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theme/theme10.xml" ContentType="application/vnd.openxmlformats-officedocument.theme+xml"/>
  <Override PartName="/ppt/slideLayouts/slideLayout58.xml" ContentType="application/vnd.openxmlformats-officedocument.presentationml.slideLayout+xml"/>
  <Override PartName="/ppt/theme/theme11.xml" ContentType="application/vnd.openxmlformats-officedocument.theme+xml"/>
  <Override PartName="/ppt/slideLayouts/slideLayout59.xml" ContentType="application/vnd.openxmlformats-officedocument.presentationml.slideLayout+xml"/>
  <Override PartName="/ppt/theme/theme1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6.xml" ContentType="application/vnd.openxmlformats-officedocument.theme+xml"/>
  <Override PartName="/ppt/slideLayouts/slideLayout96.xml" ContentType="application/vnd.openxmlformats-officedocument.presentationml.slideLayout+xml"/>
  <Override PartName="/ppt/theme/theme17.xml" ContentType="application/vnd.openxmlformats-officedocument.theme+xml"/>
  <Override PartName="/ppt/slideLayouts/slideLayout97.xml" ContentType="application/vnd.openxmlformats-officedocument.presentationml.slideLayout+xml"/>
  <Override PartName="/ppt/theme/theme1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2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21.xml" ContentType="application/vnd.openxmlformats-officedocument.theme+xml"/>
  <Override PartName="/ppt/slideLayouts/slideLayout132.xml" ContentType="application/vnd.openxmlformats-officedocument.presentationml.slideLayout+xml"/>
  <Override PartName="/ppt/theme/theme2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23.xml" ContentType="application/vnd.openxmlformats-officedocument.theme+xml"/>
  <Override PartName="/ppt/slideLayouts/slideLayout14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 id="2147483649" r:id="rId2"/>
    <p:sldMasterId id="2147485308" r:id="rId3"/>
    <p:sldMasterId id="2147485314" r:id="rId4"/>
    <p:sldMasterId id="2147485318" r:id="rId5"/>
    <p:sldMasterId id="2147485320" r:id="rId6"/>
    <p:sldMasterId id="2147485322" r:id="rId7"/>
    <p:sldMasterId id="2147485351" r:id="rId8"/>
    <p:sldMasterId id="2147485546" r:id="rId9"/>
    <p:sldMasterId id="2147487696" r:id="rId10"/>
    <p:sldMasterId id="2147487698" r:id="rId11"/>
    <p:sldMasterId id="2147487700" r:id="rId12"/>
    <p:sldMasterId id="2147487776" r:id="rId13"/>
    <p:sldMasterId id="2147487825" r:id="rId14"/>
    <p:sldMasterId id="2147488061" r:id="rId15"/>
    <p:sldMasterId id="2147488759" r:id="rId16"/>
    <p:sldMasterId id="2147488806" r:id="rId17"/>
    <p:sldMasterId id="2147488808" r:id="rId18"/>
    <p:sldMasterId id="2147488810" r:id="rId19"/>
    <p:sldMasterId id="2147488822" r:id="rId20"/>
    <p:sldMasterId id="2147488834" r:id="rId21"/>
    <p:sldMasterId id="2147488847" r:id="rId22"/>
    <p:sldMasterId id="2147488849" r:id="rId23"/>
    <p:sldMasterId id="2147488861" r:id="rId24"/>
  </p:sldMasterIdLst>
  <p:notesMasterIdLst>
    <p:notesMasterId r:id="rId70"/>
  </p:notesMasterIdLst>
  <p:sldIdLst>
    <p:sldId id="896" r:id="rId25"/>
    <p:sldId id="4442" r:id="rId26"/>
    <p:sldId id="4441" r:id="rId27"/>
    <p:sldId id="513" r:id="rId28"/>
    <p:sldId id="514" r:id="rId29"/>
    <p:sldId id="397" r:id="rId30"/>
    <p:sldId id="398" r:id="rId31"/>
    <p:sldId id="399" r:id="rId32"/>
    <p:sldId id="400" r:id="rId33"/>
    <p:sldId id="401" r:id="rId34"/>
    <p:sldId id="402" r:id="rId35"/>
    <p:sldId id="403" r:id="rId36"/>
    <p:sldId id="404" r:id="rId37"/>
    <p:sldId id="405" r:id="rId38"/>
    <p:sldId id="1211" r:id="rId39"/>
    <p:sldId id="409" r:id="rId40"/>
    <p:sldId id="407" r:id="rId41"/>
    <p:sldId id="365" r:id="rId42"/>
    <p:sldId id="515" r:id="rId43"/>
    <p:sldId id="366" r:id="rId44"/>
    <p:sldId id="328" r:id="rId45"/>
    <p:sldId id="314" r:id="rId46"/>
    <p:sldId id="367" r:id="rId47"/>
    <p:sldId id="368" r:id="rId48"/>
    <p:sldId id="369" r:id="rId49"/>
    <p:sldId id="4445" r:id="rId50"/>
    <p:sldId id="344" r:id="rId51"/>
    <p:sldId id="370" r:id="rId52"/>
    <p:sldId id="371" r:id="rId53"/>
    <p:sldId id="372" r:id="rId54"/>
    <p:sldId id="390" r:id="rId55"/>
    <p:sldId id="4443" r:id="rId56"/>
    <p:sldId id="4444" r:id="rId57"/>
    <p:sldId id="393" r:id="rId58"/>
    <p:sldId id="431" r:id="rId59"/>
    <p:sldId id="418" r:id="rId60"/>
    <p:sldId id="4446" r:id="rId61"/>
    <p:sldId id="4447" r:id="rId62"/>
    <p:sldId id="4448" r:id="rId63"/>
    <p:sldId id="4449" r:id="rId64"/>
    <p:sldId id="4450" r:id="rId65"/>
    <p:sldId id="4451" r:id="rId66"/>
    <p:sldId id="4452" r:id="rId67"/>
    <p:sldId id="427" r:id="rId68"/>
    <p:sldId id="537" r:id="rId6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6726"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3455"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0172"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6907"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3619" algn="l" defTabSz="456726" rtl="0" eaLnBrk="1" latinLnBrk="0" hangingPunct="1">
      <a:defRPr sz="2400" kern="1200">
        <a:solidFill>
          <a:schemeClr val="tx1"/>
        </a:solidFill>
        <a:latin typeface="Arial" charset="0"/>
        <a:ea typeface="ＭＳ Ｐゴシック" charset="0"/>
        <a:cs typeface="ＭＳ Ｐゴシック" charset="0"/>
      </a:defRPr>
    </a:lvl6pPr>
    <a:lvl7pPr marL="2740344" algn="l" defTabSz="456726" rtl="0" eaLnBrk="1" latinLnBrk="0" hangingPunct="1">
      <a:defRPr sz="2400" kern="1200">
        <a:solidFill>
          <a:schemeClr val="tx1"/>
        </a:solidFill>
        <a:latin typeface="Arial" charset="0"/>
        <a:ea typeface="ＭＳ Ｐゴシック" charset="0"/>
        <a:cs typeface="ＭＳ Ｐゴシック" charset="0"/>
      </a:defRPr>
    </a:lvl7pPr>
    <a:lvl8pPr marL="3197066" algn="l" defTabSz="456726" rtl="0" eaLnBrk="1" latinLnBrk="0" hangingPunct="1">
      <a:defRPr sz="2400" kern="1200">
        <a:solidFill>
          <a:schemeClr val="tx1"/>
        </a:solidFill>
        <a:latin typeface="Arial" charset="0"/>
        <a:ea typeface="ＭＳ Ｐゴシック" charset="0"/>
        <a:cs typeface="ＭＳ Ｐゴシック" charset="0"/>
      </a:defRPr>
    </a:lvl8pPr>
    <a:lvl9pPr marL="3653791" algn="l" defTabSz="456726"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D1"/>
    <a:srgbClr val="00699D"/>
    <a:srgbClr val="FFFFFF"/>
    <a:srgbClr val="000404"/>
    <a:srgbClr val="1C3B1F"/>
    <a:srgbClr val="E3E3CD"/>
    <a:srgbClr val="390039"/>
    <a:srgbClr val="00FFFF"/>
    <a:srgbClr val="FFFF00"/>
    <a:srgbClr val="FF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851" autoAdjust="0"/>
    <p:restoredTop sz="44643" autoAdjust="0"/>
  </p:normalViewPr>
  <p:slideViewPr>
    <p:cSldViewPr>
      <p:cViewPr>
        <p:scale>
          <a:sx n="90" d="100"/>
          <a:sy n="90" d="100"/>
        </p:scale>
        <p:origin x="736" y="136"/>
      </p:cViewPr>
      <p:guideLst>
        <p:guide orient="horz" pos="2160"/>
        <p:guide pos="2880"/>
      </p:guideLst>
    </p:cSldViewPr>
  </p:slideViewPr>
  <p:outlineViewPr>
    <p:cViewPr>
      <p:scale>
        <a:sx n="33" d="100"/>
        <a:sy n="33" d="100"/>
      </p:scale>
      <p:origin x="0" y="20752"/>
    </p:cViewPr>
  </p:outlineViewPr>
  <p:notesTextViewPr>
    <p:cViewPr>
      <p:scale>
        <a:sx n="155" d="100"/>
        <a:sy n="155" d="100"/>
      </p:scale>
      <p:origin x="0" y="0"/>
    </p:cViewPr>
  </p:notesTextViewPr>
  <p:sorterViewPr>
    <p:cViewPr varScale="1">
      <p:scale>
        <a:sx n="1" d="1"/>
        <a:sy n="1" d="1"/>
      </p:scale>
      <p:origin x="0" y="649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 Type="http://schemas.openxmlformats.org/officeDocument/2006/relationships/slideMaster" Target="slideMasters/slideMaster7.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72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371F489-9317-2742-8EE6-9975ED4BAE9F}" type="slidenum">
              <a:rPr lang="en-US"/>
              <a:pPr>
                <a:defRPr/>
              </a:pPr>
              <a:t>‹#›</a:t>
            </a:fld>
            <a:endParaRPr lang="en-US"/>
          </a:p>
        </p:txBody>
      </p:sp>
    </p:spTree>
    <p:extLst>
      <p:ext uri="{BB962C8B-B14F-4D97-AF65-F5344CB8AC3E}">
        <p14:creationId xmlns:p14="http://schemas.microsoft.com/office/powerpoint/2010/main" val="1012857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742174" indent="-285456"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1141806"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598537"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2055258"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3619" algn="l" defTabSz="456726" rtl="0" eaLnBrk="1" latinLnBrk="0" hangingPunct="1">
      <a:defRPr sz="1200" kern="1200">
        <a:solidFill>
          <a:schemeClr val="tx1"/>
        </a:solidFill>
        <a:latin typeface="+mn-lt"/>
        <a:ea typeface="+mn-ea"/>
        <a:cs typeface="+mn-cs"/>
      </a:defRPr>
    </a:lvl6pPr>
    <a:lvl7pPr marL="2740344" algn="l" defTabSz="456726" rtl="0" eaLnBrk="1" latinLnBrk="0" hangingPunct="1">
      <a:defRPr sz="1200" kern="1200">
        <a:solidFill>
          <a:schemeClr val="tx1"/>
        </a:solidFill>
        <a:latin typeface="+mn-lt"/>
        <a:ea typeface="+mn-ea"/>
        <a:cs typeface="+mn-cs"/>
      </a:defRPr>
    </a:lvl7pPr>
    <a:lvl8pPr marL="3197066" algn="l" defTabSz="456726" rtl="0" eaLnBrk="1" latinLnBrk="0" hangingPunct="1">
      <a:defRPr sz="1200" kern="1200">
        <a:solidFill>
          <a:schemeClr val="tx1"/>
        </a:solidFill>
        <a:latin typeface="+mn-lt"/>
        <a:ea typeface="+mn-ea"/>
        <a:cs typeface="+mn-cs"/>
      </a:defRPr>
    </a:lvl8pPr>
    <a:lvl9pPr marL="3653791" algn="l" defTabSz="4567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D6CF7F-62F3-AD43-B050-A225213004CE}" type="slidenum">
              <a:rPr lang="en-US" sz="1200">
                <a:solidFill>
                  <a:prstClr val="black"/>
                </a:solidFill>
              </a:rPr>
              <a:pPr/>
              <a:t>1</a:t>
            </a:fld>
            <a:endParaRPr lang="en-US" sz="1200">
              <a:solidFill>
                <a:prstClr val="black"/>
              </a:solidFill>
            </a:endParaRPr>
          </a:p>
        </p:txBody>
      </p:sp>
      <p:sp>
        <p:nvSpPr>
          <p:cNvPr id="174082" name="Rectangle 2"/>
          <p:cNvSpPr>
            <a:spLocks noGrp="1" noRot="1" noChangeAspect="1" noChangeArrowheads="1"/>
          </p:cNvSpPr>
          <p:nvPr>
            <p:ph type="sldImg"/>
          </p:nvPr>
        </p:nvSpPr>
        <p:spPr>
          <a:solidFill>
            <a:srgbClr val="FFFFFF"/>
          </a:solidFill>
          <a:ln/>
        </p:spPr>
      </p:sp>
      <p:sp>
        <p:nvSpPr>
          <p:cNvPr id="174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262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2627" name="Text Box 2"/>
          <p:cNvSpPr>
            <a:spLocks noGrp="1" noChangeArrowheads="1"/>
          </p:cNvSpPr>
          <p:nvPr>
            <p:ph type="body"/>
          </p:nvPr>
        </p:nvSpPr>
        <p:spPr>
          <a:xfrm>
            <a:off x="914400" y="4343400"/>
            <a:ext cx="5029200" cy="4116388"/>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Another question: How does each Gospel portray The Lord as a Man and as Immanuel, </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God With Us?</a:t>
            </a:r>
            <a:r>
              <a:rPr lang="mr-IN" altLang="ja-JP" b="1" dirty="0">
                <a:latin typeface="Times" charset="0"/>
                <a:ea typeface="ＭＳ Ｐゴシック" charset="0"/>
                <a:cs typeface="ＭＳ Ｐゴシック" charset="0"/>
              </a:rPr>
              <a:t>"</a:t>
            </a:r>
            <a:endParaRPr lang="en-US" altLang="ja-JP" b="1" dirty="0">
              <a:latin typeface="Times" charset="0"/>
              <a:ea typeface="ＭＳ Ｐゴシック" charset="0"/>
              <a:cs typeface="ＭＳ Ｐゴシック" charset="0"/>
            </a:endParaRPr>
          </a:p>
          <a:p>
            <a:r>
              <a:rPr lang="en-US" b="1" dirty="0">
                <a:latin typeface="Times" charset="0"/>
                <a:ea typeface="ＭＳ Ｐゴシック" charset="0"/>
                <a:cs typeface="ＭＳ Ｐゴシック" charset="0"/>
              </a:rPr>
              <a:t>////	For MATTHEW...Christ is seen as King of the Jews.  Repeatedly Matthew describes how Jesus is the fulfillment of Old Testament Scripture. Matthew makes wide use of Jewish terminology of royalty.</a:t>
            </a:r>
          </a:p>
          <a:p>
            <a:r>
              <a:rPr lang="en-US" b="1" dirty="0">
                <a:latin typeface="Times" charset="0"/>
                <a:ea typeface="ＭＳ Ｐゴシック" charset="0"/>
                <a:cs typeface="ＭＳ Ｐゴシック" charset="0"/>
              </a:rPr>
              <a:t>////	For MARK...He is seen as the Servant of all...some say the Suffering Servant, and traditionally associated with an audience in Rome and among the widespread Roman world.</a:t>
            </a:r>
          </a:p>
          <a:p>
            <a:r>
              <a:rPr lang="en-US" b="1" dirty="0">
                <a:latin typeface="Times" charset="0"/>
                <a:ea typeface="ＭＳ Ｐゴシック" charset="0"/>
                <a:cs typeface="ＭＳ Ｐゴシック" charset="0"/>
              </a:rPr>
              <a:t>////	LUKE sees Christ as the God-Man -- truly God and truly Man.  Luke shows the Gentiles that Christ is the perfect man to which they aspired.</a:t>
            </a:r>
          </a:p>
          <a:p>
            <a:r>
              <a:rPr lang="en-US" b="1" dirty="0">
                <a:latin typeface="Times" charset="0"/>
                <a:ea typeface="ＭＳ Ｐゴシック" charset="0"/>
                <a:cs typeface="ＭＳ Ｐゴシック" charset="0"/>
              </a:rPr>
              <a:t>////	Finally, John</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Gospel.  Clearly and above all else...JOHN portrays Christ as God Himself.  JOHN uses his pen to communicate the mystery and the power of the Messiah.  Why?  Because John experienced a particular closeness to the Master, one that was apparently unique among the disciples.  Remember too that this was this same JOHN who was destined to see and write down the great End-Times vision we know as The Revelation.</a:t>
            </a:r>
            <a:endParaRPr lang="en-US" b="1" dirty="0">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467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4675" name="Text Box 2"/>
          <p:cNvSpPr>
            <a:spLocks noGrp="1" noChangeArrowheads="1"/>
          </p:cNvSpPr>
          <p:nvPr>
            <p:ph type="body"/>
          </p:nvPr>
        </p:nvSpPr>
        <p:spPr>
          <a:xfrm>
            <a:off x="914400" y="4343400"/>
            <a:ext cx="5029200" cy="4116388"/>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Here is a last set of interesting ideas, with thanks to some anonymous believer who developed them years ago.  </a:t>
            </a:r>
          </a:p>
          <a:p>
            <a:r>
              <a:rPr lang="en-US" b="1" dirty="0">
                <a:latin typeface="Times" charset="0"/>
                <a:ea typeface="ＭＳ Ｐゴシック" charset="0"/>
                <a:cs typeface="ＭＳ Ｐゴシック" charset="0"/>
              </a:rPr>
              <a:t>////	Call it </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the message in a nutshell.</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  Question: what is the one single word that might characterize the message of each Gospel?</a:t>
            </a:r>
          </a:p>
          <a:p>
            <a:r>
              <a:rPr lang="en-US" b="1" dirty="0">
                <a:latin typeface="Times" charset="0"/>
                <a:ea typeface="ＭＳ Ｐゴシック" charset="0"/>
                <a:cs typeface="ＭＳ Ｐゴシック" charset="0"/>
              </a:rPr>
              <a:t>////	For MATTHEW...that book tells us what Jesus Christ SAID.</a:t>
            </a:r>
          </a:p>
          <a:p>
            <a:r>
              <a:rPr lang="en-US" b="1" dirty="0">
                <a:latin typeface="Times" charset="0"/>
                <a:ea typeface="ＭＳ Ｐゴシック" charset="0"/>
                <a:cs typeface="ＭＳ Ｐゴシック" charset="0"/>
              </a:rPr>
              <a:t>////	MARK tells us what He DID.</a:t>
            </a:r>
          </a:p>
          <a:p>
            <a:r>
              <a:rPr lang="en-US" b="1" dirty="0">
                <a:latin typeface="Times" charset="0"/>
                <a:ea typeface="ＭＳ Ｐゴシック" charset="0"/>
                <a:cs typeface="ＭＳ Ｐゴシック" charset="0"/>
              </a:rPr>
              <a:t>////	LUKE shows us clearly what the Messiah FELT.</a:t>
            </a:r>
          </a:p>
          <a:p>
            <a:r>
              <a:rPr lang="en-US" b="1" dirty="0">
                <a:latin typeface="Times" charset="0"/>
                <a:ea typeface="ＭＳ Ｐゴシック" charset="0"/>
                <a:cs typeface="ＭＳ Ｐゴシック" charset="0"/>
              </a:rPr>
              <a:t>////	And JOHN, with enormous clarity, tells us what Christ MEANT!</a:t>
            </a:r>
          </a:p>
          <a:p>
            <a:r>
              <a:rPr lang="en-US" b="1" dirty="0">
                <a:latin typeface="Times" charset="0"/>
                <a:ea typeface="ＭＳ Ｐゴシック" charset="0"/>
                <a:cs typeface="ＭＳ Ｐゴシック" charset="0"/>
              </a:rPr>
              <a:t>What he SAID...what He DID...what He FELT...and what He MEANT!</a:t>
            </a:r>
          </a:p>
          <a:p>
            <a:r>
              <a:rPr lang="en-US" b="1" dirty="0">
                <a:latin typeface="Times" charset="0"/>
                <a:ea typeface="ＭＳ Ｐゴシック" charset="0"/>
                <a:cs typeface="ＭＳ Ｐゴシック" charset="0"/>
              </a:rPr>
              <a:t>These single-word ideas help us to tightly focus on the remarkable differences that exist among the Gospel writings.  For many Bible readers, such </a:t>
            </a:r>
            <a:r>
              <a:rPr lang="en-US" b="1" dirty="0" err="1">
                <a:latin typeface="Times" charset="0"/>
                <a:ea typeface="ＭＳ Ｐゴシック" charset="0"/>
                <a:cs typeface="ＭＳ Ｐゴシック" charset="0"/>
              </a:rPr>
              <a:t>distinctives</a:t>
            </a:r>
            <a:r>
              <a:rPr lang="en-US" b="1" dirty="0">
                <a:latin typeface="Times" charset="0"/>
                <a:ea typeface="ＭＳ Ｐゴシック" charset="0"/>
                <a:cs typeface="ＭＳ Ｐゴシック" charset="0"/>
              </a:rPr>
              <a:t> are unfamiliar territory.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2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6723" name="Text Box 2"/>
          <p:cNvSpPr>
            <a:spLocks noGrp="1" noChangeArrowheads="1"/>
          </p:cNvSpPr>
          <p:nvPr>
            <p:ph type="body"/>
          </p:nvPr>
        </p:nvSpPr>
        <p:spPr>
          <a:xfrm>
            <a:off x="914400" y="4343400"/>
            <a:ext cx="5029200" cy="4116388"/>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Now comes that word that</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a strange one to many...</a:t>
            </a:r>
          </a:p>
          <a:p>
            <a:r>
              <a:rPr lang="en-US" b="1" dirty="0">
                <a:latin typeface="Times" charset="0"/>
                <a:ea typeface="ＭＳ Ｐゴシック" charset="0"/>
                <a:cs typeface="ＭＳ Ｐゴシック" charset="0"/>
              </a:rPr>
              <a:t>////	SYNOPTIC…meaning…</a:t>
            </a:r>
          </a:p>
          <a:p>
            <a:r>
              <a:rPr lang="en-US" b="1" dirty="0">
                <a:latin typeface="Times" charset="0"/>
                <a:ea typeface="ＭＳ Ｐゴシック" charset="0"/>
                <a:cs typeface="ＭＳ Ｐゴシック" charset="0"/>
              </a:rPr>
              <a:t>////	… </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TO SEE TOGETHER</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…add these words to that triangle shape on your study help.</a:t>
            </a:r>
          </a:p>
          <a:p>
            <a:r>
              <a:rPr lang="en-US" b="1" dirty="0">
                <a:latin typeface="Times" charset="0"/>
                <a:ea typeface="ＭＳ Ｐゴシック" charset="0"/>
                <a:cs typeface="ＭＳ Ｐゴシック" charset="0"/>
              </a:rPr>
              <a:t>////	It is a term from Greek roots that means seeing a group of things together... from the same general perspective.  One word that, again, helps organize and categorize the enormous factual base that makes up our Bible.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solidFill>
                <a:srgbClr val="000000"/>
              </a:solidFill>
              <a:latin typeface="Times New Roman" charset="0"/>
            </a:endParaRPr>
          </a:p>
        </p:txBody>
      </p:sp>
      <p:sp>
        <p:nvSpPr>
          <p:cNvPr id="193539"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b="1" dirty="0">
                <a:latin typeface="Times" charset="0"/>
                <a:ea typeface="ＭＳ Ｐゴシック" charset="0"/>
                <a:cs typeface="ＭＳ Ｐゴシック" charset="0"/>
              </a:rPr>
              <a:t>Follow the arrows as they link together the gospels of MATTHEW, MARK and LUKE.  Again…you</a:t>
            </a:r>
            <a:r>
              <a:rPr lang="mr-IN" altLang="ja-JP" b="1" dirty="0">
                <a:latin typeface="Times" charset="0"/>
                <a:ea typeface="ＭＳ Ｐゴシック" charset="0"/>
                <a:cs typeface="ＭＳ Ｐゴシック" charset="0"/>
              </a:rPr>
              <a:t>'</a:t>
            </a:r>
            <a:r>
              <a:rPr lang="en-US" altLang="ja-JP" b="1" dirty="0" err="1">
                <a:latin typeface="Times" charset="0"/>
                <a:ea typeface="ＭＳ Ｐゴシック" charset="0"/>
                <a:cs typeface="ＭＳ Ｐゴシック" charset="0"/>
              </a:rPr>
              <a:t>ll</a:t>
            </a:r>
            <a:r>
              <a:rPr lang="en-US" altLang="ja-JP" b="1" dirty="0">
                <a:latin typeface="Times" charset="0"/>
                <a:ea typeface="ＭＳ Ｐゴシック" charset="0"/>
                <a:cs typeface="ＭＳ Ｐゴシック" charset="0"/>
              </a:rPr>
              <a:t>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pPr eaLnBrk="1" hangingPunct="1"/>
            <a:r>
              <a:rPr lang="en-US" b="1" dirty="0">
                <a:latin typeface="Times" charset="0"/>
                <a:ea typeface="ＭＳ Ｐゴシック" charset="0"/>
                <a:cs typeface="ＭＳ Ｐゴシック" charset="0"/>
              </a:rPr>
              <a:t>////	On the other hand…the Gospel of John –– seen here with the familiar mathematical SUMMA sign –– represents the summation of all that Jesus Christ MEANT –– the sum of all that he preached and demonstrated –– both publicly and privately.  Seeing the Lord clearly as God Himself, John raises our spiritual horizon in ways that the first three gospels do not.</a:t>
            </a:r>
          </a:p>
          <a:p>
            <a:pPr eaLnBrk="1" hangingPunct="1"/>
            <a:endParaRPr lang="en-US" b="1" dirty="0">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87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7875"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spcBef>
                <a:spcPct val="0"/>
              </a:spcBef>
            </a:pPr>
            <a:r>
              <a:rPr lang="en-US" b="1" dirty="0">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1" dirty="0">
                <a:latin typeface="Times" charset="0"/>
                <a:ea typeface="ＭＳ Ｐゴシック" charset="0"/>
                <a:cs typeface="ＭＳ Ｐゴシック" charset="0"/>
              </a:rPr>
              <a:t>////	MATTHEW…composed sometime during the A.D. 40s…</a:t>
            </a:r>
          </a:p>
          <a:p>
            <a:pPr>
              <a:spcBef>
                <a:spcPct val="0"/>
              </a:spcBef>
            </a:pPr>
            <a:r>
              <a:rPr lang="en-US" b="1" dirty="0">
                <a:latin typeface="Times" charset="0"/>
                <a:ea typeface="ＭＳ Ｐゴシック" charset="0"/>
                <a:cs typeface="ＭＳ Ｐゴシック" charset="0"/>
              </a:rPr>
              <a:t>////	LUKE is suggested as next, between the years A.D. 57 and 59 A.D…</a:t>
            </a:r>
          </a:p>
          <a:p>
            <a:pPr>
              <a:spcBef>
                <a:spcPct val="0"/>
              </a:spcBef>
            </a:pPr>
            <a:r>
              <a:rPr lang="en-US" b="1" dirty="0">
                <a:latin typeface="Times" charset="0"/>
                <a:ea typeface="ＭＳ Ｐゴシック" charset="0"/>
                <a:cs typeface="ＭＳ Ｐゴシック" charset="0"/>
              </a:rPr>
              <a:t>////	Mark…in the next decade…between 64 and 68…</a:t>
            </a:r>
          </a:p>
          <a:p>
            <a:pPr>
              <a:spcBef>
                <a:spcPct val="0"/>
              </a:spcBef>
            </a:pPr>
            <a:r>
              <a:rPr lang="en-US" b="1" dirty="0">
                <a:latin typeface="Times" charset="0"/>
                <a:ea typeface="ＭＳ Ｐゴシック" charset="0"/>
                <a:cs typeface="ＭＳ Ｐゴシック" charset="0"/>
              </a:rPr>
              <a:t>////	and finally…John</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Gospel…around A.D. 69….but certainly after the Synoptics were set down.  Again, you will always find disagreement on these dates.  However, these dates are from the research of well-known Christian scholars and teachers.</a:t>
            </a:r>
            <a:endParaRPr lang="en-US" b="1"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3192129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16739"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lstStyle/>
          <a:p>
            <a:pPr eaLnBrk="1" hangingPunct="1"/>
            <a:r>
              <a:rPr lang="en-US" b="0" dirty="0">
                <a:latin typeface="Arial"/>
                <a:ea typeface="ＭＳ Ｐゴシック" charset="0"/>
                <a:cs typeface="Arial"/>
              </a:rPr>
              <a:t>Each of the Gospels says things that the others don</a:t>
            </a:r>
            <a:r>
              <a:rPr lang="mr-IN" altLang="ja-JP" b="0" dirty="0">
                <a:latin typeface="Arial"/>
                <a:ea typeface="ＭＳ Ｐゴシック" charset="0"/>
                <a:cs typeface="Arial"/>
              </a:rPr>
              <a:t>'</a:t>
            </a:r>
            <a:r>
              <a:rPr lang="en-US" altLang="ja-JP" b="0" dirty="0">
                <a:latin typeface="Arial"/>
                <a:ea typeface="ＭＳ Ｐゴシック" charset="0"/>
                <a:cs typeface="Arial"/>
              </a:rPr>
              <a:t>t... </a:t>
            </a:r>
          </a:p>
          <a:p>
            <a:pPr eaLnBrk="1" hangingPunct="1"/>
            <a:r>
              <a:rPr lang="en-US" b="0" dirty="0">
                <a:latin typeface="Arial"/>
                <a:ea typeface="ＭＳ Ｐゴシック" charset="0"/>
                <a:cs typeface="Arial"/>
              </a:rPr>
              <a:t>////    MATTHEW wrote</a:t>
            </a:r>
            <a:r>
              <a:rPr lang="en-US" b="0" baseline="0" dirty="0">
                <a:latin typeface="Arial"/>
                <a:ea typeface="ＭＳ Ｐゴシック" charset="0"/>
                <a:cs typeface="Arial"/>
              </a:rPr>
              <a:t> 28 chapters with various emphases</a:t>
            </a:r>
            <a:endParaRPr lang="en-US" b="0" dirty="0">
              <a:latin typeface="Arial"/>
              <a:ea typeface="ＭＳ Ｐゴシック" charset="0"/>
              <a:cs typeface="Arial"/>
            </a:endParaRPr>
          </a:p>
          <a:p>
            <a:pPr eaLnBrk="1" hangingPunct="1"/>
            <a:r>
              <a:rPr lang="en-US" b="0" dirty="0">
                <a:latin typeface="Arial"/>
                <a:ea typeface="ＭＳ Ｐゴシック" charset="0"/>
                <a:cs typeface="Arial"/>
              </a:rPr>
              <a:t>////    MARK shares a lot of material with Matthew</a:t>
            </a:r>
          </a:p>
          <a:p>
            <a:pPr eaLnBrk="1" hangingPunct="1"/>
            <a:r>
              <a:rPr lang="en-US" b="0" dirty="0">
                <a:latin typeface="Arial"/>
                <a:ea typeface="ＭＳ Ｐゴシック" charset="0"/>
                <a:cs typeface="Arial"/>
              </a:rPr>
              <a:t>//// </a:t>
            </a:r>
            <a:r>
              <a:rPr lang="en-US" b="0" baseline="0" dirty="0">
                <a:latin typeface="Arial"/>
                <a:ea typeface="ＭＳ Ｐゴシック" charset="0"/>
                <a:cs typeface="Arial"/>
              </a:rPr>
              <a:t>   For example, b</a:t>
            </a:r>
            <a:r>
              <a:rPr lang="en-US" b="0" dirty="0">
                <a:latin typeface="Arial"/>
                <a:ea typeface="ＭＳ Ｐゴシック" charset="0"/>
                <a:cs typeface="Arial"/>
              </a:rPr>
              <a:t>oth Matthew and Mark include Christ</a:t>
            </a:r>
            <a:r>
              <a:rPr lang="mr-IN" altLang="ja-JP" b="0" dirty="0">
                <a:latin typeface="Arial"/>
                <a:ea typeface="ＭＳ Ｐゴシック" charset="0"/>
                <a:cs typeface="Arial"/>
              </a:rPr>
              <a:t>'</a:t>
            </a:r>
            <a:r>
              <a:rPr lang="en-US" altLang="ja-JP" b="0" dirty="0">
                <a:latin typeface="Arial"/>
                <a:ea typeface="ＭＳ Ｐゴシック" charset="0"/>
                <a:cs typeface="Arial"/>
              </a:rPr>
              <a:t>s baptism and supper...</a:t>
            </a:r>
          </a:p>
          <a:p>
            <a:pPr eaLnBrk="1" hangingPunct="1"/>
            <a:r>
              <a:rPr lang="en-US" b="0" dirty="0">
                <a:latin typeface="Arial"/>
                <a:ea typeface="ＭＳ Ｐゴシック" charset="0"/>
                <a:cs typeface="Arial"/>
              </a:rPr>
              <a:t>////    LUKE also has much overlap with Matthew and Mark, such as Christ</a:t>
            </a:r>
            <a:r>
              <a:rPr lang="mr-IN" altLang="ja-JP" b="0" dirty="0">
                <a:latin typeface="Arial"/>
                <a:ea typeface="ＭＳ Ｐゴシック" charset="0"/>
                <a:cs typeface="Arial"/>
              </a:rPr>
              <a:t>'</a:t>
            </a:r>
            <a:r>
              <a:rPr lang="en-US" altLang="ja-JP" b="0" dirty="0">
                <a:latin typeface="Arial"/>
                <a:ea typeface="ＭＳ Ｐゴシック" charset="0"/>
                <a:cs typeface="Arial"/>
              </a:rPr>
              <a:t>s baptism and supper</a:t>
            </a:r>
          </a:p>
          <a:p>
            <a:pPr eaLnBrk="1" hangingPunct="1"/>
            <a:r>
              <a:rPr lang="en-US" b="0" dirty="0">
                <a:latin typeface="Arial"/>
                <a:ea typeface="ＭＳ Ｐゴシック" charset="0"/>
                <a:cs typeface="Arial"/>
              </a:rPr>
              <a:t>////    However, </a:t>
            </a:r>
            <a:r>
              <a:rPr lang="en-US" altLang="ja-JP" b="0" dirty="0">
                <a:latin typeface="Arial"/>
                <a:ea typeface="ＭＳ Ｐゴシック" charset="0"/>
                <a:cs typeface="Arial"/>
              </a:rPr>
              <a:t>only Matthew and Luke record Christ</a:t>
            </a:r>
            <a:r>
              <a:rPr lang="mr-IN" altLang="ja-JP" b="0" dirty="0">
                <a:latin typeface="Arial"/>
                <a:ea typeface="ＭＳ Ｐゴシック" charset="0"/>
                <a:cs typeface="Arial"/>
              </a:rPr>
              <a:t>'</a:t>
            </a:r>
            <a:r>
              <a:rPr lang="en-US" altLang="ja-JP" b="0" dirty="0">
                <a:latin typeface="Arial"/>
                <a:ea typeface="ＭＳ Ｐゴシック" charset="0"/>
                <a:cs typeface="Arial"/>
              </a:rPr>
              <a:t>s birth and genealogy.  However, the fourth… </a:t>
            </a:r>
          </a:p>
          <a:p>
            <a:pPr eaLnBrk="1" hangingPunct="1"/>
            <a:r>
              <a:rPr lang="en-US" b="0" dirty="0">
                <a:latin typeface="Arial"/>
                <a:ea typeface="ＭＳ Ｐゴシック" charset="0"/>
                <a:cs typeface="Arial"/>
              </a:rPr>
              <a:t>////   JOHN stands alone in terms of its material.  </a:t>
            </a:r>
          </a:p>
          <a:p>
            <a:pPr eaLnBrk="1" hangingPunct="1"/>
            <a:r>
              <a:rPr lang="en-US" b="0" dirty="0">
                <a:latin typeface="Arial"/>
                <a:ea typeface="ＭＳ Ｐゴシック" charset="0"/>
                <a:cs typeface="Arial"/>
              </a:rPr>
              <a:t>////    Common</a:t>
            </a:r>
            <a:r>
              <a:rPr lang="en-US" b="0" baseline="0" dirty="0">
                <a:latin typeface="Arial"/>
                <a:ea typeface="ＭＳ Ｐゴシック" charset="0"/>
                <a:cs typeface="Arial"/>
              </a:rPr>
              <a:t> to all four gospels is the feeding of the 5000 and the passion (death, burial and resurrection) of Christ.</a:t>
            </a:r>
          </a:p>
          <a:p>
            <a:pPr eaLnBrk="1" hangingPunct="1"/>
            <a:r>
              <a:rPr lang="en-US" b="0" dirty="0">
                <a:latin typeface="Arial"/>
                <a:ea typeface="ＭＳ Ｐゴシック" charset="0"/>
                <a:cs typeface="Arial"/>
              </a:rPr>
              <a:t>////    Yet, in JOHN, only 8% of it repeats stories from the others—such as the feeding of the 5000, and, of course, His death and resurrection.</a:t>
            </a:r>
          </a:p>
          <a:p>
            <a:pPr eaLnBrk="1" hangingPunct="1"/>
            <a:r>
              <a:rPr lang="en-US" b="0" dirty="0">
                <a:latin typeface="Arial"/>
                <a:ea typeface="ＭＳ Ｐゴシック" charset="0"/>
                <a:cs typeface="Arial"/>
              </a:rPr>
              <a:t>////    But the remaining 92% of JOHN you will find only in JOHN. For</a:t>
            </a:r>
            <a:r>
              <a:rPr lang="en-US" b="0" baseline="0" dirty="0">
                <a:latin typeface="Arial"/>
                <a:ea typeface="ＭＳ Ｐゴシック" charset="0"/>
                <a:cs typeface="Arial"/>
              </a:rPr>
              <a:t> example, John records 9 miracles and 6 of them are unique to JOHN.</a:t>
            </a:r>
            <a:endParaRPr lang="en-US" b="0" dirty="0">
              <a:latin typeface="Arial"/>
              <a:ea typeface="ＭＳ Ｐゴシック" charset="0"/>
              <a:cs typeface="Arial"/>
            </a:endParaRPr>
          </a:p>
          <a:p>
            <a:pPr eaLnBrk="1" hangingPunct="1"/>
            <a:endParaRPr lang="en-US" b="0" dirty="0">
              <a:latin typeface="Arial"/>
              <a:ea typeface="ＭＳ Ｐゴシック" charset="0"/>
              <a:cs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28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92867" name="Text Box 2"/>
          <p:cNvSpPr>
            <a:spLocks noGrp="1" noChangeArrowheads="1"/>
          </p:cNvSpPr>
          <p:nvPr>
            <p:ph type="body"/>
          </p:nvPr>
        </p:nvSpPr>
        <p:spPr>
          <a:xfrm>
            <a:off x="914400" y="4343400"/>
            <a:ext cx="5029200" cy="4116388"/>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So, in summation, then…John wrote to UNBELIEVERS THROUGH THAT NEW ORGANISM, THE CHURCH, envisioning Christ as God Himself…</a:t>
            </a:r>
          </a:p>
          <a:p>
            <a:r>
              <a:rPr lang="en-US" b="1">
                <a:latin typeface="Times" charset="0"/>
                <a:ea typeface="ＭＳ Ｐゴシック" charset="0"/>
                <a:cs typeface="ＭＳ Ｐゴシック" charset="0"/>
              </a:rPr>
              <a:t>But what did John SAY that Jesus meant in his preaching? </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492EC5-3557-6D4E-B29C-16C7A40F8BB3}" type="slidenum">
              <a:rPr lang="en-US" sz="1200">
                <a:solidFill>
                  <a:srgbClr val="000000"/>
                </a:solidFill>
                <a:latin typeface="Times New Roman" charset="0"/>
              </a:rPr>
              <a:pPr eaLnBrk="1" hangingPunct="1"/>
              <a:t>18</a:t>
            </a:fld>
            <a:endParaRPr lang="en-US" sz="1200">
              <a:solidFill>
                <a:srgbClr val="000000"/>
              </a:solidFill>
              <a:latin typeface="Times New Roman" charset="0"/>
            </a:endParaRP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A60680E-F8B2-B342-B7AE-AA839034DC8C}" type="slidenum">
              <a:rPr lang="en-US" sz="1200">
                <a:solidFill>
                  <a:srgbClr val="000000"/>
                </a:solidFill>
              </a:rPr>
              <a:pPr eaLnBrk="1" hangingPunct="1"/>
              <a:t>19</a:t>
            </a:fld>
            <a:endParaRPr lang="en-US" sz="1200">
              <a:solidFill>
                <a:srgbClr val="000000"/>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9223D6-6AA6-6F40-B0AD-5F68B3E69A0F}" type="slidenum">
              <a:rPr lang="en-US" sz="1200">
                <a:solidFill>
                  <a:srgbClr val="000000"/>
                </a:solidFill>
                <a:latin typeface="Times New Roman" charset="0"/>
              </a:rPr>
              <a:pPr eaLnBrk="1" hangingPunct="1"/>
              <a:t>20</a:t>
            </a:fld>
            <a:endParaRPr lang="en-US" sz="1200">
              <a:solidFill>
                <a:srgbClr val="000000"/>
              </a:solidFill>
              <a:latin typeface="Times New Roman" charset="0"/>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8F8DCA-8465-D148-9FE9-83F564ACE10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75490"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ln/>
        </p:spPr>
        <p:txBody>
          <a:bodyPr/>
          <a:lstStyle/>
          <a:p>
            <a:pPr eaLnBrk="1" hangingPunct="1">
              <a:defRPr/>
            </a:pPr>
            <a:r>
              <a:rPr lang="en-US" sz="1050" dirty="0"/>
              <a:t>What overall observations on the NT can you make from this diagram?</a:t>
            </a:r>
          </a:p>
          <a:p>
            <a:pPr eaLnBrk="1" hangingPunct="1">
              <a:defRPr/>
            </a:pPr>
            <a:r>
              <a:rPr lang="en-US" sz="1050" dirty="0"/>
              <a:t>Gospels and Acts form the primary and secondary foundations of the NT. </a:t>
            </a:r>
          </a:p>
          <a:p>
            <a:pPr eaLnBrk="1" hangingPunct="1">
              <a:defRPr/>
            </a:pPr>
            <a:r>
              <a:rPr lang="en-US" sz="1050" dirty="0"/>
              <a:t>On the historical foundation are two pillars of 9 books each.</a:t>
            </a:r>
          </a:p>
          <a:p>
            <a:pPr eaLnBrk="1" hangingPunct="1">
              <a:defRPr/>
            </a:pPr>
            <a:r>
              <a:rPr lang="en-US" sz="1050" dirty="0"/>
              <a:t>Paul</a:t>
            </a:r>
            <a:r>
              <a:rPr lang="fr-FR" sz="1050" dirty="0"/>
              <a:t>'</a:t>
            </a:r>
            <a:r>
              <a:rPr lang="en-US" sz="1050" dirty="0"/>
              <a:t>s letters to churches in the left pillar all fit into Acts.</a:t>
            </a:r>
          </a:p>
          <a:p>
            <a:pPr eaLnBrk="1" hangingPunct="1">
              <a:defRPr/>
            </a:pPr>
            <a:r>
              <a:rPr lang="en-US" sz="1050" dirty="0"/>
              <a:t>Paul </a:t>
            </a:r>
            <a:r>
              <a:rPr lang="en-US" sz="1050" dirty="0" err="1"/>
              <a:t>didn</a:t>
            </a:r>
            <a:r>
              <a:rPr lang="fr-FR" sz="1050" dirty="0"/>
              <a:t>'</a:t>
            </a:r>
            <a:r>
              <a:rPr lang="en-US" sz="1050" dirty="0"/>
              <a:t>t write any inspired letters to churches after Acts.</a:t>
            </a:r>
          </a:p>
          <a:p>
            <a:pPr eaLnBrk="1" hangingPunct="1">
              <a:defRPr/>
            </a:pPr>
            <a:r>
              <a:rPr lang="en-US" sz="1050" dirty="0"/>
              <a:t>Pauline letters are named after recipients while General after authors (except Hebrews)</a:t>
            </a:r>
          </a:p>
          <a:p>
            <a:pPr eaLnBrk="1" hangingPunct="1">
              <a:defRPr/>
            </a:pPr>
            <a:r>
              <a:rPr lang="en-US" sz="1050" dirty="0"/>
              <a:t>The four gospels are named after their authors.</a:t>
            </a:r>
          </a:p>
          <a:p>
            <a:pPr eaLnBrk="1" hangingPunct="1">
              <a:defRPr/>
            </a:pPr>
            <a:r>
              <a:rPr lang="en-US" sz="1050" dirty="0"/>
              <a:t>Every book that ends in "ns" is Pauline</a:t>
            </a:r>
          </a:p>
          <a:p>
            <a:pPr eaLnBrk="1" hangingPunct="1">
              <a:defRPr/>
            </a:pPr>
            <a:r>
              <a:rPr lang="en-US" sz="1050" dirty="0"/>
              <a:t>All Pastoral Epistles begin with "T”</a:t>
            </a:r>
          </a:p>
          <a:p>
            <a:pPr eaLnBrk="1" hangingPunct="1">
              <a:defRPr/>
            </a:pPr>
            <a:r>
              <a:rPr lang="en-US" sz="1050" dirty="0"/>
              <a:t>______</a:t>
            </a:r>
          </a:p>
          <a:p>
            <a:pPr eaLnBrk="1" hangingPunct="1">
              <a:defRPr/>
            </a:pPr>
            <a:r>
              <a:rPr lang="en-US" sz="1050" dirty="0"/>
              <a:t>General Epistles came after Acts (except James).</a:t>
            </a:r>
          </a:p>
          <a:p>
            <a:pPr eaLnBrk="1" hangingPunct="1">
              <a:defRPr/>
            </a:pPr>
            <a:r>
              <a:rPr lang="en-US" sz="1050" dirty="0"/>
              <a:t>Each of the 2 pillars begin with a foundational book: Romans &amp; Hebrews (also their longest).</a:t>
            </a:r>
          </a:p>
          <a:p>
            <a:pPr eaLnBrk="1" hangingPunct="1">
              <a:defRPr/>
            </a:pPr>
            <a:r>
              <a:rPr lang="en-US" sz="1050" dirty="0"/>
              <a:t>Both pillars also end up in books that primarily deal with eschatology: 2 Thess and Revelation.</a:t>
            </a:r>
          </a:p>
          <a:p>
            <a:pPr eaLnBrk="1" hangingPunct="1">
              <a:defRPr/>
            </a:pPr>
            <a:r>
              <a:rPr lang="en-US" sz="1050" dirty="0"/>
              <a:t>Instruction to the leaders comprise only 4 books (i.e., the NT addresses the average Christian). </a:t>
            </a:r>
          </a:p>
          <a:p>
            <a:pPr eaLnBrk="1" hangingPunct="1">
              <a:defRPr/>
            </a:pPr>
            <a:r>
              <a:rPr lang="en-US" sz="1050" dirty="0"/>
              <a:t>Only 4 NT books are written to an individual (i.e., the NT is corporate, not individualistic).</a:t>
            </a:r>
          </a:p>
          <a:p>
            <a:pPr eaLnBrk="1" hangingPunct="1">
              <a:defRPr/>
            </a:pPr>
            <a:r>
              <a:rPr lang="en-US" sz="1050" dirty="0"/>
              <a:t>Each 1st of multiple letters (1-2 Cor., 1-2 Thess., etc.) is longer &amp; more theologically significant.</a:t>
            </a:r>
          </a:p>
          <a:p>
            <a:pPr eaLnBrk="1" hangingPunct="1">
              <a:defRPr/>
            </a:pPr>
            <a:r>
              <a:rPr lang="en-US" sz="1050" dirty="0"/>
              <a:t>The “building” is chronologically clockwise.</a:t>
            </a:r>
          </a:p>
          <a:p>
            <a:pPr eaLnBrk="1" hangingPunct="1">
              <a:defRPr/>
            </a:pPr>
            <a:r>
              <a:rPr lang="en-US" sz="1050" dirty="0"/>
              <a:t>________</a:t>
            </a:r>
          </a:p>
          <a:p>
            <a:pPr eaLnBrk="1" hangingPunct="1">
              <a:defRPr/>
            </a:pPr>
            <a:r>
              <a:rPr lang="en-US" sz="1050" dirty="0"/>
              <a:t>Three sections all have 9 books: 9 Historical/Pastoral + 9 Pauline + 9 General.</a:t>
            </a:r>
          </a:p>
          <a:p>
            <a:pPr eaLnBrk="1" hangingPunct="1">
              <a:defRPr/>
            </a:pPr>
            <a:r>
              <a:rPr lang="en-US" sz="1050" dirty="0"/>
              <a:t>Audiences of the Pauline column had more Jews than the Gentile readers of the General column.</a:t>
            </a:r>
          </a:p>
          <a:p>
            <a:pPr eaLnBrk="1" hangingPunct="1">
              <a:defRPr/>
            </a:pPr>
            <a:r>
              <a:rPr lang="en-US" sz="1050" dirty="0"/>
              <a:t>Pauline letters addressed early Christians when eyewitnesses to Jesus lived but General letters mostly addressed second generation believers.</a:t>
            </a:r>
          </a:p>
          <a:p>
            <a:pPr eaLnBrk="1" hangingPunct="1">
              <a:defRPr/>
            </a:pPr>
            <a:r>
              <a:rPr lang="en-US" sz="1050" dirty="0"/>
              <a:t>The NT foundation rests on books about the life of Christ, as Jesus is the focus of the NT.</a:t>
            </a:r>
          </a:p>
          <a:p>
            <a:pPr eaLnBrk="1" hangingPunct="1">
              <a:defRPr/>
            </a:pPr>
            <a:endParaRPr lang="en-US" sz="1050" dirty="0"/>
          </a:p>
          <a:p>
            <a:pPr eaLnBrk="1" hangingPunct="1">
              <a:defRPr/>
            </a:pPr>
            <a:r>
              <a:rPr lang="en-US" sz="1050" dirty="0"/>
              <a:t>----- Meeting Notes (20/1/18 15:07) -----</a:t>
            </a:r>
          </a:p>
          <a:p>
            <a:pPr eaLnBrk="1" hangingPunct="1">
              <a:defRPr/>
            </a:pPr>
            <a:r>
              <a:rPr lang="en-US" sz="1050" dirty="0"/>
              <a:t>Acts bridge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7B4346-08F4-3246-961A-3BA61739A0A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65218" name="Rectangle 1026"/>
          <p:cNvSpPr>
            <a:spLocks noGrp="1" noRot="1" noChangeAspect="1" noChangeArrowheads="1"/>
          </p:cNvSpPr>
          <p:nvPr>
            <p:ph type="sldImg"/>
          </p:nvPr>
        </p:nvSpPr>
        <p:spPr>
          <a:solidFill>
            <a:srgbClr val="FFFFFF"/>
          </a:solidFill>
          <a:ln/>
        </p:spPr>
      </p:sp>
      <p:sp>
        <p:nvSpPr>
          <p:cNvPr id="2652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EE7393-B112-3B43-94F6-24048371FB5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67266" name="Rectangle 1026"/>
          <p:cNvSpPr>
            <a:spLocks noGrp="1" noRot="1" noChangeAspect="1" noChangeArrowheads="1"/>
          </p:cNvSpPr>
          <p:nvPr>
            <p:ph type="sldImg"/>
          </p:nvPr>
        </p:nvSpPr>
        <p:spPr>
          <a:solidFill>
            <a:srgbClr val="FFFFFF"/>
          </a:solidFill>
          <a:ln/>
        </p:spPr>
      </p:sp>
      <p:sp>
        <p:nvSpPr>
          <p:cNvPr id="26726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001E89-08E0-0343-AF06-E39A13150249}" type="slidenum">
              <a:rPr lang="en-US" sz="1200">
                <a:solidFill>
                  <a:srgbClr val="000000"/>
                </a:solidFill>
                <a:latin typeface="Times New Roman" charset="0"/>
              </a:rPr>
              <a:pPr eaLnBrk="1" hangingPunct="1"/>
              <a:t>23</a:t>
            </a:fld>
            <a:endParaRPr lang="en-US" sz="1200">
              <a:solidFill>
                <a:srgbClr val="000000"/>
              </a:solidFill>
              <a:latin typeface="Times New Roman" charset="0"/>
            </a:endParaRP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9E43AD-726D-2B4C-A84E-1DB8B9694228}" type="slidenum">
              <a:rPr lang="en-US" sz="1200">
                <a:solidFill>
                  <a:srgbClr val="000000"/>
                </a:solidFill>
                <a:latin typeface="Times New Roman" charset="0"/>
              </a:rPr>
              <a:pPr eaLnBrk="1" hangingPunct="1"/>
              <a:t>24</a:t>
            </a:fld>
            <a:endParaRPr lang="en-US" sz="1200">
              <a:solidFill>
                <a:srgbClr val="000000"/>
              </a:solidFill>
              <a:latin typeface="Times New Roman" charset="0"/>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E03352-5D80-CA4D-A1B3-C8C47B616678}" type="slidenum">
              <a:rPr lang="en-US" sz="1200">
                <a:solidFill>
                  <a:srgbClr val="000000"/>
                </a:solidFill>
                <a:latin typeface="Times New Roman" charset="0"/>
              </a:rPr>
              <a:pPr eaLnBrk="1" hangingPunct="1"/>
              <a:t>25</a:t>
            </a:fld>
            <a:endParaRPr lang="en-US" sz="1200">
              <a:solidFill>
                <a:srgbClr val="000000"/>
              </a:solidFill>
              <a:latin typeface="Times New Roman" charset="0"/>
            </a:endParaRP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977CDD-3D9F-4A40-95FB-B4A7500D24ED}" type="slidenum">
              <a:rPr lang="en-US" sz="1200"/>
              <a:pPr/>
              <a:t>27</a:t>
            </a:fld>
            <a:endParaRPr lang="en-US" sz="120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D241D4-D718-BE42-8E13-F4021AE352B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3954" name="Rectangle 2"/>
          <p:cNvSpPr>
            <a:spLocks noGrp="1" noRot="1" noChangeAspect="1" noChangeArrowheads="1" noTextEdit="1"/>
          </p:cNvSpPr>
          <p:nvPr>
            <p:ph type="sldImg"/>
          </p:nvPr>
        </p:nvSpPr>
        <p:spPr>
          <a:xfrm>
            <a:off x="1143000" y="685800"/>
            <a:ext cx="4572000" cy="3429000"/>
          </a:xfrm>
          <a:ln/>
        </p:spPr>
      </p:sp>
      <p:sp>
        <p:nvSpPr>
          <p:cNvPr id="2539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3F3B67-B3B0-F946-BA9C-B820F38F9BA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5282" name="Rectangle 2"/>
          <p:cNvSpPr>
            <a:spLocks noGrp="1" noRot="1" noChangeAspect="1" noChangeArrowheads="1" noTextEdit="1"/>
          </p:cNvSpPr>
          <p:nvPr>
            <p:ph type="sldImg"/>
          </p:nvPr>
        </p:nvSpPr>
        <p:spPr>
          <a:xfrm>
            <a:off x="1143000" y="685800"/>
            <a:ext cx="4572000" cy="3429000"/>
          </a:xfrm>
          <a:ln/>
        </p:spPr>
      </p:sp>
      <p:sp>
        <p:nvSpPr>
          <p:cNvPr id="2252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NTS Overview slide 39</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E9AEEA-10FD-6042-85D5-FD8C1E70D98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7330" name="Rectangle 2"/>
          <p:cNvSpPr>
            <a:spLocks noGrp="1" noRot="1" noChangeAspect="1" noChangeArrowheads="1" noTextEdit="1"/>
          </p:cNvSpPr>
          <p:nvPr>
            <p:ph type="sldImg"/>
          </p:nvPr>
        </p:nvSpPr>
        <p:spPr>
          <a:xfrm>
            <a:off x="1143000" y="685800"/>
            <a:ext cx="4572000" cy="3429000"/>
          </a:xfrm>
          <a:ln/>
        </p:spPr>
      </p:sp>
      <p:sp>
        <p:nvSpPr>
          <p:cNvPr id="2273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2A628B-77BE-2547-AE56-69246F2D0ECA}" type="slidenum">
              <a:rPr kumimoji="0" lang="en-US" sz="1200" b="0" i="0" u="none" strike="noStrike" kern="1200" cap="none" spc="0" normalizeH="0" baseline="0" noProof="0">
                <a:ln>
                  <a:noFill/>
                </a:ln>
                <a:solidFill>
                  <a:prstClr val="black"/>
                </a:solidFill>
                <a:effectLst/>
                <a:uLnTx/>
                <a:uFillTx/>
                <a:latin typeface="26"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26" charset="0"/>
              <a:ea typeface="ＭＳ Ｐゴシック" charset="0"/>
            </a:endParaRPr>
          </a:p>
        </p:txBody>
      </p:sp>
      <p:sp>
        <p:nvSpPr>
          <p:cNvPr id="416770" name="Rectangle 2"/>
          <p:cNvSpPr>
            <a:spLocks noGrp="1" noRot="1" noChangeAspect="1" noChangeArrowheads="1"/>
          </p:cNvSpPr>
          <p:nvPr>
            <p:ph type="sldImg"/>
          </p:nvPr>
        </p:nvSpPr>
        <p:spPr>
          <a:solidFill>
            <a:srgbClr val="FFFFFF"/>
          </a:solidFill>
          <a:ln/>
        </p:spPr>
      </p:sp>
      <p:sp>
        <p:nvSpPr>
          <p:cNvPr id="416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is found in H. Wayne House, Chronological &amp; Background Charts to the New Testament,  It is also the last page of the notes for this seminar.  The point here is that our four gospels were consistently cited whereas </a:t>
            </a:r>
            <a:r>
              <a:rPr lang="en-US" altLang="ja-JP">
                <a:ea typeface="ＭＳ Ｐゴシック" charset="0"/>
                <a:cs typeface="ＭＳ Ｐゴシック" charset="0"/>
              </a:rPr>
              <a:t>"Brown</a:t>
            </a:r>
            <a:r>
              <a:rPr lang="fr-FR" altLang="ja-JP">
                <a:ea typeface="ＭＳ Ｐゴシック" charset="0"/>
                <a:cs typeface="ＭＳ Ｐゴシック" charset="0"/>
              </a:rPr>
              <a:t>'</a:t>
            </a:r>
            <a:r>
              <a:rPr lang="en-US" altLang="ja-JP">
                <a:ea typeface="ＭＳ Ｐゴシック" charset="0"/>
                <a:cs typeface="ＭＳ Ｐゴシック" charset="0"/>
              </a:rPr>
              <a:t>s Gnostic gospels" were likely not even written until the second century (even if Thomas appeared as early as AD 40 it was still deemed heretical).  </a:t>
            </a:r>
            <a:endParaRPr lang="en-US" i="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A7674F5-82AF-5243-8F30-3DEA3B22B968}" type="slidenum">
              <a:rPr lang="en-US" sz="1200">
                <a:solidFill>
                  <a:srgbClr val="000000"/>
                </a:solidFill>
              </a:rPr>
              <a:pPr eaLnBrk="1" hangingPunct="1"/>
              <a:t>4</a:t>
            </a:fld>
            <a:endParaRPr lang="en-US" sz="1200">
              <a:solidFill>
                <a:srgbClr val="000000"/>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2C4843-09C1-5943-BC54-408FE4846EF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26" name="Rectangle 2"/>
          <p:cNvSpPr>
            <a:spLocks noGrp="1" noRot="1" noChangeAspect="1" noChangeArrowheads="1"/>
          </p:cNvSpPr>
          <p:nvPr>
            <p:ph type="sldImg"/>
          </p:nvPr>
        </p:nvSpPr>
        <p:spPr>
          <a:solidFill>
            <a:srgbClr val="FFFFFF"/>
          </a:solidFill>
          <a:ln/>
        </p:spPr>
      </p:sp>
      <p:sp>
        <p:nvSpPr>
          <p:cNvPr id="257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1. Details are most vivid—But the source (Peter) was the most colorful and this assumes that later writers would be more boring</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2. Grammar and style roughest—But isn't this just stylistic rather than indicating an original?</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3. Embarrassing or misleading details—But Mark could just be getting into the action as the young man fleeing naked in the garden</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4. Shortest gospel—But this assumes that later gospels got longer whereas it may not have been the case</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5. Little material not in Matthew or Luke—But Peter as a source would not need these other gospels</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6. Text order same in Matthew &amp; Luke—But would not the chronology be the same despite the order of composition?</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7. High incidence of Aramaic words—But this is expected as Mark was a Jerusalem Jew informing a Roman audience</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8. Omits all material common to Matthew &amp; Luke—But we would expect this as the birth and genealogy were not needed</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9. Consistent theology of Matthew &amp; Luke—But these relate to the kingdom which would not be needed as much for Mark's readers</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_____</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NS-01-Gospels-36</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NS-02-Mark1-8-slide 32</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5B8A9D7-2DAF-7041-A702-9B8261C3FED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2146" name="Rectangle 2"/>
          <p:cNvSpPr>
            <a:spLocks noGrp="1" noRot="1" noChangeAspect="1" noChangeArrowheads="1"/>
          </p:cNvSpPr>
          <p:nvPr>
            <p:ph type="sldImg"/>
          </p:nvPr>
        </p:nvSpPr>
        <p:spPr>
          <a:solidFill>
            <a:srgbClr val="FFFFFF"/>
          </a:solidFill>
          <a:ln/>
        </p:spPr>
      </p:sp>
      <p:sp>
        <p:nvSpPr>
          <p:cNvPr id="2621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dirty="0">
                <a:latin typeface="Arial" charset="0"/>
                <a:ea typeface="ＭＳ Ｐゴシック" charset="0"/>
                <a:cs typeface="ＭＳ Ｐゴシック" charset="0"/>
              </a:rPr>
              <a:t>NS-01-Gospels-37</a:t>
            </a:r>
          </a:p>
          <a:p>
            <a:pPr eaLnBrk="1" hangingPunct="1"/>
            <a:r>
              <a:rPr lang="en-US" sz="1200" dirty="0">
                <a:latin typeface="Arial" charset="0"/>
                <a:ea typeface="ＭＳ Ｐゴシック" charset="0"/>
                <a:cs typeface="ＭＳ Ｐゴシック" charset="0"/>
              </a:rPr>
              <a:t>NS-01-Matt1-14-slide 118</a:t>
            </a:r>
          </a:p>
          <a:p>
            <a:pPr eaLnBrk="1" hangingPunct="1"/>
            <a:r>
              <a:rPr lang="en-US" sz="1200" dirty="0">
                <a:latin typeface="Arial" charset="0"/>
                <a:ea typeface="ＭＳ Ｐゴシック" charset="0"/>
                <a:cs typeface="ＭＳ Ｐゴシック" charset="0"/>
              </a:rPr>
              <a:t>NS-04-John1-12-slide 29</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550999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02F461-DF4C-1047-A3CD-CE712B35C02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4194" name="Rectangle 2"/>
          <p:cNvSpPr>
            <a:spLocks noGrp="1" noRot="1" noChangeAspect="1" noChangeArrowheads="1"/>
          </p:cNvSpPr>
          <p:nvPr>
            <p:ph type="sldImg"/>
          </p:nvPr>
        </p:nvSpPr>
        <p:spPr>
          <a:solidFill>
            <a:srgbClr val="FFFFFF"/>
          </a:solidFill>
          <a:ln/>
        </p:spPr>
      </p:sp>
      <p:sp>
        <p:nvSpPr>
          <p:cNvPr id="264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100877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CA6815-8E3F-0B47-B27E-AF361B75408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6242" name="Rectangle 2"/>
          <p:cNvSpPr>
            <a:spLocks noGrp="1" noRot="1" noChangeAspect="1" noChangeArrowheads="1"/>
          </p:cNvSpPr>
          <p:nvPr>
            <p:ph type="sldImg"/>
          </p:nvPr>
        </p:nvSpPr>
        <p:spPr>
          <a:solidFill>
            <a:srgbClr val="FFFFFF"/>
          </a:solidFill>
          <a:ln/>
        </p:spPr>
      </p:sp>
      <p:sp>
        <p:nvSpPr>
          <p:cNvPr id="266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160740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A6110C-F068-494B-9A80-0FF38CDA344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8290" name="Rectangle 2"/>
          <p:cNvSpPr>
            <a:spLocks noGrp="1" noRot="1" noChangeAspect="1" noChangeArrowheads="1"/>
          </p:cNvSpPr>
          <p:nvPr>
            <p:ph type="sldImg"/>
          </p:nvPr>
        </p:nvSpPr>
        <p:spPr>
          <a:solidFill>
            <a:srgbClr val="FFFFFF"/>
          </a:solidFill>
          <a:ln/>
        </p:spPr>
      </p:sp>
      <p:sp>
        <p:nvSpPr>
          <p:cNvPr id="2682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150207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EE9C1E-25D6-8A47-B424-D85B94691B4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3200" dirty="0">
                <a:latin typeface="Arial" charset="0"/>
                <a:ea typeface="ＭＳ Ｐゴシック" charset="0"/>
                <a:cs typeface="ＭＳ Ｐゴシック" charset="0"/>
              </a:rPr>
              <a:t>What overall observations can you make in your small group for the NT?</a:t>
            </a:r>
          </a:p>
          <a:p>
            <a:pPr eaLnBrk="1" hangingPunct="1"/>
            <a:r>
              <a:rPr lang="en-US" sz="3200" dirty="0">
                <a:latin typeface="Arial" charset="0"/>
                <a:ea typeface="ＭＳ Ｐゴシック" charset="0"/>
                <a:cs typeface="ＭＳ Ｐゴシック" charset="0"/>
              </a:rPr>
              <a:t>• There are 5 parts to the NT (grouped by category)</a:t>
            </a:r>
          </a:p>
          <a:p>
            <a:pPr eaLnBrk="1" hangingPunct="1"/>
            <a:r>
              <a:rPr lang="en-US" sz="3200" dirty="0">
                <a:latin typeface="Arial" charset="0"/>
                <a:ea typeface="ＭＳ Ｐゴシック" charset="0"/>
                <a:cs typeface="ＭＳ Ｐゴシック" charset="0"/>
              </a:rPr>
              <a:t>• 4 versions of Christ</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life but only one of the church</a:t>
            </a:r>
          </a:p>
          <a:p>
            <a:pPr eaLnBrk="1" hangingPunct="1"/>
            <a:r>
              <a:rPr lang="en-US" sz="3200" dirty="0">
                <a:latin typeface="Arial" charset="0"/>
                <a:ea typeface="ＭＳ Ｐゴシック" charset="0"/>
                <a:cs typeface="ＭＳ Ｐゴシック" charset="0"/>
              </a:rPr>
              <a:t>• Most the NT are letters (especially by Paul)</a:t>
            </a:r>
          </a:p>
          <a:p>
            <a:pPr eaLnBrk="1" hangingPunct="1"/>
            <a:r>
              <a:rPr lang="en-US" sz="3200" dirty="0">
                <a:latin typeface="Arial" charset="0"/>
                <a:ea typeface="ＭＳ Ｐゴシック" charset="0"/>
                <a:cs typeface="ＭＳ Ｐゴシック" charset="0"/>
              </a:rPr>
              <a:t>• 6 of Paul</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13 letters are to people he wrote twice (all follow-up except Rom &amp; Col)</a:t>
            </a:r>
          </a:p>
          <a:p>
            <a:pPr eaLnBrk="1" hangingPunct="1"/>
            <a:r>
              <a:rPr lang="en-US" sz="3200" dirty="0">
                <a:latin typeface="Arial" charset="0"/>
                <a:ea typeface="ＭＳ Ｐゴシック" charset="0"/>
                <a:cs typeface="ＭＳ Ｐゴシック" charset="0"/>
              </a:rPr>
              <a:t>• 2 groupings (general epistles &amp; gospels) named after their authors while Paul</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after their recipients</a:t>
            </a:r>
            <a:endParaRPr lang="en-US" sz="32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903609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DAED5D-5417-D547-B915-AB734827F50E}" type="slidenum">
              <a:rPr kumimoji="0" lang="en-US" sz="1200" b="0" i="0" u="none" strike="noStrike" kern="1200" cap="none" spc="0" normalizeH="0" baseline="0" noProof="0">
                <a:ln>
                  <a:noFill/>
                </a:ln>
                <a:solidFill>
                  <a:srgbClr val="000000"/>
                </a:solidFill>
                <a:effectLst/>
                <a:uLnTx/>
                <a:uFillTx/>
                <a:latin typeface="26"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26" charset="0"/>
              <a:ea typeface="ＭＳ Ｐゴシック" charset="0"/>
            </a:endParaRP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http://www.ccel.org/fathers2/ANF-01/anf01-60.htm#P7477_2003920</a:t>
            </a:r>
          </a:p>
        </p:txBody>
      </p:sp>
    </p:spTree>
    <p:extLst>
      <p:ext uri="{BB962C8B-B14F-4D97-AF65-F5344CB8AC3E}">
        <p14:creationId xmlns:p14="http://schemas.microsoft.com/office/powerpoint/2010/main" val="1058083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914565B-04F0-7E40-8077-EF119CC34E19}" type="slidenum">
              <a:rPr lang="en-US" sz="1200">
                <a:solidFill>
                  <a:srgbClr val="000000"/>
                </a:solidFill>
              </a:rPr>
              <a:pPr eaLnBrk="1" hangingPunct="1"/>
              <a:t>5</a:t>
            </a:fld>
            <a:endParaRPr lang="en-US" sz="1200">
              <a:solidFill>
                <a:srgbClr val="000000"/>
              </a:solidFill>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238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72387" name="Text Box 2"/>
          <p:cNvSpPr>
            <a:spLocks noGrp="1" noChangeArrowheads="1"/>
          </p:cNvSpPr>
          <p:nvPr>
            <p:ph type="body"/>
          </p:nvPr>
        </p:nvSpPr>
        <p:spPr>
          <a:xfrm>
            <a:off x="914400" y="4343400"/>
            <a:ext cx="5029200" cy="4116388"/>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Using Study Help #21, through this large picture frame…</a:t>
            </a:r>
          </a:p>
          <a:p>
            <a:r>
              <a:rPr lang="en-US" b="1" dirty="0">
                <a:latin typeface="Times" charset="0"/>
                <a:ea typeface="ＭＳ Ｐゴシック" charset="0"/>
                <a:cs typeface="ＭＳ Ｐゴシック" charset="0"/>
              </a:rPr>
              <a:t>we</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re going to create a graphic representation called </a:t>
            </a:r>
          </a:p>
          <a:p>
            <a:r>
              <a:rPr lang="en-US" b="1" dirty="0">
                <a:latin typeface="Times" charset="0"/>
                <a:ea typeface="ＭＳ Ｐゴシック" charset="0"/>
                <a:cs typeface="ＭＳ Ｐゴシック" charset="0"/>
              </a:rPr>
              <a:t>////	A FINISHED PORTRAIT OF THE LORD JESUS CHRIST… but…</a:t>
            </a:r>
          </a:p>
          <a:p>
            <a:r>
              <a:rPr lang="en-US" b="1" dirty="0">
                <a:latin typeface="Times" charset="0"/>
                <a:ea typeface="ＭＳ Ｐゴシック" charset="0"/>
                <a:cs typeface="ＭＳ Ｐゴシック" charset="0"/>
              </a:rPr>
              <a:t>////	…we</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re going to compose that portrait through four different literary lenses as the completed image develops.</a:t>
            </a:r>
            <a:endParaRPr lang="en-US" b="1" dirty="0">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443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74435" name="Text Box 2"/>
          <p:cNvSpPr>
            <a:spLocks noGrp="1" noChangeArrowheads="1"/>
          </p:cNvSpPr>
          <p:nvPr>
            <p:ph type="body"/>
          </p:nvPr>
        </p:nvSpPr>
        <p:spPr>
          <a:xfrm>
            <a:off x="914400" y="4343400"/>
            <a:ext cx="5029200" cy="4116388"/>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From each Gospel writer…</a:t>
            </a:r>
          </a:p>
          <a:p>
            <a:r>
              <a:rPr lang="en-US" b="1" dirty="0">
                <a:latin typeface="Times" charset="0"/>
                <a:ea typeface="ＭＳ Ｐゴシック" charset="0"/>
                <a:cs typeface="ＭＳ Ｐゴシック" charset="0"/>
              </a:rPr>
              <a:t>////	…we</a:t>
            </a:r>
            <a:r>
              <a:rPr lang="mr-IN" altLang="ja-JP" b="1" dirty="0">
                <a:latin typeface="Times" charset="0"/>
                <a:ea typeface="ＭＳ Ｐゴシック" charset="0"/>
                <a:cs typeface="ＭＳ Ｐゴシック" charset="0"/>
              </a:rPr>
              <a:t>'</a:t>
            </a:r>
            <a:r>
              <a:rPr lang="en-US" altLang="ja-JP" b="1" dirty="0" err="1">
                <a:latin typeface="Times" charset="0"/>
                <a:ea typeface="ＭＳ Ｐゴシック" charset="0"/>
                <a:cs typeface="ＭＳ Ｐゴシック" charset="0"/>
              </a:rPr>
              <a:t>ll</a:t>
            </a:r>
            <a:r>
              <a:rPr lang="en-US" altLang="ja-JP" b="1" dirty="0">
                <a:latin typeface="Times" charset="0"/>
                <a:ea typeface="ＭＳ Ｐゴシック" charset="0"/>
                <a:cs typeface="ＭＳ Ｐゴシック" charset="0"/>
              </a:rPr>
              <a:t> discover the specific audience for his writings…</a:t>
            </a:r>
          </a:p>
          <a:p>
            <a:r>
              <a:rPr lang="en-US" b="1" dirty="0">
                <a:latin typeface="Times" charset="0"/>
                <a:ea typeface="ＭＳ Ｐゴシック" charset="0"/>
                <a:cs typeface="ＭＳ Ｐゴシック" charset="0"/>
              </a:rPr>
              <a:t>////	…with his unique presentation of the person of Jesus Christ…</a:t>
            </a:r>
          </a:p>
          <a:p>
            <a:r>
              <a:rPr lang="en-US" b="1" dirty="0">
                <a:latin typeface="Times" charset="0"/>
                <a:ea typeface="ＭＳ Ｐゴシック" charset="0"/>
                <a:cs typeface="ＭＳ Ｐゴシック" charset="0"/>
              </a:rPr>
              <a:t>////	…suggesting a foundational purpose communicated through the text of his Gospel… </a:t>
            </a:r>
          </a:p>
          <a:p>
            <a:r>
              <a:rPr lang="en-US" dirty="0">
                <a:latin typeface="Times" charset="0"/>
                <a:ea typeface="ＭＳ Ｐゴシック" charset="0"/>
                <a:cs typeface="ＭＳ Ｐゴシック" charset="0"/>
              </a:rPr>
              <a:t>////	…followed by the scholars</a:t>
            </a:r>
            <a:r>
              <a:rPr lang="mr-IN" altLang="ja-JP" dirty="0">
                <a:latin typeface="Times" charset="0"/>
                <a:ea typeface="ＭＳ Ｐゴシック" charset="0"/>
                <a:cs typeface="ＭＳ Ｐゴシック" charset="0"/>
              </a:rPr>
              <a:t>'</a:t>
            </a:r>
            <a:r>
              <a:rPr lang="en-US" altLang="ja-JP" dirty="0">
                <a:latin typeface="Times" charset="0"/>
                <a:ea typeface="ＭＳ Ｐゴシック" charset="0"/>
                <a:cs typeface="ＭＳ Ｐゴシック" charset="0"/>
              </a:rPr>
              <a:t> estimate of the date of each writing.</a:t>
            </a:r>
          </a:p>
          <a:p>
            <a:endParaRPr lang="en-US" b="1" dirty="0">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8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76483" name="Text Box 2"/>
          <p:cNvSpPr>
            <a:spLocks noGrp="1" noChangeArrowheads="1"/>
          </p:cNvSpPr>
          <p:nvPr>
            <p:ph type="body"/>
          </p:nvPr>
        </p:nvSpPr>
        <p:spPr>
          <a:xfrm>
            <a:off x="914400" y="4343400"/>
            <a:ext cx="5029200" cy="4116388"/>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Now, please…in your imagination…insert four smaller picture frames into the larger one. In each frame install four lines.  As we fill them in we</a:t>
            </a:r>
            <a:r>
              <a:rPr lang="mr-IN" altLang="ja-JP" b="1" dirty="0">
                <a:latin typeface="Times" charset="0"/>
                <a:ea typeface="ＭＳ Ｐゴシック" charset="0"/>
                <a:cs typeface="ＭＳ Ｐゴシック" charset="0"/>
              </a:rPr>
              <a:t>'</a:t>
            </a:r>
            <a:r>
              <a:rPr lang="en-US" altLang="ja-JP" b="1" dirty="0" err="1">
                <a:latin typeface="Times" charset="0"/>
                <a:ea typeface="ＭＳ Ｐゴシック" charset="0"/>
                <a:cs typeface="ＭＳ Ｐゴシック" charset="0"/>
              </a:rPr>
              <a:t>ll</a:t>
            </a:r>
            <a:r>
              <a:rPr lang="en-US" altLang="ja-JP" b="1" dirty="0">
                <a:latin typeface="Times" charset="0"/>
                <a:ea typeface="ＭＳ Ｐゴシック" charset="0"/>
                <a:cs typeface="ＭＳ Ｐゴシック" charset="0"/>
              </a:rPr>
              <a:t> have some specific information about the purpose and function of each of the four Gospels.  The individual </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sub-frames</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 are designated 1 through 4.</a:t>
            </a:r>
          </a:p>
          <a:p>
            <a:endParaRPr lang="en-US" b="1" dirty="0">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85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78531" name="Text Box 2"/>
          <p:cNvSpPr>
            <a:spLocks noGrp="1" noChangeArrowheads="1"/>
          </p:cNvSpPr>
          <p:nvPr>
            <p:ph type="body"/>
          </p:nvPr>
        </p:nvSpPr>
        <p:spPr>
          <a:xfrm>
            <a:off x="914400" y="4343400"/>
            <a:ext cx="5029200" cy="4116388"/>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Each of the frames now gets its name... MATTHEW in the first...</a:t>
            </a:r>
          </a:p>
          <a:p>
            <a:r>
              <a:rPr lang="en-US" b="1">
                <a:latin typeface="Times" charset="0"/>
                <a:ea typeface="ＭＳ Ｐゴシック" charset="0"/>
                <a:cs typeface="ＭＳ Ｐゴシック" charset="0"/>
              </a:rPr>
              <a:t>////	MARK, second...</a:t>
            </a:r>
          </a:p>
          <a:p>
            <a:r>
              <a:rPr lang="en-US" b="1">
                <a:latin typeface="Times" charset="0"/>
                <a:ea typeface="ＭＳ Ｐゴシック" charset="0"/>
                <a:cs typeface="ＭＳ Ｐゴシック" charset="0"/>
              </a:rPr>
              <a:t>////	LUKE, third...and finally, the fourth… </a:t>
            </a:r>
          </a:p>
          <a:p>
            <a:r>
              <a:rPr lang="en-US" b="1">
                <a:latin typeface="Times" charset="0"/>
                <a:ea typeface="ＭＳ Ｐゴシック" charset="0"/>
                <a:cs typeface="ＭＳ Ｐゴシック" charset="0"/>
              </a:rPr>
              <a:t>////	JOHN, the names of the Gospels in the order of their appearance in the New Testament canon...the official collection of Biblical writings.</a:t>
            </a:r>
          </a:p>
          <a:p>
            <a:endParaRPr lang="en-US" b="1">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057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0579" name="Text Box 2"/>
          <p:cNvSpPr>
            <a:spLocks noGrp="1" noChangeArrowheads="1"/>
          </p:cNvSpPr>
          <p:nvPr>
            <p:ph type="body"/>
          </p:nvPr>
        </p:nvSpPr>
        <p:spPr>
          <a:xfrm>
            <a:off x="914400" y="4343400"/>
            <a:ext cx="5029200" cy="4116388"/>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Now comes an idea endorsed by Biblical scholars around the world…having to do with the audiences TO WHICH each Gospel was written. </a:t>
            </a:r>
          </a:p>
          <a:p>
            <a:r>
              <a:rPr lang="en-US" b="1" dirty="0">
                <a:latin typeface="Times" charset="0"/>
                <a:ea typeface="ＭＳ Ｐゴシック" charset="0"/>
                <a:cs typeface="ＭＳ Ｐゴシック" charset="0"/>
              </a:rPr>
              <a:t>For instance…</a:t>
            </a:r>
          </a:p>
          <a:p>
            <a:r>
              <a:rPr lang="en-US" b="1" dirty="0">
                <a:latin typeface="Times" charset="0"/>
                <a:ea typeface="ＭＳ Ｐゴシック" charset="0"/>
                <a:cs typeface="ＭＳ Ｐゴシック" charset="0"/>
              </a:rPr>
              <a:t>////	MATTHEW penned his work specifically toward his brothers and sisters in the Jewish audience.  He makes repeated references to a regnant Jesus, seeing him as the Messiah and the King of the Chosen People.</a:t>
            </a:r>
          </a:p>
          <a:p>
            <a:r>
              <a:rPr lang="en-US" b="1" dirty="0">
                <a:latin typeface="Times" charset="0"/>
                <a:ea typeface="ＭＳ Ｐゴシック" charset="0"/>
                <a:cs typeface="ＭＳ Ｐゴシック" charset="0"/>
              </a:rPr>
              <a:t>////	For MARK, his work is widely regarded as directed toward the Romans, then occupying his native land and into the farther parts of the ancient world.  MARK is brief, to the point.  And, in fact, repeatedly he uses such term as </a:t>
            </a:r>
            <a:r>
              <a:rPr lang="mr-IN"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straightway</a:t>
            </a:r>
            <a:r>
              <a:rPr lang="mr-IN"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 in early translations…all in a get-the-job-done mentality, which characterized the Roman way of thinking and doing things.</a:t>
            </a:r>
          </a:p>
          <a:p>
            <a:r>
              <a:rPr lang="en-US" b="1" dirty="0">
                <a:latin typeface="Times" charset="0"/>
                <a:ea typeface="ＭＳ Ｐゴシック" charset="0"/>
                <a:cs typeface="ＭＳ Ｐゴシック" charset="0"/>
              </a:rPr>
              <a:t>////	While LUKE, the physician, is the highly intellectual Greek who accompanied Paul on his tours. For LUKE, his Gospel audience was the Greeks, and in other words, to the Gentile world in general.</a:t>
            </a:r>
          </a:p>
          <a:p>
            <a:r>
              <a:rPr lang="en-US" b="1" dirty="0">
                <a:latin typeface="Times" charset="0"/>
                <a:ea typeface="ＭＳ Ｐゴシック" charset="0"/>
                <a:cs typeface="ＭＳ Ｐゴシック" charset="0"/>
              </a:rPr>
              <a:t>Also as the author of The Acts, Luke set down for all time a detailed account of the development of the early church and its wide-spread missionary ministries, to which he was a witness.</a:t>
            </a:r>
          </a:p>
          <a:p>
            <a:r>
              <a:rPr lang="en-US" b="1" dirty="0">
                <a:latin typeface="Times" charset="0"/>
                <a:ea typeface="ＭＳ Ｐゴシック" charset="0"/>
                <a:cs typeface="ＭＳ Ｐゴシック" charset="0"/>
              </a:rPr>
              <a:t>////	Finally, we come to the gospel of JOHN, whose audience differs markedly from the first three.  John is written directly to UNBELIEVERS, AND REACHING THEM THROUGH THE COMMUNICATION CHANNEL OF THAT NEW ORGANISM, THE CHURCH. In fact, when you read John</a:t>
            </a:r>
            <a:r>
              <a:rPr lang="mr-IN"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 gospel, you are struck with the fact that his work carries with it a somewhat mystical quality, certainly not the quick, even terse recounting of facts as we find in Mark</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Gospel.  John</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audience –– the Church itself, the members of the new Organism, bathed in the redemptive love of Christ –– receives his brilliant articulation of the impact of the coming of the Holy Spirit, now –after the Day of Pentecost -- having taken up permanent residence in the heart of each new believer. </a:t>
            </a:r>
          </a:p>
          <a:p>
            <a:r>
              <a:rPr lang="en-US" b="1" dirty="0">
                <a:latin typeface="Times" charset="0"/>
                <a:ea typeface="ＭＳ Ｐゴシック" charset="0"/>
                <a:cs typeface="ＭＳ Ｐゴシック" charset="0"/>
              </a:rPr>
              <a:t>So there are four individual audiences to which the Gospels were specifically directed at the time of their writing.  That one insight, alone, gives a new way to categorize and individualize the Gospel writings.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457200" y="2363788"/>
            <a:ext cx="8153400" cy="1600200"/>
            <a:chOff x="288" y="1489"/>
            <a:chExt cx="5136" cy="1008"/>
          </a:xfrm>
        </p:grpSpPr>
        <p:sp>
          <p:nvSpPr>
            <p:cNvPr id="5" name="Arc 1027"/>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1028"/>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1029"/>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1030"/>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163847" name="Rectangle 1031"/>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163848" name="Rectangle 1032"/>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1033"/>
          <p:cNvSpPr>
            <a:spLocks noGrp="1" noChangeArrowheads="1"/>
          </p:cNvSpPr>
          <p:nvPr>
            <p:ph type="dt" sz="quarter" idx="10"/>
          </p:nvPr>
        </p:nvSpPr>
        <p:spPr/>
        <p:txBody>
          <a:bodyPr/>
          <a:lstStyle>
            <a:lvl1pPr>
              <a:defRPr/>
            </a:lvl1pPr>
          </a:lstStyle>
          <a:p>
            <a:pPr>
              <a:defRPr/>
            </a:pPr>
            <a:endParaRPr lang="en-US"/>
          </a:p>
        </p:txBody>
      </p:sp>
      <p:sp>
        <p:nvSpPr>
          <p:cNvPr id="10" name="Rectangle 1034"/>
          <p:cNvSpPr>
            <a:spLocks noGrp="1" noChangeArrowheads="1"/>
          </p:cNvSpPr>
          <p:nvPr>
            <p:ph type="ftr" sz="quarter" idx="11"/>
          </p:nvPr>
        </p:nvSpPr>
        <p:spPr/>
        <p:txBody>
          <a:bodyPr/>
          <a:lstStyle>
            <a:lvl1pPr>
              <a:defRPr/>
            </a:lvl1pPr>
          </a:lstStyle>
          <a:p>
            <a:pPr>
              <a:defRPr/>
            </a:pPr>
            <a:endParaRPr lang="en-US"/>
          </a:p>
        </p:txBody>
      </p:sp>
      <p:sp>
        <p:nvSpPr>
          <p:cNvPr id="11" name="Rectangle 1035"/>
          <p:cNvSpPr>
            <a:spLocks noGrp="1" noChangeArrowheads="1"/>
          </p:cNvSpPr>
          <p:nvPr>
            <p:ph type="sldNum" sz="quarter" idx="12"/>
          </p:nvPr>
        </p:nvSpPr>
        <p:spPr/>
        <p:txBody>
          <a:bodyPr/>
          <a:lstStyle>
            <a:lvl1pPr>
              <a:defRPr/>
            </a:lvl1pPr>
          </a:lstStyle>
          <a:p>
            <a:pPr>
              <a:defRPr/>
            </a:pPr>
            <a:fld id="{6370AAA9-F8AF-8944-9E26-918C7E45B05A}" type="slidenum">
              <a:rPr lang="en-US"/>
              <a:pPr>
                <a:defRPr/>
              </a:pPr>
              <a:t>‹#›</a:t>
            </a:fld>
            <a:endParaRPr lang="en-US"/>
          </a:p>
        </p:txBody>
      </p:sp>
    </p:spTree>
    <p:extLst>
      <p:ext uri="{BB962C8B-B14F-4D97-AF65-F5344CB8AC3E}">
        <p14:creationId xmlns:p14="http://schemas.microsoft.com/office/powerpoint/2010/main" val="61385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07824924-695F-B04A-805A-AC17F2D6C124}" type="slidenum">
              <a:rPr lang="en-US"/>
              <a:pPr>
                <a:defRPr/>
              </a:pPr>
              <a:t>‹#›</a:t>
            </a:fld>
            <a:endParaRPr lang="en-US"/>
          </a:p>
        </p:txBody>
      </p:sp>
    </p:spTree>
    <p:extLst>
      <p:ext uri="{BB962C8B-B14F-4D97-AF65-F5344CB8AC3E}">
        <p14:creationId xmlns:p14="http://schemas.microsoft.com/office/powerpoint/2010/main" val="41751981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C3383F4C-975D-E041-8514-8E4D930F84A4}" type="slidenum">
              <a:rPr lang="en-US"/>
              <a:pPr>
                <a:defRPr/>
              </a:pPr>
              <a:t>‹#›</a:t>
            </a:fld>
            <a:endParaRPr lang="en-US"/>
          </a:p>
        </p:txBody>
      </p:sp>
    </p:spTree>
    <p:extLst>
      <p:ext uri="{BB962C8B-B14F-4D97-AF65-F5344CB8AC3E}">
        <p14:creationId xmlns:p14="http://schemas.microsoft.com/office/powerpoint/2010/main" val="26602032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DEEE58EA-59D6-D14E-8595-38C3FC1FBD9E}" type="slidenum">
              <a:rPr lang="en-US"/>
              <a:pPr>
                <a:defRPr/>
              </a:pPr>
              <a:t>‹#›</a:t>
            </a:fld>
            <a:endParaRPr lang="en-US"/>
          </a:p>
        </p:txBody>
      </p:sp>
    </p:spTree>
    <p:extLst>
      <p:ext uri="{BB962C8B-B14F-4D97-AF65-F5344CB8AC3E}">
        <p14:creationId xmlns:p14="http://schemas.microsoft.com/office/powerpoint/2010/main" val="414858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0"/>
          <p:cNvSpPr>
            <a:spLocks noGrp="1" noChangeArrowheads="1"/>
          </p:cNvSpPr>
          <p:nvPr>
            <p:ph type="sldNum" sz="quarter" idx="12"/>
          </p:nvPr>
        </p:nvSpPr>
        <p:spPr/>
        <p:txBody>
          <a:bodyPr/>
          <a:lstStyle>
            <a:lvl1pPr eaLnBrk="0" hangingPunct="0">
              <a:defRPr/>
            </a:lvl1pPr>
          </a:lstStyle>
          <a:p>
            <a:pPr>
              <a:defRPr/>
            </a:pPr>
            <a:fld id="{84F34329-36FB-8045-A857-6B87ACF05743}" type="slidenum">
              <a:rPr lang="en-US"/>
              <a:pPr>
                <a:defRPr/>
              </a:pPr>
              <a:t>‹#›</a:t>
            </a:fld>
            <a:endParaRPr lang="en-US"/>
          </a:p>
        </p:txBody>
      </p:sp>
    </p:spTree>
    <p:extLst>
      <p:ext uri="{BB962C8B-B14F-4D97-AF65-F5344CB8AC3E}">
        <p14:creationId xmlns:p14="http://schemas.microsoft.com/office/powerpoint/2010/main" val="26550104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0"/>
          <p:cNvSpPr>
            <a:spLocks noGrp="1" noChangeArrowheads="1"/>
          </p:cNvSpPr>
          <p:nvPr>
            <p:ph type="sldNum" sz="quarter" idx="12"/>
          </p:nvPr>
        </p:nvSpPr>
        <p:spPr/>
        <p:txBody>
          <a:bodyPr/>
          <a:lstStyle>
            <a:lvl1pPr eaLnBrk="0" hangingPunct="0">
              <a:defRPr/>
            </a:lvl1pPr>
          </a:lstStyle>
          <a:p>
            <a:pPr>
              <a:defRPr/>
            </a:pPr>
            <a:fld id="{5053B6AF-E929-294A-A862-EBA6E7B5D9B9}" type="slidenum">
              <a:rPr lang="en-US"/>
              <a:pPr>
                <a:defRPr/>
              </a:pPr>
              <a:t>‹#›</a:t>
            </a:fld>
            <a:endParaRPr lang="en-US"/>
          </a:p>
        </p:txBody>
      </p:sp>
    </p:spTree>
    <p:extLst>
      <p:ext uri="{BB962C8B-B14F-4D97-AF65-F5344CB8AC3E}">
        <p14:creationId xmlns:p14="http://schemas.microsoft.com/office/powerpoint/2010/main" val="21797370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vl1pPr>
          </a:lstStyle>
          <a:p>
            <a:pPr>
              <a:defRPr/>
            </a:pPr>
            <a:fld id="{C2298EEC-5975-2044-AE96-C560D72AB1B9}" type="slidenum">
              <a:rPr lang="en-US"/>
              <a:pPr>
                <a:defRPr/>
              </a:pPr>
              <a:t>‹#›</a:t>
            </a:fld>
            <a:endParaRPr lang="en-US"/>
          </a:p>
        </p:txBody>
      </p:sp>
    </p:spTree>
    <p:extLst>
      <p:ext uri="{BB962C8B-B14F-4D97-AF65-F5344CB8AC3E}">
        <p14:creationId xmlns:p14="http://schemas.microsoft.com/office/powerpoint/2010/main" val="5819786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DE8481B0-56EC-E54C-8B69-C6049B09C6F1}" type="slidenum">
              <a:rPr lang="en-US"/>
              <a:pPr>
                <a:defRPr/>
              </a:pPr>
              <a:t>‹#›</a:t>
            </a:fld>
            <a:endParaRPr lang="en-US"/>
          </a:p>
        </p:txBody>
      </p:sp>
    </p:spTree>
    <p:extLst>
      <p:ext uri="{BB962C8B-B14F-4D97-AF65-F5344CB8AC3E}">
        <p14:creationId xmlns:p14="http://schemas.microsoft.com/office/powerpoint/2010/main" val="19176393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FE8D880C-F111-DE4E-BC69-B898C79D15EE}" type="slidenum">
              <a:rPr lang="en-US"/>
              <a:pPr>
                <a:defRPr/>
              </a:pPr>
              <a:t>‹#›</a:t>
            </a:fld>
            <a:endParaRPr lang="en-US"/>
          </a:p>
        </p:txBody>
      </p:sp>
    </p:spTree>
    <p:extLst>
      <p:ext uri="{BB962C8B-B14F-4D97-AF65-F5344CB8AC3E}">
        <p14:creationId xmlns:p14="http://schemas.microsoft.com/office/powerpoint/2010/main" val="31891756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3526472E-5335-254C-9C38-DD6A0E161E36}" type="slidenum">
              <a:rPr lang="en-US"/>
              <a:pPr>
                <a:defRPr/>
              </a:pPr>
              <a:t>‹#›</a:t>
            </a:fld>
            <a:endParaRPr lang="en-US"/>
          </a:p>
        </p:txBody>
      </p:sp>
    </p:spTree>
    <p:extLst>
      <p:ext uri="{BB962C8B-B14F-4D97-AF65-F5344CB8AC3E}">
        <p14:creationId xmlns:p14="http://schemas.microsoft.com/office/powerpoint/2010/main" val="18277701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F623026D-8A6D-534F-AE4E-0D05609DF2D7}" type="slidenum">
              <a:rPr lang="en-US"/>
              <a:pPr>
                <a:defRPr/>
              </a:pPr>
              <a:t>‹#›</a:t>
            </a:fld>
            <a:endParaRPr lang="en-US"/>
          </a:p>
        </p:txBody>
      </p:sp>
    </p:spTree>
    <p:extLst>
      <p:ext uri="{BB962C8B-B14F-4D97-AF65-F5344CB8AC3E}">
        <p14:creationId xmlns:p14="http://schemas.microsoft.com/office/powerpoint/2010/main" val="31547889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1376" tIns="45688" rIns="91376" bIns="45688" anchor="ctr"/>
          <a:lstStyle/>
          <a:p>
            <a:pPr algn="ctr"/>
            <a:endParaRPr kumimoji="1" lang="en-US"/>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a:defRPr>
                <a:solidFill>
                  <a:schemeClr val="bg1"/>
                </a:solidFill>
              </a:defRPr>
            </a:lvl1pPr>
          </a:lstStyle>
          <a:p>
            <a:pPr>
              <a:defRPr/>
            </a:pPr>
            <a:endParaRPr lang="en-US"/>
          </a:p>
        </p:txBody>
      </p:sp>
      <p:sp>
        <p:nvSpPr>
          <p:cNvPr id="10" name="Rectangle 9"/>
          <p:cNvSpPr>
            <a:spLocks noGrp="1" noChangeArrowheads="1"/>
          </p:cNvSpPr>
          <p:nvPr>
            <p:ph type="ftr" sz="quarter" idx="11"/>
          </p:nvPr>
        </p:nvSpPr>
        <p:spPr>
          <a:xfrm>
            <a:off x="5195894" y="6549972"/>
            <a:ext cx="3279775" cy="308028"/>
          </a:xfrm>
        </p:spPr>
        <p:txBody>
          <a:bodyPr/>
          <a:lstStyle>
            <a:lvl1pPr algn="r">
              <a:defRPr/>
            </a:lvl1pPr>
          </a:lstStyle>
          <a:p>
            <a:pPr>
              <a:defRPr/>
            </a:pPr>
            <a:endParaRPr lang="en-US"/>
          </a:p>
        </p:txBody>
      </p:sp>
      <p:sp>
        <p:nvSpPr>
          <p:cNvPr id="11" name="Rectangle 10"/>
          <p:cNvSpPr>
            <a:spLocks noGrp="1" noChangeArrowheads="1"/>
          </p:cNvSpPr>
          <p:nvPr>
            <p:ph type="sldNum" sz="quarter" idx="12"/>
          </p:nvPr>
        </p:nvSpPr>
        <p:spPr>
          <a:xfrm>
            <a:off x="9531" y="6356099"/>
            <a:ext cx="587375" cy="492378"/>
          </a:xfrm>
        </p:spPr>
        <p:txBody>
          <a:bodyPr anchorCtr="0"/>
          <a:lstStyle>
            <a:lvl1pPr>
              <a:defRPr/>
            </a:lvl1pPr>
          </a:lstStyle>
          <a:p>
            <a:pPr>
              <a:defRPr/>
            </a:pPr>
            <a:fld id="{4917E382-444A-3D42-8459-91F706D4ED12}" type="slidenum">
              <a:rPr lang="en-US"/>
              <a:pPr>
                <a:defRPr/>
              </a:pPr>
              <a:t>‹#›</a:t>
            </a:fld>
            <a:endParaRPr lang="en-US"/>
          </a:p>
        </p:txBody>
      </p:sp>
    </p:spTree>
    <p:extLst>
      <p:ext uri="{BB962C8B-B14F-4D97-AF65-F5344CB8AC3E}">
        <p14:creationId xmlns:p14="http://schemas.microsoft.com/office/powerpoint/2010/main" val="50868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1"/>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1"/>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7940C770-DAF3-A143-9BCF-C22E4E3E5BB6}" type="slidenum">
              <a:rPr lang="en-US"/>
              <a:pPr>
                <a:defRPr/>
              </a:pPr>
              <a:t>‹#›</a:t>
            </a:fld>
            <a:endParaRPr lang="en-US"/>
          </a:p>
        </p:txBody>
      </p:sp>
    </p:spTree>
    <p:extLst>
      <p:ext uri="{BB962C8B-B14F-4D97-AF65-F5344CB8AC3E}">
        <p14:creationId xmlns:p14="http://schemas.microsoft.com/office/powerpoint/2010/main" val="13145656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35E7C61-2E0F-5947-A582-87C09B467833}" type="slidenum">
              <a:rPr lang="en-US"/>
              <a:pPr>
                <a:defRPr/>
              </a:pPr>
              <a:t>‹#›</a:t>
            </a:fld>
            <a:endParaRPr lang="en-US"/>
          </a:p>
        </p:txBody>
      </p:sp>
    </p:spTree>
    <p:extLst>
      <p:ext uri="{BB962C8B-B14F-4D97-AF65-F5344CB8AC3E}">
        <p14:creationId xmlns:p14="http://schemas.microsoft.com/office/powerpoint/2010/main" val="35853511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91523D5-BE05-4D4F-AB4D-607E6D954B09}" type="slidenum">
              <a:rPr lang="en-US"/>
              <a:pPr>
                <a:defRPr/>
              </a:pPr>
              <a:t>‹#›</a:t>
            </a:fld>
            <a:endParaRPr lang="en-US"/>
          </a:p>
        </p:txBody>
      </p:sp>
    </p:spTree>
    <p:extLst>
      <p:ext uri="{BB962C8B-B14F-4D97-AF65-F5344CB8AC3E}">
        <p14:creationId xmlns:p14="http://schemas.microsoft.com/office/powerpoint/2010/main" val="34958633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69AE01E-3DE6-1F43-8BA4-54B4458F96DF}" type="slidenum">
              <a:rPr lang="en-US"/>
              <a:pPr>
                <a:defRPr/>
              </a:pPr>
              <a:t>‹#›</a:t>
            </a:fld>
            <a:endParaRPr lang="en-US"/>
          </a:p>
        </p:txBody>
      </p:sp>
    </p:spTree>
    <p:extLst>
      <p:ext uri="{BB962C8B-B14F-4D97-AF65-F5344CB8AC3E}">
        <p14:creationId xmlns:p14="http://schemas.microsoft.com/office/powerpoint/2010/main" val="11350356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AF087FE5-C924-3E44-AA32-01A065718A6A}" type="slidenum">
              <a:rPr lang="en-US"/>
              <a:pPr>
                <a:defRPr/>
              </a:pPr>
              <a:t>‹#›</a:t>
            </a:fld>
            <a:endParaRPr lang="en-US"/>
          </a:p>
        </p:txBody>
      </p:sp>
    </p:spTree>
    <p:extLst>
      <p:ext uri="{BB962C8B-B14F-4D97-AF65-F5344CB8AC3E}">
        <p14:creationId xmlns:p14="http://schemas.microsoft.com/office/powerpoint/2010/main" val="19618918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D5892F8D-FDEB-564D-A62C-D74720E5623A}" type="slidenum">
              <a:rPr lang="en-US"/>
              <a:pPr>
                <a:defRPr/>
              </a:pPr>
              <a:t>‹#›</a:t>
            </a:fld>
            <a:endParaRPr lang="en-US"/>
          </a:p>
        </p:txBody>
      </p:sp>
    </p:spTree>
    <p:extLst>
      <p:ext uri="{BB962C8B-B14F-4D97-AF65-F5344CB8AC3E}">
        <p14:creationId xmlns:p14="http://schemas.microsoft.com/office/powerpoint/2010/main" val="20607092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ECDBC337-8B75-F54D-AB9C-2B9B20392392}" type="slidenum">
              <a:rPr lang="en-US"/>
              <a:pPr>
                <a:defRPr/>
              </a:pPr>
              <a:t>‹#›</a:t>
            </a:fld>
            <a:endParaRPr lang="en-US"/>
          </a:p>
        </p:txBody>
      </p:sp>
    </p:spTree>
    <p:extLst>
      <p:ext uri="{BB962C8B-B14F-4D97-AF65-F5344CB8AC3E}">
        <p14:creationId xmlns:p14="http://schemas.microsoft.com/office/powerpoint/2010/main" val="19757813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B7CE2A2-D2E4-E44C-AED0-7AEB405D17E4}" type="slidenum">
              <a:rPr lang="en-US"/>
              <a:pPr>
                <a:defRPr/>
              </a:pPr>
              <a:t>‹#›</a:t>
            </a:fld>
            <a:endParaRPr lang="en-US"/>
          </a:p>
        </p:txBody>
      </p:sp>
    </p:spTree>
    <p:extLst>
      <p:ext uri="{BB962C8B-B14F-4D97-AF65-F5344CB8AC3E}">
        <p14:creationId xmlns:p14="http://schemas.microsoft.com/office/powerpoint/2010/main" val="37382195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B5E7D73-906D-924F-A2B7-198DB22DCE45}" type="slidenum">
              <a:rPr lang="en-US"/>
              <a:pPr>
                <a:defRPr/>
              </a:pPr>
              <a:t>‹#›</a:t>
            </a:fld>
            <a:endParaRPr lang="en-US"/>
          </a:p>
        </p:txBody>
      </p:sp>
    </p:spTree>
    <p:extLst>
      <p:ext uri="{BB962C8B-B14F-4D97-AF65-F5344CB8AC3E}">
        <p14:creationId xmlns:p14="http://schemas.microsoft.com/office/powerpoint/2010/main" val="13151655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DD46E16-2AF1-494F-BC49-8E2F971C1C26}" type="slidenum">
              <a:rPr lang="en-US"/>
              <a:pPr>
                <a:defRPr/>
              </a:pPr>
              <a:t>‹#›</a:t>
            </a:fld>
            <a:endParaRPr lang="en-US"/>
          </a:p>
        </p:txBody>
      </p:sp>
    </p:spTree>
    <p:extLst>
      <p:ext uri="{BB962C8B-B14F-4D97-AF65-F5344CB8AC3E}">
        <p14:creationId xmlns:p14="http://schemas.microsoft.com/office/powerpoint/2010/main" val="31323668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182967C-D28C-A44D-BF6A-A27CA705D89B}" type="slidenum">
              <a:rPr lang="en-US"/>
              <a:pPr>
                <a:defRPr/>
              </a:pPr>
              <a:t>‹#›</a:t>
            </a:fld>
            <a:endParaRPr lang="en-US"/>
          </a:p>
        </p:txBody>
      </p:sp>
    </p:spTree>
    <p:extLst>
      <p:ext uri="{BB962C8B-B14F-4D97-AF65-F5344CB8AC3E}">
        <p14:creationId xmlns:p14="http://schemas.microsoft.com/office/powerpoint/2010/main" val="2212817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51B7842C-7B2C-0B4B-81FB-03359F17F7E6}" type="slidenum">
              <a:rPr lang="en-US"/>
              <a:pPr>
                <a:defRPr/>
              </a:pPr>
              <a:t>‹#›</a:t>
            </a:fld>
            <a:endParaRPr lang="en-US"/>
          </a:p>
        </p:txBody>
      </p:sp>
    </p:spTree>
    <p:extLst>
      <p:ext uri="{BB962C8B-B14F-4D97-AF65-F5344CB8AC3E}">
        <p14:creationId xmlns:p14="http://schemas.microsoft.com/office/powerpoint/2010/main" val="6731843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7FD37-0D7B-8B45-865A-FFAA121A6C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9279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16ABF0-01F8-D845-AEDE-A0CDCAB0B4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66937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640772-611F-5F40-8D3D-B60C23DFFF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80716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27E4F4-5F74-1841-B97A-DDFA18D75C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7073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9" name="Rectangle 6"/>
          <p:cNvSpPr>
            <a:spLocks noGrp="1" noChangeArrowheads="1"/>
          </p:cNvSpPr>
          <p:nvPr>
            <p:ph type="sldNum" sz="quarter" idx="12"/>
          </p:nvPr>
        </p:nvSpPr>
        <p:spPr>
          <a:ln/>
        </p:spPr>
        <p:txBody>
          <a:bodyPr/>
          <a:lstStyle>
            <a:lvl1pPr>
              <a:defRPr/>
            </a:lvl1pPr>
          </a:lstStyle>
          <a:p>
            <a:pPr>
              <a:defRPr/>
            </a:pPr>
            <a:fld id="{9D519FDB-DACE-5E45-9E70-8744DD579B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36293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0315E8-F980-1D4D-BB1A-338F035B6A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43028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0E331C-E8F7-474D-A71A-999EEFAEDA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312807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039653-314D-A74C-9033-C855E32A61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09112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06D930-43FB-6540-AD51-173907E3A3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387270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839FC6-D80D-6442-BFCC-688853C782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731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60D57-83FF-5F46-B361-179B0B82F8E8}" type="slidenum">
              <a:rPr lang="en-US"/>
              <a:pPr>
                <a:defRPr/>
              </a:pPr>
              <a:t>‹#›</a:t>
            </a:fld>
            <a:endParaRPr lang="en-US"/>
          </a:p>
        </p:txBody>
      </p:sp>
    </p:spTree>
    <p:extLst>
      <p:ext uri="{BB962C8B-B14F-4D97-AF65-F5344CB8AC3E}">
        <p14:creationId xmlns:p14="http://schemas.microsoft.com/office/powerpoint/2010/main" val="9753791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EC028-E1AC-C047-954D-DA39972814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88399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8" name="Rectangle 6"/>
          <p:cNvSpPr>
            <a:spLocks noGrp="1" noChangeArrowheads="1"/>
          </p:cNvSpPr>
          <p:nvPr>
            <p:ph type="sldNum" sz="quarter" idx="12"/>
          </p:nvPr>
        </p:nvSpPr>
        <p:spPr>
          <a:ln/>
        </p:spPr>
        <p:txBody>
          <a:bodyPr/>
          <a:lstStyle>
            <a:lvl1pPr>
              <a:defRPr/>
            </a:lvl1pPr>
          </a:lstStyle>
          <a:p>
            <a:pPr>
              <a:defRPr/>
            </a:pPr>
            <a:fld id="{017152E1-34B1-9444-A6CD-A865810000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66693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C960C3-C098-8C49-87DA-292DA6F71F00}" type="slidenum">
              <a:rPr lang="en-GB"/>
              <a:pPr>
                <a:defRPr/>
              </a:pPr>
              <a:t>‹#›</a:t>
            </a:fld>
            <a:endParaRPr lang="en-GB"/>
          </a:p>
        </p:txBody>
      </p:sp>
    </p:spTree>
    <p:extLst>
      <p:ext uri="{BB962C8B-B14F-4D97-AF65-F5344CB8AC3E}">
        <p14:creationId xmlns:p14="http://schemas.microsoft.com/office/powerpoint/2010/main" val="26970660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43" indent="0" algn="ctr">
              <a:buNone/>
              <a:defRPr/>
            </a:lvl2pPr>
            <a:lvl3pPr marL="912690" indent="0" algn="ctr">
              <a:buNone/>
              <a:defRPr/>
            </a:lvl3pPr>
            <a:lvl4pPr marL="1369016" indent="0" algn="ctr">
              <a:buNone/>
              <a:defRPr/>
            </a:lvl4pPr>
            <a:lvl5pPr marL="1825374" indent="0" algn="ctr">
              <a:buNone/>
              <a:defRPr/>
            </a:lvl5pPr>
            <a:lvl6pPr marL="2281697" indent="0" algn="ctr">
              <a:buNone/>
              <a:defRPr/>
            </a:lvl6pPr>
            <a:lvl7pPr marL="2738032" indent="0" algn="ctr">
              <a:buNone/>
              <a:defRPr/>
            </a:lvl7pPr>
            <a:lvl8pPr marL="3194368" indent="0" algn="ctr">
              <a:buNone/>
              <a:defRPr/>
            </a:lvl8pPr>
            <a:lvl9pPr marL="3650712"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pPr>
              <a:defRPr/>
            </a:pPr>
            <a:fld id="{1FE7552D-7038-E443-BB51-BD3C8A9EC2EA}" type="slidenum">
              <a:rPr lang="en-US"/>
              <a:pPr>
                <a:defRPr/>
              </a:pPr>
              <a:t>‹#›</a:t>
            </a:fld>
            <a:endParaRPr lang="en-US"/>
          </a:p>
        </p:txBody>
      </p:sp>
    </p:spTree>
    <p:extLst>
      <p:ext uri="{BB962C8B-B14F-4D97-AF65-F5344CB8AC3E}">
        <p14:creationId xmlns:p14="http://schemas.microsoft.com/office/powerpoint/2010/main" val="24120742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pPr>
              <a:defRPr/>
            </a:pPr>
            <a:fld id="{3F6C0F91-0EE5-844B-8AF3-138116BE702D}" type="slidenum">
              <a:rPr lang="en-US"/>
              <a:pPr>
                <a:defRPr/>
              </a:pPr>
              <a:t>‹#›</a:t>
            </a:fld>
            <a:endParaRPr lang="en-US"/>
          </a:p>
        </p:txBody>
      </p:sp>
    </p:spTree>
    <p:extLst>
      <p:ext uri="{BB962C8B-B14F-4D97-AF65-F5344CB8AC3E}">
        <p14:creationId xmlns:p14="http://schemas.microsoft.com/office/powerpoint/2010/main" val="16791916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43" indent="0">
              <a:buNone/>
              <a:defRPr sz="1800"/>
            </a:lvl2pPr>
            <a:lvl3pPr marL="912690" indent="0">
              <a:buNone/>
              <a:defRPr sz="1600"/>
            </a:lvl3pPr>
            <a:lvl4pPr marL="1369016" indent="0">
              <a:buNone/>
              <a:defRPr sz="1400"/>
            </a:lvl4pPr>
            <a:lvl5pPr marL="1825374" indent="0">
              <a:buNone/>
              <a:defRPr sz="1400"/>
            </a:lvl5pPr>
            <a:lvl6pPr marL="2281697" indent="0">
              <a:buNone/>
              <a:defRPr sz="1400"/>
            </a:lvl6pPr>
            <a:lvl7pPr marL="2738032" indent="0">
              <a:buNone/>
              <a:defRPr sz="1400"/>
            </a:lvl7pPr>
            <a:lvl8pPr marL="3194368" indent="0">
              <a:buNone/>
              <a:defRPr sz="1400"/>
            </a:lvl8pPr>
            <a:lvl9pPr marL="3650712"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pPr>
              <a:defRPr/>
            </a:pPr>
            <a:fld id="{5A927B9C-3CA4-844C-AC28-DDA429C8712B}" type="slidenum">
              <a:rPr lang="en-US"/>
              <a:pPr>
                <a:defRPr/>
              </a:pPr>
              <a:t>‹#›</a:t>
            </a:fld>
            <a:endParaRPr lang="en-US"/>
          </a:p>
        </p:txBody>
      </p:sp>
    </p:spTree>
    <p:extLst>
      <p:ext uri="{BB962C8B-B14F-4D97-AF65-F5344CB8AC3E}">
        <p14:creationId xmlns:p14="http://schemas.microsoft.com/office/powerpoint/2010/main" val="1991274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pPr>
              <a:defRPr/>
            </a:pPr>
            <a:fld id="{FFEA23BD-B985-1C4E-9B65-36D16A59E9CC}" type="slidenum">
              <a:rPr lang="en-US"/>
              <a:pPr>
                <a:defRPr/>
              </a:pPr>
              <a:t>‹#›</a:t>
            </a:fld>
            <a:endParaRPr lang="en-US"/>
          </a:p>
        </p:txBody>
      </p:sp>
    </p:spTree>
    <p:extLst>
      <p:ext uri="{BB962C8B-B14F-4D97-AF65-F5344CB8AC3E}">
        <p14:creationId xmlns:p14="http://schemas.microsoft.com/office/powerpoint/2010/main" val="13676190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3" y="1535113"/>
            <a:ext cx="4041775" cy="639762"/>
          </a:xfrm>
        </p:spPr>
        <p:txBody>
          <a:bodyPr anchor="b"/>
          <a:lstStyle>
            <a:lvl1pPr marL="0" indent="0">
              <a:buNone/>
              <a:defRPr sz="2400" b="1"/>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imes New Roman"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Times New Roman"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Times New Roman" charset="0"/>
              </a:defRPr>
            </a:lvl1pPr>
          </a:lstStyle>
          <a:p>
            <a:pPr>
              <a:defRPr/>
            </a:pPr>
            <a:fld id="{6BE86E92-3A3B-1D4B-ABDE-30459DB76668}" type="slidenum">
              <a:rPr lang="en-US"/>
              <a:pPr>
                <a:defRPr/>
              </a:pPr>
              <a:t>‹#›</a:t>
            </a:fld>
            <a:endParaRPr lang="en-US"/>
          </a:p>
        </p:txBody>
      </p:sp>
    </p:spTree>
    <p:extLst>
      <p:ext uri="{BB962C8B-B14F-4D97-AF65-F5344CB8AC3E}">
        <p14:creationId xmlns:p14="http://schemas.microsoft.com/office/powerpoint/2010/main" val="2279960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Times New Roman"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imes New Roman" charset="0"/>
              </a:defRPr>
            </a:lvl1pPr>
          </a:lstStyle>
          <a:p>
            <a:pPr>
              <a:defRPr/>
            </a:pPr>
            <a:fld id="{706A8237-1E2D-D44E-B375-0C8EC94D3A2F}" type="slidenum">
              <a:rPr lang="en-US"/>
              <a:pPr>
                <a:defRPr/>
              </a:pPr>
              <a:t>‹#›</a:t>
            </a:fld>
            <a:endParaRPr lang="en-US"/>
          </a:p>
        </p:txBody>
      </p:sp>
    </p:spTree>
    <p:extLst>
      <p:ext uri="{BB962C8B-B14F-4D97-AF65-F5344CB8AC3E}">
        <p14:creationId xmlns:p14="http://schemas.microsoft.com/office/powerpoint/2010/main" val="41857750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charset="0"/>
              </a:defRPr>
            </a:lvl1pPr>
          </a:lstStyle>
          <a:p>
            <a:pPr>
              <a:defRPr/>
            </a:pPr>
            <a:fld id="{F869A4A4-461A-9C4F-A660-AB0921412A63}" type="slidenum">
              <a:rPr lang="en-US"/>
              <a:pPr>
                <a:defRPr/>
              </a:pPr>
              <a:t>‹#›</a:t>
            </a:fld>
            <a:endParaRPr lang="en-US"/>
          </a:p>
        </p:txBody>
      </p:sp>
    </p:spTree>
    <p:extLst>
      <p:ext uri="{BB962C8B-B14F-4D97-AF65-F5344CB8AC3E}">
        <p14:creationId xmlns:p14="http://schemas.microsoft.com/office/powerpoint/2010/main" val="3498539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8550B-3443-FB4B-BB34-AA6BFBE0EC61}" type="slidenum">
              <a:rPr lang="en-US"/>
              <a:pPr>
                <a:defRPr/>
              </a:pPr>
              <a:t>‹#›</a:t>
            </a:fld>
            <a:endParaRPr lang="en-US"/>
          </a:p>
        </p:txBody>
      </p:sp>
    </p:spTree>
    <p:extLst>
      <p:ext uri="{BB962C8B-B14F-4D97-AF65-F5344CB8AC3E}">
        <p14:creationId xmlns:p14="http://schemas.microsoft.com/office/powerpoint/2010/main" val="25334660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8"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8" y="1435101"/>
            <a:ext cx="3008313" cy="4691063"/>
          </a:xfrm>
        </p:spPr>
        <p:txBody>
          <a:bodyPr/>
          <a:lstStyle>
            <a:lvl1pPr marL="0" indent="0">
              <a:buNone/>
              <a:defRPr sz="1400"/>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pPr>
              <a:defRPr/>
            </a:pPr>
            <a:fld id="{CB4D7291-344A-0041-A0E9-204B6E8163A1}" type="slidenum">
              <a:rPr lang="en-US"/>
              <a:pPr>
                <a:defRPr/>
              </a:pPr>
              <a:t>‹#›</a:t>
            </a:fld>
            <a:endParaRPr lang="en-US"/>
          </a:p>
        </p:txBody>
      </p:sp>
    </p:spTree>
    <p:extLst>
      <p:ext uri="{BB962C8B-B14F-4D97-AF65-F5344CB8AC3E}">
        <p14:creationId xmlns:p14="http://schemas.microsoft.com/office/powerpoint/2010/main" val="24436087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3" indent="0">
              <a:buNone/>
              <a:defRPr sz="2800"/>
            </a:lvl2pPr>
            <a:lvl3pPr marL="912690" indent="0">
              <a:buNone/>
              <a:defRPr sz="2400"/>
            </a:lvl3pPr>
            <a:lvl4pPr marL="1369016" indent="0">
              <a:buNone/>
              <a:defRPr sz="2000"/>
            </a:lvl4pPr>
            <a:lvl5pPr marL="1825374" indent="0">
              <a:buNone/>
              <a:defRPr sz="2000"/>
            </a:lvl5pPr>
            <a:lvl6pPr marL="2281697" indent="0">
              <a:buNone/>
              <a:defRPr sz="2000"/>
            </a:lvl6pPr>
            <a:lvl7pPr marL="2738032" indent="0">
              <a:buNone/>
              <a:defRPr sz="2000"/>
            </a:lvl7pPr>
            <a:lvl8pPr marL="3194368" indent="0">
              <a:buNone/>
              <a:defRPr sz="2000"/>
            </a:lvl8pPr>
            <a:lvl9pPr marL="365071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pPr>
              <a:defRPr/>
            </a:pPr>
            <a:fld id="{DC76D628-6CCE-5241-852A-4C12B7DF76BA}" type="slidenum">
              <a:rPr lang="en-US"/>
              <a:pPr>
                <a:defRPr/>
              </a:pPr>
              <a:t>‹#›</a:t>
            </a:fld>
            <a:endParaRPr lang="en-US"/>
          </a:p>
        </p:txBody>
      </p:sp>
    </p:spTree>
    <p:extLst>
      <p:ext uri="{BB962C8B-B14F-4D97-AF65-F5344CB8AC3E}">
        <p14:creationId xmlns:p14="http://schemas.microsoft.com/office/powerpoint/2010/main" val="34674745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pPr>
              <a:defRPr/>
            </a:pPr>
            <a:fld id="{00DECC97-949E-8A4A-AF7D-92FDDFAE4883}" type="slidenum">
              <a:rPr lang="en-US"/>
              <a:pPr>
                <a:defRPr/>
              </a:pPr>
              <a:t>‹#›</a:t>
            </a:fld>
            <a:endParaRPr lang="en-US"/>
          </a:p>
        </p:txBody>
      </p:sp>
    </p:spTree>
    <p:extLst>
      <p:ext uri="{BB962C8B-B14F-4D97-AF65-F5344CB8AC3E}">
        <p14:creationId xmlns:p14="http://schemas.microsoft.com/office/powerpoint/2010/main" val="17254185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pPr>
              <a:defRPr/>
            </a:pPr>
            <a:fld id="{24D976AC-B25B-5349-9E73-E04F51EF9DA6}" type="slidenum">
              <a:rPr lang="en-US"/>
              <a:pPr>
                <a:defRPr/>
              </a:pPr>
              <a:t>‹#›</a:t>
            </a:fld>
            <a:endParaRPr lang="en-US"/>
          </a:p>
        </p:txBody>
      </p:sp>
    </p:spTree>
    <p:extLst>
      <p:ext uri="{BB962C8B-B14F-4D97-AF65-F5344CB8AC3E}">
        <p14:creationId xmlns:p14="http://schemas.microsoft.com/office/powerpoint/2010/main" val="39308436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901CC7C5-C09A-6443-B24C-1895E74CADD7}" type="slidenum">
              <a:rPr lang="en-US"/>
              <a:pPr>
                <a:defRPr/>
              </a:pPr>
              <a:t>‹#›</a:t>
            </a:fld>
            <a:endParaRPr lang="en-US"/>
          </a:p>
        </p:txBody>
      </p:sp>
    </p:spTree>
    <p:extLst>
      <p:ext uri="{BB962C8B-B14F-4D97-AF65-F5344CB8AC3E}">
        <p14:creationId xmlns:p14="http://schemas.microsoft.com/office/powerpoint/2010/main" val="4817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DA08C-7148-3846-AD81-BD957C17960A}" type="slidenum">
              <a:rPr lang="en-US"/>
              <a:pPr>
                <a:defRPr/>
              </a:pPr>
              <a:t>‹#›</a:t>
            </a:fld>
            <a:endParaRPr lang="en-US"/>
          </a:p>
        </p:txBody>
      </p:sp>
    </p:spTree>
    <p:extLst>
      <p:ext uri="{BB962C8B-B14F-4D97-AF65-F5344CB8AC3E}">
        <p14:creationId xmlns:p14="http://schemas.microsoft.com/office/powerpoint/2010/main" val="1838689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DFD999-6572-FF49-BEA1-0D059E856774}" type="slidenum">
              <a:rPr lang="en-US"/>
              <a:pPr>
                <a:defRPr/>
              </a:pPr>
              <a:t>‹#›</a:t>
            </a:fld>
            <a:endParaRPr lang="en-US"/>
          </a:p>
        </p:txBody>
      </p:sp>
    </p:spTree>
    <p:extLst>
      <p:ext uri="{BB962C8B-B14F-4D97-AF65-F5344CB8AC3E}">
        <p14:creationId xmlns:p14="http://schemas.microsoft.com/office/powerpoint/2010/main" val="3046778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02DC1D-8C7A-4249-B63C-731CD264F660}" type="slidenum">
              <a:rPr lang="en-US"/>
              <a:pPr>
                <a:defRPr/>
              </a:pPr>
              <a:t>‹#›</a:t>
            </a:fld>
            <a:endParaRPr lang="en-US"/>
          </a:p>
        </p:txBody>
      </p:sp>
    </p:spTree>
    <p:extLst>
      <p:ext uri="{BB962C8B-B14F-4D97-AF65-F5344CB8AC3E}">
        <p14:creationId xmlns:p14="http://schemas.microsoft.com/office/powerpoint/2010/main" val="3461214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EF48BB-F565-E847-990E-AE6D66287A12}" type="slidenum">
              <a:rPr lang="en-US"/>
              <a:pPr>
                <a:defRPr/>
              </a:pPr>
              <a:t>‹#›</a:t>
            </a:fld>
            <a:endParaRPr lang="en-US"/>
          </a:p>
        </p:txBody>
      </p:sp>
    </p:spTree>
    <p:extLst>
      <p:ext uri="{BB962C8B-B14F-4D97-AF65-F5344CB8AC3E}">
        <p14:creationId xmlns:p14="http://schemas.microsoft.com/office/powerpoint/2010/main" val="29839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6B065B-65A7-5141-89A6-A26064F05FF0}" type="slidenum">
              <a:rPr lang="en-US"/>
              <a:pPr>
                <a:defRPr/>
              </a:pPr>
              <a:t>‹#›</a:t>
            </a:fld>
            <a:endParaRPr lang="en-US"/>
          </a:p>
        </p:txBody>
      </p:sp>
    </p:spTree>
    <p:extLst>
      <p:ext uri="{BB962C8B-B14F-4D97-AF65-F5344CB8AC3E}">
        <p14:creationId xmlns:p14="http://schemas.microsoft.com/office/powerpoint/2010/main" val="3856799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F38D8AF9-27D8-8144-AEE8-3914F1E1AAD7}" type="slidenum">
              <a:rPr lang="en-US"/>
              <a:pPr>
                <a:defRPr/>
              </a:pPr>
              <a:t>‹#›</a:t>
            </a:fld>
            <a:endParaRPr lang="en-US"/>
          </a:p>
        </p:txBody>
      </p:sp>
    </p:spTree>
    <p:extLst>
      <p:ext uri="{BB962C8B-B14F-4D97-AF65-F5344CB8AC3E}">
        <p14:creationId xmlns:p14="http://schemas.microsoft.com/office/powerpoint/2010/main" val="653485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DD306E-992C-1E4E-97A9-FEBBA540905D}" type="slidenum">
              <a:rPr lang="en-US"/>
              <a:pPr>
                <a:defRPr/>
              </a:pPr>
              <a:t>‹#›</a:t>
            </a:fld>
            <a:endParaRPr lang="en-US"/>
          </a:p>
        </p:txBody>
      </p:sp>
    </p:spTree>
    <p:extLst>
      <p:ext uri="{BB962C8B-B14F-4D97-AF65-F5344CB8AC3E}">
        <p14:creationId xmlns:p14="http://schemas.microsoft.com/office/powerpoint/2010/main" val="3723391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6048E8-A159-5A4C-B064-36E2D20E6409}" type="slidenum">
              <a:rPr lang="en-US"/>
              <a:pPr>
                <a:defRPr/>
              </a:pPr>
              <a:t>‹#›</a:t>
            </a:fld>
            <a:endParaRPr lang="en-US"/>
          </a:p>
        </p:txBody>
      </p:sp>
    </p:spTree>
    <p:extLst>
      <p:ext uri="{BB962C8B-B14F-4D97-AF65-F5344CB8AC3E}">
        <p14:creationId xmlns:p14="http://schemas.microsoft.com/office/powerpoint/2010/main" val="2822263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8BB1D-CC13-EE4C-B117-703D4E048AE8}" type="slidenum">
              <a:rPr lang="en-US"/>
              <a:pPr>
                <a:defRPr/>
              </a:pPr>
              <a:t>‹#›</a:t>
            </a:fld>
            <a:endParaRPr lang="en-US"/>
          </a:p>
        </p:txBody>
      </p:sp>
    </p:spTree>
    <p:extLst>
      <p:ext uri="{BB962C8B-B14F-4D97-AF65-F5344CB8AC3E}">
        <p14:creationId xmlns:p14="http://schemas.microsoft.com/office/powerpoint/2010/main" val="4181652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E597B-2E86-C742-9AEE-AEDDCFAF8BD9}" type="slidenum">
              <a:rPr lang="en-US"/>
              <a:pPr>
                <a:defRPr/>
              </a:pPr>
              <a:t>‹#›</a:t>
            </a:fld>
            <a:endParaRPr lang="en-US"/>
          </a:p>
        </p:txBody>
      </p:sp>
    </p:spTree>
    <p:extLst>
      <p:ext uri="{BB962C8B-B14F-4D97-AF65-F5344CB8AC3E}">
        <p14:creationId xmlns:p14="http://schemas.microsoft.com/office/powerpoint/2010/main" val="81972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48EB08-5597-314A-97DA-855E9376E776}" type="slidenum">
              <a:rPr lang="en-US"/>
              <a:pPr>
                <a:defRPr/>
              </a:pPr>
              <a:t>‹#›</a:t>
            </a:fld>
            <a:endParaRPr lang="en-US"/>
          </a:p>
        </p:txBody>
      </p:sp>
    </p:spTree>
    <p:extLst>
      <p:ext uri="{BB962C8B-B14F-4D97-AF65-F5344CB8AC3E}">
        <p14:creationId xmlns:p14="http://schemas.microsoft.com/office/powerpoint/2010/main" val="3204360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38"/>
          <p:cNvSpPr>
            <a:spLocks noGrp="1" noChangeArrowheads="1"/>
          </p:cNvSpPr>
          <p:nvPr>
            <p:ph type="sldNum" sz="quarter" idx="12"/>
          </p:nvPr>
        </p:nvSpPr>
        <p:spPr/>
        <p:txBody>
          <a:bodyPr/>
          <a:lstStyle>
            <a:lvl1pPr eaLnBrk="0" hangingPunct="0">
              <a:defRPr/>
            </a:lvl1pPr>
          </a:lstStyle>
          <a:p>
            <a:pPr>
              <a:defRPr/>
            </a:pPr>
            <a:fld id="{3C8ED650-DC63-1C4A-A63F-0376D754A48D}" type="slidenum">
              <a:rPr lang="en-US"/>
              <a:pPr>
                <a:defRPr/>
              </a:pPr>
              <a:t>‹#›</a:t>
            </a:fld>
            <a:endParaRPr lang="en-US"/>
          </a:p>
        </p:txBody>
      </p:sp>
    </p:spTree>
    <p:extLst>
      <p:ext uri="{BB962C8B-B14F-4D97-AF65-F5344CB8AC3E}">
        <p14:creationId xmlns:p14="http://schemas.microsoft.com/office/powerpoint/2010/main" val="138677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34"/>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2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7"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8" name="Rectangle 1038"/>
          <p:cNvSpPr>
            <a:spLocks noGrp="1" noChangeArrowheads="1"/>
          </p:cNvSpPr>
          <p:nvPr>
            <p:ph type="sldNum" sz="quarter" idx="12"/>
          </p:nvPr>
        </p:nvSpPr>
        <p:spPr/>
        <p:txBody>
          <a:bodyPr/>
          <a:lstStyle>
            <a:lvl1pPr eaLnBrk="0" hangingPunct="0">
              <a:defRPr/>
            </a:lvl1pPr>
          </a:lstStyle>
          <a:p>
            <a:pPr>
              <a:defRPr/>
            </a:pPr>
            <a:fld id="{CF727AEA-AED6-6948-9E6A-A64D47956A8B}" type="slidenum">
              <a:rPr lang="en-US"/>
              <a:pPr>
                <a:defRPr/>
              </a:pPr>
              <a:t>‹#›</a:t>
            </a:fld>
            <a:endParaRPr lang="en-US"/>
          </a:p>
        </p:txBody>
      </p:sp>
    </p:spTree>
    <p:extLst>
      <p:ext uri="{BB962C8B-B14F-4D97-AF65-F5344CB8AC3E}">
        <p14:creationId xmlns:p14="http://schemas.microsoft.com/office/powerpoint/2010/main" val="3480634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38"/>
          <p:cNvSpPr>
            <a:spLocks noGrp="1" noChangeArrowheads="1"/>
          </p:cNvSpPr>
          <p:nvPr>
            <p:ph type="sldNum" sz="quarter" idx="12"/>
          </p:nvPr>
        </p:nvSpPr>
        <p:spPr/>
        <p:txBody>
          <a:bodyPr/>
          <a:lstStyle>
            <a:lvl1pPr eaLnBrk="0" hangingPunct="0">
              <a:defRPr/>
            </a:lvl1pPr>
          </a:lstStyle>
          <a:p>
            <a:pPr>
              <a:defRPr/>
            </a:pPr>
            <a:fld id="{9415E154-5B67-0545-8AB3-343311690EDE}" type="slidenum">
              <a:rPr lang="en-US"/>
              <a:pPr>
                <a:defRPr/>
              </a:pPr>
              <a:t>‹#›</a:t>
            </a:fld>
            <a:endParaRPr lang="en-US"/>
          </a:p>
        </p:txBody>
      </p:sp>
    </p:spTree>
    <p:extLst>
      <p:ext uri="{BB962C8B-B14F-4D97-AF65-F5344CB8AC3E}">
        <p14:creationId xmlns:p14="http://schemas.microsoft.com/office/powerpoint/2010/main" val="391000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38"/>
          <p:cNvSpPr>
            <a:spLocks noGrp="1" noChangeArrowheads="1"/>
          </p:cNvSpPr>
          <p:nvPr>
            <p:ph type="sldNum" sz="quarter" idx="12"/>
          </p:nvPr>
        </p:nvSpPr>
        <p:spPr/>
        <p:txBody>
          <a:bodyPr/>
          <a:lstStyle>
            <a:lvl1pPr eaLnBrk="0" hangingPunct="0">
              <a:defRPr/>
            </a:lvl1pPr>
          </a:lstStyle>
          <a:p>
            <a:pPr>
              <a:defRPr/>
            </a:pPr>
            <a:fld id="{BFDA5D58-BE9F-DE4E-8E4C-790D4E7F05C2}" type="slidenum">
              <a:rPr lang="en-US"/>
              <a:pPr>
                <a:defRPr/>
              </a:pPr>
              <a:t>‹#›</a:t>
            </a:fld>
            <a:endParaRPr lang="en-US"/>
          </a:p>
        </p:txBody>
      </p:sp>
    </p:spTree>
    <p:extLst>
      <p:ext uri="{BB962C8B-B14F-4D97-AF65-F5344CB8AC3E}">
        <p14:creationId xmlns:p14="http://schemas.microsoft.com/office/powerpoint/2010/main" val="939589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34"/>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2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7"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8" name="Rectangle 1038"/>
          <p:cNvSpPr>
            <a:spLocks noGrp="1" noChangeArrowheads="1"/>
          </p:cNvSpPr>
          <p:nvPr>
            <p:ph type="sldNum" sz="quarter" idx="12"/>
          </p:nvPr>
        </p:nvSpPr>
        <p:spPr/>
        <p:txBody>
          <a:bodyPr/>
          <a:lstStyle>
            <a:lvl1pPr eaLnBrk="0" hangingPunct="0">
              <a:defRPr/>
            </a:lvl1pPr>
          </a:lstStyle>
          <a:p>
            <a:pPr>
              <a:defRPr/>
            </a:pPr>
            <a:fld id="{6EF01934-692F-B94D-B5B7-4022272BE309}" type="slidenum">
              <a:rPr lang="en-US"/>
              <a:pPr>
                <a:defRPr/>
              </a:pPr>
              <a:t>‹#›</a:t>
            </a:fld>
            <a:endParaRPr lang="en-US"/>
          </a:p>
        </p:txBody>
      </p:sp>
    </p:spTree>
    <p:extLst>
      <p:ext uri="{BB962C8B-B14F-4D97-AF65-F5344CB8AC3E}">
        <p14:creationId xmlns:p14="http://schemas.microsoft.com/office/powerpoint/2010/main" val="154793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D208A830-4156-FF4F-9790-D2B584918570}" type="slidenum">
              <a:rPr lang="en-US"/>
              <a:pPr>
                <a:defRPr/>
              </a:pPr>
              <a:t>‹#›</a:t>
            </a:fld>
            <a:endParaRPr lang="en-US"/>
          </a:p>
        </p:txBody>
      </p:sp>
    </p:spTree>
    <p:extLst>
      <p:ext uri="{BB962C8B-B14F-4D97-AF65-F5344CB8AC3E}">
        <p14:creationId xmlns:p14="http://schemas.microsoft.com/office/powerpoint/2010/main" val="2796320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38"/>
          <p:cNvSpPr>
            <a:spLocks noGrp="1" noChangeArrowheads="1"/>
          </p:cNvSpPr>
          <p:nvPr>
            <p:ph type="sldNum" sz="quarter" idx="12"/>
          </p:nvPr>
        </p:nvSpPr>
        <p:spPr/>
        <p:txBody>
          <a:bodyPr/>
          <a:lstStyle>
            <a:lvl1pPr eaLnBrk="0" hangingPunct="0">
              <a:defRPr/>
            </a:lvl1pPr>
          </a:lstStyle>
          <a:p>
            <a:pPr>
              <a:defRPr/>
            </a:pPr>
            <a:fld id="{FFCBC177-0A54-D64A-9BF4-23F9CFE25952}" type="slidenum">
              <a:rPr lang="en-US"/>
              <a:pPr>
                <a:defRPr/>
              </a:pPr>
              <a:t>‹#›</a:t>
            </a:fld>
            <a:endParaRPr lang="en-US"/>
          </a:p>
        </p:txBody>
      </p:sp>
    </p:spTree>
    <p:extLst>
      <p:ext uri="{BB962C8B-B14F-4D97-AF65-F5344CB8AC3E}">
        <p14:creationId xmlns:p14="http://schemas.microsoft.com/office/powerpoint/2010/main" val="985489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34"/>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35"/>
          <p:cNvSpPr>
            <a:spLocks noGrp="1" noChangeArrowheads="1"/>
          </p:cNvSpPr>
          <p:nvPr>
            <p:ph type="sldNum" sz="quarter" idx="12"/>
          </p:nvPr>
        </p:nvSpPr>
        <p:spPr/>
        <p:txBody>
          <a:bodyPr/>
          <a:lstStyle>
            <a:lvl1pPr eaLnBrk="0" hangingPunct="0">
              <a:defRPr/>
            </a:lvl1pPr>
          </a:lstStyle>
          <a:p>
            <a:pPr>
              <a:defRPr/>
            </a:pPr>
            <a:fld id="{1D7923B5-01CC-824A-B826-E7E5A30300B8}" type="slidenum">
              <a:rPr lang="en-US"/>
              <a:pPr>
                <a:defRPr/>
              </a:pPr>
              <a:t>‹#›</a:t>
            </a:fld>
            <a:endParaRPr lang="en-US"/>
          </a:p>
        </p:txBody>
      </p:sp>
    </p:spTree>
    <p:extLst>
      <p:ext uri="{BB962C8B-B14F-4D97-AF65-F5344CB8AC3E}">
        <p14:creationId xmlns:p14="http://schemas.microsoft.com/office/powerpoint/2010/main" val="3961183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eaLnBrk="0" hangingPunct="0">
              <a:defRPr/>
            </a:lvl1pPr>
          </a:lstStyle>
          <a:p>
            <a:pPr>
              <a:defRPr/>
            </a:pPr>
            <a:endParaRPr lang="en-US"/>
          </a:p>
        </p:txBody>
      </p:sp>
      <p:sp>
        <p:nvSpPr>
          <p:cNvPr id="10"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11" name="Rectangle 11"/>
          <p:cNvSpPr>
            <a:spLocks noGrp="1" noChangeArrowheads="1"/>
          </p:cNvSpPr>
          <p:nvPr>
            <p:ph type="sldNum" sz="quarter" idx="12"/>
          </p:nvPr>
        </p:nvSpPr>
        <p:spPr/>
        <p:txBody>
          <a:bodyPr/>
          <a:lstStyle>
            <a:lvl1pPr eaLnBrk="0" hangingPunct="0">
              <a:defRPr/>
            </a:lvl1pPr>
          </a:lstStyle>
          <a:p>
            <a:pPr>
              <a:defRPr/>
            </a:pPr>
            <a:fld id="{88DA6CAB-2DF7-F842-924C-212FFC86FA1E}" type="slidenum">
              <a:rPr lang="en-US"/>
              <a:pPr>
                <a:defRPr/>
              </a:pPr>
              <a:t>‹#›</a:t>
            </a:fld>
            <a:endParaRPr lang="en-US"/>
          </a:p>
        </p:txBody>
      </p:sp>
    </p:spTree>
    <p:extLst>
      <p:ext uri="{BB962C8B-B14F-4D97-AF65-F5344CB8AC3E}">
        <p14:creationId xmlns:p14="http://schemas.microsoft.com/office/powerpoint/2010/main" val="1906290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0C746BE9-6F9F-6645-ABEE-ED95AECEEBF7}" type="slidenum">
              <a:rPr lang="en-US"/>
              <a:pPr>
                <a:defRPr/>
              </a:pPr>
              <a:t>‹#›</a:t>
            </a:fld>
            <a:endParaRPr lang="en-US"/>
          </a:p>
        </p:txBody>
      </p:sp>
    </p:spTree>
    <p:extLst>
      <p:ext uri="{BB962C8B-B14F-4D97-AF65-F5344CB8AC3E}">
        <p14:creationId xmlns:p14="http://schemas.microsoft.com/office/powerpoint/2010/main" val="16907924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6575734A-E792-B741-8B48-3E739EF55566}" type="slidenum">
              <a:rPr lang="en-US"/>
              <a:pPr>
                <a:defRPr/>
              </a:pPr>
              <a:t>‹#›</a:t>
            </a:fld>
            <a:endParaRPr lang="en-US"/>
          </a:p>
        </p:txBody>
      </p:sp>
    </p:spTree>
    <p:extLst>
      <p:ext uri="{BB962C8B-B14F-4D97-AF65-F5344CB8AC3E}">
        <p14:creationId xmlns:p14="http://schemas.microsoft.com/office/powerpoint/2010/main" val="330168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B9DD9A0F-7526-A242-87E0-A18EC4F40D7C}" type="slidenum">
              <a:rPr lang="en-US"/>
              <a:pPr>
                <a:defRPr/>
              </a:pPr>
              <a:t>‹#›</a:t>
            </a:fld>
            <a:endParaRPr lang="en-US"/>
          </a:p>
        </p:txBody>
      </p:sp>
    </p:spTree>
    <p:extLst>
      <p:ext uri="{BB962C8B-B14F-4D97-AF65-F5344CB8AC3E}">
        <p14:creationId xmlns:p14="http://schemas.microsoft.com/office/powerpoint/2010/main" val="3063022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1"/>
          <p:cNvSpPr>
            <a:spLocks noGrp="1" noChangeArrowheads="1"/>
          </p:cNvSpPr>
          <p:nvPr>
            <p:ph type="sldNum" sz="quarter" idx="12"/>
          </p:nvPr>
        </p:nvSpPr>
        <p:spPr/>
        <p:txBody>
          <a:bodyPr/>
          <a:lstStyle>
            <a:lvl1pPr eaLnBrk="0" hangingPunct="0">
              <a:defRPr/>
            </a:lvl1pPr>
          </a:lstStyle>
          <a:p>
            <a:pPr>
              <a:defRPr/>
            </a:pPr>
            <a:fld id="{F01EFD8B-FE4F-C34E-BCE7-AEA9E07901CD}" type="slidenum">
              <a:rPr lang="en-US"/>
              <a:pPr>
                <a:defRPr/>
              </a:pPr>
              <a:t>‹#›</a:t>
            </a:fld>
            <a:endParaRPr lang="en-US"/>
          </a:p>
        </p:txBody>
      </p:sp>
    </p:spTree>
    <p:extLst>
      <p:ext uri="{BB962C8B-B14F-4D97-AF65-F5344CB8AC3E}">
        <p14:creationId xmlns:p14="http://schemas.microsoft.com/office/powerpoint/2010/main" val="230546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1"/>
          <p:cNvSpPr>
            <a:spLocks noGrp="1" noChangeArrowheads="1"/>
          </p:cNvSpPr>
          <p:nvPr>
            <p:ph type="sldNum" sz="quarter" idx="12"/>
          </p:nvPr>
        </p:nvSpPr>
        <p:spPr/>
        <p:txBody>
          <a:bodyPr/>
          <a:lstStyle>
            <a:lvl1pPr eaLnBrk="0" hangingPunct="0">
              <a:defRPr/>
            </a:lvl1pPr>
          </a:lstStyle>
          <a:p>
            <a:pPr>
              <a:defRPr/>
            </a:pPr>
            <a:fld id="{18C948DB-F085-A241-8312-BCAFD3DCA531}" type="slidenum">
              <a:rPr lang="en-US"/>
              <a:pPr>
                <a:defRPr/>
              </a:pPr>
              <a:t>‹#›</a:t>
            </a:fld>
            <a:endParaRPr lang="en-US"/>
          </a:p>
        </p:txBody>
      </p:sp>
    </p:spTree>
    <p:extLst>
      <p:ext uri="{BB962C8B-B14F-4D97-AF65-F5344CB8AC3E}">
        <p14:creationId xmlns:p14="http://schemas.microsoft.com/office/powerpoint/2010/main" val="547239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1"/>
          <p:cNvSpPr>
            <a:spLocks noGrp="1" noChangeArrowheads="1"/>
          </p:cNvSpPr>
          <p:nvPr>
            <p:ph type="sldNum" sz="quarter" idx="12"/>
          </p:nvPr>
        </p:nvSpPr>
        <p:spPr/>
        <p:txBody>
          <a:bodyPr/>
          <a:lstStyle>
            <a:lvl1pPr eaLnBrk="0" hangingPunct="0">
              <a:defRPr/>
            </a:lvl1pPr>
          </a:lstStyle>
          <a:p>
            <a:pPr>
              <a:defRPr/>
            </a:pPr>
            <a:fld id="{79558746-2534-D44E-BB7C-8503CFBF55E6}" type="slidenum">
              <a:rPr lang="en-US"/>
              <a:pPr>
                <a:defRPr/>
              </a:pPr>
              <a:t>‹#›</a:t>
            </a:fld>
            <a:endParaRPr lang="en-US"/>
          </a:p>
        </p:txBody>
      </p:sp>
    </p:spTree>
    <p:extLst>
      <p:ext uri="{BB962C8B-B14F-4D97-AF65-F5344CB8AC3E}">
        <p14:creationId xmlns:p14="http://schemas.microsoft.com/office/powerpoint/2010/main" val="982979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A890BF98-E56E-424F-A6F8-57C2D5540D4C}" type="slidenum">
              <a:rPr lang="en-US"/>
              <a:pPr>
                <a:defRPr/>
              </a:pPr>
              <a:t>‹#›</a:t>
            </a:fld>
            <a:endParaRPr lang="en-US"/>
          </a:p>
        </p:txBody>
      </p:sp>
    </p:spTree>
    <p:extLst>
      <p:ext uri="{BB962C8B-B14F-4D97-AF65-F5344CB8AC3E}">
        <p14:creationId xmlns:p14="http://schemas.microsoft.com/office/powerpoint/2010/main" val="2522401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3"/>
          <p:cNvSpPr>
            <a:spLocks noGrp="1" noChangeArrowheads="1"/>
          </p:cNvSpPr>
          <p:nvPr>
            <p:ph type="dt" sz="half" idx="10"/>
          </p:nvPr>
        </p:nvSpPr>
        <p:spPr>
          <a:ln/>
        </p:spPr>
        <p:txBody>
          <a:bodyPr/>
          <a:lstStyle>
            <a:lvl1pPr>
              <a:defRPr/>
            </a:lvl1pPr>
          </a:lstStyle>
          <a:p>
            <a:pPr>
              <a:defRPr/>
            </a:pPr>
            <a:endParaRPr lang="en-US"/>
          </a:p>
        </p:txBody>
      </p:sp>
      <p:sp>
        <p:nvSpPr>
          <p:cNvPr id="6" name="Rectangle 1034"/>
          <p:cNvSpPr>
            <a:spLocks noGrp="1" noChangeArrowheads="1"/>
          </p:cNvSpPr>
          <p:nvPr>
            <p:ph type="ftr" sz="quarter" idx="11"/>
          </p:nvPr>
        </p:nvSpPr>
        <p:spPr>
          <a:ln/>
        </p:spPr>
        <p:txBody>
          <a:bodyPr/>
          <a:lstStyle>
            <a:lvl1pPr>
              <a:defRPr/>
            </a:lvl1pPr>
          </a:lstStyle>
          <a:p>
            <a:pPr>
              <a:defRPr/>
            </a:pPr>
            <a:endParaRPr lang="en-US"/>
          </a:p>
        </p:txBody>
      </p:sp>
      <p:sp>
        <p:nvSpPr>
          <p:cNvPr id="7" name="Rectangle 1035"/>
          <p:cNvSpPr>
            <a:spLocks noGrp="1" noChangeArrowheads="1"/>
          </p:cNvSpPr>
          <p:nvPr>
            <p:ph type="sldNum" sz="quarter" idx="12"/>
          </p:nvPr>
        </p:nvSpPr>
        <p:spPr>
          <a:ln/>
        </p:spPr>
        <p:txBody>
          <a:bodyPr/>
          <a:lstStyle>
            <a:lvl1pPr>
              <a:defRPr/>
            </a:lvl1pPr>
          </a:lstStyle>
          <a:p>
            <a:pPr>
              <a:defRPr/>
            </a:pPr>
            <a:fld id="{68B31E6F-4A9A-A043-ACAB-7FD44EBF3815}" type="slidenum">
              <a:rPr lang="en-US"/>
              <a:pPr>
                <a:defRPr/>
              </a:pPr>
              <a:t>‹#›</a:t>
            </a:fld>
            <a:endParaRPr lang="en-US"/>
          </a:p>
        </p:txBody>
      </p:sp>
    </p:spTree>
    <p:extLst>
      <p:ext uri="{BB962C8B-B14F-4D97-AF65-F5344CB8AC3E}">
        <p14:creationId xmlns:p14="http://schemas.microsoft.com/office/powerpoint/2010/main" val="26479483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6F063868-FFDD-3048-98C9-D144CCD5F67E}" type="slidenum">
              <a:rPr lang="en-US"/>
              <a:pPr>
                <a:defRPr/>
              </a:pPr>
              <a:t>‹#›</a:t>
            </a:fld>
            <a:endParaRPr lang="en-US"/>
          </a:p>
        </p:txBody>
      </p:sp>
    </p:spTree>
    <p:extLst>
      <p:ext uri="{BB962C8B-B14F-4D97-AF65-F5344CB8AC3E}">
        <p14:creationId xmlns:p14="http://schemas.microsoft.com/office/powerpoint/2010/main" val="2183021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25A4457B-4361-6048-B4EB-1817DEC4DBB8}" type="slidenum">
              <a:rPr lang="en-US"/>
              <a:pPr>
                <a:defRPr/>
              </a:pPr>
              <a:t>‹#›</a:t>
            </a:fld>
            <a:endParaRPr lang="en-US"/>
          </a:p>
        </p:txBody>
      </p:sp>
    </p:spTree>
    <p:extLst>
      <p:ext uri="{BB962C8B-B14F-4D97-AF65-F5344CB8AC3E}">
        <p14:creationId xmlns:p14="http://schemas.microsoft.com/office/powerpoint/2010/main" val="3619003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1"/>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1"/>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8B6D94C6-AB44-6F42-868A-941E3D6034F3}" type="slidenum">
              <a:rPr lang="en-US"/>
              <a:pPr>
                <a:defRPr/>
              </a:pPr>
              <a:t>‹#›</a:t>
            </a:fld>
            <a:endParaRPr lang="en-US"/>
          </a:p>
        </p:txBody>
      </p:sp>
    </p:spTree>
    <p:extLst>
      <p:ext uri="{BB962C8B-B14F-4D97-AF65-F5344CB8AC3E}">
        <p14:creationId xmlns:p14="http://schemas.microsoft.com/office/powerpoint/2010/main" val="1992927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FD868BAA-E9C0-9F4F-821A-B9BD20168BD4}" type="slidenum">
              <a:rPr lang="en-US"/>
              <a:pPr>
                <a:defRPr/>
              </a:pPr>
              <a:t>‹#›</a:t>
            </a:fld>
            <a:endParaRPr lang="en-US"/>
          </a:p>
        </p:txBody>
      </p:sp>
    </p:spTree>
    <p:extLst>
      <p:ext uri="{BB962C8B-B14F-4D97-AF65-F5344CB8AC3E}">
        <p14:creationId xmlns:p14="http://schemas.microsoft.com/office/powerpoint/2010/main" val="1309757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5837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70F928-4069-304E-B17C-8E211E357B9D}" type="slidenum">
              <a:rPr lang="en-US"/>
              <a:pPr>
                <a:defRPr/>
              </a:pPr>
              <a:t>‹#›</a:t>
            </a:fld>
            <a:endParaRPr lang="en-US"/>
          </a:p>
        </p:txBody>
      </p:sp>
    </p:spTree>
    <p:extLst>
      <p:ext uri="{BB962C8B-B14F-4D97-AF65-F5344CB8AC3E}">
        <p14:creationId xmlns:p14="http://schemas.microsoft.com/office/powerpoint/2010/main" val="18582430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872613-69EE-A943-8D39-EA29EAF2AB44}" type="slidenum">
              <a:rPr lang="en-US"/>
              <a:pPr>
                <a:defRPr/>
              </a:pPr>
              <a:t>‹#›</a:t>
            </a:fld>
            <a:endParaRPr lang="en-US"/>
          </a:p>
        </p:txBody>
      </p:sp>
    </p:spTree>
    <p:extLst>
      <p:ext uri="{BB962C8B-B14F-4D97-AF65-F5344CB8AC3E}">
        <p14:creationId xmlns:p14="http://schemas.microsoft.com/office/powerpoint/2010/main" val="4025148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16A76-9393-104C-AD02-146D08512A38}" type="slidenum">
              <a:rPr lang="en-US"/>
              <a:pPr>
                <a:defRPr/>
              </a:pPr>
              <a:t>‹#›</a:t>
            </a:fld>
            <a:endParaRPr lang="en-US"/>
          </a:p>
        </p:txBody>
      </p:sp>
    </p:spTree>
    <p:extLst>
      <p:ext uri="{BB962C8B-B14F-4D97-AF65-F5344CB8AC3E}">
        <p14:creationId xmlns:p14="http://schemas.microsoft.com/office/powerpoint/2010/main" val="1710549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621526-1663-0B42-BB24-D838280797F3}" type="slidenum">
              <a:rPr lang="en-US"/>
              <a:pPr>
                <a:defRPr/>
              </a:pPr>
              <a:t>‹#›</a:t>
            </a:fld>
            <a:endParaRPr lang="en-US"/>
          </a:p>
        </p:txBody>
      </p:sp>
    </p:spTree>
    <p:extLst>
      <p:ext uri="{BB962C8B-B14F-4D97-AF65-F5344CB8AC3E}">
        <p14:creationId xmlns:p14="http://schemas.microsoft.com/office/powerpoint/2010/main" val="25402349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0B4C67-BCB2-CF4A-96E9-9A2EBB870B4A}" type="slidenum">
              <a:rPr lang="en-US"/>
              <a:pPr>
                <a:defRPr/>
              </a:pPr>
              <a:t>‹#›</a:t>
            </a:fld>
            <a:endParaRPr lang="en-US"/>
          </a:p>
        </p:txBody>
      </p:sp>
    </p:spTree>
    <p:extLst>
      <p:ext uri="{BB962C8B-B14F-4D97-AF65-F5344CB8AC3E}">
        <p14:creationId xmlns:p14="http://schemas.microsoft.com/office/powerpoint/2010/main" val="199943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3"/>
          <p:cNvSpPr>
            <a:spLocks noGrp="1" noChangeArrowheads="1"/>
          </p:cNvSpPr>
          <p:nvPr>
            <p:ph type="dt" sz="half" idx="10"/>
          </p:nvPr>
        </p:nvSpPr>
        <p:spPr>
          <a:ln/>
        </p:spPr>
        <p:txBody>
          <a:bodyPr/>
          <a:lstStyle>
            <a:lvl1pPr>
              <a:defRPr/>
            </a:lvl1pPr>
          </a:lstStyle>
          <a:p>
            <a:pPr>
              <a:defRPr/>
            </a:pPr>
            <a:endParaRPr lang="en-US"/>
          </a:p>
        </p:txBody>
      </p:sp>
      <p:sp>
        <p:nvSpPr>
          <p:cNvPr id="8" name="Rectangle 1034"/>
          <p:cNvSpPr>
            <a:spLocks noGrp="1" noChangeArrowheads="1"/>
          </p:cNvSpPr>
          <p:nvPr>
            <p:ph type="ftr" sz="quarter" idx="11"/>
          </p:nvPr>
        </p:nvSpPr>
        <p:spPr>
          <a:ln/>
        </p:spPr>
        <p:txBody>
          <a:bodyPr/>
          <a:lstStyle>
            <a:lvl1pPr>
              <a:defRPr/>
            </a:lvl1pPr>
          </a:lstStyle>
          <a:p>
            <a:pPr>
              <a:defRPr/>
            </a:pPr>
            <a:endParaRPr lang="en-US"/>
          </a:p>
        </p:txBody>
      </p:sp>
      <p:sp>
        <p:nvSpPr>
          <p:cNvPr id="9" name="Rectangle 1035"/>
          <p:cNvSpPr>
            <a:spLocks noGrp="1" noChangeArrowheads="1"/>
          </p:cNvSpPr>
          <p:nvPr>
            <p:ph type="sldNum" sz="quarter" idx="12"/>
          </p:nvPr>
        </p:nvSpPr>
        <p:spPr>
          <a:ln/>
        </p:spPr>
        <p:txBody>
          <a:bodyPr/>
          <a:lstStyle>
            <a:lvl1pPr>
              <a:defRPr/>
            </a:lvl1pPr>
          </a:lstStyle>
          <a:p>
            <a:pPr>
              <a:defRPr/>
            </a:pPr>
            <a:fld id="{A65B48A9-A2BA-1F4A-9C68-B1910FE971FC}" type="slidenum">
              <a:rPr lang="en-US"/>
              <a:pPr>
                <a:defRPr/>
              </a:pPr>
              <a:t>‹#›</a:t>
            </a:fld>
            <a:endParaRPr lang="en-US"/>
          </a:p>
        </p:txBody>
      </p:sp>
    </p:spTree>
    <p:extLst>
      <p:ext uri="{BB962C8B-B14F-4D97-AF65-F5344CB8AC3E}">
        <p14:creationId xmlns:p14="http://schemas.microsoft.com/office/powerpoint/2010/main" val="6225863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D746CD-8E19-EE4F-B7D1-A926C74F0E8F}" type="slidenum">
              <a:rPr lang="en-US"/>
              <a:pPr>
                <a:defRPr/>
              </a:pPr>
              <a:t>‹#›</a:t>
            </a:fld>
            <a:endParaRPr lang="en-US"/>
          </a:p>
        </p:txBody>
      </p:sp>
    </p:spTree>
    <p:extLst>
      <p:ext uri="{BB962C8B-B14F-4D97-AF65-F5344CB8AC3E}">
        <p14:creationId xmlns:p14="http://schemas.microsoft.com/office/powerpoint/2010/main" val="7130124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6120C6-8B08-7D43-B34B-90F224A6E68B}" type="slidenum">
              <a:rPr lang="en-US"/>
              <a:pPr>
                <a:defRPr/>
              </a:pPr>
              <a:t>‹#›</a:t>
            </a:fld>
            <a:endParaRPr lang="en-US"/>
          </a:p>
        </p:txBody>
      </p:sp>
    </p:spTree>
    <p:extLst>
      <p:ext uri="{BB962C8B-B14F-4D97-AF65-F5344CB8AC3E}">
        <p14:creationId xmlns:p14="http://schemas.microsoft.com/office/powerpoint/2010/main" val="4645289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1B1622-E29B-8B4E-9EE8-5036E5F3712F}" type="slidenum">
              <a:rPr lang="en-US"/>
              <a:pPr>
                <a:defRPr/>
              </a:pPr>
              <a:t>‹#›</a:t>
            </a:fld>
            <a:endParaRPr lang="en-US"/>
          </a:p>
        </p:txBody>
      </p:sp>
    </p:spTree>
    <p:extLst>
      <p:ext uri="{BB962C8B-B14F-4D97-AF65-F5344CB8AC3E}">
        <p14:creationId xmlns:p14="http://schemas.microsoft.com/office/powerpoint/2010/main" val="9862851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D11105-AAD1-F54E-8DE0-C18EB50BBA1B}" type="slidenum">
              <a:rPr lang="en-US"/>
              <a:pPr>
                <a:defRPr/>
              </a:pPr>
              <a:t>‹#›</a:t>
            </a:fld>
            <a:endParaRPr lang="en-US"/>
          </a:p>
        </p:txBody>
      </p:sp>
    </p:spTree>
    <p:extLst>
      <p:ext uri="{BB962C8B-B14F-4D97-AF65-F5344CB8AC3E}">
        <p14:creationId xmlns:p14="http://schemas.microsoft.com/office/powerpoint/2010/main" val="2118733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409B2-655E-FD49-8A7C-E7ED1596896B}" type="slidenum">
              <a:rPr lang="en-US"/>
              <a:pPr>
                <a:defRPr/>
              </a:pPr>
              <a:t>‹#›</a:t>
            </a:fld>
            <a:endParaRPr lang="en-US"/>
          </a:p>
        </p:txBody>
      </p:sp>
    </p:spTree>
    <p:extLst>
      <p:ext uri="{BB962C8B-B14F-4D97-AF65-F5344CB8AC3E}">
        <p14:creationId xmlns:p14="http://schemas.microsoft.com/office/powerpoint/2010/main" val="901250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9332A9-5BCA-3E4E-A79D-91DA622AB63A}" type="slidenum">
              <a:rPr lang="en-US"/>
              <a:pPr>
                <a:defRPr/>
              </a:pPr>
              <a:t>‹#›</a:t>
            </a:fld>
            <a:endParaRPr lang="en-US"/>
          </a:p>
        </p:txBody>
      </p:sp>
    </p:spTree>
    <p:extLst>
      <p:ext uri="{BB962C8B-B14F-4D97-AF65-F5344CB8AC3E}">
        <p14:creationId xmlns:p14="http://schemas.microsoft.com/office/powerpoint/2010/main" val="3393877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0AD8310-EEA4-6641-9202-5F6C21CFD061}" type="slidenum">
              <a:rPr lang="en-US"/>
              <a:pPr>
                <a:defRPr/>
              </a:pPr>
              <a:t>‹#›</a:t>
            </a:fld>
            <a:endParaRPr lang="en-US"/>
          </a:p>
        </p:txBody>
      </p:sp>
    </p:spTree>
    <p:extLst>
      <p:ext uri="{BB962C8B-B14F-4D97-AF65-F5344CB8AC3E}">
        <p14:creationId xmlns:p14="http://schemas.microsoft.com/office/powerpoint/2010/main" val="2689890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2541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249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668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3"/>
          <p:cNvSpPr>
            <a:spLocks noGrp="1" noChangeArrowheads="1"/>
          </p:cNvSpPr>
          <p:nvPr>
            <p:ph type="dt" sz="half" idx="10"/>
          </p:nvPr>
        </p:nvSpPr>
        <p:spPr>
          <a:ln/>
        </p:spPr>
        <p:txBody>
          <a:bodyPr/>
          <a:lstStyle>
            <a:lvl1pPr>
              <a:defRPr/>
            </a:lvl1pPr>
          </a:lstStyle>
          <a:p>
            <a:pPr>
              <a:defRPr/>
            </a:pPr>
            <a:endParaRPr lang="en-US"/>
          </a:p>
        </p:txBody>
      </p:sp>
      <p:sp>
        <p:nvSpPr>
          <p:cNvPr id="4" name="Rectangle 1034"/>
          <p:cNvSpPr>
            <a:spLocks noGrp="1" noChangeArrowheads="1"/>
          </p:cNvSpPr>
          <p:nvPr>
            <p:ph type="ftr" sz="quarter" idx="11"/>
          </p:nvPr>
        </p:nvSpPr>
        <p:spPr>
          <a:ln/>
        </p:spPr>
        <p:txBody>
          <a:bodyPr/>
          <a:lstStyle>
            <a:lvl1pPr>
              <a:defRPr/>
            </a:lvl1pPr>
          </a:lstStyle>
          <a:p>
            <a:pPr>
              <a:defRPr/>
            </a:pPr>
            <a:endParaRPr lang="en-US"/>
          </a:p>
        </p:txBody>
      </p:sp>
      <p:sp>
        <p:nvSpPr>
          <p:cNvPr id="5" name="Rectangle 1035"/>
          <p:cNvSpPr>
            <a:spLocks noGrp="1" noChangeArrowheads="1"/>
          </p:cNvSpPr>
          <p:nvPr>
            <p:ph type="sldNum" sz="quarter" idx="12"/>
          </p:nvPr>
        </p:nvSpPr>
        <p:spPr>
          <a:ln/>
        </p:spPr>
        <p:txBody>
          <a:bodyPr/>
          <a:lstStyle>
            <a:lvl1pPr>
              <a:defRPr/>
            </a:lvl1pPr>
          </a:lstStyle>
          <a:p>
            <a:pPr>
              <a:defRPr/>
            </a:pPr>
            <a:fld id="{DD52B94F-D06F-C54C-855E-E051300CA84F}" type="slidenum">
              <a:rPr lang="en-US"/>
              <a:pPr>
                <a:defRPr/>
              </a:pPr>
              <a:t>‹#›</a:t>
            </a:fld>
            <a:endParaRPr lang="en-US"/>
          </a:p>
        </p:txBody>
      </p:sp>
    </p:spTree>
    <p:extLst>
      <p:ext uri="{BB962C8B-B14F-4D97-AF65-F5344CB8AC3E}">
        <p14:creationId xmlns:p14="http://schemas.microsoft.com/office/powerpoint/2010/main" val="270913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C2791C92-98C7-6D4C-A7A6-6F0126667587}" type="slidenum">
              <a:rPr lang="en-US"/>
              <a:pPr>
                <a:defRPr/>
              </a:pPr>
              <a:t>‹#›</a:t>
            </a:fld>
            <a:endParaRPr lang="en-US"/>
          </a:p>
        </p:txBody>
      </p:sp>
    </p:spTree>
    <p:extLst>
      <p:ext uri="{BB962C8B-B14F-4D97-AF65-F5344CB8AC3E}">
        <p14:creationId xmlns:p14="http://schemas.microsoft.com/office/powerpoint/2010/main" val="22133467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A5BB9EB-FC6E-274C-A350-68456E41E626}" type="slidenum">
              <a:rPr lang="en-US"/>
              <a:pPr>
                <a:defRPr/>
              </a:pPr>
              <a:t>‹#›</a:t>
            </a:fld>
            <a:endParaRPr lang="en-US"/>
          </a:p>
        </p:txBody>
      </p:sp>
    </p:spTree>
    <p:extLst>
      <p:ext uri="{BB962C8B-B14F-4D97-AF65-F5344CB8AC3E}">
        <p14:creationId xmlns:p14="http://schemas.microsoft.com/office/powerpoint/2010/main" val="3313949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8D72DAB-C5F9-B24D-BDEA-06C48F926F12}" type="slidenum">
              <a:rPr lang="en-US"/>
              <a:pPr>
                <a:defRPr/>
              </a:pPr>
              <a:t>‹#›</a:t>
            </a:fld>
            <a:endParaRPr lang="en-US"/>
          </a:p>
        </p:txBody>
      </p:sp>
    </p:spTree>
    <p:extLst>
      <p:ext uri="{BB962C8B-B14F-4D97-AF65-F5344CB8AC3E}">
        <p14:creationId xmlns:p14="http://schemas.microsoft.com/office/powerpoint/2010/main" val="1480548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06E23BE-68A9-0043-8DD5-5A7C23A585DD}" type="slidenum">
              <a:rPr lang="en-US"/>
              <a:pPr>
                <a:defRPr/>
              </a:pPr>
              <a:t>‹#›</a:t>
            </a:fld>
            <a:endParaRPr lang="en-US"/>
          </a:p>
        </p:txBody>
      </p:sp>
    </p:spTree>
    <p:extLst>
      <p:ext uri="{BB962C8B-B14F-4D97-AF65-F5344CB8AC3E}">
        <p14:creationId xmlns:p14="http://schemas.microsoft.com/office/powerpoint/2010/main" val="20743634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DE8D10F3-B893-5841-A1AC-51CFE1300BDD}" type="slidenum">
              <a:rPr lang="en-US"/>
              <a:pPr>
                <a:defRPr/>
              </a:pPr>
              <a:t>‹#›</a:t>
            </a:fld>
            <a:endParaRPr lang="en-US"/>
          </a:p>
        </p:txBody>
      </p:sp>
    </p:spTree>
    <p:extLst>
      <p:ext uri="{BB962C8B-B14F-4D97-AF65-F5344CB8AC3E}">
        <p14:creationId xmlns:p14="http://schemas.microsoft.com/office/powerpoint/2010/main" val="22131879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E087AD34-C73B-AB48-8D57-2E087B504A3E}" type="slidenum">
              <a:rPr lang="en-US"/>
              <a:pPr>
                <a:defRPr/>
              </a:pPr>
              <a:t>‹#›</a:t>
            </a:fld>
            <a:endParaRPr lang="en-US"/>
          </a:p>
        </p:txBody>
      </p:sp>
    </p:spTree>
    <p:extLst>
      <p:ext uri="{BB962C8B-B14F-4D97-AF65-F5344CB8AC3E}">
        <p14:creationId xmlns:p14="http://schemas.microsoft.com/office/powerpoint/2010/main" val="13068132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DB73F141-49F8-124A-AB38-E5D0C9F44AB9}" type="slidenum">
              <a:rPr lang="en-US"/>
              <a:pPr>
                <a:defRPr/>
              </a:pPr>
              <a:t>‹#›</a:t>
            </a:fld>
            <a:endParaRPr lang="en-US"/>
          </a:p>
        </p:txBody>
      </p:sp>
    </p:spTree>
    <p:extLst>
      <p:ext uri="{BB962C8B-B14F-4D97-AF65-F5344CB8AC3E}">
        <p14:creationId xmlns:p14="http://schemas.microsoft.com/office/powerpoint/2010/main" val="39037896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3A69170-42E6-F045-8C91-F421B40CD867}" type="slidenum">
              <a:rPr lang="en-US"/>
              <a:pPr>
                <a:defRPr/>
              </a:pPr>
              <a:t>‹#›</a:t>
            </a:fld>
            <a:endParaRPr lang="en-US"/>
          </a:p>
        </p:txBody>
      </p:sp>
    </p:spTree>
    <p:extLst>
      <p:ext uri="{BB962C8B-B14F-4D97-AF65-F5344CB8AC3E}">
        <p14:creationId xmlns:p14="http://schemas.microsoft.com/office/powerpoint/2010/main" val="1817320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C018BF3-8F65-614F-AA77-DD6365C868D2}" type="slidenum">
              <a:rPr lang="en-US"/>
              <a:pPr>
                <a:defRPr/>
              </a:pPr>
              <a:t>‹#›</a:t>
            </a:fld>
            <a:endParaRPr lang="en-US"/>
          </a:p>
        </p:txBody>
      </p:sp>
    </p:spTree>
    <p:extLst>
      <p:ext uri="{BB962C8B-B14F-4D97-AF65-F5344CB8AC3E}">
        <p14:creationId xmlns:p14="http://schemas.microsoft.com/office/powerpoint/2010/main" val="28011044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ADDCA2C-50C9-4A45-BD9E-731FB0E87662}" type="slidenum">
              <a:rPr lang="en-US"/>
              <a:pPr>
                <a:defRPr/>
              </a:pPr>
              <a:t>‹#›</a:t>
            </a:fld>
            <a:endParaRPr lang="en-US"/>
          </a:p>
        </p:txBody>
      </p:sp>
    </p:spTree>
    <p:extLst>
      <p:ext uri="{BB962C8B-B14F-4D97-AF65-F5344CB8AC3E}">
        <p14:creationId xmlns:p14="http://schemas.microsoft.com/office/powerpoint/2010/main" val="2523827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3"/>
          <p:cNvSpPr>
            <a:spLocks noGrp="1" noChangeArrowheads="1"/>
          </p:cNvSpPr>
          <p:nvPr>
            <p:ph type="dt" sz="half" idx="10"/>
          </p:nvPr>
        </p:nvSpPr>
        <p:spPr>
          <a:ln/>
        </p:spPr>
        <p:txBody>
          <a:bodyPr/>
          <a:lstStyle>
            <a:lvl1pPr>
              <a:defRPr/>
            </a:lvl1pPr>
          </a:lstStyle>
          <a:p>
            <a:pPr>
              <a:defRPr/>
            </a:pPr>
            <a:endParaRPr lang="en-US"/>
          </a:p>
        </p:txBody>
      </p:sp>
      <p:sp>
        <p:nvSpPr>
          <p:cNvPr id="3" name="Rectangle 1034"/>
          <p:cNvSpPr>
            <a:spLocks noGrp="1" noChangeArrowheads="1"/>
          </p:cNvSpPr>
          <p:nvPr>
            <p:ph type="ftr" sz="quarter" idx="11"/>
          </p:nvPr>
        </p:nvSpPr>
        <p:spPr>
          <a:ln/>
        </p:spPr>
        <p:txBody>
          <a:bodyPr/>
          <a:lstStyle>
            <a:lvl1pPr>
              <a:defRPr/>
            </a:lvl1pPr>
          </a:lstStyle>
          <a:p>
            <a:pPr>
              <a:defRPr/>
            </a:pPr>
            <a:endParaRPr lang="en-US"/>
          </a:p>
        </p:txBody>
      </p:sp>
      <p:sp>
        <p:nvSpPr>
          <p:cNvPr id="4" name="Rectangle 1035"/>
          <p:cNvSpPr>
            <a:spLocks noGrp="1" noChangeArrowheads="1"/>
          </p:cNvSpPr>
          <p:nvPr>
            <p:ph type="sldNum" sz="quarter" idx="12"/>
          </p:nvPr>
        </p:nvSpPr>
        <p:spPr>
          <a:ln/>
        </p:spPr>
        <p:txBody>
          <a:bodyPr/>
          <a:lstStyle>
            <a:lvl1pPr>
              <a:defRPr/>
            </a:lvl1pPr>
          </a:lstStyle>
          <a:p>
            <a:pPr>
              <a:defRPr/>
            </a:pPr>
            <a:fld id="{B7952B7B-3D0B-E948-A28E-3607C58F4F7B}" type="slidenum">
              <a:rPr lang="en-US"/>
              <a:pPr>
                <a:defRPr/>
              </a:pPr>
              <a:t>‹#›</a:t>
            </a:fld>
            <a:endParaRPr lang="en-US"/>
          </a:p>
        </p:txBody>
      </p:sp>
    </p:spTree>
    <p:extLst>
      <p:ext uri="{BB962C8B-B14F-4D97-AF65-F5344CB8AC3E}">
        <p14:creationId xmlns:p14="http://schemas.microsoft.com/office/powerpoint/2010/main" val="11396290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1"/>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1"/>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0D0645-0E67-3745-AE89-C05F7A12021F}" type="slidenum">
              <a:rPr lang="en-US"/>
              <a:pPr>
                <a:defRPr/>
              </a:pPr>
              <a:t>‹#›</a:t>
            </a:fld>
            <a:endParaRPr lang="en-US"/>
          </a:p>
        </p:txBody>
      </p:sp>
    </p:spTree>
    <p:extLst>
      <p:ext uri="{BB962C8B-B14F-4D97-AF65-F5344CB8AC3E}">
        <p14:creationId xmlns:p14="http://schemas.microsoft.com/office/powerpoint/2010/main" val="26872678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B2CE479-B675-9844-8C6A-457141B3291E}" type="slidenum">
              <a:rPr lang="en-US"/>
              <a:pPr>
                <a:defRPr/>
              </a:pPr>
              <a:t>‹#›</a:t>
            </a:fld>
            <a:endParaRPr lang="en-US"/>
          </a:p>
        </p:txBody>
      </p:sp>
    </p:spTree>
    <p:extLst>
      <p:ext uri="{BB962C8B-B14F-4D97-AF65-F5344CB8AC3E}">
        <p14:creationId xmlns:p14="http://schemas.microsoft.com/office/powerpoint/2010/main" val="6385511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4188007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89768945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2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2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99434608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8587802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45790145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047558025"/>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78201866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47114684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1033"/>
          <p:cNvSpPr>
            <a:spLocks noGrp="1" noChangeArrowheads="1"/>
          </p:cNvSpPr>
          <p:nvPr>
            <p:ph type="dt" sz="half" idx="10"/>
          </p:nvPr>
        </p:nvSpPr>
        <p:spPr>
          <a:ln/>
        </p:spPr>
        <p:txBody>
          <a:bodyPr/>
          <a:lstStyle>
            <a:lvl1pPr>
              <a:defRPr/>
            </a:lvl1pPr>
          </a:lstStyle>
          <a:p>
            <a:pPr>
              <a:defRPr/>
            </a:pPr>
            <a:endParaRPr lang="en-US"/>
          </a:p>
        </p:txBody>
      </p:sp>
      <p:sp>
        <p:nvSpPr>
          <p:cNvPr id="6" name="Rectangle 1034"/>
          <p:cNvSpPr>
            <a:spLocks noGrp="1" noChangeArrowheads="1"/>
          </p:cNvSpPr>
          <p:nvPr>
            <p:ph type="ftr" sz="quarter" idx="11"/>
          </p:nvPr>
        </p:nvSpPr>
        <p:spPr>
          <a:ln/>
        </p:spPr>
        <p:txBody>
          <a:bodyPr/>
          <a:lstStyle>
            <a:lvl1pPr>
              <a:defRPr/>
            </a:lvl1pPr>
          </a:lstStyle>
          <a:p>
            <a:pPr>
              <a:defRPr/>
            </a:pPr>
            <a:endParaRPr lang="en-US"/>
          </a:p>
        </p:txBody>
      </p:sp>
      <p:sp>
        <p:nvSpPr>
          <p:cNvPr id="7" name="Rectangle 1035"/>
          <p:cNvSpPr>
            <a:spLocks noGrp="1" noChangeArrowheads="1"/>
          </p:cNvSpPr>
          <p:nvPr>
            <p:ph type="sldNum" sz="quarter" idx="12"/>
          </p:nvPr>
        </p:nvSpPr>
        <p:spPr>
          <a:ln/>
        </p:spPr>
        <p:txBody>
          <a:bodyPr/>
          <a:lstStyle>
            <a:lvl1pPr>
              <a:defRPr/>
            </a:lvl1pPr>
          </a:lstStyle>
          <a:p>
            <a:pPr>
              <a:defRPr/>
            </a:pPr>
            <a:fld id="{3DCFB5A7-4F7A-FB4E-A293-49154FBB6929}" type="slidenum">
              <a:rPr lang="en-US"/>
              <a:pPr>
                <a:defRPr/>
              </a:pPr>
              <a:t>‹#›</a:t>
            </a:fld>
            <a:endParaRPr lang="en-US"/>
          </a:p>
        </p:txBody>
      </p:sp>
    </p:spTree>
    <p:extLst>
      <p:ext uri="{BB962C8B-B14F-4D97-AF65-F5344CB8AC3E}">
        <p14:creationId xmlns:p14="http://schemas.microsoft.com/office/powerpoint/2010/main" val="12227317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2523800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4"/>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4"/>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13100215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11742770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300CE5EF-3C7A-224D-9DB4-CFF4E060F778}" type="slidenum">
              <a:rPr lang="en-US"/>
              <a:pPr>
                <a:defRPr/>
              </a:pPr>
              <a:t>‹#›</a:t>
            </a:fld>
            <a:endParaRPr lang="en-US"/>
          </a:p>
        </p:txBody>
      </p:sp>
    </p:spTree>
    <p:extLst>
      <p:ext uri="{BB962C8B-B14F-4D97-AF65-F5344CB8AC3E}">
        <p14:creationId xmlns:p14="http://schemas.microsoft.com/office/powerpoint/2010/main" val="1982630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910D7ECA-AA48-2249-814D-A9FB12259C6A}" type="slidenum">
              <a:rPr lang="en-US"/>
              <a:pPr>
                <a:defRPr/>
              </a:pPr>
              <a:t>‹#›</a:t>
            </a:fld>
            <a:endParaRPr lang="en-US"/>
          </a:p>
        </p:txBody>
      </p:sp>
    </p:spTree>
    <p:extLst>
      <p:ext uri="{BB962C8B-B14F-4D97-AF65-F5344CB8AC3E}">
        <p14:creationId xmlns:p14="http://schemas.microsoft.com/office/powerpoint/2010/main" val="41099845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34"/>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2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CA539CED-4EE3-1B41-B506-0DA6C3A1CBB1}" type="slidenum">
              <a:rPr lang="en-US"/>
              <a:pPr>
                <a:defRPr/>
              </a:pPr>
              <a:t>‹#›</a:t>
            </a:fld>
            <a:endParaRPr lang="en-US"/>
          </a:p>
        </p:txBody>
      </p:sp>
    </p:spTree>
    <p:extLst>
      <p:ext uri="{BB962C8B-B14F-4D97-AF65-F5344CB8AC3E}">
        <p14:creationId xmlns:p14="http://schemas.microsoft.com/office/powerpoint/2010/main" val="23974115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39CF810D-88DE-437E-84F3-1E2BEBE81C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4449230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ED0946-513A-4FBA-BB7F-BCA9337761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3829962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591B3-136F-4162-9919-272C3B956C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42042732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E15F3410-A192-4093-8FE3-BBF23E4276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3152361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1033"/>
          <p:cNvSpPr>
            <a:spLocks noGrp="1" noChangeArrowheads="1"/>
          </p:cNvSpPr>
          <p:nvPr>
            <p:ph type="dt" sz="half" idx="10"/>
          </p:nvPr>
        </p:nvSpPr>
        <p:spPr>
          <a:ln/>
        </p:spPr>
        <p:txBody>
          <a:bodyPr/>
          <a:lstStyle>
            <a:lvl1pPr>
              <a:defRPr/>
            </a:lvl1pPr>
          </a:lstStyle>
          <a:p>
            <a:pPr>
              <a:defRPr/>
            </a:pPr>
            <a:endParaRPr lang="en-US"/>
          </a:p>
        </p:txBody>
      </p:sp>
      <p:sp>
        <p:nvSpPr>
          <p:cNvPr id="6" name="Rectangle 1034"/>
          <p:cNvSpPr>
            <a:spLocks noGrp="1" noChangeArrowheads="1"/>
          </p:cNvSpPr>
          <p:nvPr>
            <p:ph type="ftr" sz="quarter" idx="11"/>
          </p:nvPr>
        </p:nvSpPr>
        <p:spPr>
          <a:ln/>
        </p:spPr>
        <p:txBody>
          <a:bodyPr/>
          <a:lstStyle>
            <a:lvl1pPr>
              <a:defRPr/>
            </a:lvl1pPr>
          </a:lstStyle>
          <a:p>
            <a:pPr>
              <a:defRPr/>
            </a:pPr>
            <a:endParaRPr lang="en-US"/>
          </a:p>
        </p:txBody>
      </p:sp>
      <p:sp>
        <p:nvSpPr>
          <p:cNvPr id="7" name="Rectangle 1035"/>
          <p:cNvSpPr>
            <a:spLocks noGrp="1" noChangeArrowheads="1"/>
          </p:cNvSpPr>
          <p:nvPr>
            <p:ph type="sldNum" sz="quarter" idx="12"/>
          </p:nvPr>
        </p:nvSpPr>
        <p:spPr>
          <a:ln/>
        </p:spPr>
        <p:txBody>
          <a:bodyPr/>
          <a:lstStyle>
            <a:lvl1pPr>
              <a:defRPr/>
            </a:lvl1pPr>
          </a:lstStyle>
          <a:p>
            <a:pPr>
              <a:defRPr/>
            </a:pPr>
            <a:fld id="{1DFF95F6-832E-4A4F-A939-EDE75784167A}" type="slidenum">
              <a:rPr lang="en-US"/>
              <a:pPr>
                <a:defRPr/>
              </a:pPr>
              <a:t>‹#›</a:t>
            </a:fld>
            <a:endParaRPr lang="en-US"/>
          </a:p>
        </p:txBody>
      </p:sp>
    </p:spTree>
    <p:extLst>
      <p:ext uri="{BB962C8B-B14F-4D97-AF65-F5344CB8AC3E}">
        <p14:creationId xmlns:p14="http://schemas.microsoft.com/office/powerpoint/2010/main" val="40645938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FEA3FC65-DFE1-41BF-9200-6E90951E93E3}"/>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3577866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6D4896-AB9A-41E6-BFCC-8A92D7E395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8674001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EFB753-050F-423B-A85C-0A479F8584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pic>
        <p:nvPicPr>
          <p:cNvPr id="6" name="Picture 5">
            <a:extLst>
              <a:ext uri="{FF2B5EF4-FFF2-40B4-BE49-F238E27FC236}">
                <a16:creationId xmlns:a16="http://schemas.microsoft.com/office/drawing/2014/main" id="{13E3D510-E373-4D22-9004-F977C0A36993}"/>
              </a:ext>
            </a:extLst>
          </p:cNvPr>
          <p:cNvPicPr>
            <a:picLocks noChangeAspect="1"/>
          </p:cNvPicPr>
          <p:nvPr userDrawn="1"/>
        </p:nvPicPr>
        <p:blipFill rotWithShape="1">
          <a:blip r:embed="rId3" cstate="email">
            <a:clrChange>
              <a:clrFrom>
                <a:srgbClr val="880015"/>
              </a:clrFrom>
              <a:clrTo>
                <a:srgbClr val="880015">
                  <a:alpha val="0"/>
                </a:srgbClr>
              </a:clrTo>
            </a:clrChange>
            <a:extLst>
              <a:ext uri="{28A0092B-C50C-407E-A947-70E740481C1C}">
                <a14:useLocalDpi xmlns:a14="http://schemas.microsoft.com/office/drawing/2010/main"/>
              </a:ext>
            </a:extLst>
          </a:blip>
          <a:srcRect/>
          <a:stretch/>
        </p:blipFill>
        <p:spPr>
          <a:xfrm>
            <a:off x="0" y="4591050"/>
            <a:ext cx="9144000" cy="2266950"/>
          </a:xfrm>
          <a:prstGeom prst="rect">
            <a:avLst/>
          </a:prstGeom>
        </p:spPr>
      </p:pic>
    </p:spTree>
    <p:extLst>
      <p:ext uri="{BB962C8B-B14F-4D97-AF65-F5344CB8AC3E}">
        <p14:creationId xmlns:p14="http://schemas.microsoft.com/office/powerpoint/2010/main" val="39187440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CDBADC-7805-4739-860A-A5AE2795A3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21"/>
            <a:ext cx="9141971" cy="6859521"/>
          </a:xfrm>
          <a:prstGeom prst="rect">
            <a:avLst/>
          </a:prstGeom>
        </p:spPr>
      </p:pic>
    </p:spTree>
    <p:extLst>
      <p:ext uri="{BB962C8B-B14F-4D97-AF65-F5344CB8AC3E}">
        <p14:creationId xmlns:p14="http://schemas.microsoft.com/office/powerpoint/2010/main" val="6925932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00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74F0FB30-238E-4566-AA30-9EC7C5429E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555131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276F7AB6-B3B8-3C49-8EF3-A1133FEACCA2}" type="slidenum">
              <a:rPr lang="en-US"/>
              <a:pPr>
                <a:defRPr/>
              </a:pPr>
              <a:t>‹#›</a:t>
            </a:fld>
            <a:endParaRPr lang="en-US"/>
          </a:p>
        </p:txBody>
      </p:sp>
    </p:spTree>
    <p:extLst>
      <p:ext uri="{BB962C8B-B14F-4D97-AF65-F5344CB8AC3E}">
        <p14:creationId xmlns:p14="http://schemas.microsoft.com/office/powerpoint/2010/main" val="25599675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12946130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3366"/>
              </a:solidFill>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1376" tIns="45688" rIns="91376" bIns="45688" anchor="ctr"/>
          <a:lstStyle/>
          <a:p>
            <a:pPr algn="ctr"/>
            <a:endParaRPr kumimoji="1" lang="en-US">
              <a:solidFill>
                <a:srgbClr val="003366"/>
              </a:solidFill>
            </a:endParaRPr>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3366"/>
                </a:solidFill>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3366"/>
                </a:solidFill>
              </a:endParaRPr>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eaLnBrk="0" hangingPunct="0">
              <a:defRPr>
                <a:solidFill>
                  <a:srgbClr val="FFFFFF"/>
                </a:solidFill>
              </a:defRPr>
            </a:lvl1pPr>
          </a:lstStyle>
          <a:p>
            <a:pPr>
              <a:defRPr/>
            </a:pPr>
            <a:endParaRPr lang="en-US"/>
          </a:p>
        </p:txBody>
      </p:sp>
      <p:sp>
        <p:nvSpPr>
          <p:cNvPr id="10" name="Rectangle 9"/>
          <p:cNvSpPr>
            <a:spLocks noGrp="1" noChangeArrowheads="1"/>
          </p:cNvSpPr>
          <p:nvPr>
            <p:ph type="ftr" sz="quarter" idx="11"/>
          </p:nvPr>
        </p:nvSpPr>
        <p:spPr>
          <a:xfrm>
            <a:off x="5195894" y="6549972"/>
            <a:ext cx="3279775" cy="308028"/>
          </a:xfrm>
        </p:spPr>
        <p:txBody>
          <a:bodyPr/>
          <a:lstStyle>
            <a:lvl1pPr algn="r" eaLnBrk="0" hangingPunct="0">
              <a:defRPr/>
            </a:lvl1pPr>
          </a:lstStyle>
          <a:p>
            <a:pPr>
              <a:defRPr/>
            </a:pPr>
            <a:endParaRPr lang="en-US"/>
          </a:p>
        </p:txBody>
      </p:sp>
      <p:sp>
        <p:nvSpPr>
          <p:cNvPr id="11" name="Rectangle 10"/>
          <p:cNvSpPr>
            <a:spLocks noGrp="1" noChangeArrowheads="1"/>
          </p:cNvSpPr>
          <p:nvPr>
            <p:ph type="sldNum" sz="quarter" idx="12"/>
          </p:nvPr>
        </p:nvSpPr>
        <p:spPr>
          <a:xfrm>
            <a:off x="9531" y="6356099"/>
            <a:ext cx="587375" cy="492378"/>
          </a:xfrm>
        </p:spPr>
        <p:txBody>
          <a:bodyPr anchorCtr="0"/>
          <a:lstStyle>
            <a:lvl1pPr eaLnBrk="0" hangingPunct="0">
              <a:defRPr/>
            </a:lvl1pPr>
          </a:lstStyle>
          <a:p>
            <a:pPr>
              <a:defRPr/>
            </a:pPr>
            <a:fld id="{3648C958-12DE-3946-A9E6-98A01D7DB3B6}" type="slidenum">
              <a:rPr lang="en-US"/>
              <a:pPr>
                <a:defRPr/>
              </a:pPr>
              <a:t>‹#›</a:t>
            </a:fld>
            <a:endParaRPr lang="en-US"/>
          </a:p>
        </p:txBody>
      </p:sp>
    </p:spTree>
    <p:extLst>
      <p:ext uri="{BB962C8B-B14F-4D97-AF65-F5344CB8AC3E}">
        <p14:creationId xmlns:p14="http://schemas.microsoft.com/office/powerpoint/2010/main" val="20604143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5CD5E526-007E-F44E-A2D0-E822CBFD2D0D}" type="slidenum">
              <a:rPr lang="en-US"/>
              <a:pPr>
                <a:defRPr/>
              </a:pPr>
              <a:t>‹#›</a:t>
            </a:fld>
            <a:endParaRPr lang="en-US"/>
          </a:p>
        </p:txBody>
      </p:sp>
    </p:spTree>
    <p:extLst>
      <p:ext uri="{BB962C8B-B14F-4D97-AF65-F5344CB8AC3E}">
        <p14:creationId xmlns:p14="http://schemas.microsoft.com/office/powerpoint/2010/main" val="71126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57.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58.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5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13.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1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theme" Target="../theme/theme1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96.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2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22.xml"/><Relationship Id="rId1" Type="http://schemas.openxmlformats.org/officeDocument/2006/relationships/slideLayout" Target="../slideLayouts/slideLayout1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2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14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7.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9.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1026"/>
          <p:cNvGrpSpPr>
            <a:grpSpLocks/>
          </p:cNvGrpSpPr>
          <p:nvPr/>
        </p:nvGrpSpPr>
        <p:grpSpPr bwMode="auto">
          <a:xfrm>
            <a:off x="457200" y="992188"/>
            <a:ext cx="8153400" cy="1600200"/>
            <a:chOff x="288" y="625"/>
            <a:chExt cx="5136" cy="1008"/>
          </a:xfrm>
        </p:grpSpPr>
        <p:sp>
          <p:nvSpPr>
            <p:cNvPr id="13320"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13321"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13322"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13323"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13315" name="Rectangle 1031"/>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976" tIns="45989" rIns="91976" bIns="45989" numCol="1" anchor="b" anchorCtr="0" compatLnSpc="1">
            <a:prstTxWarp prst="textNoShape">
              <a:avLst/>
            </a:prstTxWarp>
          </a:bodyPr>
          <a:lstStyle/>
          <a:p>
            <a:pPr lvl="0"/>
            <a:r>
              <a:rPr lang="en-US"/>
              <a:t>Click to edit Master title style</a:t>
            </a:r>
          </a:p>
        </p:txBody>
      </p:sp>
      <p:sp>
        <p:nvSpPr>
          <p:cNvPr id="13316" name="Rectangle 1032"/>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976" tIns="45989" rIns="91976" bIns="459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2825"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162826"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162827"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algn="r" eaLnBrk="1" hangingPunct="1">
              <a:defRPr sz="1400"/>
            </a:lvl1pPr>
          </a:lstStyle>
          <a:p>
            <a:pPr>
              <a:defRPr/>
            </a:pPr>
            <a:fld id="{EA9EA8A5-0F62-5E4B-ABB8-B27B47F5669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612" r:id="rId1"/>
    <p:sldLayoutId id="2147487550" r:id="rId2"/>
    <p:sldLayoutId id="2147487551" r:id="rId3"/>
    <p:sldLayoutId id="2147487552" r:id="rId4"/>
    <p:sldLayoutId id="2147487553" r:id="rId5"/>
    <p:sldLayoutId id="2147487554" r:id="rId6"/>
    <p:sldLayoutId id="2147487555" r:id="rId7"/>
    <p:sldLayoutId id="2147487556" r:id="rId8"/>
    <p:sldLayoutId id="2147487557" r:id="rId9"/>
    <p:sldLayoutId id="2147487558" r:id="rId10"/>
    <p:sldLayoutId id="2147487559" r:id="rId11"/>
    <p:sldLayoutId id="2147487560" r:id="rId12"/>
  </p:sldLayoutIdLst>
  <p:txStyles>
    <p:titleStyle>
      <a:lvl1pPr algn="l" rtl="0" eaLnBrk="0" fontAlgn="base" hangingPunct="0">
        <a:spcBef>
          <a:spcPct val="0"/>
        </a:spcBef>
        <a:spcAft>
          <a:spcPct val="0"/>
        </a:spcAft>
        <a:defRPr sz="4400">
          <a:solidFill>
            <a:schemeClr val="tx2"/>
          </a:solidFill>
          <a:latin typeface="Arial"/>
          <a:ea typeface="ＭＳ Ｐゴシック"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6726" algn="r" rtl="0" fontAlgn="base">
        <a:spcBef>
          <a:spcPct val="0"/>
        </a:spcBef>
        <a:spcAft>
          <a:spcPct val="0"/>
        </a:spcAft>
        <a:defRPr sz="4400" i="1">
          <a:solidFill>
            <a:schemeClr val="tx2"/>
          </a:solidFill>
          <a:latin typeface="Times New Roman" pitchFamily="-112" charset="0"/>
        </a:defRPr>
      </a:lvl6pPr>
      <a:lvl7pPr marL="913455" algn="r" rtl="0" fontAlgn="base">
        <a:spcBef>
          <a:spcPct val="0"/>
        </a:spcBef>
        <a:spcAft>
          <a:spcPct val="0"/>
        </a:spcAft>
        <a:defRPr sz="4400" i="1">
          <a:solidFill>
            <a:schemeClr val="tx2"/>
          </a:solidFill>
          <a:latin typeface="Times New Roman" pitchFamily="-112" charset="0"/>
        </a:defRPr>
      </a:lvl7pPr>
      <a:lvl8pPr marL="1370172" algn="r" rtl="0" fontAlgn="base">
        <a:spcBef>
          <a:spcPct val="0"/>
        </a:spcBef>
        <a:spcAft>
          <a:spcPct val="0"/>
        </a:spcAft>
        <a:defRPr sz="4400" i="1">
          <a:solidFill>
            <a:schemeClr val="tx2"/>
          </a:solidFill>
          <a:latin typeface="Times New Roman" pitchFamily="-112" charset="0"/>
        </a:defRPr>
      </a:lvl8pPr>
      <a:lvl9pPr marL="1826907" algn="r" rtl="0" fontAlgn="base">
        <a:spcBef>
          <a:spcPct val="0"/>
        </a:spcBef>
        <a:spcAft>
          <a:spcPct val="0"/>
        </a:spcAft>
        <a:defRPr sz="4400" i="1">
          <a:solidFill>
            <a:schemeClr val="tx2"/>
          </a:solidFill>
          <a:latin typeface="Times New Roman" pitchFamily="-112" charset="0"/>
        </a:defRPr>
      </a:lvl9pPr>
    </p:titleStyle>
    <p:bodyStyle>
      <a:lvl1pPr marL="342543" indent="-342543" algn="l" rtl="0" eaLnBrk="0" fontAlgn="base" hangingPunct="0">
        <a:spcBef>
          <a:spcPct val="20000"/>
        </a:spcBef>
        <a:spcAft>
          <a:spcPct val="0"/>
        </a:spcAft>
        <a:buClr>
          <a:schemeClr val="tx2"/>
        </a:buClr>
        <a:buChar char="•"/>
        <a:defRPr sz="3200">
          <a:solidFill>
            <a:schemeClr val="tx1"/>
          </a:solidFill>
          <a:latin typeface="Arial"/>
          <a:ea typeface="ＭＳ Ｐゴシック" charset="-128"/>
          <a:cs typeface="Arial"/>
        </a:defRPr>
      </a:lvl1pPr>
      <a:lvl2pPr marL="742174" indent="-285456" algn="l" rtl="0" eaLnBrk="0" fontAlgn="base" hangingPunct="0">
        <a:spcBef>
          <a:spcPct val="20000"/>
        </a:spcBef>
        <a:spcAft>
          <a:spcPct val="0"/>
        </a:spcAft>
        <a:buClr>
          <a:schemeClr val="tx2"/>
        </a:buClr>
        <a:buChar char="–"/>
        <a:defRPr sz="2800">
          <a:solidFill>
            <a:schemeClr val="tx1"/>
          </a:solidFill>
          <a:latin typeface="Arial"/>
          <a:ea typeface="ＭＳ Ｐゴシック" pitchFamily="-112" charset="-128"/>
          <a:cs typeface="Arial"/>
        </a:defRPr>
      </a:lvl2pPr>
      <a:lvl3pPr marL="1141806" indent="-228363" algn="l" rtl="0" eaLnBrk="0" fontAlgn="base" hangingPunct="0">
        <a:spcBef>
          <a:spcPct val="20000"/>
        </a:spcBef>
        <a:spcAft>
          <a:spcPct val="0"/>
        </a:spcAft>
        <a:buClr>
          <a:schemeClr val="tx2"/>
        </a:buClr>
        <a:buChar char="•"/>
        <a:defRPr sz="2400">
          <a:solidFill>
            <a:schemeClr val="tx1"/>
          </a:solidFill>
          <a:latin typeface="Arial"/>
          <a:ea typeface="ＭＳ Ｐゴシック" pitchFamily="-112" charset="-128"/>
          <a:cs typeface="Arial"/>
        </a:defRPr>
      </a:lvl3pPr>
      <a:lvl4pPr marL="1598537" indent="-228363" algn="l" rtl="0" eaLnBrk="0" fontAlgn="base" hangingPunct="0">
        <a:spcBef>
          <a:spcPct val="20000"/>
        </a:spcBef>
        <a:spcAft>
          <a:spcPct val="0"/>
        </a:spcAft>
        <a:buClr>
          <a:schemeClr val="tx2"/>
        </a:buClr>
        <a:buChar char="–"/>
        <a:defRPr sz="2000">
          <a:solidFill>
            <a:schemeClr val="tx1"/>
          </a:solidFill>
          <a:latin typeface="Arial"/>
          <a:ea typeface="ＭＳ Ｐゴシック" pitchFamily="-112" charset="-128"/>
          <a:cs typeface="Arial"/>
        </a:defRPr>
      </a:lvl4pPr>
      <a:lvl5pPr marL="2055258" indent="-228363" algn="l" rtl="0" eaLnBrk="0" fontAlgn="base" hangingPunct="0">
        <a:spcBef>
          <a:spcPct val="20000"/>
        </a:spcBef>
        <a:spcAft>
          <a:spcPct val="0"/>
        </a:spcAft>
        <a:buClr>
          <a:schemeClr val="tx2"/>
        </a:buClr>
        <a:buChar char="•"/>
        <a:defRPr sz="2000">
          <a:solidFill>
            <a:schemeClr val="tx1"/>
          </a:solidFill>
          <a:latin typeface="Arial"/>
          <a:ea typeface="ＭＳ Ｐゴシック" pitchFamily="-112" charset="-128"/>
          <a:cs typeface="Arial"/>
        </a:defRPr>
      </a:lvl5pPr>
      <a:lvl6pPr marL="2511982" indent="-228363" algn="l" rtl="0" fontAlgn="base">
        <a:spcBef>
          <a:spcPct val="20000"/>
        </a:spcBef>
        <a:spcAft>
          <a:spcPct val="0"/>
        </a:spcAft>
        <a:buClr>
          <a:schemeClr val="tx2"/>
        </a:buClr>
        <a:buChar char="•"/>
        <a:defRPr sz="2000">
          <a:solidFill>
            <a:schemeClr val="tx1"/>
          </a:solidFill>
          <a:latin typeface="+mn-lt"/>
          <a:ea typeface="ＭＳ Ｐゴシック" pitchFamily="-112" charset="-128"/>
        </a:defRPr>
      </a:lvl6pPr>
      <a:lvl7pPr marL="2968711" indent="-228363" algn="l" rtl="0" fontAlgn="base">
        <a:spcBef>
          <a:spcPct val="20000"/>
        </a:spcBef>
        <a:spcAft>
          <a:spcPct val="0"/>
        </a:spcAft>
        <a:buClr>
          <a:schemeClr val="tx2"/>
        </a:buClr>
        <a:buChar char="•"/>
        <a:defRPr sz="2000">
          <a:solidFill>
            <a:schemeClr val="tx1"/>
          </a:solidFill>
          <a:latin typeface="+mn-lt"/>
          <a:ea typeface="ＭＳ Ｐゴシック" pitchFamily="-112" charset="-128"/>
        </a:defRPr>
      </a:lvl7pPr>
      <a:lvl8pPr marL="3425430" indent="-228363" algn="l" rtl="0" fontAlgn="base">
        <a:spcBef>
          <a:spcPct val="20000"/>
        </a:spcBef>
        <a:spcAft>
          <a:spcPct val="0"/>
        </a:spcAft>
        <a:buClr>
          <a:schemeClr val="tx2"/>
        </a:buClr>
        <a:buChar char="•"/>
        <a:defRPr sz="2000">
          <a:solidFill>
            <a:schemeClr val="tx1"/>
          </a:solidFill>
          <a:latin typeface="+mn-lt"/>
          <a:ea typeface="ＭＳ Ｐゴシック" pitchFamily="-112" charset="-128"/>
        </a:defRPr>
      </a:lvl8pPr>
      <a:lvl9pPr marL="3882160" indent="-228363" algn="l" rtl="0" fontAlgn="base">
        <a:spcBef>
          <a:spcPct val="20000"/>
        </a:spcBef>
        <a:spcAft>
          <a:spcPct val="0"/>
        </a:spcAft>
        <a:buClr>
          <a:schemeClr val="tx2"/>
        </a:buClr>
        <a:buChar char="•"/>
        <a:defRPr sz="2000">
          <a:solidFill>
            <a:schemeClr val="tx1"/>
          </a:solidFill>
          <a:latin typeface="+mn-lt"/>
          <a:ea typeface="ＭＳ Ｐゴシック" pitchFamily="-112"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1974" tIns="40987" rIns="81974" bIns="40987" anchor="ctr"/>
          <a:lstStyle/>
          <a:p>
            <a:pPr eaLnBrk="1" hangingPunct="1"/>
            <a:endParaRPr lang="en-US">
              <a:solidFill>
                <a:srgbClr val="000000"/>
              </a:solidFill>
              <a:latin typeface="Times New Roman" charset="0"/>
              <a:ea typeface="MS Gothic" charset="0"/>
              <a:cs typeface="MS Gothic" charset="0"/>
            </a:endParaRPr>
          </a:p>
        </p:txBody>
      </p:sp>
      <p:sp>
        <p:nvSpPr>
          <p:cNvPr id="1026" name="Text Box 2"/>
          <p:cNvSpPr txBox="1">
            <a:spLocks noChangeArrowheads="1"/>
          </p:cNvSpPr>
          <p:nvPr/>
        </p:nvSpPr>
        <p:spPr bwMode="auto">
          <a:xfrm>
            <a:off x="757641" y="6562244"/>
            <a:ext cx="877103" cy="223231"/>
          </a:xfrm>
          <a:prstGeom prst="rect">
            <a:avLst/>
          </a:prstGeom>
          <a:noFill/>
          <a:ln w="9525">
            <a:noFill/>
            <a:round/>
            <a:headEnd/>
            <a:tailEnd/>
          </a:ln>
          <a:effectLst/>
        </p:spPr>
        <p:txBody>
          <a:bodyPr wrap="none" lIns="80682" tIns="41956" rIns="80682" bIns="41956"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64516" name="Rectangle 3"/>
          <p:cNvSpPr>
            <a:spLocks noChangeArrowheads="1"/>
          </p:cNvSpPr>
          <p:nvPr/>
        </p:nvSpPr>
        <p:spPr bwMode="auto">
          <a:xfrm>
            <a:off x="7844518" y="6546038"/>
            <a:ext cx="673369" cy="225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82" tIns="41956" rIns="80682" bIns="41956" anchor="ctr">
            <a:spAutoFit/>
          </a:bodyPr>
          <a:lstStyle/>
          <a:p>
            <a:pPr algn="ctr" eaLnBrk="1" hangingPunct="1">
              <a:buClr>
                <a:srgbClr val="FFFFFF"/>
              </a:buClr>
              <a:buFont typeface="Comic Sans MS"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sz="900" b="1">
                <a:solidFill>
                  <a:srgbClr val="FFFFFF"/>
                </a:solidFill>
                <a:latin typeface="Comic Sans MS" charset="0"/>
                <a:ea typeface="MS Gothic" charset="0"/>
                <a:cs typeface="MS Gothic" charset="0"/>
              </a:rPr>
              <a:t>9.65.08.</a:t>
            </a:r>
          </a:p>
        </p:txBody>
      </p:sp>
      <p:sp>
        <p:nvSpPr>
          <p:cNvPr id="64517" name="Rectangle 4"/>
          <p:cNvSpPr>
            <a:spLocks noChangeArrowheads="1"/>
          </p:cNvSpPr>
          <p:nvPr/>
        </p:nvSpPr>
        <p:spPr bwMode="auto">
          <a:xfrm>
            <a:off x="461984" y="106365"/>
            <a:ext cx="4060825" cy="996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05" tIns="45503" rIns="91005" bIns="45503">
            <a:spAutoFit/>
          </a:bodyPr>
          <a:lstStyle/>
          <a:p>
            <a:pPr eaLnBrk="1" hangingPunct="1">
              <a:lnSpc>
                <a:spcPct val="125000"/>
              </a:lnSpc>
              <a:spcBef>
                <a:spcPts val="1350"/>
              </a:spcBef>
              <a:buClr>
                <a:srgbClr val="FFFF00"/>
              </a:buClr>
              <a:buFont typeface="Helvetica"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280364247"/>
      </p:ext>
    </p:extLst>
  </p:cSld>
  <p:clrMap bg1="lt1" tx1="dk1" bg2="lt2" tx2="dk2" accent1="accent1" accent2="accent2" accent3="accent3" accent4="accent4" accent5="accent5" accent6="accent6" hlink="hlink" folHlink="folHlink"/>
  <p:sldLayoutIdLst>
    <p:sldLayoutId id="2147487697" r:id="rId1"/>
  </p:sldLayoutIdLst>
  <p:txStyles>
    <p:titleStyle>
      <a:lvl1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09864"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19729"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29593"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39457"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201" indent="-336201" algn="l" defTabSz="409150"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075" indent="-280694" algn="l" defTabSz="409150"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365" indent="-223607" algn="l" defTabSz="409150"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332"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6717"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7838"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7705"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7570"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7431"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09864" rtl="0" eaLnBrk="1" latinLnBrk="0" hangingPunct="1">
        <a:defRPr sz="1600" kern="1200">
          <a:solidFill>
            <a:schemeClr val="tx1"/>
          </a:solidFill>
          <a:latin typeface="+mn-lt"/>
          <a:ea typeface="+mn-ea"/>
          <a:cs typeface="+mn-cs"/>
        </a:defRPr>
      </a:lvl1pPr>
      <a:lvl2pPr marL="409864" algn="l" defTabSz="409864" rtl="0" eaLnBrk="1" latinLnBrk="0" hangingPunct="1">
        <a:defRPr sz="1600" kern="1200">
          <a:solidFill>
            <a:schemeClr val="tx1"/>
          </a:solidFill>
          <a:latin typeface="+mn-lt"/>
          <a:ea typeface="+mn-ea"/>
          <a:cs typeface="+mn-cs"/>
        </a:defRPr>
      </a:lvl2pPr>
      <a:lvl3pPr marL="819729" algn="l" defTabSz="409864" rtl="0" eaLnBrk="1" latinLnBrk="0" hangingPunct="1">
        <a:defRPr sz="1600" kern="1200">
          <a:solidFill>
            <a:schemeClr val="tx1"/>
          </a:solidFill>
          <a:latin typeface="+mn-lt"/>
          <a:ea typeface="+mn-ea"/>
          <a:cs typeface="+mn-cs"/>
        </a:defRPr>
      </a:lvl3pPr>
      <a:lvl4pPr marL="1229593" algn="l" defTabSz="409864" rtl="0" eaLnBrk="1" latinLnBrk="0" hangingPunct="1">
        <a:defRPr sz="1600" kern="1200">
          <a:solidFill>
            <a:schemeClr val="tx1"/>
          </a:solidFill>
          <a:latin typeface="+mn-lt"/>
          <a:ea typeface="+mn-ea"/>
          <a:cs typeface="+mn-cs"/>
        </a:defRPr>
      </a:lvl4pPr>
      <a:lvl5pPr marL="1639457" algn="l" defTabSz="409864" rtl="0" eaLnBrk="1" latinLnBrk="0" hangingPunct="1">
        <a:defRPr sz="1600" kern="1200">
          <a:solidFill>
            <a:schemeClr val="tx1"/>
          </a:solidFill>
          <a:latin typeface="+mn-lt"/>
          <a:ea typeface="+mn-ea"/>
          <a:cs typeface="+mn-cs"/>
        </a:defRPr>
      </a:lvl5pPr>
      <a:lvl6pPr marL="2049315" algn="l" defTabSz="409864" rtl="0" eaLnBrk="1" latinLnBrk="0" hangingPunct="1">
        <a:defRPr sz="1600" kern="1200">
          <a:solidFill>
            <a:schemeClr val="tx1"/>
          </a:solidFill>
          <a:latin typeface="+mn-lt"/>
          <a:ea typeface="+mn-ea"/>
          <a:cs typeface="+mn-cs"/>
        </a:defRPr>
      </a:lvl6pPr>
      <a:lvl7pPr marL="2459186" algn="l" defTabSz="409864" rtl="0" eaLnBrk="1" latinLnBrk="0" hangingPunct="1">
        <a:defRPr sz="1600" kern="1200">
          <a:solidFill>
            <a:schemeClr val="tx1"/>
          </a:solidFill>
          <a:latin typeface="+mn-lt"/>
          <a:ea typeface="+mn-ea"/>
          <a:cs typeface="+mn-cs"/>
        </a:defRPr>
      </a:lvl7pPr>
      <a:lvl8pPr marL="2869052" algn="l" defTabSz="409864" rtl="0" eaLnBrk="1" latinLnBrk="0" hangingPunct="1">
        <a:defRPr sz="1600" kern="1200">
          <a:solidFill>
            <a:schemeClr val="tx1"/>
          </a:solidFill>
          <a:latin typeface="+mn-lt"/>
          <a:ea typeface="+mn-ea"/>
          <a:cs typeface="+mn-cs"/>
        </a:defRPr>
      </a:lvl8pPr>
      <a:lvl9pPr marL="3278913" algn="l" defTabSz="409864"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1974" tIns="40987" rIns="81974" bIns="40987" anchor="ctr"/>
          <a:lstStyle/>
          <a:p>
            <a:pPr eaLnBrk="1" hangingPunct="1"/>
            <a:endParaRPr lang="en-US">
              <a:solidFill>
                <a:srgbClr val="000000"/>
              </a:solidFill>
              <a:latin typeface="Times New Roman" charset="0"/>
              <a:ea typeface="MS Gothic" charset="0"/>
              <a:cs typeface="MS Gothic" charset="0"/>
            </a:endParaRPr>
          </a:p>
        </p:txBody>
      </p:sp>
      <p:sp>
        <p:nvSpPr>
          <p:cNvPr id="1026" name="Text Box 2"/>
          <p:cNvSpPr txBox="1">
            <a:spLocks noChangeArrowheads="1"/>
          </p:cNvSpPr>
          <p:nvPr/>
        </p:nvSpPr>
        <p:spPr bwMode="auto">
          <a:xfrm>
            <a:off x="757641" y="6562244"/>
            <a:ext cx="877103" cy="223231"/>
          </a:xfrm>
          <a:prstGeom prst="rect">
            <a:avLst/>
          </a:prstGeom>
          <a:noFill/>
          <a:ln w="9525">
            <a:noFill/>
            <a:round/>
            <a:headEnd/>
            <a:tailEnd/>
          </a:ln>
          <a:effectLst/>
        </p:spPr>
        <p:txBody>
          <a:bodyPr wrap="none" lIns="80682" tIns="41956" rIns="80682" bIns="41956"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90116" name="Rectangle 3"/>
          <p:cNvSpPr>
            <a:spLocks noChangeArrowheads="1"/>
          </p:cNvSpPr>
          <p:nvPr/>
        </p:nvSpPr>
        <p:spPr bwMode="auto">
          <a:xfrm>
            <a:off x="7844518" y="6546038"/>
            <a:ext cx="673369" cy="225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82" tIns="41956" rIns="80682" bIns="41956" anchor="ctr">
            <a:spAutoFit/>
          </a:bodyPr>
          <a:lstStyle/>
          <a:p>
            <a:pPr algn="ctr" eaLnBrk="1" hangingPunct="1">
              <a:buClr>
                <a:srgbClr val="FFFFFF"/>
              </a:buClr>
              <a:buFont typeface="Comic Sans MS"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sz="900" b="1">
                <a:solidFill>
                  <a:srgbClr val="FFFFFF"/>
                </a:solidFill>
                <a:latin typeface="Comic Sans MS" charset="0"/>
                <a:ea typeface="MS Gothic" charset="0"/>
                <a:cs typeface="MS Gothic" charset="0"/>
              </a:rPr>
              <a:t>9.65.08.</a:t>
            </a:r>
          </a:p>
        </p:txBody>
      </p:sp>
      <p:sp>
        <p:nvSpPr>
          <p:cNvPr id="90117" name="Rectangle 4"/>
          <p:cNvSpPr>
            <a:spLocks noChangeArrowheads="1"/>
          </p:cNvSpPr>
          <p:nvPr/>
        </p:nvSpPr>
        <p:spPr bwMode="auto">
          <a:xfrm>
            <a:off x="461984" y="106365"/>
            <a:ext cx="4060825" cy="996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05" tIns="45503" rIns="91005" bIns="45503">
            <a:spAutoFit/>
          </a:bodyPr>
          <a:lstStyle/>
          <a:p>
            <a:pPr eaLnBrk="1" hangingPunct="1">
              <a:lnSpc>
                <a:spcPct val="125000"/>
              </a:lnSpc>
              <a:spcBef>
                <a:spcPts val="1350"/>
              </a:spcBef>
              <a:buClr>
                <a:srgbClr val="FFFF00"/>
              </a:buClr>
              <a:buFont typeface="Helvetica"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3902377352"/>
      </p:ext>
    </p:extLst>
  </p:cSld>
  <p:clrMap bg1="lt1" tx1="dk1" bg2="lt2" tx2="dk2" accent1="accent1" accent2="accent2" accent3="accent3" accent4="accent4" accent5="accent5" accent6="accent6" hlink="hlink" folHlink="folHlink"/>
  <p:sldLayoutIdLst>
    <p:sldLayoutId id="2147487699" r:id="rId1"/>
  </p:sldLayoutIdLst>
  <p:txStyles>
    <p:titleStyle>
      <a:lvl1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09864"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19729"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29593"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39457"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201" indent="-336201" algn="l" defTabSz="409150"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075" indent="-280694" algn="l" defTabSz="409150"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365" indent="-223607" algn="l" defTabSz="409150"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332"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6717"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7838"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7705"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7570"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7431"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09864" rtl="0" eaLnBrk="1" latinLnBrk="0" hangingPunct="1">
        <a:defRPr sz="1600" kern="1200">
          <a:solidFill>
            <a:schemeClr val="tx1"/>
          </a:solidFill>
          <a:latin typeface="+mn-lt"/>
          <a:ea typeface="+mn-ea"/>
          <a:cs typeface="+mn-cs"/>
        </a:defRPr>
      </a:lvl1pPr>
      <a:lvl2pPr marL="409864" algn="l" defTabSz="409864" rtl="0" eaLnBrk="1" latinLnBrk="0" hangingPunct="1">
        <a:defRPr sz="1600" kern="1200">
          <a:solidFill>
            <a:schemeClr val="tx1"/>
          </a:solidFill>
          <a:latin typeface="+mn-lt"/>
          <a:ea typeface="+mn-ea"/>
          <a:cs typeface="+mn-cs"/>
        </a:defRPr>
      </a:lvl2pPr>
      <a:lvl3pPr marL="819729" algn="l" defTabSz="409864" rtl="0" eaLnBrk="1" latinLnBrk="0" hangingPunct="1">
        <a:defRPr sz="1600" kern="1200">
          <a:solidFill>
            <a:schemeClr val="tx1"/>
          </a:solidFill>
          <a:latin typeface="+mn-lt"/>
          <a:ea typeface="+mn-ea"/>
          <a:cs typeface="+mn-cs"/>
        </a:defRPr>
      </a:lvl3pPr>
      <a:lvl4pPr marL="1229593" algn="l" defTabSz="409864" rtl="0" eaLnBrk="1" latinLnBrk="0" hangingPunct="1">
        <a:defRPr sz="1600" kern="1200">
          <a:solidFill>
            <a:schemeClr val="tx1"/>
          </a:solidFill>
          <a:latin typeface="+mn-lt"/>
          <a:ea typeface="+mn-ea"/>
          <a:cs typeface="+mn-cs"/>
        </a:defRPr>
      </a:lvl4pPr>
      <a:lvl5pPr marL="1639457" algn="l" defTabSz="409864" rtl="0" eaLnBrk="1" latinLnBrk="0" hangingPunct="1">
        <a:defRPr sz="1600" kern="1200">
          <a:solidFill>
            <a:schemeClr val="tx1"/>
          </a:solidFill>
          <a:latin typeface="+mn-lt"/>
          <a:ea typeface="+mn-ea"/>
          <a:cs typeface="+mn-cs"/>
        </a:defRPr>
      </a:lvl5pPr>
      <a:lvl6pPr marL="2049315" algn="l" defTabSz="409864" rtl="0" eaLnBrk="1" latinLnBrk="0" hangingPunct="1">
        <a:defRPr sz="1600" kern="1200">
          <a:solidFill>
            <a:schemeClr val="tx1"/>
          </a:solidFill>
          <a:latin typeface="+mn-lt"/>
          <a:ea typeface="+mn-ea"/>
          <a:cs typeface="+mn-cs"/>
        </a:defRPr>
      </a:lvl6pPr>
      <a:lvl7pPr marL="2459186" algn="l" defTabSz="409864" rtl="0" eaLnBrk="1" latinLnBrk="0" hangingPunct="1">
        <a:defRPr sz="1600" kern="1200">
          <a:solidFill>
            <a:schemeClr val="tx1"/>
          </a:solidFill>
          <a:latin typeface="+mn-lt"/>
          <a:ea typeface="+mn-ea"/>
          <a:cs typeface="+mn-cs"/>
        </a:defRPr>
      </a:lvl7pPr>
      <a:lvl8pPr marL="2869052" algn="l" defTabSz="409864" rtl="0" eaLnBrk="1" latinLnBrk="0" hangingPunct="1">
        <a:defRPr sz="1600" kern="1200">
          <a:solidFill>
            <a:schemeClr val="tx1"/>
          </a:solidFill>
          <a:latin typeface="+mn-lt"/>
          <a:ea typeface="+mn-ea"/>
          <a:cs typeface="+mn-cs"/>
        </a:defRPr>
      </a:lvl8pPr>
      <a:lvl9pPr marL="3278913" algn="l" defTabSz="409864"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1974" tIns="40987" rIns="81974" bIns="40987" anchor="ctr"/>
          <a:lstStyle/>
          <a:p>
            <a:pPr eaLnBrk="1" hangingPunct="1"/>
            <a:endParaRPr lang="en-US">
              <a:solidFill>
                <a:srgbClr val="000000"/>
              </a:solidFill>
              <a:latin typeface="Times New Roman" charset="0"/>
              <a:cs typeface="MS Gothic" charset="0"/>
            </a:endParaRPr>
          </a:p>
        </p:txBody>
      </p:sp>
      <p:sp>
        <p:nvSpPr>
          <p:cNvPr id="1026" name="Text Box 2"/>
          <p:cNvSpPr txBox="1">
            <a:spLocks noChangeArrowheads="1"/>
          </p:cNvSpPr>
          <p:nvPr/>
        </p:nvSpPr>
        <p:spPr bwMode="auto">
          <a:xfrm>
            <a:off x="757641" y="6562244"/>
            <a:ext cx="877103" cy="223231"/>
          </a:xfrm>
          <a:prstGeom prst="rect">
            <a:avLst/>
          </a:prstGeom>
          <a:noFill/>
          <a:ln w="9525">
            <a:noFill/>
            <a:round/>
            <a:headEnd/>
            <a:tailEnd/>
          </a:ln>
          <a:effectLst/>
        </p:spPr>
        <p:txBody>
          <a:bodyPr wrap="none" lIns="80682" tIns="41956" rIns="80682" bIns="41956"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61444" name="Rectangle 3"/>
          <p:cNvSpPr>
            <a:spLocks noChangeArrowheads="1"/>
          </p:cNvSpPr>
          <p:nvPr/>
        </p:nvSpPr>
        <p:spPr bwMode="auto">
          <a:xfrm>
            <a:off x="7844518" y="6546038"/>
            <a:ext cx="673369" cy="225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82" tIns="41956" rIns="80682" bIns="41956" anchor="ctr">
            <a:spAutoFit/>
          </a:bodyPr>
          <a:lstStyle/>
          <a:p>
            <a:pPr algn="ctr" eaLnBrk="1" hangingPunct="1">
              <a:buClr>
                <a:srgbClr val="FFFFFF"/>
              </a:buClr>
              <a:buFont typeface="Comic Sans MS"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sz="900" b="1">
                <a:solidFill>
                  <a:srgbClr val="FFFFFF"/>
                </a:solidFill>
                <a:latin typeface="Comic Sans MS" charset="0"/>
                <a:cs typeface="MS Gothic" charset="0"/>
              </a:rPr>
              <a:t>9.65.08.</a:t>
            </a:r>
          </a:p>
        </p:txBody>
      </p:sp>
      <p:sp>
        <p:nvSpPr>
          <p:cNvPr id="61445" name="Rectangle 4"/>
          <p:cNvSpPr>
            <a:spLocks noChangeArrowheads="1"/>
          </p:cNvSpPr>
          <p:nvPr/>
        </p:nvSpPr>
        <p:spPr bwMode="auto">
          <a:xfrm>
            <a:off x="461984" y="106365"/>
            <a:ext cx="4060825" cy="996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05" tIns="45503" rIns="91005" bIns="45503">
            <a:spAutoFit/>
          </a:bodyPr>
          <a:lstStyle/>
          <a:p>
            <a:pPr eaLnBrk="1" hangingPunct="1">
              <a:lnSpc>
                <a:spcPct val="125000"/>
              </a:lnSpc>
              <a:spcBef>
                <a:spcPts val="1350"/>
              </a:spcBef>
              <a:buClr>
                <a:srgbClr val="FFFF00"/>
              </a:buClr>
              <a:buFont typeface="Helvetica"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b="1">
                <a:solidFill>
                  <a:srgbClr val="FFFF00"/>
                </a:solidFill>
                <a:latin typeface="Helvetica" charset="0"/>
                <a:cs typeface="MS Gothic" charset="0"/>
              </a:rPr>
              <a:t>The  New Testament          Comes Together</a:t>
            </a:r>
          </a:p>
        </p:txBody>
      </p:sp>
    </p:spTree>
    <p:extLst>
      <p:ext uri="{BB962C8B-B14F-4D97-AF65-F5344CB8AC3E}">
        <p14:creationId xmlns:p14="http://schemas.microsoft.com/office/powerpoint/2010/main" val="743322162"/>
      </p:ext>
    </p:extLst>
  </p:cSld>
  <p:clrMap bg1="lt1" tx1="dk1" bg2="lt2" tx2="dk2" accent1="accent1" accent2="accent2" accent3="accent3" accent4="accent4" accent5="accent5" accent6="accent6" hlink="hlink" folHlink="folHlink"/>
  <p:sldLayoutIdLst>
    <p:sldLayoutId id="2147487701" r:id="rId1"/>
  </p:sldLayoutIdLst>
  <p:txStyles>
    <p:titleStyle>
      <a:lvl1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09864"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19729"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29593"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39457"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201" indent="-336201" algn="l" defTabSz="409150"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075" indent="-280694" algn="l" defTabSz="409150"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365" indent="-223607" algn="l" defTabSz="409150"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332"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6717"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7838"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7705"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7570"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7431"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09864" rtl="0" eaLnBrk="1" latinLnBrk="0" hangingPunct="1">
        <a:defRPr sz="1600" kern="1200">
          <a:solidFill>
            <a:schemeClr val="tx1"/>
          </a:solidFill>
          <a:latin typeface="+mn-lt"/>
          <a:ea typeface="+mn-ea"/>
          <a:cs typeface="+mn-cs"/>
        </a:defRPr>
      </a:lvl1pPr>
      <a:lvl2pPr marL="409864" algn="l" defTabSz="409864" rtl="0" eaLnBrk="1" latinLnBrk="0" hangingPunct="1">
        <a:defRPr sz="1600" kern="1200">
          <a:solidFill>
            <a:schemeClr val="tx1"/>
          </a:solidFill>
          <a:latin typeface="+mn-lt"/>
          <a:ea typeface="+mn-ea"/>
          <a:cs typeface="+mn-cs"/>
        </a:defRPr>
      </a:lvl2pPr>
      <a:lvl3pPr marL="819729" algn="l" defTabSz="409864" rtl="0" eaLnBrk="1" latinLnBrk="0" hangingPunct="1">
        <a:defRPr sz="1600" kern="1200">
          <a:solidFill>
            <a:schemeClr val="tx1"/>
          </a:solidFill>
          <a:latin typeface="+mn-lt"/>
          <a:ea typeface="+mn-ea"/>
          <a:cs typeface="+mn-cs"/>
        </a:defRPr>
      </a:lvl3pPr>
      <a:lvl4pPr marL="1229593" algn="l" defTabSz="409864" rtl="0" eaLnBrk="1" latinLnBrk="0" hangingPunct="1">
        <a:defRPr sz="1600" kern="1200">
          <a:solidFill>
            <a:schemeClr val="tx1"/>
          </a:solidFill>
          <a:latin typeface="+mn-lt"/>
          <a:ea typeface="+mn-ea"/>
          <a:cs typeface="+mn-cs"/>
        </a:defRPr>
      </a:lvl4pPr>
      <a:lvl5pPr marL="1639457" algn="l" defTabSz="409864" rtl="0" eaLnBrk="1" latinLnBrk="0" hangingPunct="1">
        <a:defRPr sz="1600" kern="1200">
          <a:solidFill>
            <a:schemeClr val="tx1"/>
          </a:solidFill>
          <a:latin typeface="+mn-lt"/>
          <a:ea typeface="+mn-ea"/>
          <a:cs typeface="+mn-cs"/>
        </a:defRPr>
      </a:lvl5pPr>
      <a:lvl6pPr marL="2049315" algn="l" defTabSz="409864" rtl="0" eaLnBrk="1" latinLnBrk="0" hangingPunct="1">
        <a:defRPr sz="1600" kern="1200">
          <a:solidFill>
            <a:schemeClr val="tx1"/>
          </a:solidFill>
          <a:latin typeface="+mn-lt"/>
          <a:ea typeface="+mn-ea"/>
          <a:cs typeface="+mn-cs"/>
        </a:defRPr>
      </a:lvl6pPr>
      <a:lvl7pPr marL="2459186" algn="l" defTabSz="409864" rtl="0" eaLnBrk="1" latinLnBrk="0" hangingPunct="1">
        <a:defRPr sz="1600" kern="1200">
          <a:solidFill>
            <a:schemeClr val="tx1"/>
          </a:solidFill>
          <a:latin typeface="+mn-lt"/>
          <a:ea typeface="+mn-ea"/>
          <a:cs typeface="+mn-cs"/>
        </a:defRPr>
      </a:lvl7pPr>
      <a:lvl8pPr marL="2869052" algn="l" defTabSz="409864" rtl="0" eaLnBrk="1" latinLnBrk="0" hangingPunct="1">
        <a:defRPr sz="1600" kern="1200">
          <a:solidFill>
            <a:schemeClr val="tx1"/>
          </a:solidFill>
          <a:latin typeface="+mn-lt"/>
          <a:ea typeface="+mn-ea"/>
          <a:cs typeface="+mn-cs"/>
        </a:defRPr>
      </a:lvl8pPr>
      <a:lvl9pPr marL="3278913" algn="l" defTabSz="409864"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457200" y="992188"/>
            <a:ext cx="8153400" cy="1600200"/>
            <a:chOff x="288" y="625"/>
            <a:chExt cx="5136" cy="1008"/>
          </a:xfrm>
        </p:grpSpPr>
        <p:sp>
          <p:nvSpPr>
            <p:cNvPr id="7885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sp>
          <p:nvSpPr>
            <p:cNvPr id="7885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sp>
          <p:nvSpPr>
            <p:cNvPr id="7885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sp>
          <p:nvSpPr>
            <p:cNvPr id="7885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7885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976" tIns="45989" rIns="91976" bIns="45989" numCol="1" anchor="b" anchorCtr="0" compatLnSpc="1">
            <a:prstTxWarp prst="textNoShape">
              <a:avLst/>
            </a:prstTxWarp>
          </a:bodyPr>
          <a:lstStyle/>
          <a:p>
            <a:pPr lvl="0"/>
            <a:r>
              <a:rPr lang="en-US"/>
              <a:t>Click to edit Master title style</a:t>
            </a:r>
          </a:p>
        </p:txBody>
      </p:sp>
      <p:sp>
        <p:nvSpPr>
          <p:cNvPr id="7885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976" tIns="45989" rIns="91976" bIns="459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a:defRPr sz="1400">
                <a:solidFill>
                  <a:srgbClr val="FFFFCC"/>
                </a:solidFill>
                <a:latin typeface="Arial" charset="0"/>
                <a:ea typeface="+mn-ea"/>
                <a:cs typeface="+mn-cs"/>
              </a:defRPr>
            </a:lvl1pPr>
          </a:lstStyle>
          <a:p>
            <a:pPr eaLnBrk="1" hangingPunct="1">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eaLnBrk="1" hangingPunct="1">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algn="r">
              <a:defRPr sz="1400">
                <a:solidFill>
                  <a:srgbClr val="FFFFCC"/>
                </a:solidFill>
                <a:latin typeface="Arial" charset="0"/>
              </a:defRPr>
            </a:lvl1pPr>
          </a:lstStyle>
          <a:p>
            <a:pPr eaLnBrk="1" hangingPunct="1">
              <a:defRPr/>
            </a:pPr>
            <a:fld id="{EE9AC85E-A284-E24E-8675-B3DD557BE7A6}" type="slidenum">
              <a:rPr lang="en-US"/>
              <a:pPr eaLnBrk="1" hangingPunct="1">
                <a:defRPr/>
              </a:pPr>
              <a:t>‹#›</a:t>
            </a:fld>
            <a:endParaRPr lang="en-US"/>
          </a:p>
        </p:txBody>
      </p:sp>
    </p:spTree>
    <p:extLst>
      <p:ext uri="{BB962C8B-B14F-4D97-AF65-F5344CB8AC3E}">
        <p14:creationId xmlns:p14="http://schemas.microsoft.com/office/powerpoint/2010/main" val="2720701887"/>
      </p:ext>
    </p:extLst>
  </p:cSld>
  <p:clrMap bg1="dk2" tx1="lt1" bg2="dk1" tx2="lt2" accent1="accent1" accent2="accent2" accent3="accent3" accent4="accent4" accent5="accent5" accent6="accent6" hlink="hlink" folHlink="folHlink"/>
  <p:sldLayoutIdLst>
    <p:sldLayoutId id="2147487777" r:id="rId1"/>
    <p:sldLayoutId id="2147487778" r:id="rId2"/>
    <p:sldLayoutId id="2147487779" r:id="rId3"/>
    <p:sldLayoutId id="2147487780" r:id="rId4"/>
    <p:sldLayoutId id="2147487781" r:id="rId5"/>
    <p:sldLayoutId id="2147487782" r:id="rId6"/>
    <p:sldLayoutId id="2147487783" r:id="rId7"/>
    <p:sldLayoutId id="2147487784" r:id="rId8"/>
    <p:sldLayoutId id="2147487785" r:id="rId9"/>
    <p:sldLayoutId id="2147487786" r:id="rId10"/>
    <p:sldLayoutId id="2147487787" r:id="rId11"/>
    <p:sldLayoutId id="2147487788"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726" algn="r" rtl="0" fontAlgn="base">
        <a:spcBef>
          <a:spcPct val="0"/>
        </a:spcBef>
        <a:spcAft>
          <a:spcPct val="0"/>
        </a:spcAft>
        <a:defRPr sz="4400" i="1">
          <a:solidFill>
            <a:schemeClr val="tx2"/>
          </a:solidFill>
          <a:latin typeface="Times New Roman" charset="0"/>
        </a:defRPr>
      </a:lvl6pPr>
      <a:lvl7pPr marL="913455" algn="r" rtl="0" fontAlgn="base">
        <a:spcBef>
          <a:spcPct val="0"/>
        </a:spcBef>
        <a:spcAft>
          <a:spcPct val="0"/>
        </a:spcAft>
        <a:defRPr sz="4400" i="1">
          <a:solidFill>
            <a:schemeClr val="tx2"/>
          </a:solidFill>
          <a:latin typeface="Times New Roman" charset="0"/>
        </a:defRPr>
      </a:lvl7pPr>
      <a:lvl8pPr marL="1370172" algn="r" rtl="0" fontAlgn="base">
        <a:spcBef>
          <a:spcPct val="0"/>
        </a:spcBef>
        <a:spcAft>
          <a:spcPct val="0"/>
        </a:spcAft>
        <a:defRPr sz="4400" i="1">
          <a:solidFill>
            <a:schemeClr val="tx2"/>
          </a:solidFill>
          <a:latin typeface="Times New Roman" charset="0"/>
        </a:defRPr>
      </a:lvl8pPr>
      <a:lvl9pPr marL="1826907" algn="r" rtl="0" fontAlgn="base">
        <a:spcBef>
          <a:spcPct val="0"/>
        </a:spcBef>
        <a:spcAft>
          <a:spcPct val="0"/>
        </a:spcAft>
        <a:defRPr sz="4400" i="1">
          <a:solidFill>
            <a:schemeClr val="tx2"/>
          </a:solidFill>
          <a:latin typeface="Times New Roman" charset="0"/>
        </a:defRPr>
      </a:lvl9pPr>
    </p:titleStyle>
    <p:bodyStyle>
      <a:lvl1pPr marL="342543" indent="-342543"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174" indent="-285456"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1806" indent="-228363"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8537" indent="-228363"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258" indent="-228363"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1982" indent="-228363" algn="l" rtl="0" fontAlgn="base">
        <a:spcBef>
          <a:spcPct val="20000"/>
        </a:spcBef>
        <a:spcAft>
          <a:spcPct val="0"/>
        </a:spcAft>
        <a:buClr>
          <a:schemeClr val="tx2"/>
        </a:buClr>
        <a:buChar char="•"/>
        <a:defRPr sz="2000">
          <a:solidFill>
            <a:schemeClr val="tx1"/>
          </a:solidFill>
          <a:latin typeface="+mn-lt"/>
          <a:ea typeface="Geneva" charset="-128"/>
        </a:defRPr>
      </a:lvl6pPr>
      <a:lvl7pPr marL="2968711" indent="-228363" algn="l" rtl="0" fontAlgn="base">
        <a:spcBef>
          <a:spcPct val="20000"/>
        </a:spcBef>
        <a:spcAft>
          <a:spcPct val="0"/>
        </a:spcAft>
        <a:buClr>
          <a:schemeClr val="tx2"/>
        </a:buClr>
        <a:buChar char="•"/>
        <a:defRPr sz="2000">
          <a:solidFill>
            <a:schemeClr val="tx1"/>
          </a:solidFill>
          <a:latin typeface="+mn-lt"/>
          <a:ea typeface="Geneva" charset="-128"/>
        </a:defRPr>
      </a:lvl7pPr>
      <a:lvl8pPr marL="3425430" indent="-228363" algn="l" rtl="0" fontAlgn="base">
        <a:spcBef>
          <a:spcPct val="20000"/>
        </a:spcBef>
        <a:spcAft>
          <a:spcPct val="0"/>
        </a:spcAft>
        <a:buClr>
          <a:schemeClr val="tx2"/>
        </a:buClr>
        <a:buChar char="•"/>
        <a:defRPr sz="2000">
          <a:solidFill>
            <a:schemeClr val="tx1"/>
          </a:solidFill>
          <a:latin typeface="+mn-lt"/>
          <a:ea typeface="Geneva" charset="-128"/>
        </a:defRPr>
      </a:lvl8pPr>
      <a:lvl9pPr marL="3882160" indent="-228363"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3902096"/>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34"/>
            <a:ext cx="8229600" cy="1139825"/>
          </a:xfrm>
          <a:prstGeom prst="rect">
            <a:avLst/>
          </a:prstGeom>
          <a:noFill/>
          <a:ln w="9525">
            <a:noFill/>
            <a:miter lim="800000"/>
            <a:headEnd/>
            <a:tailEnd/>
          </a:ln>
          <a:effectLst/>
        </p:spPr>
        <p:txBody>
          <a:bodyPr vert="horz" wrap="square" lIns="91341" tIns="45671" rIns="91341" bIns="45671"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21"/>
            <a:ext cx="8229600" cy="4530725"/>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1"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108941014"/>
      </p:ext>
    </p:extLst>
  </p:cSld>
  <p:clrMap bg1="dk2" tx1="lt1" bg2="dk1" tx2="lt2" accent1="accent1" accent2="accent2" accent3="accent3" accent4="accent4" accent5="accent5" accent6="accent6" hlink="hlink" folHlink="folHlink"/>
  <p:sldLayoutIdLst>
    <p:sldLayoutId id="2147487826" r:id="rId1"/>
    <p:sldLayoutId id="2147487827" r:id="rId2"/>
    <p:sldLayoutId id="2147487828" r:id="rId3"/>
    <p:sldLayoutId id="2147487829" r:id="rId4"/>
    <p:sldLayoutId id="2147487830" r:id="rId5"/>
    <p:sldLayoutId id="2147487831" r:id="rId6"/>
    <p:sldLayoutId id="2147487832" r:id="rId7"/>
    <p:sldLayoutId id="2147487833" r:id="rId8"/>
    <p:sldLayoutId id="2147487834" r:id="rId9"/>
    <p:sldLayoutId id="2147487835" r:id="rId10"/>
    <p:sldLayoutId id="214748783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72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455"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172"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690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543" indent="-342543"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174" indent="-285456"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1806" indent="-228363"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8537" indent="-228363"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258" indent="-228363"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1982" indent="-2283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8711" indent="-2283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5430" indent="-2283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2160" indent="-2283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1026"/>
          <p:cNvGrpSpPr>
            <a:grpSpLocks/>
          </p:cNvGrpSpPr>
          <p:nvPr/>
        </p:nvGrpSpPr>
        <p:grpSpPr bwMode="auto">
          <a:xfrm>
            <a:off x="1" y="3902096"/>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5530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5530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5531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78858" name="Rectangle 1034"/>
          <p:cNvSpPr>
            <a:spLocks noGrp="1" noChangeArrowheads="1"/>
          </p:cNvSpPr>
          <p:nvPr>
            <p:ph type="title"/>
          </p:nvPr>
        </p:nvSpPr>
        <p:spPr bwMode="auto">
          <a:xfrm>
            <a:off x="457200" y="277834"/>
            <a:ext cx="8229600" cy="1139825"/>
          </a:xfrm>
          <a:prstGeom prst="rect">
            <a:avLst/>
          </a:prstGeom>
          <a:noFill/>
          <a:ln w="9525">
            <a:noFill/>
            <a:miter lim="800000"/>
            <a:headEnd/>
            <a:tailEnd/>
          </a:ln>
          <a:effectLst/>
        </p:spPr>
        <p:txBody>
          <a:bodyPr vert="horz" wrap="square" lIns="91341" tIns="45671" rIns="91341" bIns="45671"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21"/>
            <a:ext cx="8229600" cy="4530725"/>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1"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eaLnBrk="1" hangingPunct="1">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eaLnBrk="1" hangingPunct="1">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eaLnBrk="1" hangingPunct="1">
              <a:defRPr/>
            </a:pPr>
            <a:fld id="{C8FD2D36-1A96-FD46-BDFE-EF9D73E9EDDE}" type="slidenum">
              <a:rPr lang="en-US"/>
              <a:pPr eaLnBrk="1" hangingPunct="1">
                <a:defRPr/>
              </a:pPr>
              <a:t>‹#›</a:t>
            </a:fld>
            <a:endParaRPr lang="en-US"/>
          </a:p>
        </p:txBody>
      </p:sp>
    </p:spTree>
    <p:extLst>
      <p:ext uri="{BB962C8B-B14F-4D97-AF65-F5344CB8AC3E}">
        <p14:creationId xmlns:p14="http://schemas.microsoft.com/office/powerpoint/2010/main" val="3431468230"/>
      </p:ext>
    </p:extLst>
  </p:cSld>
  <p:clrMap bg1="dk2" tx1="lt1" bg2="dk1" tx2="lt2" accent1="accent1" accent2="accent2" accent3="accent3" accent4="accent4" accent5="accent5" accent6="accent6" hlink="hlink" folHlink="folHlink"/>
  <p:sldLayoutIdLst>
    <p:sldLayoutId id="2147488062" r:id="rId1"/>
    <p:sldLayoutId id="2147488063" r:id="rId2"/>
    <p:sldLayoutId id="2147488064" r:id="rId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726"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455"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172"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690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543" indent="-342543"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174" indent="-285456"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1806" indent="-228363"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8537" indent="-228363"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258" indent="-228363"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1982"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8711"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5430"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2160"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944966"/>
      </p:ext>
    </p:extLst>
  </p:cSld>
  <p:clrMap bg1="lt1" tx1="dk1" bg2="lt2" tx2="dk2" accent1="accent1" accent2="accent2" accent3="accent3" accent4="accent4" accent5="accent5" accent6="accent6" hlink="hlink" folHlink="folHlink"/>
  <p:sldLayoutIdLst>
    <p:sldLayoutId id="2147488760" r:id="rId1"/>
    <p:sldLayoutId id="2147488761" r:id="rId2"/>
    <p:sldLayoutId id="2147488762" r:id="rId3"/>
    <p:sldLayoutId id="2147488763" r:id="rId4"/>
    <p:sldLayoutId id="2147488764" r:id="rId5"/>
    <p:sldLayoutId id="2147488765" r:id="rId6"/>
    <p:sldLayoutId id="2147488766" r:id="rId7"/>
    <p:sldLayoutId id="2147488767" r:id="rId8"/>
    <p:sldLayoutId id="2147488768" r:id="rId9"/>
    <p:sldLayoutId id="21474887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1334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Arial" charset="0"/>
              </a:defRPr>
            </a:lvl1pPr>
          </a:lstStyle>
          <a:p>
            <a:pPr>
              <a:defRPr/>
            </a:pPr>
            <a:fld id="{2CB39461-21D7-4343-A12B-705CA23C8FA3}" type="slidenum">
              <a:rPr lang="en-US"/>
              <a:pPr>
                <a:defRPr/>
              </a:pPr>
              <a:t>‹#›</a:t>
            </a:fld>
            <a:endParaRPr lang="en-US"/>
          </a:p>
        </p:txBody>
      </p:sp>
    </p:spTree>
    <p:extLst>
      <p:ext uri="{BB962C8B-B14F-4D97-AF65-F5344CB8AC3E}">
        <p14:creationId xmlns:p14="http://schemas.microsoft.com/office/powerpoint/2010/main" val="4045965163"/>
      </p:ext>
    </p:extLst>
  </p:cSld>
  <p:clrMap bg1="lt1" tx1="dk1" bg2="lt2" tx2="dk2" accent1="accent1" accent2="accent2" accent3="accent3" accent4="accent4" accent5="accent5" accent6="accent6" hlink="hlink" folHlink="folHlink"/>
  <p:sldLayoutIdLst>
    <p:sldLayoutId id="2147488807"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6880" algn="ctr" rtl="0" fontAlgn="base">
        <a:spcBef>
          <a:spcPct val="0"/>
        </a:spcBef>
        <a:spcAft>
          <a:spcPct val="0"/>
        </a:spcAft>
        <a:defRPr sz="4400">
          <a:solidFill>
            <a:schemeClr val="tx2"/>
          </a:solidFill>
          <a:latin typeface="Arial" charset="0"/>
        </a:defRPr>
      </a:lvl6pPr>
      <a:lvl7pPr marL="913758" algn="ctr" rtl="0" fontAlgn="base">
        <a:spcBef>
          <a:spcPct val="0"/>
        </a:spcBef>
        <a:spcAft>
          <a:spcPct val="0"/>
        </a:spcAft>
        <a:defRPr sz="4400">
          <a:solidFill>
            <a:schemeClr val="tx2"/>
          </a:solidFill>
          <a:latin typeface="Arial" charset="0"/>
        </a:defRPr>
      </a:lvl7pPr>
      <a:lvl8pPr marL="1370639" algn="ctr" rtl="0" fontAlgn="base">
        <a:spcBef>
          <a:spcPct val="0"/>
        </a:spcBef>
        <a:spcAft>
          <a:spcPct val="0"/>
        </a:spcAft>
        <a:defRPr sz="4400">
          <a:solidFill>
            <a:schemeClr val="tx2"/>
          </a:solidFill>
          <a:latin typeface="Arial" charset="0"/>
        </a:defRPr>
      </a:lvl8pPr>
      <a:lvl9pPr marL="1827517" algn="ctr"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har char="–"/>
        <a:defRPr sz="2800">
          <a:solidFill>
            <a:schemeClr val="tx1"/>
          </a:solidFill>
          <a:latin typeface="+mn-lt"/>
          <a:ea typeface="ＭＳ Ｐゴシック"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128"/>
        </a:defRPr>
      </a:lvl3pPr>
      <a:lvl4pPr marL="1599077" indent="-228439" algn="l" rtl="0" eaLnBrk="0" fontAlgn="base" hangingPunct="0">
        <a:spcBef>
          <a:spcPct val="20000"/>
        </a:spcBef>
        <a:spcAft>
          <a:spcPct val="0"/>
        </a:spcAft>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har char="»"/>
        <a:defRPr sz="2000">
          <a:solidFill>
            <a:schemeClr val="tx1"/>
          </a:solidFill>
          <a:latin typeface="+mn-lt"/>
          <a:ea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Tree>
    <p:extLst>
      <p:ext uri="{BB962C8B-B14F-4D97-AF65-F5344CB8AC3E}">
        <p14:creationId xmlns:p14="http://schemas.microsoft.com/office/powerpoint/2010/main" val="3058896664"/>
      </p:ext>
    </p:extLst>
  </p:cSld>
  <p:clrMap bg1="lt1" tx1="dk1" bg2="lt2" tx2="dk2" accent1="accent1" accent2="accent2" accent3="accent3" accent4="accent4" accent5="accent5" accent6="accent6" hlink="hlink" folHlink="folHlink"/>
  <p:sldLayoutIdLst>
    <p:sldLayoutId id="2147488809"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a:defRPr/>
              </a:pPr>
              <a:endParaRPr lang="en-US">
                <a:solidFill>
                  <a:srgbClr val="003366"/>
                </a:solidFill>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a:defRPr/>
              </a:pPr>
              <a:endParaRPr lang="en-US">
                <a:solidFill>
                  <a:srgbClr val="003366"/>
                </a:solidFill>
                <a:ea typeface="ＭＳ Ｐゴシック" charset="-128"/>
                <a:cs typeface="ＭＳ Ｐゴシック" charset="-128"/>
              </a:endParaRPr>
            </a:p>
          </p:txBody>
        </p:sp>
      </p:grpSp>
      <p:sp>
        <p:nvSpPr>
          <p:cNvPr id="116739"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1376" tIns="45688" rIns="91376" bIns="45688" anchor="ctr"/>
          <a:lstStyle/>
          <a:p>
            <a:pPr algn="ctr"/>
            <a:endParaRPr kumimoji="1" lang="en-US">
              <a:solidFill>
                <a:srgbClr val="003366"/>
              </a:solidFill>
            </a:endParaRPr>
          </a:p>
        </p:txBody>
      </p:sp>
      <p:sp>
        <p:nvSpPr>
          <p:cNvPr id="116740"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16741"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eaLnBrk="1" hangingPunct="1">
              <a:defRPr sz="1400">
                <a:solidFill>
                  <a:srgbClr val="003366"/>
                </a:solidFill>
                <a:latin typeface="Arial"/>
                <a:ea typeface="+mn-ea"/>
                <a:cs typeface="+mn-cs"/>
              </a:defRPr>
            </a:lvl1pPr>
          </a:lstStyle>
          <a:p>
            <a:pPr>
              <a:defRPr/>
            </a:pPr>
            <a:endParaRPr lang="en-US"/>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eaLnBrk="1" hangingPunct="1">
              <a:defRPr sz="1400">
                <a:solidFill>
                  <a:srgbClr val="003366"/>
                </a:solidFill>
                <a:latin typeface="Arial"/>
                <a:ea typeface="+mn-ea"/>
                <a:cs typeface="+mn-cs"/>
              </a:defRPr>
            </a:lvl1pPr>
          </a:lstStyle>
          <a:p>
            <a:pPr>
              <a:defRPr/>
            </a:pPr>
            <a:endParaRPr lang="en-US"/>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eaLnBrk="1" hangingPunct="1">
              <a:defRPr sz="2600" b="1">
                <a:solidFill>
                  <a:srgbClr val="FFFFFF"/>
                </a:solidFill>
                <a:latin typeface="Arial" charset="0"/>
              </a:defRPr>
            </a:lvl1pPr>
          </a:lstStyle>
          <a:p>
            <a:pPr>
              <a:defRPr/>
            </a:pPr>
            <a:fld id="{9152F2E3-5CB0-DD4A-B23B-FD37F965E4B7}" type="slidenum">
              <a:rPr lang="en-US"/>
              <a:pPr>
                <a:defRPr/>
              </a:pPr>
              <a:t>‹#›</a:t>
            </a:fld>
            <a:endParaRPr lang="en-US"/>
          </a:p>
        </p:txBody>
      </p:sp>
      <p:grpSp>
        <p:nvGrpSpPr>
          <p:cNvPr id="116745" name="Group 11"/>
          <p:cNvGrpSpPr>
            <a:grpSpLocks/>
          </p:cNvGrpSpPr>
          <p:nvPr/>
        </p:nvGrpSpPr>
        <p:grpSpPr bwMode="auto">
          <a:xfrm>
            <a:off x="228600" y="1981200"/>
            <a:ext cx="7391400" cy="319088"/>
            <a:chOff x="144" y="1248"/>
            <a:chExt cx="4656" cy="201"/>
          </a:xfrm>
        </p:grpSpPr>
        <p:sp>
          <p:nvSpPr>
            <p:cNvPr id="116746"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3366"/>
                </a:solidFill>
              </a:endParaRPr>
            </a:p>
          </p:txBody>
        </p:sp>
        <p:sp>
          <p:nvSpPr>
            <p:cNvPr id="116747"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3366"/>
                </a:solidFill>
              </a:endParaRPr>
            </a:p>
          </p:txBody>
        </p:sp>
      </p:grpSp>
    </p:spTree>
    <p:extLst>
      <p:ext uri="{BB962C8B-B14F-4D97-AF65-F5344CB8AC3E}">
        <p14:creationId xmlns:p14="http://schemas.microsoft.com/office/powerpoint/2010/main" val="2844113072"/>
      </p:ext>
    </p:extLst>
  </p:cSld>
  <p:clrMap bg1="lt1" tx1="dk1" bg2="lt2" tx2="dk2" accent1="accent1" accent2="accent2" accent3="accent3" accent4="accent4" accent5="accent5" accent6="accent6" hlink="hlink" folHlink="folHlink"/>
  <p:sldLayoutIdLst>
    <p:sldLayoutId id="2147488811" r:id="rId1"/>
    <p:sldLayoutId id="2147488812" r:id="rId2"/>
    <p:sldLayoutId id="2147488813" r:id="rId3"/>
    <p:sldLayoutId id="2147488814" r:id="rId4"/>
    <p:sldLayoutId id="2147488815" r:id="rId5"/>
    <p:sldLayoutId id="2147488816" r:id="rId6"/>
    <p:sldLayoutId id="2147488817" r:id="rId7"/>
    <p:sldLayoutId id="2147488818" r:id="rId8"/>
    <p:sldLayoutId id="2147488819" r:id="rId9"/>
    <p:sldLayoutId id="2147488820" r:id="rId10"/>
    <p:sldLayoutId id="2147488821"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128"/>
        </a:defRPr>
      </a:lvl3pPr>
      <a:lvl4pPr marL="1599077" indent="-228439"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eaLnBrk="1" hangingPunct="1">
              <a:defRPr sz="1400"/>
            </a:lvl1pPr>
          </a:lstStyle>
          <a:p>
            <a:pPr>
              <a:defRPr/>
            </a:pPr>
            <a:fld id="{40DB43A0-EC8F-0B4A-ACD4-6B792E57F4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61" r:id="rId1"/>
    <p:sldLayoutId id="2147487562" r:id="rId2"/>
    <p:sldLayoutId id="2147487563" r:id="rId3"/>
    <p:sldLayoutId id="2147487564" r:id="rId4"/>
    <p:sldLayoutId id="2147487565" r:id="rId5"/>
    <p:sldLayoutId id="2147487566" r:id="rId6"/>
    <p:sldLayoutId id="2147487567" r:id="rId7"/>
    <p:sldLayoutId id="2147487568" r:id="rId8"/>
    <p:sldLayoutId id="2147487569" r:id="rId9"/>
    <p:sldLayoutId id="2147487570" r:id="rId10"/>
    <p:sldLayoutId id="2147487571" r:id="rId11"/>
    <p:sldLayoutId id="2147487572"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p:titleStyle>
    <p:bodyStyle>
      <a:lvl1pPr marL="342543" indent="-342543"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174" indent="-285456"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1806" indent="-228363"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598537"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5258"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1982" indent="-228363" algn="l" rtl="0" fontAlgn="base">
        <a:spcBef>
          <a:spcPct val="20000"/>
        </a:spcBef>
        <a:spcAft>
          <a:spcPct val="0"/>
        </a:spcAft>
        <a:buChar char="»"/>
        <a:defRPr sz="2000">
          <a:solidFill>
            <a:schemeClr val="tx1"/>
          </a:solidFill>
          <a:latin typeface="+mn-lt"/>
          <a:ea typeface="ＭＳ Ｐゴシック" pitchFamily="-112"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12"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12"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a:defRPr/>
              </a:pPr>
              <a:endParaRPr lang="en-US">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a:defRPr/>
              </a:pPr>
              <a:endParaRPr lang="en-US">
                <a:ea typeface="ＭＳ Ｐゴシック" charset="-128"/>
                <a:cs typeface="ＭＳ Ｐゴシック" charset="-128"/>
              </a:endParaRPr>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1376" tIns="45688" rIns="91376" bIns="45688" anchor="ctr"/>
          <a:lstStyle/>
          <a:p>
            <a:pPr algn="ctr"/>
            <a:endParaRPr kumimoji="1" lang="en-US"/>
          </a:p>
        </p:txBody>
      </p:sp>
      <p:sp>
        <p:nvSpPr>
          <p:cNvPr id="1028"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a:defRPr sz="1400">
                <a:latin typeface="+mn-lt"/>
                <a:ea typeface="+mn-ea"/>
                <a:cs typeface="+mn-cs"/>
              </a:defRPr>
            </a:lvl1pPr>
          </a:lstStyle>
          <a:p>
            <a:pPr>
              <a:defRPr/>
            </a:pPr>
            <a:endParaRPr lang="en-US"/>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a:defRPr sz="1400">
                <a:latin typeface="+mn-lt"/>
                <a:ea typeface="+mn-ea"/>
                <a:cs typeface="+mn-cs"/>
              </a:defRPr>
            </a:lvl1pPr>
          </a:lstStyle>
          <a:p>
            <a:pPr>
              <a:defRPr/>
            </a:pPr>
            <a:endParaRPr lang="en-US"/>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a:defRPr sz="2600" b="1">
                <a:solidFill>
                  <a:schemeClr val="bg1"/>
                </a:solidFill>
                <a:latin typeface="Arial" charset="0"/>
              </a:defRPr>
            </a:lvl1pPr>
          </a:lstStyle>
          <a:p>
            <a:pPr>
              <a:defRPr/>
            </a:pPr>
            <a:fld id="{31E6D7D5-22A4-6F4D-B726-C230C9366739}" type="slidenum">
              <a:rPr lang="en-US"/>
              <a:pPr>
                <a:defRPr/>
              </a:pPr>
              <a:t>‹#›</a:t>
            </a:fld>
            <a:endParaRPr lang="en-US"/>
          </a:p>
        </p:txBody>
      </p:sp>
      <p:grpSp>
        <p:nvGrpSpPr>
          <p:cNvPr id="10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35"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extLst>
      <p:ext uri="{BB962C8B-B14F-4D97-AF65-F5344CB8AC3E}">
        <p14:creationId xmlns:p14="http://schemas.microsoft.com/office/powerpoint/2010/main" val="2337380588"/>
      </p:ext>
    </p:extLst>
  </p:cSld>
  <p:clrMap bg1="lt1" tx1="dk1" bg2="lt2" tx2="dk2" accent1="accent1" accent2="accent2" accent3="accent3" accent4="accent4" accent5="accent5" accent6="accent6" hlink="hlink" folHlink="folHlink"/>
  <p:sldLayoutIdLst>
    <p:sldLayoutId id="2147488823" r:id="rId1"/>
    <p:sldLayoutId id="2147488824" r:id="rId2"/>
    <p:sldLayoutId id="2147488825" r:id="rId3"/>
    <p:sldLayoutId id="2147488826" r:id="rId4"/>
    <p:sldLayoutId id="2147488827" r:id="rId5"/>
    <p:sldLayoutId id="2147488828" r:id="rId6"/>
    <p:sldLayoutId id="2147488829" r:id="rId7"/>
    <p:sldLayoutId id="2147488830" r:id="rId8"/>
    <p:sldLayoutId id="2147488831" r:id="rId9"/>
    <p:sldLayoutId id="2147488832" r:id="rId10"/>
    <p:sldLayoutId id="2147488833"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128"/>
        </a:defRPr>
      </a:lvl3pPr>
      <a:lvl4pPr marL="1599077" indent="-228439"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charset="0"/>
              </a:defRPr>
            </a:lvl1pPr>
          </a:lstStyle>
          <a:p>
            <a:pPr eaLnBrk="0" hangingPunct="0">
              <a:defRPr/>
            </a:pPr>
            <a:fld id="{1F806A92-8B43-6C4A-B8A4-F5FB821168CC}" type="slidenum">
              <a:rPr lang="en-US">
                <a:solidFill>
                  <a:srgbClr val="FFFFFF"/>
                </a:solidFill>
              </a:rPr>
              <a:pPr eaLnBrk="0" hangingPunct="0">
                <a:defRPr/>
              </a:pPr>
              <a:t>‹#›</a:t>
            </a:fld>
            <a:endParaRPr lang="en-US">
              <a:solidFill>
                <a:srgbClr val="FFFFFF"/>
              </a:solidFill>
            </a:endParaRPr>
          </a:p>
        </p:txBody>
      </p:sp>
    </p:spTree>
    <p:extLst>
      <p:ext uri="{BB962C8B-B14F-4D97-AF65-F5344CB8AC3E}">
        <p14:creationId xmlns:p14="http://schemas.microsoft.com/office/powerpoint/2010/main" val="648342080"/>
      </p:ext>
    </p:extLst>
  </p:cSld>
  <p:clrMap bg1="dk2" tx1="lt1" bg2="dk1" tx2="lt2" accent1="accent1" accent2="accent2" accent3="accent3" accent4="accent4" accent5="accent5" accent6="accent6" hlink="hlink" folHlink="folHlink"/>
  <p:sldLayoutIdLst>
    <p:sldLayoutId id="2147488835" r:id="rId1"/>
    <p:sldLayoutId id="2147488836" r:id="rId2"/>
    <p:sldLayoutId id="2147488837" r:id="rId3"/>
    <p:sldLayoutId id="2147488838" r:id="rId4"/>
    <p:sldLayoutId id="2147488839" r:id="rId5"/>
    <p:sldLayoutId id="2147488840" r:id="rId6"/>
    <p:sldLayoutId id="2147488841" r:id="rId7"/>
    <p:sldLayoutId id="2147488842" r:id="rId8"/>
    <p:sldLayoutId id="2147488843" r:id="rId9"/>
    <p:sldLayoutId id="2147488844" r:id="rId10"/>
    <p:sldLayoutId id="2147488845" r:id="rId11"/>
    <p:sldLayoutId id="2147488846"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Black" pitchFamily="-105" charset="0"/>
        </a:defRPr>
      </a:lvl6pPr>
      <a:lvl7pPr marL="914400" algn="ctr" rtl="0" fontAlgn="base">
        <a:spcBef>
          <a:spcPct val="0"/>
        </a:spcBef>
        <a:spcAft>
          <a:spcPct val="0"/>
        </a:spcAft>
        <a:defRPr sz="4400">
          <a:solidFill>
            <a:schemeClr val="tx2"/>
          </a:solidFill>
          <a:latin typeface="Arial Black" pitchFamily="-105" charset="0"/>
        </a:defRPr>
      </a:lvl7pPr>
      <a:lvl8pPr marL="1371600" algn="ctr" rtl="0" fontAlgn="base">
        <a:spcBef>
          <a:spcPct val="0"/>
        </a:spcBef>
        <a:spcAft>
          <a:spcPct val="0"/>
        </a:spcAft>
        <a:defRPr sz="4400">
          <a:solidFill>
            <a:schemeClr val="tx2"/>
          </a:solidFill>
          <a:latin typeface="Arial Black" pitchFamily="-105" charset="0"/>
        </a:defRPr>
      </a:lvl8pPr>
      <a:lvl9pPr marL="1828800" algn="ctr" rtl="0" fontAlgn="base">
        <a:spcBef>
          <a:spcPct val="0"/>
        </a:spcBef>
        <a:spcAft>
          <a:spcPct val="0"/>
        </a:spcAft>
        <a:defRPr sz="44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cs typeface="Times New Roman" charset="0"/>
              </a:defRPr>
            </a:lvl1pPr>
          </a:lstStyle>
          <a:p>
            <a:pPr>
              <a:defRPr/>
            </a:pPr>
            <a:fld id="{F3E0B065-6F85-1942-B475-8BA0555833B7}" type="slidenum">
              <a:rPr lang="en-GB"/>
              <a:pPr>
                <a:defRPr/>
              </a:pPr>
              <a:t>‹#›</a:t>
            </a:fld>
            <a:endParaRPr lang="en-GB"/>
          </a:p>
        </p:txBody>
      </p:sp>
    </p:spTree>
    <p:extLst>
      <p:ext uri="{BB962C8B-B14F-4D97-AF65-F5344CB8AC3E}">
        <p14:creationId xmlns:p14="http://schemas.microsoft.com/office/powerpoint/2010/main" val="1885951491"/>
      </p:ext>
    </p:extLst>
  </p:cSld>
  <p:clrMap bg1="lt1" tx1="dk1" bg2="lt2" tx2="dk2" accent1="accent1" accent2="accent2" accent3="accent3" accent4="accent4" accent5="accent5" accent6="accent6" hlink="hlink" folHlink="folHlink"/>
  <p:sldLayoutIdLst>
    <p:sldLayoutId id="214748884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688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7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63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517"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428" indent="-285548" algn="l" rtl="0" eaLnBrk="0" fontAlgn="base" hangingPunct="0">
        <a:spcBef>
          <a:spcPct val="20000"/>
        </a:spcBef>
        <a:spcAft>
          <a:spcPct val="0"/>
        </a:spcAft>
        <a:buChar char="–"/>
        <a:defRPr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sz="2000">
          <a:solidFill>
            <a:schemeClr val="tx1"/>
          </a:solidFill>
          <a:latin typeface="+mn-lt"/>
          <a:ea typeface="+mn-ea"/>
          <a:cs typeface="+mn-cs"/>
        </a:defRPr>
      </a:lvl5pPr>
      <a:lvl6pPr marL="2512836" indent="-228439" algn="l" rtl="0" fontAlgn="base">
        <a:spcBef>
          <a:spcPct val="20000"/>
        </a:spcBef>
        <a:spcAft>
          <a:spcPct val="0"/>
        </a:spcAft>
        <a:buChar char="»"/>
        <a:defRPr sz="2000">
          <a:solidFill>
            <a:schemeClr val="tx1"/>
          </a:solidFill>
          <a:latin typeface="+mn-lt"/>
          <a:ea typeface="+mn-ea"/>
          <a:cs typeface="+mn-cs"/>
        </a:defRPr>
      </a:lvl6pPr>
      <a:lvl7pPr marL="2969716" indent="-228439" algn="l" rtl="0" fontAlgn="base">
        <a:spcBef>
          <a:spcPct val="20000"/>
        </a:spcBef>
        <a:spcAft>
          <a:spcPct val="0"/>
        </a:spcAft>
        <a:buChar char="»"/>
        <a:defRPr sz="2000">
          <a:solidFill>
            <a:schemeClr val="tx1"/>
          </a:solidFill>
          <a:latin typeface="+mn-lt"/>
          <a:ea typeface="+mn-ea"/>
          <a:cs typeface="+mn-cs"/>
        </a:defRPr>
      </a:lvl7pPr>
      <a:lvl8pPr marL="3426595" indent="-228439" algn="l" rtl="0" fontAlgn="base">
        <a:spcBef>
          <a:spcPct val="20000"/>
        </a:spcBef>
        <a:spcAft>
          <a:spcPct val="0"/>
        </a:spcAft>
        <a:buChar char="»"/>
        <a:defRPr sz="2000">
          <a:solidFill>
            <a:schemeClr val="tx1"/>
          </a:solidFill>
          <a:latin typeface="+mn-lt"/>
          <a:ea typeface="+mn-ea"/>
          <a:cs typeface="+mn-cs"/>
        </a:defRPr>
      </a:lvl8pPr>
      <a:lvl9pPr marL="3883472" indent="-22843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1" y="6245226"/>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6"/>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6"/>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FC9916FF-58DF-8749-A217-15DF37568D09}" type="slidenum">
              <a:rPr lang="en-US"/>
              <a:pPr>
                <a:defRPr/>
              </a:pPr>
              <a:t>‹#›</a:t>
            </a:fld>
            <a:endParaRPr lang="en-US"/>
          </a:p>
        </p:txBody>
      </p:sp>
    </p:spTree>
    <p:extLst>
      <p:ext uri="{BB962C8B-B14F-4D97-AF65-F5344CB8AC3E}">
        <p14:creationId xmlns:p14="http://schemas.microsoft.com/office/powerpoint/2010/main" val="251108536"/>
      </p:ext>
    </p:extLst>
  </p:cSld>
  <p:clrMap bg1="lt1" tx1="dk1" bg2="lt2" tx2="dk2" accent1="accent1" accent2="accent2" accent3="accent3" accent4="accent4" accent5="accent5" accent6="accent6" hlink="hlink" folHlink="folHlink"/>
  <p:sldLayoutIdLst>
    <p:sldLayoutId id="2147488850" r:id="rId1"/>
    <p:sldLayoutId id="2147488851" r:id="rId2"/>
    <p:sldLayoutId id="2147488852" r:id="rId3"/>
    <p:sldLayoutId id="2147488853" r:id="rId4"/>
    <p:sldLayoutId id="2147488854" r:id="rId5"/>
    <p:sldLayoutId id="2147488855" r:id="rId6"/>
    <p:sldLayoutId id="2147488856" r:id="rId7"/>
    <p:sldLayoutId id="2147488857" r:id="rId8"/>
    <p:sldLayoutId id="2147488858" r:id="rId9"/>
    <p:sldLayoutId id="2147488859" r:id="rId10"/>
    <p:sldLayoutId id="214748886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6343" algn="ctr" rtl="0" fontAlgn="base">
        <a:spcBef>
          <a:spcPct val="0"/>
        </a:spcBef>
        <a:spcAft>
          <a:spcPct val="0"/>
        </a:spcAft>
        <a:defRPr sz="4400">
          <a:solidFill>
            <a:schemeClr val="tx2"/>
          </a:solidFill>
          <a:latin typeface="Arial" charset="0"/>
          <a:ea typeface="ＭＳ Ｐゴシック" charset="0"/>
        </a:defRPr>
      </a:lvl6pPr>
      <a:lvl7pPr marL="912690" algn="ctr" rtl="0" fontAlgn="base">
        <a:spcBef>
          <a:spcPct val="0"/>
        </a:spcBef>
        <a:spcAft>
          <a:spcPct val="0"/>
        </a:spcAft>
        <a:defRPr sz="4400">
          <a:solidFill>
            <a:schemeClr val="tx2"/>
          </a:solidFill>
          <a:latin typeface="Arial" charset="0"/>
          <a:ea typeface="ＭＳ Ｐゴシック" charset="0"/>
        </a:defRPr>
      </a:lvl7pPr>
      <a:lvl8pPr marL="1369016" algn="ctr" rtl="0" fontAlgn="base">
        <a:spcBef>
          <a:spcPct val="0"/>
        </a:spcBef>
        <a:spcAft>
          <a:spcPct val="0"/>
        </a:spcAft>
        <a:defRPr sz="4400">
          <a:solidFill>
            <a:schemeClr val="tx2"/>
          </a:solidFill>
          <a:latin typeface="Arial" charset="0"/>
          <a:ea typeface="ＭＳ Ｐゴシック" charset="0"/>
        </a:defRPr>
      </a:lvl8pPr>
      <a:lvl9pPr marL="1825374" algn="ctr" rtl="0" fontAlgn="base">
        <a:spcBef>
          <a:spcPct val="0"/>
        </a:spcBef>
        <a:spcAft>
          <a:spcPct val="0"/>
        </a:spcAft>
        <a:defRPr sz="4400">
          <a:solidFill>
            <a:schemeClr val="tx2"/>
          </a:solidFill>
          <a:latin typeface="Arial" charset="0"/>
          <a:ea typeface="ＭＳ Ｐゴシック" charset="0"/>
        </a:defRPr>
      </a:lvl9pPr>
    </p:titleStyle>
    <p:bodyStyle>
      <a:lvl1pPr marL="342254" indent="-342254"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1546" indent="-285218" algn="l" rtl="0" eaLnBrk="0" fontAlgn="base" hangingPunct="0">
        <a:spcBef>
          <a:spcPct val="20000"/>
        </a:spcBef>
        <a:spcAft>
          <a:spcPct val="0"/>
        </a:spcAft>
        <a:buChar char="–"/>
        <a:defRPr sz="2800">
          <a:solidFill>
            <a:schemeClr val="tx1"/>
          </a:solidFill>
          <a:latin typeface="+mn-lt"/>
          <a:ea typeface="+mn-ea"/>
        </a:defRPr>
      </a:lvl2pPr>
      <a:lvl3pPr marL="1140839" indent="-228172" algn="l" rtl="0" eaLnBrk="0" fontAlgn="base" hangingPunct="0">
        <a:spcBef>
          <a:spcPct val="20000"/>
        </a:spcBef>
        <a:spcAft>
          <a:spcPct val="0"/>
        </a:spcAft>
        <a:buChar char="•"/>
        <a:defRPr sz="2400">
          <a:solidFill>
            <a:schemeClr val="tx1"/>
          </a:solidFill>
          <a:latin typeface="+mn-lt"/>
          <a:ea typeface="+mn-ea"/>
        </a:defRPr>
      </a:lvl3pPr>
      <a:lvl4pPr marL="1597194" indent="-228172" algn="l" rtl="0" eaLnBrk="0" fontAlgn="base" hangingPunct="0">
        <a:spcBef>
          <a:spcPct val="20000"/>
        </a:spcBef>
        <a:spcAft>
          <a:spcPct val="0"/>
        </a:spcAft>
        <a:buChar char="–"/>
        <a:defRPr sz="2000">
          <a:solidFill>
            <a:schemeClr val="tx1"/>
          </a:solidFill>
          <a:latin typeface="+mn-lt"/>
          <a:ea typeface="+mn-ea"/>
        </a:defRPr>
      </a:lvl4pPr>
      <a:lvl5pPr marL="2053524" indent="-228172" algn="l" rtl="0" eaLnBrk="0" fontAlgn="base" hangingPunct="0">
        <a:spcBef>
          <a:spcPct val="20000"/>
        </a:spcBef>
        <a:spcAft>
          <a:spcPct val="0"/>
        </a:spcAft>
        <a:buChar char="»"/>
        <a:defRPr sz="2000">
          <a:solidFill>
            <a:schemeClr val="tx1"/>
          </a:solidFill>
          <a:latin typeface="+mn-lt"/>
          <a:ea typeface="+mn-ea"/>
        </a:defRPr>
      </a:lvl5pPr>
      <a:lvl6pPr marL="2509864" indent="-228172" algn="l" rtl="0" fontAlgn="base">
        <a:spcBef>
          <a:spcPct val="20000"/>
        </a:spcBef>
        <a:spcAft>
          <a:spcPct val="0"/>
        </a:spcAft>
        <a:buChar char="»"/>
        <a:defRPr sz="2000">
          <a:solidFill>
            <a:schemeClr val="tx1"/>
          </a:solidFill>
          <a:latin typeface="+mn-lt"/>
          <a:ea typeface="+mn-ea"/>
        </a:defRPr>
      </a:lvl6pPr>
      <a:lvl7pPr marL="2966212" indent="-228172" algn="l" rtl="0" fontAlgn="base">
        <a:spcBef>
          <a:spcPct val="20000"/>
        </a:spcBef>
        <a:spcAft>
          <a:spcPct val="0"/>
        </a:spcAft>
        <a:buChar char="»"/>
        <a:defRPr sz="2000">
          <a:solidFill>
            <a:schemeClr val="tx1"/>
          </a:solidFill>
          <a:latin typeface="+mn-lt"/>
          <a:ea typeface="+mn-ea"/>
        </a:defRPr>
      </a:lvl7pPr>
      <a:lvl8pPr marL="3422541" indent="-228172" algn="l" rtl="0" fontAlgn="base">
        <a:spcBef>
          <a:spcPct val="20000"/>
        </a:spcBef>
        <a:spcAft>
          <a:spcPct val="0"/>
        </a:spcAft>
        <a:buChar char="»"/>
        <a:defRPr sz="2000">
          <a:solidFill>
            <a:schemeClr val="tx1"/>
          </a:solidFill>
          <a:latin typeface="+mn-lt"/>
          <a:ea typeface="+mn-ea"/>
        </a:defRPr>
      </a:lvl8pPr>
      <a:lvl9pPr marL="3878893" indent="-228172"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6343" rtl="0" eaLnBrk="1" latinLnBrk="0" hangingPunct="1">
        <a:defRPr sz="1800" kern="1200">
          <a:solidFill>
            <a:schemeClr val="tx1"/>
          </a:solidFill>
          <a:latin typeface="+mn-lt"/>
          <a:ea typeface="+mn-ea"/>
          <a:cs typeface="+mn-cs"/>
        </a:defRPr>
      </a:lvl1pPr>
      <a:lvl2pPr marL="456343" algn="l" defTabSz="456343" rtl="0" eaLnBrk="1" latinLnBrk="0" hangingPunct="1">
        <a:defRPr sz="1800" kern="1200">
          <a:solidFill>
            <a:schemeClr val="tx1"/>
          </a:solidFill>
          <a:latin typeface="+mn-lt"/>
          <a:ea typeface="+mn-ea"/>
          <a:cs typeface="+mn-cs"/>
        </a:defRPr>
      </a:lvl2pPr>
      <a:lvl3pPr marL="912690" algn="l" defTabSz="456343" rtl="0" eaLnBrk="1" latinLnBrk="0" hangingPunct="1">
        <a:defRPr sz="1800" kern="1200">
          <a:solidFill>
            <a:schemeClr val="tx1"/>
          </a:solidFill>
          <a:latin typeface="+mn-lt"/>
          <a:ea typeface="+mn-ea"/>
          <a:cs typeface="+mn-cs"/>
        </a:defRPr>
      </a:lvl3pPr>
      <a:lvl4pPr marL="1369016" algn="l" defTabSz="456343" rtl="0" eaLnBrk="1" latinLnBrk="0" hangingPunct="1">
        <a:defRPr sz="1800" kern="1200">
          <a:solidFill>
            <a:schemeClr val="tx1"/>
          </a:solidFill>
          <a:latin typeface="+mn-lt"/>
          <a:ea typeface="+mn-ea"/>
          <a:cs typeface="+mn-cs"/>
        </a:defRPr>
      </a:lvl4pPr>
      <a:lvl5pPr marL="1825374" algn="l" defTabSz="456343" rtl="0" eaLnBrk="1" latinLnBrk="0" hangingPunct="1">
        <a:defRPr sz="1800" kern="1200">
          <a:solidFill>
            <a:schemeClr val="tx1"/>
          </a:solidFill>
          <a:latin typeface="+mn-lt"/>
          <a:ea typeface="+mn-ea"/>
          <a:cs typeface="+mn-cs"/>
        </a:defRPr>
      </a:lvl5pPr>
      <a:lvl6pPr marL="2281697" algn="l" defTabSz="456343" rtl="0" eaLnBrk="1" latinLnBrk="0" hangingPunct="1">
        <a:defRPr sz="1800" kern="1200">
          <a:solidFill>
            <a:schemeClr val="tx1"/>
          </a:solidFill>
          <a:latin typeface="+mn-lt"/>
          <a:ea typeface="+mn-ea"/>
          <a:cs typeface="+mn-cs"/>
        </a:defRPr>
      </a:lvl6pPr>
      <a:lvl7pPr marL="2738032" algn="l" defTabSz="456343" rtl="0" eaLnBrk="1" latinLnBrk="0" hangingPunct="1">
        <a:defRPr sz="1800" kern="1200">
          <a:solidFill>
            <a:schemeClr val="tx1"/>
          </a:solidFill>
          <a:latin typeface="+mn-lt"/>
          <a:ea typeface="+mn-ea"/>
          <a:cs typeface="+mn-cs"/>
        </a:defRPr>
      </a:lvl7pPr>
      <a:lvl8pPr marL="3194368" algn="l" defTabSz="456343" rtl="0" eaLnBrk="1" latinLnBrk="0" hangingPunct="1">
        <a:defRPr sz="1800" kern="1200">
          <a:solidFill>
            <a:schemeClr val="tx1"/>
          </a:solidFill>
          <a:latin typeface="+mn-lt"/>
          <a:ea typeface="+mn-ea"/>
          <a:cs typeface="+mn-cs"/>
        </a:defRPr>
      </a:lvl8pPr>
      <a:lvl9pPr marL="3650712" algn="l" defTabSz="456343"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1026"/>
          <p:cNvGrpSpPr>
            <a:grpSpLocks/>
          </p:cNvGrpSpPr>
          <p:nvPr/>
        </p:nvGrpSpPr>
        <p:grpSpPr bwMode="auto">
          <a:xfrm>
            <a:off x="1" y="3902113"/>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a typeface="+mn-ea"/>
                <a:cs typeface="+mn-cs"/>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37900"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37901"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37902"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37891" name="Rectangle 1034"/>
          <p:cNvSpPr>
            <a:spLocks noGrp="1" noChangeArrowheads="1"/>
          </p:cNvSpPr>
          <p:nvPr>
            <p:ph type="title"/>
          </p:nvPr>
        </p:nvSpPr>
        <p:spPr bwMode="auto">
          <a:xfrm>
            <a:off x="457200" y="277851"/>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261" tIns="45631" rIns="91261" bIns="45631"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38"/>
            <a:ext cx="8229600" cy="4530725"/>
          </a:xfrm>
          <a:prstGeom prst="rect">
            <a:avLst/>
          </a:prstGeom>
          <a:noFill/>
          <a:ln w="9525">
            <a:noFill/>
            <a:miter lim="800000"/>
            <a:headEnd/>
            <a:tailEnd/>
          </a:ln>
          <a:effectLst/>
        </p:spPr>
        <p:txBody>
          <a:bodyPr vert="horz" wrap="square" lIns="91261" tIns="45631" rIns="91261" bIns="456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1" y="6248400"/>
            <a:ext cx="2133600" cy="457200"/>
          </a:xfrm>
          <a:prstGeom prst="rect">
            <a:avLst/>
          </a:prstGeom>
          <a:noFill/>
          <a:ln w="9525">
            <a:noFill/>
            <a:miter lim="800000"/>
            <a:headEnd/>
            <a:tailEnd/>
          </a:ln>
          <a:effectLst/>
        </p:spPr>
        <p:txBody>
          <a:bodyPr vert="horz" wrap="square" lIns="91261" tIns="45631" rIns="91261" bIns="45631"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261" tIns="45631" rIns="91261" bIns="45631"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261" tIns="45631" rIns="91261" bIns="45631"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208FA91-6E9C-6646-9EC8-273DD8CD4114}" type="slidenum">
              <a:rPr lang="en-US"/>
              <a:pPr>
                <a:defRPr/>
              </a:pPr>
              <a:t>‹#›</a:t>
            </a:fld>
            <a:endParaRPr lang="en-US"/>
          </a:p>
        </p:txBody>
      </p:sp>
    </p:spTree>
    <p:extLst>
      <p:ext uri="{BB962C8B-B14F-4D97-AF65-F5344CB8AC3E}">
        <p14:creationId xmlns:p14="http://schemas.microsoft.com/office/powerpoint/2010/main" val="2105352172"/>
      </p:ext>
    </p:extLst>
  </p:cSld>
  <p:clrMap bg1="dk2" tx1="lt1" bg2="dk1" tx2="lt2" accent1="accent1" accent2="accent2" accent3="accent3" accent4="accent4" accent5="accent5" accent6="accent6" hlink="hlink" folHlink="folHlink"/>
  <p:sldLayoutIdLst>
    <p:sldLayoutId id="2147488862"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343"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269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69016"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5374"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254" indent="-342254"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1546" indent="-28521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0839" indent="-228172"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7194" indent="-228172"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3524" indent="-228172"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09864" indent="-228172"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6212" indent="-228172"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2541" indent="-228172"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78893" indent="-228172"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343" rtl="0" eaLnBrk="1" latinLnBrk="0" hangingPunct="1">
        <a:defRPr sz="1800" kern="1200">
          <a:solidFill>
            <a:schemeClr val="tx1"/>
          </a:solidFill>
          <a:latin typeface="+mn-lt"/>
          <a:ea typeface="+mn-ea"/>
          <a:cs typeface="+mn-cs"/>
        </a:defRPr>
      </a:lvl1pPr>
      <a:lvl2pPr marL="456343" algn="l" defTabSz="456343" rtl="0" eaLnBrk="1" latinLnBrk="0" hangingPunct="1">
        <a:defRPr sz="1800" kern="1200">
          <a:solidFill>
            <a:schemeClr val="tx1"/>
          </a:solidFill>
          <a:latin typeface="+mn-lt"/>
          <a:ea typeface="+mn-ea"/>
          <a:cs typeface="+mn-cs"/>
        </a:defRPr>
      </a:lvl2pPr>
      <a:lvl3pPr marL="912690" algn="l" defTabSz="456343" rtl="0" eaLnBrk="1" latinLnBrk="0" hangingPunct="1">
        <a:defRPr sz="1800" kern="1200">
          <a:solidFill>
            <a:schemeClr val="tx1"/>
          </a:solidFill>
          <a:latin typeface="+mn-lt"/>
          <a:ea typeface="+mn-ea"/>
          <a:cs typeface="+mn-cs"/>
        </a:defRPr>
      </a:lvl3pPr>
      <a:lvl4pPr marL="1369016" algn="l" defTabSz="456343" rtl="0" eaLnBrk="1" latinLnBrk="0" hangingPunct="1">
        <a:defRPr sz="1800" kern="1200">
          <a:solidFill>
            <a:schemeClr val="tx1"/>
          </a:solidFill>
          <a:latin typeface="+mn-lt"/>
          <a:ea typeface="+mn-ea"/>
          <a:cs typeface="+mn-cs"/>
        </a:defRPr>
      </a:lvl4pPr>
      <a:lvl5pPr marL="1825374" algn="l" defTabSz="456343" rtl="0" eaLnBrk="1" latinLnBrk="0" hangingPunct="1">
        <a:defRPr sz="1800" kern="1200">
          <a:solidFill>
            <a:schemeClr val="tx1"/>
          </a:solidFill>
          <a:latin typeface="+mn-lt"/>
          <a:ea typeface="+mn-ea"/>
          <a:cs typeface="+mn-cs"/>
        </a:defRPr>
      </a:lvl5pPr>
      <a:lvl6pPr marL="2281697" algn="l" defTabSz="456343" rtl="0" eaLnBrk="1" latinLnBrk="0" hangingPunct="1">
        <a:defRPr sz="1800" kern="1200">
          <a:solidFill>
            <a:schemeClr val="tx1"/>
          </a:solidFill>
          <a:latin typeface="+mn-lt"/>
          <a:ea typeface="+mn-ea"/>
          <a:cs typeface="+mn-cs"/>
        </a:defRPr>
      </a:lvl6pPr>
      <a:lvl7pPr marL="2738032" algn="l" defTabSz="456343" rtl="0" eaLnBrk="1" latinLnBrk="0" hangingPunct="1">
        <a:defRPr sz="1800" kern="1200">
          <a:solidFill>
            <a:schemeClr val="tx1"/>
          </a:solidFill>
          <a:latin typeface="+mn-lt"/>
          <a:ea typeface="+mn-ea"/>
          <a:cs typeface="+mn-cs"/>
        </a:defRPr>
      </a:lvl7pPr>
      <a:lvl8pPr marL="3194368" algn="l" defTabSz="456343" rtl="0" eaLnBrk="1" latinLnBrk="0" hangingPunct="1">
        <a:defRPr sz="1800" kern="1200">
          <a:solidFill>
            <a:schemeClr val="tx1"/>
          </a:solidFill>
          <a:latin typeface="+mn-lt"/>
          <a:ea typeface="+mn-ea"/>
          <a:cs typeface="+mn-cs"/>
        </a:defRPr>
      </a:lvl8pPr>
      <a:lvl9pPr marL="3650712" algn="l" defTabSz="45634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6018" name="Group 1026"/>
          <p:cNvGrpSpPr>
            <a:grpSpLocks/>
          </p:cNvGrpSpPr>
          <p:nvPr/>
        </p:nvGrpSpPr>
        <p:grpSpPr bwMode="auto">
          <a:xfrm>
            <a:off x="1" y="3902096"/>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8602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8602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8603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78858" name="Rectangle 1034"/>
          <p:cNvSpPr>
            <a:spLocks noGrp="1" noChangeArrowheads="1"/>
          </p:cNvSpPr>
          <p:nvPr>
            <p:ph type="title"/>
          </p:nvPr>
        </p:nvSpPr>
        <p:spPr bwMode="auto">
          <a:xfrm>
            <a:off x="457200" y="277834"/>
            <a:ext cx="8229600" cy="1139825"/>
          </a:xfrm>
          <a:prstGeom prst="rect">
            <a:avLst/>
          </a:prstGeom>
          <a:noFill/>
          <a:ln w="9525">
            <a:noFill/>
            <a:miter lim="800000"/>
            <a:headEnd/>
            <a:tailEnd/>
          </a:ln>
          <a:effectLst/>
        </p:spPr>
        <p:txBody>
          <a:bodyPr vert="horz" wrap="square" lIns="91341" tIns="45671" rIns="91341" bIns="45671"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21"/>
            <a:ext cx="8229600" cy="4530725"/>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1"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eaLnBrk="1" hangingPunct="1">
              <a:defRPr sz="1000">
                <a:solidFill>
                  <a:srgbClr val="FFFFFF"/>
                </a:solidFill>
                <a:effectLst>
                  <a:outerShdw blurRad="38100" dist="38100" dir="2700000" algn="tl">
                    <a:srgbClr val="010199"/>
                  </a:outerShdw>
                </a:effectLst>
                <a:latin typeface="Arial" charset="0"/>
              </a:defRPr>
            </a:lvl1pPr>
          </a:lstStyle>
          <a:p>
            <a:pPr>
              <a:defRPr/>
            </a:pPr>
            <a:fld id="{31E4410F-38B2-2944-AA3A-80DEB0FEA5A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638" r:id="rId1"/>
    <p:sldLayoutId id="2147487639"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726"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455"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172"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690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543" indent="-342543"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174" indent="-285456"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1806" indent="-228363"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8537" indent="-228363"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258" indent="-228363"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1982"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8711"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5430"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2160"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138" name="Group 1026"/>
          <p:cNvGrpSpPr>
            <a:grpSpLocks/>
          </p:cNvGrpSpPr>
          <p:nvPr/>
        </p:nvGrpSpPr>
        <p:grpSpPr bwMode="auto">
          <a:xfrm>
            <a:off x="1" y="3902096"/>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9114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9114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9115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91139" name="Rectangle 1034"/>
          <p:cNvSpPr>
            <a:spLocks noGrp="1" noChangeArrowheads="1"/>
          </p:cNvSpPr>
          <p:nvPr>
            <p:ph type="title"/>
          </p:nvPr>
        </p:nvSpPr>
        <p:spPr bwMode="auto">
          <a:xfrm>
            <a:off x="457200" y="277834"/>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21"/>
            <a:ext cx="8229600" cy="4530725"/>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1"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eaLnBrk="1" hangingPunct="1">
              <a:defRPr sz="1000">
                <a:solidFill>
                  <a:srgbClr val="FFFFFF"/>
                </a:solidFill>
                <a:effectLst>
                  <a:outerShdw blurRad="38100" dist="38100" dir="2700000" algn="tl">
                    <a:srgbClr val="010199"/>
                  </a:outerShdw>
                </a:effectLst>
                <a:latin typeface="Arial" charset="0"/>
              </a:defRPr>
            </a:lvl1pPr>
          </a:lstStyle>
          <a:p>
            <a:pPr>
              <a:defRPr/>
            </a:pPr>
            <a:fld id="{2CCACA4A-284A-A044-95B3-A3FD723C95F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640" r:id="rId1"/>
    <p:sldLayoutId id="2147487641" r:id="rId2"/>
    <p:sldLayoutId id="2147487642"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726"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455"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172"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690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543" indent="-342543"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174" indent="-285456"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1806" indent="-228363"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8537" indent="-228363"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258" indent="-228363"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1982"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8711"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5430"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2160"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5234" name="Group 1026"/>
          <p:cNvGrpSpPr>
            <a:grpSpLocks/>
          </p:cNvGrpSpPr>
          <p:nvPr/>
        </p:nvGrpSpPr>
        <p:grpSpPr bwMode="auto">
          <a:xfrm>
            <a:off x="1" y="3902096"/>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charset="0"/>
              </a:endParaRPr>
            </a:p>
          </p:txBody>
        </p:sp>
        <p:sp>
          <p:nvSpPr>
            <p:cNvPr id="95244"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95245"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95246"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95235" name="Rectangle 1034"/>
          <p:cNvSpPr>
            <a:spLocks noGrp="1" noChangeArrowheads="1"/>
          </p:cNvSpPr>
          <p:nvPr>
            <p:ph type="title"/>
          </p:nvPr>
        </p:nvSpPr>
        <p:spPr bwMode="auto">
          <a:xfrm>
            <a:off x="457200" y="277834"/>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21"/>
            <a:ext cx="8229600" cy="4530725"/>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1"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eaLnBrk="1" hangingPunct="1">
              <a:defRPr sz="1000">
                <a:solidFill>
                  <a:srgbClr val="FFFFFF"/>
                </a:solidFill>
                <a:effectLst>
                  <a:outerShdw blurRad="38100" dist="38100" dir="2700000" algn="tl">
                    <a:srgbClr val="010199"/>
                  </a:outerShdw>
                </a:effectLst>
                <a:latin typeface="Arial" charset="0"/>
              </a:defRPr>
            </a:lvl1pPr>
          </a:lstStyle>
          <a:p>
            <a:pPr>
              <a:defRPr/>
            </a:pPr>
            <a:fld id="{13B8248C-8C04-B146-9189-8233A1DA436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643"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726"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455"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172"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690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543" indent="-342543"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174" indent="-285456"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1806" indent="-228363"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8537" indent="-228363"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258" indent="-228363"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1982"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8711"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5430"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2160" indent="-228363"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7282" name="Group 1026"/>
          <p:cNvGrpSpPr>
            <a:grpSpLocks/>
          </p:cNvGrpSpPr>
          <p:nvPr/>
        </p:nvGrpSpPr>
        <p:grpSpPr bwMode="auto">
          <a:xfrm>
            <a:off x="457200" y="992188"/>
            <a:ext cx="8153400" cy="1600200"/>
            <a:chOff x="288" y="625"/>
            <a:chExt cx="5136" cy="1008"/>
          </a:xfrm>
        </p:grpSpPr>
        <p:sp>
          <p:nvSpPr>
            <p:cNvPr id="97288"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97289"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97290"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97291"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97283" name="Rectangle 1031"/>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976" tIns="45989" rIns="91976" bIns="45989" numCol="1" anchor="b" anchorCtr="0" compatLnSpc="1">
            <a:prstTxWarp prst="textNoShape">
              <a:avLst/>
            </a:prstTxWarp>
          </a:bodyPr>
          <a:lstStyle/>
          <a:p>
            <a:pPr lvl="0"/>
            <a:r>
              <a:rPr lang="en-US"/>
              <a:t>Click to edit Master title style</a:t>
            </a:r>
          </a:p>
        </p:txBody>
      </p:sp>
      <p:sp>
        <p:nvSpPr>
          <p:cNvPr id="97284" name="Rectangle 1032"/>
          <p:cNvSpPr>
            <a:spLocks noGrp="1" noChangeArrowheads="1"/>
          </p:cNvSpPr>
          <p:nvPr>
            <p:ph type="body" idx="1"/>
          </p:nvPr>
        </p:nvSpPr>
        <p:spPr bwMode="auto">
          <a:xfrm>
            <a:off x="381000" y="2057400"/>
            <a:ext cx="8458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976" tIns="45989" rIns="91976" bIns="459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eaLnBrk="1" hangingPunct="1">
              <a:defRPr sz="1400">
                <a:solidFill>
                  <a:srgbClr val="FFFFCC"/>
                </a:solidFill>
                <a:latin typeface="Arial" charset="0"/>
                <a:ea typeface="+mn-ea"/>
                <a:cs typeface="+mn-cs"/>
              </a:defRPr>
            </a:lvl1pPr>
          </a:lstStyle>
          <a:p>
            <a:pPr>
              <a:defRPr/>
            </a:pPr>
            <a:endParaRPr lang="en-US"/>
          </a:p>
        </p:txBody>
      </p:sp>
      <p:sp>
        <p:nvSpPr>
          <p:cNvPr id="125962"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algn="ctr" eaLnBrk="1" hangingPunct="1">
              <a:defRPr sz="1400">
                <a:solidFill>
                  <a:srgbClr val="FFFFCC"/>
                </a:solidFill>
                <a:latin typeface="Arial" charset="0"/>
                <a:ea typeface="+mn-ea"/>
                <a:cs typeface="+mn-cs"/>
              </a:defRPr>
            </a:lvl1pPr>
          </a:lstStyle>
          <a:p>
            <a:pPr>
              <a:defRPr/>
            </a:pPr>
            <a:endParaRPr lang="en-US"/>
          </a:p>
        </p:txBody>
      </p:sp>
      <p:sp>
        <p:nvSpPr>
          <p:cNvPr id="125963"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algn="r" eaLnBrk="1" hangingPunct="1">
              <a:defRPr sz="1400">
                <a:solidFill>
                  <a:srgbClr val="FFFFCC"/>
                </a:solidFill>
                <a:latin typeface="Arial" charset="0"/>
              </a:defRPr>
            </a:lvl1pPr>
          </a:lstStyle>
          <a:p>
            <a:pPr>
              <a:defRPr/>
            </a:pPr>
            <a:fld id="{5269A5A9-5507-0E47-80D4-784159FA910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644" r:id="rId1"/>
  </p:sldLayoutIdLst>
  <p:txStyles>
    <p:titleStyle>
      <a:lvl1pPr algn="r" rtl="0" eaLnBrk="0" fontAlgn="base" hangingPunct="0">
        <a:spcBef>
          <a:spcPct val="0"/>
        </a:spcBef>
        <a:spcAft>
          <a:spcPct val="0"/>
        </a:spcAft>
        <a:defRPr sz="4400" b="1" i="1">
          <a:solidFill>
            <a:schemeClr val="tx2"/>
          </a:solidFill>
          <a:latin typeface="Arial"/>
          <a:ea typeface="ＭＳ Ｐゴシック" pitchFamily="-110" charset="-128"/>
          <a:cs typeface="Arial"/>
        </a:defRPr>
      </a:lvl1pPr>
      <a:lvl2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5pPr>
      <a:lvl6pPr marL="456726" algn="r" rtl="0" fontAlgn="base">
        <a:spcBef>
          <a:spcPct val="0"/>
        </a:spcBef>
        <a:spcAft>
          <a:spcPct val="0"/>
        </a:spcAft>
        <a:defRPr sz="4400" i="1">
          <a:solidFill>
            <a:schemeClr val="tx2"/>
          </a:solidFill>
          <a:latin typeface="Times New Roman" pitchFamily="-108" charset="0"/>
        </a:defRPr>
      </a:lvl6pPr>
      <a:lvl7pPr marL="913455" algn="r" rtl="0" fontAlgn="base">
        <a:spcBef>
          <a:spcPct val="0"/>
        </a:spcBef>
        <a:spcAft>
          <a:spcPct val="0"/>
        </a:spcAft>
        <a:defRPr sz="4400" i="1">
          <a:solidFill>
            <a:schemeClr val="tx2"/>
          </a:solidFill>
          <a:latin typeface="Times New Roman" pitchFamily="-108" charset="0"/>
        </a:defRPr>
      </a:lvl7pPr>
      <a:lvl8pPr marL="1370172" algn="r" rtl="0" fontAlgn="base">
        <a:spcBef>
          <a:spcPct val="0"/>
        </a:spcBef>
        <a:spcAft>
          <a:spcPct val="0"/>
        </a:spcAft>
        <a:defRPr sz="4400" i="1">
          <a:solidFill>
            <a:schemeClr val="tx2"/>
          </a:solidFill>
          <a:latin typeface="Times New Roman" pitchFamily="-108" charset="0"/>
        </a:defRPr>
      </a:lvl8pPr>
      <a:lvl9pPr marL="1826907" algn="r" rtl="0" fontAlgn="base">
        <a:spcBef>
          <a:spcPct val="0"/>
        </a:spcBef>
        <a:spcAft>
          <a:spcPct val="0"/>
        </a:spcAft>
        <a:defRPr sz="4400" i="1">
          <a:solidFill>
            <a:schemeClr val="tx2"/>
          </a:solidFill>
          <a:latin typeface="Times New Roman" pitchFamily="-108" charset="0"/>
        </a:defRPr>
      </a:lvl9pPr>
    </p:titleStyle>
    <p:bodyStyle>
      <a:lvl1pPr marL="342543" indent="-342543" algn="l" rtl="0" eaLnBrk="0" fontAlgn="base" hangingPunct="0">
        <a:spcBef>
          <a:spcPct val="20000"/>
        </a:spcBef>
        <a:spcAft>
          <a:spcPct val="0"/>
        </a:spcAft>
        <a:buClr>
          <a:schemeClr val="tx2"/>
        </a:buClr>
        <a:buChar char="•"/>
        <a:defRPr sz="3200" b="1">
          <a:solidFill>
            <a:schemeClr val="tx1"/>
          </a:solidFill>
          <a:latin typeface="Arial"/>
          <a:ea typeface="ＭＳ Ｐゴシック" pitchFamily="-110" charset="-128"/>
          <a:cs typeface="Arial"/>
        </a:defRPr>
      </a:lvl1pPr>
      <a:lvl2pPr marL="742174" indent="-285456" algn="l" rtl="0" eaLnBrk="0" fontAlgn="base" hangingPunct="0">
        <a:spcBef>
          <a:spcPct val="20000"/>
        </a:spcBef>
        <a:spcAft>
          <a:spcPct val="0"/>
        </a:spcAft>
        <a:buClr>
          <a:schemeClr val="tx2"/>
        </a:buClr>
        <a:buChar char="–"/>
        <a:defRPr sz="2800" b="1">
          <a:solidFill>
            <a:schemeClr val="tx1"/>
          </a:solidFill>
          <a:latin typeface="Arial"/>
          <a:ea typeface="ＭＳ Ｐゴシック" pitchFamily="-108" charset="-128"/>
          <a:cs typeface="Arial"/>
        </a:defRPr>
      </a:lvl2pPr>
      <a:lvl3pPr marL="1141806" indent="-228363" algn="l" rtl="0" eaLnBrk="0" fontAlgn="base" hangingPunct="0">
        <a:spcBef>
          <a:spcPct val="20000"/>
        </a:spcBef>
        <a:spcAft>
          <a:spcPct val="0"/>
        </a:spcAft>
        <a:buClr>
          <a:schemeClr val="tx2"/>
        </a:buClr>
        <a:buChar char="•"/>
        <a:defRPr sz="2400" b="1">
          <a:solidFill>
            <a:schemeClr val="tx1"/>
          </a:solidFill>
          <a:latin typeface="Arial"/>
          <a:ea typeface="ＭＳ Ｐゴシック" pitchFamily="-108" charset="-128"/>
          <a:cs typeface="Arial"/>
        </a:defRPr>
      </a:lvl3pPr>
      <a:lvl4pPr marL="1598537" indent="-228363"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4pPr>
      <a:lvl5pPr marL="2055258" indent="-228363"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5pPr>
      <a:lvl6pPr marL="2511982" indent="-228363"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6pPr>
      <a:lvl7pPr marL="2968711" indent="-228363"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7pPr>
      <a:lvl8pPr marL="3425430" indent="-228363"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8pPr>
      <a:lvl9pPr marL="3882160" indent="-228363"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9330" name="Group 2"/>
          <p:cNvGrpSpPr>
            <a:grpSpLocks/>
          </p:cNvGrpSpPr>
          <p:nvPr/>
        </p:nvGrpSpPr>
        <p:grpSpPr bwMode="auto">
          <a:xfrm>
            <a:off x="457200" y="992188"/>
            <a:ext cx="8153400" cy="1600200"/>
            <a:chOff x="288" y="625"/>
            <a:chExt cx="5136" cy="1008"/>
          </a:xfrm>
        </p:grpSpPr>
        <p:sp>
          <p:nvSpPr>
            <p:cNvPr id="9933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9933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9933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9933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9933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976" tIns="45989" rIns="91976" bIns="45989" numCol="1" anchor="b" anchorCtr="0" compatLnSpc="1">
            <a:prstTxWarp prst="textNoShape">
              <a:avLst/>
            </a:prstTxWarp>
          </a:bodyPr>
          <a:lstStyle/>
          <a:p>
            <a:pPr lvl="0"/>
            <a:r>
              <a:rPr lang="en-US"/>
              <a:t>Click to edit Master title style</a:t>
            </a:r>
          </a:p>
        </p:txBody>
      </p:sp>
      <p:sp>
        <p:nvSpPr>
          <p:cNvPr id="9933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976" tIns="45989" rIns="91976" bIns="459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eaLnBrk="1" hangingPunct="1">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algn="ctr" eaLnBrk="1" hangingPunct="1">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976" tIns="45989" rIns="91976" bIns="45989" numCol="1" anchor="ctr" anchorCtr="0" compatLnSpc="1">
            <a:prstTxWarp prst="textNoShape">
              <a:avLst/>
            </a:prstTxWarp>
          </a:bodyPr>
          <a:lstStyle>
            <a:lvl1pPr algn="r" eaLnBrk="1" hangingPunct="1">
              <a:defRPr sz="1400">
                <a:solidFill>
                  <a:srgbClr val="FFFFCC"/>
                </a:solidFill>
                <a:latin typeface="Arial" charset="0"/>
              </a:defRPr>
            </a:lvl1pPr>
          </a:lstStyle>
          <a:p>
            <a:pPr>
              <a:defRPr/>
            </a:pPr>
            <a:fld id="{7DBB2A96-AF4D-A14C-B12A-D9CDD99A934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645" r:id="rId1"/>
    <p:sldLayoutId id="2147487646" r:id="rId2"/>
    <p:sldLayoutId id="2147487647" r:id="rId3"/>
    <p:sldLayoutId id="2147487648" r:id="rId4"/>
    <p:sldLayoutId id="2147487649" r:id="rId5"/>
    <p:sldLayoutId id="2147487650" r:id="rId6"/>
    <p:sldLayoutId id="2147487651" r:id="rId7"/>
    <p:sldLayoutId id="2147487652" r:id="rId8"/>
    <p:sldLayoutId id="2147487653" r:id="rId9"/>
    <p:sldLayoutId id="2147487654" r:id="rId10"/>
    <p:sldLayoutId id="2147487655" r:id="rId11"/>
    <p:sldLayoutId id="2147487656"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726" algn="r" rtl="0" fontAlgn="base">
        <a:spcBef>
          <a:spcPct val="0"/>
        </a:spcBef>
        <a:spcAft>
          <a:spcPct val="0"/>
        </a:spcAft>
        <a:defRPr sz="4400" i="1">
          <a:solidFill>
            <a:schemeClr val="tx2"/>
          </a:solidFill>
          <a:latin typeface="Times New Roman" charset="0"/>
        </a:defRPr>
      </a:lvl6pPr>
      <a:lvl7pPr marL="913455" algn="r" rtl="0" fontAlgn="base">
        <a:spcBef>
          <a:spcPct val="0"/>
        </a:spcBef>
        <a:spcAft>
          <a:spcPct val="0"/>
        </a:spcAft>
        <a:defRPr sz="4400" i="1">
          <a:solidFill>
            <a:schemeClr val="tx2"/>
          </a:solidFill>
          <a:latin typeface="Times New Roman" charset="0"/>
        </a:defRPr>
      </a:lvl7pPr>
      <a:lvl8pPr marL="1370172" algn="r" rtl="0" fontAlgn="base">
        <a:spcBef>
          <a:spcPct val="0"/>
        </a:spcBef>
        <a:spcAft>
          <a:spcPct val="0"/>
        </a:spcAft>
        <a:defRPr sz="4400" i="1">
          <a:solidFill>
            <a:schemeClr val="tx2"/>
          </a:solidFill>
          <a:latin typeface="Times New Roman" charset="0"/>
        </a:defRPr>
      </a:lvl8pPr>
      <a:lvl9pPr marL="1826907" algn="r" rtl="0" fontAlgn="base">
        <a:spcBef>
          <a:spcPct val="0"/>
        </a:spcBef>
        <a:spcAft>
          <a:spcPct val="0"/>
        </a:spcAft>
        <a:defRPr sz="4400" i="1">
          <a:solidFill>
            <a:schemeClr val="tx2"/>
          </a:solidFill>
          <a:latin typeface="Times New Roman" charset="0"/>
        </a:defRPr>
      </a:lvl9pPr>
    </p:titleStyle>
    <p:bodyStyle>
      <a:lvl1pPr marL="342543" indent="-342543"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174" indent="-285456"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1806" indent="-228363"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8537" indent="-228363"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258" indent="-228363"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1982" indent="-228363" algn="l" rtl="0" fontAlgn="base">
        <a:spcBef>
          <a:spcPct val="20000"/>
        </a:spcBef>
        <a:spcAft>
          <a:spcPct val="0"/>
        </a:spcAft>
        <a:buClr>
          <a:schemeClr val="tx2"/>
        </a:buClr>
        <a:buChar char="•"/>
        <a:defRPr sz="2000">
          <a:solidFill>
            <a:schemeClr val="tx1"/>
          </a:solidFill>
          <a:latin typeface="+mn-lt"/>
          <a:ea typeface="Geneva" charset="-128"/>
        </a:defRPr>
      </a:lvl6pPr>
      <a:lvl7pPr marL="2968711" indent="-228363" algn="l" rtl="0" fontAlgn="base">
        <a:spcBef>
          <a:spcPct val="20000"/>
        </a:spcBef>
        <a:spcAft>
          <a:spcPct val="0"/>
        </a:spcAft>
        <a:buClr>
          <a:schemeClr val="tx2"/>
        </a:buClr>
        <a:buChar char="•"/>
        <a:defRPr sz="2000">
          <a:solidFill>
            <a:schemeClr val="tx1"/>
          </a:solidFill>
          <a:latin typeface="+mn-lt"/>
          <a:ea typeface="Geneva" charset="-128"/>
        </a:defRPr>
      </a:lvl7pPr>
      <a:lvl8pPr marL="3425430" indent="-228363" algn="l" rtl="0" fontAlgn="base">
        <a:spcBef>
          <a:spcPct val="20000"/>
        </a:spcBef>
        <a:spcAft>
          <a:spcPct val="0"/>
        </a:spcAft>
        <a:buClr>
          <a:schemeClr val="tx2"/>
        </a:buClr>
        <a:buChar char="•"/>
        <a:defRPr sz="2000">
          <a:solidFill>
            <a:schemeClr val="tx1"/>
          </a:solidFill>
          <a:latin typeface="+mn-lt"/>
          <a:ea typeface="Geneva" charset="-128"/>
        </a:defRPr>
      </a:lvl8pPr>
      <a:lvl9pPr marL="3882160" indent="-228363"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1974" tIns="40987" rIns="81974" bIns="40987" anchor="ctr"/>
          <a:lstStyle/>
          <a:p>
            <a:pPr eaLnBrk="1" hangingPunct="1"/>
            <a:endParaRPr lang="en-US">
              <a:solidFill>
                <a:srgbClr val="000000"/>
              </a:solidFill>
              <a:latin typeface="Times New Roman" charset="0"/>
              <a:ea typeface="MS Gothic" charset="0"/>
              <a:cs typeface="MS Gothic" charset="0"/>
            </a:endParaRPr>
          </a:p>
        </p:txBody>
      </p:sp>
      <p:sp>
        <p:nvSpPr>
          <p:cNvPr id="1026" name="Text Box 2"/>
          <p:cNvSpPr txBox="1">
            <a:spLocks noChangeArrowheads="1"/>
          </p:cNvSpPr>
          <p:nvPr/>
        </p:nvSpPr>
        <p:spPr bwMode="auto">
          <a:xfrm>
            <a:off x="757641" y="6562244"/>
            <a:ext cx="877103" cy="223231"/>
          </a:xfrm>
          <a:prstGeom prst="rect">
            <a:avLst/>
          </a:prstGeom>
          <a:noFill/>
          <a:ln w="9525">
            <a:noFill/>
            <a:round/>
            <a:headEnd/>
            <a:tailEnd/>
          </a:ln>
          <a:effectLst/>
        </p:spPr>
        <p:txBody>
          <a:bodyPr wrap="none" lIns="80682" tIns="41956" rIns="80682" bIns="41956"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129028" name="Rectangle 3"/>
          <p:cNvSpPr>
            <a:spLocks noChangeArrowheads="1"/>
          </p:cNvSpPr>
          <p:nvPr/>
        </p:nvSpPr>
        <p:spPr bwMode="auto">
          <a:xfrm>
            <a:off x="7844518" y="6546038"/>
            <a:ext cx="673369" cy="225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82" tIns="41956" rIns="80682" bIns="41956" anchor="ctr">
            <a:spAutoFit/>
          </a:bodyPr>
          <a:lstStyle/>
          <a:p>
            <a:pPr algn="ctr" eaLnBrk="1" hangingPunct="1">
              <a:buClr>
                <a:srgbClr val="FFFFFF"/>
              </a:buClr>
              <a:buFont typeface="Comic Sans MS"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sz="900" b="1">
                <a:solidFill>
                  <a:srgbClr val="FFFFFF"/>
                </a:solidFill>
                <a:latin typeface="Comic Sans MS" charset="0"/>
                <a:ea typeface="MS Gothic" charset="0"/>
                <a:cs typeface="MS Gothic" charset="0"/>
              </a:rPr>
              <a:t>9.65.08.</a:t>
            </a:r>
          </a:p>
        </p:txBody>
      </p:sp>
      <p:sp>
        <p:nvSpPr>
          <p:cNvPr id="129029" name="Rectangle 4"/>
          <p:cNvSpPr>
            <a:spLocks noChangeArrowheads="1"/>
          </p:cNvSpPr>
          <p:nvPr/>
        </p:nvSpPr>
        <p:spPr bwMode="auto">
          <a:xfrm>
            <a:off x="461984" y="106365"/>
            <a:ext cx="4060825" cy="996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05" tIns="45503" rIns="91005" bIns="45503">
            <a:spAutoFit/>
          </a:bodyPr>
          <a:lstStyle/>
          <a:p>
            <a:pPr eaLnBrk="1" hangingPunct="1">
              <a:lnSpc>
                <a:spcPct val="125000"/>
              </a:lnSpc>
              <a:spcBef>
                <a:spcPts val="1350"/>
              </a:spcBef>
              <a:buClr>
                <a:srgbClr val="FFFF00"/>
              </a:buClr>
              <a:buFont typeface="Helvetica"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7598" r:id="rId1"/>
  </p:sldLayoutIdLst>
  <p:txStyles>
    <p:titleStyle>
      <a:lvl1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09864"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19729"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29593"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39457"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201" indent="-336201" algn="l" defTabSz="409150"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075" indent="-280694" algn="l" defTabSz="409150"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365" indent="-223607" algn="l" defTabSz="409150"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332"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6717"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7838"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7705"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7570"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7431"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09864" rtl="0" eaLnBrk="1" latinLnBrk="0" hangingPunct="1">
        <a:defRPr sz="1600" kern="1200">
          <a:solidFill>
            <a:schemeClr val="tx1"/>
          </a:solidFill>
          <a:latin typeface="+mn-lt"/>
          <a:ea typeface="+mn-ea"/>
          <a:cs typeface="+mn-cs"/>
        </a:defRPr>
      </a:lvl1pPr>
      <a:lvl2pPr marL="409864" algn="l" defTabSz="409864" rtl="0" eaLnBrk="1" latinLnBrk="0" hangingPunct="1">
        <a:defRPr sz="1600" kern="1200">
          <a:solidFill>
            <a:schemeClr val="tx1"/>
          </a:solidFill>
          <a:latin typeface="+mn-lt"/>
          <a:ea typeface="+mn-ea"/>
          <a:cs typeface="+mn-cs"/>
        </a:defRPr>
      </a:lvl2pPr>
      <a:lvl3pPr marL="819729" algn="l" defTabSz="409864" rtl="0" eaLnBrk="1" latinLnBrk="0" hangingPunct="1">
        <a:defRPr sz="1600" kern="1200">
          <a:solidFill>
            <a:schemeClr val="tx1"/>
          </a:solidFill>
          <a:latin typeface="+mn-lt"/>
          <a:ea typeface="+mn-ea"/>
          <a:cs typeface="+mn-cs"/>
        </a:defRPr>
      </a:lvl3pPr>
      <a:lvl4pPr marL="1229593" algn="l" defTabSz="409864" rtl="0" eaLnBrk="1" latinLnBrk="0" hangingPunct="1">
        <a:defRPr sz="1600" kern="1200">
          <a:solidFill>
            <a:schemeClr val="tx1"/>
          </a:solidFill>
          <a:latin typeface="+mn-lt"/>
          <a:ea typeface="+mn-ea"/>
          <a:cs typeface="+mn-cs"/>
        </a:defRPr>
      </a:lvl4pPr>
      <a:lvl5pPr marL="1639457" algn="l" defTabSz="409864" rtl="0" eaLnBrk="1" latinLnBrk="0" hangingPunct="1">
        <a:defRPr sz="1600" kern="1200">
          <a:solidFill>
            <a:schemeClr val="tx1"/>
          </a:solidFill>
          <a:latin typeface="+mn-lt"/>
          <a:ea typeface="+mn-ea"/>
          <a:cs typeface="+mn-cs"/>
        </a:defRPr>
      </a:lvl5pPr>
      <a:lvl6pPr marL="2049315" algn="l" defTabSz="409864" rtl="0" eaLnBrk="1" latinLnBrk="0" hangingPunct="1">
        <a:defRPr sz="1600" kern="1200">
          <a:solidFill>
            <a:schemeClr val="tx1"/>
          </a:solidFill>
          <a:latin typeface="+mn-lt"/>
          <a:ea typeface="+mn-ea"/>
          <a:cs typeface="+mn-cs"/>
        </a:defRPr>
      </a:lvl6pPr>
      <a:lvl7pPr marL="2459186" algn="l" defTabSz="409864" rtl="0" eaLnBrk="1" latinLnBrk="0" hangingPunct="1">
        <a:defRPr sz="1600" kern="1200">
          <a:solidFill>
            <a:schemeClr val="tx1"/>
          </a:solidFill>
          <a:latin typeface="+mn-lt"/>
          <a:ea typeface="+mn-ea"/>
          <a:cs typeface="+mn-cs"/>
        </a:defRPr>
      </a:lvl7pPr>
      <a:lvl8pPr marL="2869052" algn="l" defTabSz="409864" rtl="0" eaLnBrk="1" latinLnBrk="0" hangingPunct="1">
        <a:defRPr sz="1600" kern="1200">
          <a:solidFill>
            <a:schemeClr val="tx1"/>
          </a:solidFill>
          <a:latin typeface="+mn-lt"/>
          <a:ea typeface="+mn-ea"/>
          <a:cs typeface="+mn-cs"/>
        </a:defRPr>
      </a:lvl8pPr>
      <a:lvl9pPr marL="3278913" algn="l" defTabSz="409864"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defRPr sz="1400">
                <a:solidFill>
                  <a:srgbClr val="FFFFFF"/>
                </a:solidFill>
                <a:latin typeface="Arial Black"/>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a:defRPr sz="1400">
                <a:solidFill>
                  <a:srgbClr val="FFFFFF"/>
                </a:solidFill>
                <a:latin typeface="Arial Black"/>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a:defRPr sz="1400">
                <a:solidFill>
                  <a:srgbClr val="FFFFFF"/>
                </a:solidFill>
                <a:latin typeface="Arial Black" charset="0"/>
              </a:defRPr>
            </a:lvl1pPr>
          </a:lstStyle>
          <a:p>
            <a:pPr>
              <a:defRPr/>
            </a:pPr>
            <a:fld id="{8683164C-4DFD-D548-8730-597F2ADC5E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599" r:id="rId1"/>
    <p:sldLayoutId id="2147487600" r:id="rId2"/>
    <p:sldLayoutId id="2147487601" r:id="rId3"/>
    <p:sldLayoutId id="2147487602" r:id="rId4"/>
    <p:sldLayoutId id="2147487603" r:id="rId5"/>
    <p:sldLayoutId id="2147487604" r:id="rId6"/>
    <p:sldLayoutId id="2147487605" r:id="rId7"/>
    <p:sldLayoutId id="2147487606" r:id="rId8"/>
    <p:sldLayoutId id="2147487607" r:id="rId9"/>
    <p:sldLayoutId id="2147487608" r:id="rId10"/>
    <p:sldLayoutId id="2147487609" r:id="rId11"/>
    <p:sldLayoutId id="2147487610" r:id="rId1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6726" algn="ctr" rtl="0" fontAlgn="base">
        <a:spcBef>
          <a:spcPct val="0"/>
        </a:spcBef>
        <a:spcAft>
          <a:spcPct val="0"/>
        </a:spcAft>
        <a:defRPr sz="4400">
          <a:solidFill>
            <a:schemeClr val="tx2"/>
          </a:solidFill>
          <a:latin typeface="Arial Black" pitchFamily="-105" charset="0"/>
        </a:defRPr>
      </a:lvl6pPr>
      <a:lvl7pPr marL="913455" algn="ctr" rtl="0" fontAlgn="base">
        <a:spcBef>
          <a:spcPct val="0"/>
        </a:spcBef>
        <a:spcAft>
          <a:spcPct val="0"/>
        </a:spcAft>
        <a:defRPr sz="4400">
          <a:solidFill>
            <a:schemeClr val="tx2"/>
          </a:solidFill>
          <a:latin typeface="Arial Black" pitchFamily="-105" charset="0"/>
        </a:defRPr>
      </a:lvl7pPr>
      <a:lvl8pPr marL="1370172" algn="ctr" rtl="0" fontAlgn="base">
        <a:spcBef>
          <a:spcPct val="0"/>
        </a:spcBef>
        <a:spcAft>
          <a:spcPct val="0"/>
        </a:spcAft>
        <a:defRPr sz="4400">
          <a:solidFill>
            <a:schemeClr val="tx2"/>
          </a:solidFill>
          <a:latin typeface="Arial Black" pitchFamily="-105" charset="0"/>
        </a:defRPr>
      </a:lvl8pPr>
      <a:lvl9pPr marL="1826907" algn="ctr" rtl="0" fontAlgn="base">
        <a:spcBef>
          <a:spcPct val="0"/>
        </a:spcBef>
        <a:spcAft>
          <a:spcPct val="0"/>
        </a:spcAft>
        <a:defRPr sz="4400">
          <a:solidFill>
            <a:schemeClr val="tx2"/>
          </a:solidFill>
          <a:latin typeface="Arial Black" pitchFamily="-105" charset="0"/>
        </a:defRPr>
      </a:lvl9pPr>
    </p:titleStyle>
    <p:bodyStyle>
      <a:lvl1pPr marL="342543" indent="-342543"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174" indent="-285456"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41806" indent="-228363"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598537" indent="-228363"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55258" indent="-228363"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11982" indent="-228363" algn="l" rtl="0" fontAlgn="base">
        <a:spcBef>
          <a:spcPct val="20000"/>
        </a:spcBef>
        <a:spcAft>
          <a:spcPct val="0"/>
        </a:spcAft>
        <a:buChar char="»"/>
        <a:defRPr sz="2000">
          <a:solidFill>
            <a:schemeClr val="tx1"/>
          </a:solidFill>
          <a:latin typeface="+mn-lt"/>
          <a:ea typeface="ＭＳ Ｐゴシック" pitchFamily="-105"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05"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05"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8.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9.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4.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1.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9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0.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20.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4.xml"/></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82.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3824" y="281483"/>
            <a:ext cx="9144000" cy="1470025"/>
          </a:xfrm>
          <a:effectLst/>
        </p:spPr>
        <p:txBody>
          <a:bodyPr/>
          <a:lstStyle/>
          <a:p>
            <a:pPr eaLnBrk="1" hangingPunct="1">
              <a:defRPr/>
            </a:pPr>
            <a:r>
              <a:rPr lang="en-US" sz="8000" b="1" dirty="0">
                <a:solidFill>
                  <a:srgbClr val="FFCC66"/>
                </a:solidFill>
                <a:effectLst>
                  <a:glow rad="355600">
                    <a:schemeClr val="tx1"/>
                  </a:glow>
                </a:effectLst>
                <a:latin typeface="Arial" charset="0"/>
                <a:ea typeface="ＭＳ Ｐゴシック" charset="0"/>
                <a:cs typeface="ＭＳ Ｐゴシック" charset="0"/>
              </a:rPr>
              <a:t>The Gospels</a:t>
            </a:r>
            <a:endParaRPr lang="en-US" sz="7200" dirty="0">
              <a:solidFill>
                <a:srgbClr val="FFCC66"/>
              </a:solidFill>
              <a:effectLst>
                <a:glow rad="355600">
                  <a:schemeClr val="tx1"/>
                </a:glow>
              </a:effectLst>
              <a:latin typeface="Arial" charset="0"/>
              <a:ea typeface="ＭＳ Ｐゴシック" charset="0"/>
              <a:cs typeface="ＭＳ Ｐゴシック" charset="0"/>
            </a:endParaRPr>
          </a:p>
        </p:txBody>
      </p:sp>
      <p:sp>
        <p:nvSpPr>
          <p:cNvPr id="5" name="Rectangle 4">
            <a:extLst>
              <a:ext uri="{FF2B5EF4-FFF2-40B4-BE49-F238E27FC236}">
                <a16:creationId xmlns:a16="http://schemas.microsoft.com/office/drawing/2014/main" id="{99C6D5E6-895B-914B-B647-7FC9BD913ED0}"/>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pic>
        <p:nvPicPr>
          <p:cNvPr id="4" name="Picture 3">
            <a:extLst>
              <a:ext uri="{FF2B5EF4-FFF2-40B4-BE49-F238E27FC236}">
                <a16:creationId xmlns:a16="http://schemas.microsoft.com/office/drawing/2014/main" id="{23DC81E7-C8D8-BDDF-5270-7F2D4A8FBEAD}"/>
              </a:ext>
            </a:extLst>
          </p:cNvPr>
          <p:cNvPicPr>
            <a:picLocks noChangeAspect="1"/>
          </p:cNvPicPr>
          <p:nvPr/>
        </p:nvPicPr>
        <p:blipFill>
          <a:blip r:embed="rId3"/>
          <a:stretch>
            <a:fillRect/>
          </a:stretch>
        </p:blipFill>
        <p:spPr>
          <a:xfrm>
            <a:off x="-15467" y="2000724"/>
            <a:ext cx="9159467" cy="4384309"/>
          </a:xfrm>
          <a:prstGeom prst="rect">
            <a:avLst/>
          </a:prstGeom>
        </p:spPr>
      </p:pic>
    </p:spTree>
    <p:extLst>
      <p:ext uri="{BB962C8B-B14F-4D97-AF65-F5344CB8AC3E}">
        <p14:creationId xmlns:p14="http://schemas.microsoft.com/office/powerpoint/2010/main" val="3598145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279554"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9555"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9556"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9557"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9558"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9559"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279560" name="Group 8"/>
          <p:cNvGrpSpPr>
            <a:grpSpLocks/>
          </p:cNvGrpSpPr>
          <p:nvPr/>
        </p:nvGrpSpPr>
        <p:grpSpPr bwMode="auto">
          <a:xfrm>
            <a:off x="1412875" y="946171"/>
            <a:ext cx="3860800" cy="3332163"/>
            <a:chOff x="979" y="675"/>
            <a:chExt cx="2675" cy="2379"/>
          </a:xfrm>
        </p:grpSpPr>
        <p:sp>
          <p:nvSpPr>
            <p:cNvPr id="279596"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2</a:t>
              </a:r>
            </a:p>
          </p:txBody>
        </p:sp>
        <p:sp>
          <p:nvSpPr>
            <p:cNvPr id="279597"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3</a:t>
              </a:r>
            </a:p>
          </p:txBody>
        </p:sp>
        <p:sp>
          <p:nvSpPr>
            <p:cNvPr id="279598"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4</a:t>
              </a:r>
            </a:p>
          </p:txBody>
        </p:sp>
        <p:sp>
          <p:nvSpPr>
            <p:cNvPr id="279599"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1</a:t>
              </a:r>
            </a:p>
          </p:txBody>
        </p:sp>
      </p:grpSp>
      <p:sp>
        <p:nvSpPr>
          <p:cNvPr id="279561" name="Rectangle 13"/>
          <p:cNvSpPr>
            <a:spLocks noChangeArrowheads="1"/>
          </p:cNvSpPr>
          <p:nvPr/>
        </p:nvSpPr>
        <p:spPr bwMode="auto">
          <a:xfrm>
            <a:off x="2287588" y="3692525"/>
            <a:ext cx="2036762"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LUKE</a:t>
            </a:r>
          </a:p>
        </p:txBody>
      </p:sp>
      <p:sp>
        <p:nvSpPr>
          <p:cNvPr id="279562" name="Rectangle 14"/>
          <p:cNvSpPr>
            <a:spLocks noChangeArrowheads="1"/>
          </p:cNvSpPr>
          <p:nvPr/>
        </p:nvSpPr>
        <p:spPr bwMode="auto">
          <a:xfrm>
            <a:off x="1757363" y="1004889"/>
            <a:ext cx="2355850"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MATTHEW</a:t>
            </a:r>
          </a:p>
        </p:txBody>
      </p:sp>
      <p:sp>
        <p:nvSpPr>
          <p:cNvPr id="279563" name="Rectangle 15"/>
          <p:cNvSpPr>
            <a:spLocks noChangeArrowheads="1"/>
          </p:cNvSpPr>
          <p:nvPr/>
        </p:nvSpPr>
        <p:spPr bwMode="auto">
          <a:xfrm>
            <a:off x="5588001" y="1025525"/>
            <a:ext cx="2036763"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MARK</a:t>
            </a:r>
          </a:p>
        </p:txBody>
      </p:sp>
      <p:sp>
        <p:nvSpPr>
          <p:cNvPr id="279564" name="Rectangle 16"/>
          <p:cNvSpPr>
            <a:spLocks noChangeArrowheads="1"/>
          </p:cNvSpPr>
          <p:nvPr/>
        </p:nvSpPr>
        <p:spPr bwMode="auto">
          <a:xfrm>
            <a:off x="5756276" y="3684589"/>
            <a:ext cx="1863725"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JOHN</a:t>
            </a:r>
          </a:p>
        </p:txBody>
      </p:sp>
      <p:grpSp>
        <p:nvGrpSpPr>
          <p:cNvPr id="3" name="Group 17"/>
          <p:cNvGrpSpPr>
            <a:grpSpLocks/>
          </p:cNvGrpSpPr>
          <p:nvPr/>
        </p:nvGrpSpPr>
        <p:grpSpPr bwMode="auto">
          <a:xfrm>
            <a:off x="1652589" y="1560513"/>
            <a:ext cx="2273300" cy="1181100"/>
            <a:chOff x="1145" y="1114"/>
            <a:chExt cx="1575" cy="843"/>
          </a:xfrm>
        </p:grpSpPr>
        <p:grpSp>
          <p:nvGrpSpPr>
            <p:cNvPr id="279591" name="Group 18"/>
            <p:cNvGrpSpPr>
              <a:grpSpLocks/>
            </p:cNvGrpSpPr>
            <p:nvPr/>
          </p:nvGrpSpPr>
          <p:grpSpPr bwMode="auto">
            <a:xfrm>
              <a:off x="1145" y="1176"/>
              <a:ext cx="617" cy="781"/>
              <a:chOff x="1145" y="1176"/>
              <a:chExt cx="617" cy="781"/>
            </a:xfrm>
          </p:grpSpPr>
          <p:sp>
            <p:nvSpPr>
              <p:cNvPr id="279593" name="Rectangle 19"/>
              <p:cNvSpPr>
                <a:spLocks noChangeArrowheads="1"/>
              </p:cNvSpPr>
              <p:nvPr/>
            </p:nvSpPr>
            <p:spPr bwMode="auto">
              <a:xfrm>
                <a:off x="1145" y="1176"/>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TO:</a:t>
                </a:r>
              </a:p>
            </p:txBody>
          </p:sp>
          <p:sp>
            <p:nvSpPr>
              <p:cNvPr id="279594" name="Rectangle 20"/>
              <p:cNvSpPr>
                <a:spLocks noChangeArrowheads="1"/>
              </p:cNvSpPr>
              <p:nvPr/>
            </p:nvSpPr>
            <p:spPr bwMode="auto">
              <a:xfrm>
                <a:off x="1145" y="1530"/>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sp>
            <p:nvSpPr>
              <p:cNvPr id="279595" name="Rectangle 21"/>
              <p:cNvSpPr>
                <a:spLocks noChangeArrowheads="1"/>
              </p:cNvSpPr>
              <p:nvPr/>
            </p:nvSpPr>
            <p:spPr bwMode="auto">
              <a:xfrm>
                <a:off x="1145" y="1834"/>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grpSp>
        <p:sp>
          <p:nvSpPr>
            <p:cNvPr id="279592" name="Rectangle 22"/>
            <p:cNvSpPr>
              <a:spLocks noChangeArrowheads="1"/>
            </p:cNvSpPr>
            <p:nvPr/>
          </p:nvSpPr>
          <p:spPr bwMode="auto">
            <a:xfrm>
              <a:off x="1496" y="1114"/>
              <a:ext cx="1224" cy="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   JEWS</a:t>
              </a:r>
            </a:p>
          </p:txBody>
        </p:sp>
      </p:grpSp>
      <p:grpSp>
        <p:nvGrpSpPr>
          <p:cNvPr id="5" name="Group 23"/>
          <p:cNvGrpSpPr>
            <a:grpSpLocks/>
          </p:cNvGrpSpPr>
          <p:nvPr/>
        </p:nvGrpSpPr>
        <p:grpSpPr bwMode="auto">
          <a:xfrm>
            <a:off x="5070496" y="1570038"/>
            <a:ext cx="2595563" cy="1182687"/>
            <a:chOff x="3513" y="1121"/>
            <a:chExt cx="1799" cy="844"/>
          </a:xfrm>
        </p:grpSpPr>
        <p:grpSp>
          <p:nvGrpSpPr>
            <p:cNvPr id="279586" name="Group 24"/>
            <p:cNvGrpSpPr>
              <a:grpSpLocks/>
            </p:cNvGrpSpPr>
            <p:nvPr/>
          </p:nvGrpSpPr>
          <p:grpSpPr bwMode="auto">
            <a:xfrm>
              <a:off x="3513" y="1184"/>
              <a:ext cx="617" cy="781"/>
              <a:chOff x="3513" y="1184"/>
              <a:chExt cx="617" cy="781"/>
            </a:xfrm>
          </p:grpSpPr>
          <p:sp>
            <p:nvSpPr>
              <p:cNvPr id="279588" name="Rectangle 25"/>
              <p:cNvSpPr>
                <a:spLocks noChangeArrowheads="1"/>
              </p:cNvSpPr>
              <p:nvPr/>
            </p:nvSpPr>
            <p:spPr bwMode="auto">
              <a:xfrm>
                <a:off x="3513" y="1184"/>
                <a:ext cx="588" cy="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TO:</a:t>
                </a:r>
              </a:p>
            </p:txBody>
          </p:sp>
          <p:sp>
            <p:nvSpPr>
              <p:cNvPr id="279589" name="Rectangle 26"/>
              <p:cNvSpPr>
                <a:spLocks noChangeArrowheads="1"/>
              </p:cNvSpPr>
              <p:nvPr/>
            </p:nvSpPr>
            <p:spPr bwMode="auto">
              <a:xfrm>
                <a:off x="3513" y="1538"/>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sp>
            <p:nvSpPr>
              <p:cNvPr id="279590" name="Rectangle 27"/>
              <p:cNvSpPr>
                <a:spLocks noChangeArrowheads="1"/>
              </p:cNvSpPr>
              <p:nvPr/>
            </p:nvSpPr>
            <p:spPr bwMode="auto">
              <a:xfrm>
                <a:off x="3513" y="1842"/>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grpSp>
        <p:sp>
          <p:nvSpPr>
            <p:cNvPr id="279587" name="Rectangle 28"/>
            <p:cNvSpPr>
              <a:spLocks noChangeArrowheads="1"/>
            </p:cNvSpPr>
            <p:nvPr/>
          </p:nvSpPr>
          <p:spPr bwMode="auto">
            <a:xfrm>
              <a:off x="4088" y="1121"/>
              <a:ext cx="1224" cy="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ROMANS</a:t>
              </a:r>
            </a:p>
          </p:txBody>
        </p:sp>
      </p:grpSp>
      <p:grpSp>
        <p:nvGrpSpPr>
          <p:cNvPr id="7" name="Group 29"/>
          <p:cNvGrpSpPr>
            <a:grpSpLocks/>
          </p:cNvGrpSpPr>
          <p:nvPr/>
        </p:nvGrpSpPr>
        <p:grpSpPr bwMode="auto">
          <a:xfrm>
            <a:off x="1674815" y="4237039"/>
            <a:ext cx="2554287" cy="1182687"/>
            <a:chOff x="1161" y="3025"/>
            <a:chExt cx="1769" cy="844"/>
          </a:xfrm>
        </p:grpSpPr>
        <p:grpSp>
          <p:nvGrpSpPr>
            <p:cNvPr id="279581" name="Group 30"/>
            <p:cNvGrpSpPr>
              <a:grpSpLocks/>
            </p:cNvGrpSpPr>
            <p:nvPr/>
          </p:nvGrpSpPr>
          <p:grpSpPr bwMode="auto">
            <a:xfrm>
              <a:off x="1161" y="3088"/>
              <a:ext cx="617" cy="781"/>
              <a:chOff x="1161" y="3088"/>
              <a:chExt cx="617" cy="781"/>
            </a:xfrm>
          </p:grpSpPr>
          <p:sp>
            <p:nvSpPr>
              <p:cNvPr id="279583" name="Rectangle 31"/>
              <p:cNvSpPr>
                <a:spLocks noChangeArrowheads="1"/>
              </p:cNvSpPr>
              <p:nvPr/>
            </p:nvSpPr>
            <p:spPr bwMode="auto">
              <a:xfrm>
                <a:off x="1161" y="3088"/>
                <a:ext cx="587" cy="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TO:</a:t>
                </a:r>
              </a:p>
            </p:txBody>
          </p:sp>
          <p:sp>
            <p:nvSpPr>
              <p:cNvPr id="279584" name="Rectangle 32"/>
              <p:cNvSpPr>
                <a:spLocks noChangeArrowheads="1"/>
              </p:cNvSpPr>
              <p:nvPr/>
            </p:nvSpPr>
            <p:spPr bwMode="auto">
              <a:xfrm>
                <a:off x="1161"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sp>
            <p:nvSpPr>
              <p:cNvPr id="279585" name="Rectangle 33"/>
              <p:cNvSpPr>
                <a:spLocks noChangeArrowheads="1"/>
              </p:cNvSpPr>
              <p:nvPr/>
            </p:nvSpPr>
            <p:spPr bwMode="auto">
              <a:xfrm>
                <a:off x="1161"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grpSp>
        <p:sp>
          <p:nvSpPr>
            <p:cNvPr id="279582" name="Rectangle 34"/>
            <p:cNvSpPr>
              <a:spLocks noChangeArrowheads="1"/>
            </p:cNvSpPr>
            <p:nvPr/>
          </p:nvSpPr>
          <p:spPr bwMode="auto">
            <a:xfrm>
              <a:off x="1706" y="3025"/>
              <a:ext cx="1224" cy="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GREEKS</a:t>
              </a:r>
            </a:p>
          </p:txBody>
        </p:sp>
      </p:grpSp>
      <p:grpSp>
        <p:nvGrpSpPr>
          <p:cNvPr id="9" name="Group 48"/>
          <p:cNvGrpSpPr>
            <a:grpSpLocks/>
          </p:cNvGrpSpPr>
          <p:nvPr/>
        </p:nvGrpSpPr>
        <p:grpSpPr bwMode="auto">
          <a:xfrm>
            <a:off x="4848226" y="4241821"/>
            <a:ext cx="3187700" cy="1177925"/>
            <a:chOff x="3359" y="3028"/>
            <a:chExt cx="2209" cy="841"/>
          </a:xfrm>
        </p:grpSpPr>
        <p:grpSp>
          <p:nvGrpSpPr>
            <p:cNvPr id="279576" name="Group 36"/>
            <p:cNvGrpSpPr>
              <a:grpSpLocks/>
            </p:cNvGrpSpPr>
            <p:nvPr/>
          </p:nvGrpSpPr>
          <p:grpSpPr bwMode="auto">
            <a:xfrm>
              <a:off x="3359" y="3088"/>
              <a:ext cx="710" cy="781"/>
              <a:chOff x="3473" y="3088"/>
              <a:chExt cx="617" cy="781"/>
            </a:xfrm>
          </p:grpSpPr>
          <p:sp>
            <p:nvSpPr>
              <p:cNvPr id="279578" name="Rectangle 37"/>
              <p:cNvSpPr>
                <a:spLocks noChangeArrowheads="1"/>
              </p:cNvSpPr>
              <p:nvPr/>
            </p:nvSpPr>
            <p:spPr bwMode="auto">
              <a:xfrm>
                <a:off x="3473" y="3088"/>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TO:</a:t>
                </a:r>
              </a:p>
            </p:txBody>
          </p:sp>
          <p:sp>
            <p:nvSpPr>
              <p:cNvPr id="279579" name="Rectangle 38"/>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sp>
            <p:nvSpPr>
              <p:cNvPr id="279580" name="Rectangle 39"/>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grpSp>
        <p:sp>
          <p:nvSpPr>
            <p:cNvPr id="279577" name="Rectangle 40"/>
            <p:cNvSpPr>
              <a:spLocks noChangeArrowheads="1"/>
            </p:cNvSpPr>
            <p:nvPr/>
          </p:nvSpPr>
          <p:spPr bwMode="auto">
            <a:xfrm>
              <a:off x="3792" y="3028"/>
              <a:ext cx="1776"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CHURCH</a:t>
              </a:r>
            </a:p>
          </p:txBody>
        </p:sp>
      </p:grpSp>
      <p:sp>
        <p:nvSpPr>
          <p:cNvPr id="279569" name="Text Box 41"/>
          <p:cNvSpPr txBox="1">
            <a:spLocks noChangeArrowheads="1"/>
          </p:cNvSpPr>
          <p:nvPr/>
        </p:nvSpPr>
        <p:spPr bwMode="auto">
          <a:xfrm>
            <a:off x="8780677" y="1854"/>
            <a:ext cx="163084" cy="366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79570" name="Text Box 42"/>
          <p:cNvSpPr txBox="1">
            <a:spLocks noChangeArrowheads="1"/>
          </p:cNvSpPr>
          <p:nvPr/>
        </p:nvSpPr>
        <p:spPr bwMode="auto">
          <a:xfrm>
            <a:off x="8020050" y="6538913"/>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9571" name="Text Box 43"/>
          <p:cNvSpPr txBox="1">
            <a:spLocks noChangeArrowheads="1"/>
          </p:cNvSpPr>
          <p:nvPr/>
        </p:nvSpPr>
        <p:spPr bwMode="auto">
          <a:xfrm>
            <a:off x="8651875" y="6124596"/>
            <a:ext cx="166688"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9572" name="Text Box 44"/>
          <p:cNvSpPr txBox="1">
            <a:spLocks noChangeArrowheads="1"/>
          </p:cNvSpPr>
          <p:nvPr/>
        </p:nvSpPr>
        <p:spPr bwMode="auto">
          <a:xfrm>
            <a:off x="8353748" y="6538900"/>
            <a:ext cx="307371" cy="225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17</a:t>
            </a:r>
          </a:p>
        </p:txBody>
      </p:sp>
      <p:sp>
        <p:nvSpPr>
          <p:cNvPr id="279573" name="Text Box 45"/>
          <p:cNvSpPr txBox="1">
            <a:spLocks noChangeArrowheads="1"/>
          </p:cNvSpPr>
          <p:nvPr/>
        </p:nvSpPr>
        <p:spPr bwMode="auto">
          <a:xfrm>
            <a:off x="8690428" y="6482454"/>
            <a:ext cx="278497" cy="300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48" name="Title 47"/>
          <p:cNvSpPr>
            <a:spLocks noGrp="1"/>
          </p:cNvSpPr>
          <p:nvPr>
            <p:ph type="title" idx="4294967295"/>
          </p:nvPr>
        </p:nvSpPr>
        <p:spPr bwMode="auto">
          <a:xfrm>
            <a:off x="457200" y="228600"/>
            <a:ext cx="80772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p>
            <a:r>
              <a:rPr lang="en-US" sz="2900" b="1">
                <a:solidFill>
                  <a:srgbClr val="FFEA18"/>
                </a:solidFill>
                <a:latin typeface="Comic Sans MS" charset="0"/>
                <a:cs typeface="MS Gothic" charset="0"/>
              </a:rPr>
              <a:t>THE AUDIENCES FOR THE GOSPELS…</a:t>
            </a:r>
            <a:endParaRPr lang="en-US">
              <a:latin typeface="Times New Roman" charset="0"/>
              <a:cs typeface="MS Gothic" charset="0"/>
            </a:endParaRPr>
          </a:p>
        </p:txBody>
      </p:sp>
      <p:sp>
        <p:nvSpPr>
          <p:cNvPr id="50" name="TextBox 49"/>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22646295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AutoShape 1"/>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pic>
        <p:nvPicPr>
          <p:cNvPr id="28160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281603" name="Rectangle 3"/>
          <p:cNvSpPr>
            <a:spLocks noChangeArrowheads="1"/>
          </p:cNvSpPr>
          <p:nvPr/>
        </p:nvSpPr>
        <p:spPr bwMode="auto">
          <a:xfrm>
            <a:off x="154009" y="6554809"/>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1604" name="Rectangle 4"/>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1605" name="AutoShape 5"/>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1606" name="AutoShape 6"/>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1607"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281608" name="Group 8"/>
          <p:cNvGrpSpPr>
            <a:grpSpLocks/>
          </p:cNvGrpSpPr>
          <p:nvPr/>
        </p:nvGrpSpPr>
        <p:grpSpPr bwMode="auto">
          <a:xfrm>
            <a:off x="1412875" y="946171"/>
            <a:ext cx="3860800" cy="3332163"/>
            <a:chOff x="979" y="675"/>
            <a:chExt cx="2675" cy="2379"/>
          </a:xfrm>
        </p:grpSpPr>
        <p:sp>
          <p:nvSpPr>
            <p:cNvPr id="281661"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2</a:t>
              </a:r>
            </a:p>
          </p:txBody>
        </p:sp>
        <p:sp>
          <p:nvSpPr>
            <p:cNvPr id="281662"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3</a:t>
              </a:r>
            </a:p>
          </p:txBody>
        </p:sp>
        <p:sp>
          <p:nvSpPr>
            <p:cNvPr id="281663"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4</a:t>
              </a:r>
            </a:p>
          </p:txBody>
        </p:sp>
        <p:sp>
          <p:nvSpPr>
            <p:cNvPr id="281664"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1</a:t>
              </a:r>
            </a:p>
          </p:txBody>
        </p:sp>
      </p:grpSp>
      <p:sp>
        <p:nvSpPr>
          <p:cNvPr id="281609" name="Rectangle 13"/>
          <p:cNvSpPr>
            <a:spLocks noChangeArrowheads="1"/>
          </p:cNvSpPr>
          <p:nvPr/>
        </p:nvSpPr>
        <p:spPr bwMode="auto">
          <a:xfrm>
            <a:off x="2287588" y="3692525"/>
            <a:ext cx="2036762"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LUKE</a:t>
            </a:r>
          </a:p>
        </p:txBody>
      </p:sp>
      <p:sp>
        <p:nvSpPr>
          <p:cNvPr id="281610" name="Rectangle 14"/>
          <p:cNvSpPr>
            <a:spLocks noChangeArrowheads="1"/>
          </p:cNvSpPr>
          <p:nvPr/>
        </p:nvSpPr>
        <p:spPr bwMode="auto">
          <a:xfrm>
            <a:off x="1757363" y="1004889"/>
            <a:ext cx="2355850"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MATTHEW</a:t>
            </a:r>
          </a:p>
        </p:txBody>
      </p:sp>
      <p:sp>
        <p:nvSpPr>
          <p:cNvPr id="281611" name="Rectangle 15"/>
          <p:cNvSpPr>
            <a:spLocks noChangeArrowheads="1"/>
          </p:cNvSpPr>
          <p:nvPr/>
        </p:nvSpPr>
        <p:spPr bwMode="auto">
          <a:xfrm>
            <a:off x="5588001" y="1025525"/>
            <a:ext cx="2036763"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MARK</a:t>
            </a:r>
          </a:p>
        </p:txBody>
      </p:sp>
      <p:sp>
        <p:nvSpPr>
          <p:cNvPr id="281612" name="Rectangle 16"/>
          <p:cNvSpPr>
            <a:spLocks noChangeArrowheads="1"/>
          </p:cNvSpPr>
          <p:nvPr/>
        </p:nvSpPr>
        <p:spPr bwMode="auto">
          <a:xfrm>
            <a:off x="5759471" y="3684589"/>
            <a:ext cx="1476375"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JOHN</a:t>
            </a:r>
          </a:p>
        </p:txBody>
      </p:sp>
      <p:sp>
        <p:nvSpPr>
          <p:cNvPr id="281613" name="Rectangle 17"/>
          <p:cNvSpPr>
            <a:spLocks noChangeArrowheads="1"/>
          </p:cNvSpPr>
          <p:nvPr/>
        </p:nvSpPr>
        <p:spPr bwMode="auto">
          <a:xfrm>
            <a:off x="2159000" y="1560514"/>
            <a:ext cx="1766888"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   JEWS</a:t>
            </a:r>
          </a:p>
        </p:txBody>
      </p:sp>
      <p:sp>
        <p:nvSpPr>
          <p:cNvPr id="281614" name="Rectangle 18"/>
          <p:cNvSpPr>
            <a:spLocks noChangeArrowheads="1"/>
          </p:cNvSpPr>
          <p:nvPr/>
        </p:nvSpPr>
        <p:spPr bwMode="auto">
          <a:xfrm>
            <a:off x="5899150" y="1570038"/>
            <a:ext cx="1766888"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ROMANS</a:t>
            </a:r>
          </a:p>
        </p:txBody>
      </p:sp>
      <p:sp>
        <p:nvSpPr>
          <p:cNvPr id="281615" name="Rectangle 19"/>
          <p:cNvSpPr>
            <a:spLocks noChangeArrowheads="1"/>
          </p:cNvSpPr>
          <p:nvPr/>
        </p:nvSpPr>
        <p:spPr bwMode="auto">
          <a:xfrm>
            <a:off x="2462234" y="4237039"/>
            <a:ext cx="1766887"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GREEKS</a:t>
            </a:r>
          </a:p>
        </p:txBody>
      </p:sp>
      <p:sp>
        <p:nvSpPr>
          <p:cNvPr id="281616" name="Rectangle 20"/>
          <p:cNvSpPr>
            <a:spLocks noChangeArrowheads="1"/>
          </p:cNvSpPr>
          <p:nvPr/>
        </p:nvSpPr>
        <p:spPr bwMode="auto">
          <a:xfrm>
            <a:off x="5895975" y="4241800"/>
            <a:ext cx="1765300"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CHURCH</a:t>
            </a:r>
          </a:p>
        </p:txBody>
      </p:sp>
      <p:sp>
        <p:nvSpPr>
          <p:cNvPr id="281617" name="Rectangle 21"/>
          <p:cNvSpPr>
            <a:spLocks noChangeArrowheads="1"/>
          </p:cNvSpPr>
          <p:nvPr/>
        </p:nvSpPr>
        <p:spPr bwMode="auto">
          <a:xfrm>
            <a:off x="1652588" y="1647826"/>
            <a:ext cx="847725" cy="36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281618" name="Rectangle 22"/>
          <p:cNvSpPr>
            <a:spLocks noChangeArrowheads="1"/>
          </p:cNvSpPr>
          <p:nvPr/>
        </p:nvSpPr>
        <p:spPr bwMode="auto">
          <a:xfrm>
            <a:off x="1652588" y="2568575"/>
            <a:ext cx="890587"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1619" name="Rectangle 23"/>
          <p:cNvSpPr>
            <a:spLocks noChangeArrowheads="1"/>
          </p:cNvSpPr>
          <p:nvPr/>
        </p:nvSpPr>
        <p:spPr bwMode="auto">
          <a:xfrm>
            <a:off x="5070475" y="1658940"/>
            <a:ext cx="846138" cy="36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281620" name="Rectangle 24"/>
          <p:cNvSpPr>
            <a:spLocks noChangeArrowheads="1"/>
          </p:cNvSpPr>
          <p:nvPr/>
        </p:nvSpPr>
        <p:spPr bwMode="auto">
          <a:xfrm>
            <a:off x="5070475" y="2579709"/>
            <a:ext cx="890588"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3" name="Group 25"/>
          <p:cNvGrpSpPr>
            <a:grpSpLocks/>
          </p:cNvGrpSpPr>
          <p:nvPr/>
        </p:nvGrpSpPr>
        <p:grpSpPr bwMode="auto">
          <a:xfrm>
            <a:off x="1652589" y="2070100"/>
            <a:ext cx="2538412" cy="469900"/>
            <a:chOff x="1145" y="1478"/>
            <a:chExt cx="1759" cy="336"/>
          </a:xfrm>
        </p:grpSpPr>
        <p:sp>
          <p:nvSpPr>
            <p:cNvPr id="281659" name="Rectangle 26"/>
            <p:cNvSpPr>
              <a:spLocks noChangeArrowheads="1"/>
            </p:cNvSpPr>
            <p:nvPr/>
          </p:nvSpPr>
          <p:spPr bwMode="auto">
            <a:xfrm>
              <a:off x="1145" y="1530"/>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AS:</a:t>
              </a:r>
            </a:p>
          </p:txBody>
        </p:sp>
        <p:sp>
          <p:nvSpPr>
            <p:cNvPr id="281660" name="Rectangle 27"/>
            <p:cNvSpPr>
              <a:spLocks noChangeArrowheads="1"/>
            </p:cNvSpPr>
            <p:nvPr/>
          </p:nvSpPr>
          <p:spPr bwMode="auto">
            <a:xfrm>
              <a:off x="1680" y="1478"/>
              <a:ext cx="122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KING</a:t>
              </a:r>
            </a:p>
          </p:txBody>
        </p:sp>
      </p:grpSp>
      <p:grpSp>
        <p:nvGrpSpPr>
          <p:cNvPr id="4" name="Group 28"/>
          <p:cNvGrpSpPr>
            <a:grpSpLocks/>
          </p:cNvGrpSpPr>
          <p:nvPr/>
        </p:nvGrpSpPr>
        <p:grpSpPr bwMode="auto">
          <a:xfrm>
            <a:off x="5070475" y="2065338"/>
            <a:ext cx="2578100" cy="469900"/>
            <a:chOff x="3513" y="1474"/>
            <a:chExt cx="1787" cy="336"/>
          </a:xfrm>
        </p:grpSpPr>
        <p:sp>
          <p:nvSpPr>
            <p:cNvPr id="281657" name="Rectangle 29"/>
            <p:cNvSpPr>
              <a:spLocks noChangeArrowheads="1"/>
            </p:cNvSpPr>
            <p:nvPr/>
          </p:nvSpPr>
          <p:spPr bwMode="auto">
            <a:xfrm>
              <a:off x="3513" y="1538"/>
              <a:ext cx="586"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AS:</a:t>
              </a:r>
            </a:p>
          </p:txBody>
        </p:sp>
        <p:sp>
          <p:nvSpPr>
            <p:cNvPr id="281658" name="Rectangle 30"/>
            <p:cNvSpPr>
              <a:spLocks noChangeArrowheads="1"/>
            </p:cNvSpPr>
            <p:nvPr/>
          </p:nvSpPr>
          <p:spPr bwMode="auto">
            <a:xfrm>
              <a:off x="4076" y="1474"/>
              <a:ext cx="122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SERVANT</a:t>
              </a:r>
            </a:p>
          </p:txBody>
        </p:sp>
      </p:grpSp>
      <p:sp>
        <p:nvSpPr>
          <p:cNvPr id="281623" name="Rectangle 31"/>
          <p:cNvSpPr>
            <a:spLocks noChangeArrowheads="1"/>
          </p:cNvSpPr>
          <p:nvPr/>
        </p:nvSpPr>
        <p:spPr bwMode="auto">
          <a:xfrm>
            <a:off x="1674813" y="4325939"/>
            <a:ext cx="847725" cy="36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281624" name="Rectangle 32"/>
          <p:cNvSpPr>
            <a:spLocks noChangeArrowheads="1"/>
          </p:cNvSpPr>
          <p:nvPr/>
        </p:nvSpPr>
        <p:spPr bwMode="auto">
          <a:xfrm>
            <a:off x="1674813" y="5246709"/>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5" name="Group 33"/>
          <p:cNvGrpSpPr>
            <a:grpSpLocks/>
          </p:cNvGrpSpPr>
          <p:nvPr/>
        </p:nvGrpSpPr>
        <p:grpSpPr bwMode="auto">
          <a:xfrm>
            <a:off x="1674814" y="4735513"/>
            <a:ext cx="2532062" cy="469900"/>
            <a:chOff x="1161" y="3381"/>
            <a:chExt cx="1754" cy="336"/>
          </a:xfrm>
        </p:grpSpPr>
        <p:sp>
          <p:nvSpPr>
            <p:cNvPr id="281655" name="Rectangle 34"/>
            <p:cNvSpPr>
              <a:spLocks noChangeArrowheads="1"/>
            </p:cNvSpPr>
            <p:nvPr/>
          </p:nvSpPr>
          <p:spPr bwMode="auto">
            <a:xfrm>
              <a:off x="1161" y="3442"/>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AS:</a:t>
              </a:r>
            </a:p>
          </p:txBody>
        </p:sp>
        <p:sp>
          <p:nvSpPr>
            <p:cNvPr id="281656" name="Rectangle 35"/>
            <p:cNvSpPr>
              <a:spLocks noChangeArrowheads="1"/>
            </p:cNvSpPr>
            <p:nvPr/>
          </p:nvSpPr>
          <p:spPr bwMode="auto">
            <a:xfrm>
              <a:off x="1691" y="3381"/>
              <a:ext cx="122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GOD/MAN</a:t>
              </a:r>
            </a:p>
          </p:txBody>
        </p:sp>
      </p:grpSp>
      <p:sp>
        <p:nvSpPr>
          <p:cNvPr id="281626" name="Rectangle 36"/>
          <p:cNvSpPr>
            <a:spLocks noChangeArrowheads="1"/>
          </p:cNvSpPr>
          <p:nvPr/>
        </p:nvSpPr>
        <p:spPr bwMode="auto">
          <a:xfrm>
            <a:off x="5011738" y="4325939"/>
            <a:ext cx="847725" cy="36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281627" name="Rectangle 37"/>
          <p:cNvSpPr>
            <a:spLocks noChangeArrowheads="1"/>
          </p:cNvSpPr>
          <p:nvPr/>
        </p:nvSpPr>
        <p:spPr bwMode="auto">
          <a:xfrm>
            <a:off x="5011738" y="5246709"/>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281628" name="Group 38"/>
          <p:cNvGrpSpPr>
            <a:grpSpLocks/>
          </p:cNvGrpSpPr>
          <p:nvPr/>
        </p:nvGrpSpPr>
        <p:grpSpPr bwMode="auto">
          <a:xfrm>
            <a:off x="5011738" y="4325959"/>
            <a:ext cx="890587" cy="1093787"/>
            <a:chOff x="3473" y="3088"/>
            <a:chExt cx="617" cy="781"/>
          </a:xfrm>
        </p:grpSpPr>
        <p:sp>
          <p:nvSpPr>
            <p:cNvPr id="281652" name="Rectangle 39"/>
            <p:cNvSpPr>
              <a:spLocks noChangeArrowheads="1"/>
            </p:cNvSpPr>
            <p:nvPr/>
          </p:nvSpPr>
          <p:spPr bwMode="auto">
            <a:xfrm>
              <a:off x="3473" y="3088"/>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281653" name="Rectangle 40"/>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sp>
          <p:nvSpPr>
            <p:cNvPr id="281654" name="Rectangle 41"/>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grpSp>
      <p:sp>
        <p:nvSpPr>
          <p:cNvPr id="281629" name="AutoShape 42"/>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281630" name="Group 43"/>
          <p:cNvGrpSpPr>
            <a:grpSpLocks/>
          </p:cNvGrpSpPr>
          <p:nvPr/>
        </p:nvGrpSpPr>
        <p:grpSpPr bwMode="auto">
          <a:xfrm>
            <a:off x="1412875" y="946171"/>
            <a:ext cx="3860800" cy="3332163"/>
            <a:chOff x="979" y="675"/>
            <a:chExt cx="2675" cy="2379"/>
          </a:xfrm>
        </p:grpSpPr>
        <p:sp>
          <p:nvSpPr>
            <p:cNvPr id="281648" name="Rectangle 44"/>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2</a:t>
              </a:r>
            </a:p>
          </p:txBody>
        </p:sp>
        <p:sp>
          <p:nvSpPr>
            <p:cNvPr id="281649" name="Rectangle 45"/>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3</a:t>
              </a:r>
            </a:p>
          </p:txBody>
        </p:sp>
        <p:sp>
          <p:nvSpPr>
            <p:cNvPr id="281650" name="Rectangle 46"/>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4</a:t>
              </a:r>
            </a:p>
          </p:txBody>
        </p:sp>
        <p:sp>
          <p:nvSpPr>
            <p:cNvPr id="281651" name="Rectangle 47"/>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1</a:t>
              </a:r>
            </a:p>
          </p:txBody>
        </p:sp>
      </p:grpSp>
      <p:sp>
        <p:nvSpPr>
          <p:cNvPr id="281631" name="Rectangle 48"/>
          <p:cNvSpPr>
            <a:spLocks noChangeArrowheads="1"/>
          </p:cNvSpPr>
          <p:nvPr/>
        </p:nvSpPr>
        <p:spPr bwMode="auto">
          <a:xfrm>
            <a:off x="5759471" y="3684589"/>
            <a:ext cx="1476375"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JOHN</a:t>
            </a:r>
          </a:p>
        </p:txBody>
      </p:sp>
      <p:grpSp>
        <p:nvGrpSpPr>
          <p:cNvPr id="281632" name="Group 65"/>
          <p:cNvGrpSpPr>
            <a:grpSpLocks/>
          </p:cNvGrpSpPr>
          <p:nvPr/>
        </p:nvGrpSpPr>
        <p:grpSpPr bwMode="auto">
          <a:xfrm>
            <a:off x="5008563" y="4241821"/>
            <a:ext cx="3403600" cy="1177925"/>
            <a:chOff x="3471" y="3028"/>
            <a:chExt cx="2358" cy="841"/>
          </a:xfrm>
        </p:grpSpPr>
        <p:grpSp>
          <p:nvGrpSpPr>
            <p:cNvPr id="281643" name="Group 50"/>
            <p:cNvGrpSpPr>
              <a:grpSpLocks/>
            </p:cNvGrpSpPr>
            <p:nvPr/>
          </p:nvGrpSpPr>
          <p:grpSpPr bwMode="auto">
            <a:xfrm>
              <a:off x="3471" y="3088"/>
              <a:ext cx="881" cy="781"/>
              <a:chOff x="3473" y="3088"/>
              <a:chExt cx="617" cy="781"/>
            </a:xfrm>
          </p:grpSpPr>
          <p:sp>
            <p:nvSpPr>
              <p:cNvPr id="281645" name="Rectangle 51"/>
              <p:cNvSpPr>
                <a:spLocks noChangeArrowheads="1"/>
              </p:cNvSpPr>
              <p:nvPr/>
            </p:nvSpPr>
            <p:spPr bwMode="auto">
              <a:xfrm>
                <a:off x="3473" y="3088"/>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CECECE"/>
                    </a:solidFill>
                    <a:latin typeface="Helvetica" charset="0"/>
                    <a:ea typeface="MS Gothic" charset="0"/>
                    <a:cs typeface="MS Gothic" charset="0"/>
                  </a:rPr>
                  <a:t>TO:</a:t>
                </a:r>
              </a:p>
            </p:txBody>
          </p:sp>
          <p:sp>
            <p:nvSpPr>
              <p:cNvPr id="281646" name="Rectangle 52"/>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sp>
            <p:nvSpPr>
              <p:cNvPr id="281647" name="Rectangle 53"/>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grpSp>
        <p:sp>
          <p:nvSpPr>
            <p:cNvPr id="281644" name="Rectangle 54"/>
            <p:cNvSpPr>
              <a:spLocks noChangeArrowheads="1"/>
            </p:cNvSpPr>
            <p:nvPr/>
          </p:nvSpPr>
          <p:spPr bwMode="auto">
            <a:xfrm>
              <a:off x="4080" y="3028"/>
              <a:ext cx="1749"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CHURCH</a:t>
              </a:r>
            </a:p>
          </p:txBody>
        </p:sp>
      </p:grpSp>
      <p:grpSp>
        <p:nvGrpSpPr>
          <p:cNvPr id="10" name="Group 55"/>
          <p:cNvGrpSpPr>
            <a:grpSpLocks/>
          </p:cNvGrpSpPr>
          <p:nvPr/>
        </p:nvGrpSpPr>
        <p:grpSpPr bwMode="auto">
          <a:xfrm>
            <a:off x="5011739" y="4729164"/>
            <a:ext cx="1965325" cy="469900"/>
            <a:chOff x="3473" y="3376"/>
            <a:chExt cx="1362" cy="336"/>
          </a:xfrm>
        </p:grpSpPr>
        <p:sp>
          <p:nvSpPr>
            <p:cNvPr id="281641" name="Rectangle 56"/>
            <p:cNvSpPr>
              <a:spLocks noChangeArrowheads="1"/>
            </p:cNvSpPr>
            <p:nvPr/>
          </p:nvSpPr>
          <p:spPr bwMode="auto">
            <a:xfrm>
              <a:off x="3473" y="3442"/>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AS:</a:t>
              </a:r>
            </a:p>
          </p:txBody>
        </p:sp>
        <p:sp>
          <p:nvSpPr>
            <p:cNvPr id="281642" name="Rectangle 57"/>
            <p:cNvSpPr>
              <a:spLocks noChangeArrowheads="1"/>
            </p:cNvSpPr>
            <p:nvPr/>
          </p:nvSpPr>
          <p:spPr bwMode="auto">
            <a:xfrm>
              <a:off x="4091" y="3376"/>
              <a:ext cx="74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GOD</a:t>
              </a:r>
            </a:p>
          </p:txBody>
        </p:sp>
      </p:grpSp>
      <p:sp>
        <p:nvSpPr>
          <p:cNvPr id="281634" name="Text Box 58"/>
          <p:cNvSpPr txBox="1">
            <a:spLocks noChangeArrowheads="1"/>
          </p:cNvSpPr>
          <p:nvPr/>
        </p:nvSpPr>
        <p:spPr bwMode="auto">
          <a:xfrm>
            <a:off x="8780677" y="1854"/>
            <a:ext cx="163084" cy="366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81635" name="Text Box 59"/>
          <p:cNvSpPr txBox="1">
            <a:spLocks noChangeArrowheads="1"/>
          </p:cNvSpPr>
          <p:nvPr/>
        </p:nvSpPr>
        <p:spPr bwMode="auto">
          <a:xfrm>
            <a:off x="8020050" y="6538913"/>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1636" name="Text Box 60"/>
          <p:cNvSpPr txBox="1">
            <a:spLocks noChangeArrowheads="1"/>
          </p:cNvSpPr>
          <p:nvPr/>
        </p:nvSpPr>
        <p:spPr bwMode="auto">
          <a:xfrm>
            <a:off x="8790009" y="6129338"/>
            <a:ext cx="168275"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1637" name="Text Box 61"/>
          <p:cNvSpPr txBox="1">
            <a:spLocks noChangeArrowheads="1"/>
          </p:cNvSpPr>
          <p:nvPr/>
        </p:nvSpPr>
        <p:spPr bwMode="auto">
          <a:xfrm>
            <a:off x="8354338" y="6538900"/>
            <a:ext cx="306191" cy="225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18</a:t>
            </a:r>
          </a:p>
        </p:txBody>
      </p:sp>
      <p:sp>
        <p:nvSpPr>
          <p:cNvPr id="281638" name="Text Box 62"/>
          <p:cNvSpPr txBox="1">
            <a:spLocks noChangeArrowheads="1"/>
          </p:cNvSpPr>
          <p:nvPr/>
        </p:nvSpPr>
        <p:spPr bwMode="auto">
          <a:xfrm>
            <a:off x="8687253" y="6482454"/>
            <a:ext cx="278497" cy="300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281639" name="Title 64"/>
          <p:cNvSpPr>
            <a:spLocks noGrp="1"/>
          </p:cNvSpPr>
          <p:nvPr>
            <p:ph type="title" idx="4294967295"/>
          </p:nvPr>
        </p:nvSpPr>
        <p:spPr bwMode="auto">
          <a:xfrm>
            <a:off x="457200" y="228600"/>
            <a:ext cx="8229600" cy="6858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p>
            <a:r>
              <a:rPr lang="en-US" sz="2900" b="1">
                <a:solidFill>
                  <a:srgbClr val="FFEA18"/>
                </a:solidFill>
                <a:latin typeface="Comic Sans MS" charset="0"/>
                <a:cs typeface="MS Gothic" charset="0"/>
              </a:rPr>
              <a:t>…PORTRAYING JESUS AS…</a:t>
            </a:r>
            <a:endParaRPr lang="en-US">
              <a:latin typeface="Times New Roman" charset="0"/>
              <a:cs typeface="MS Gothic" charset="0"/>
            </a:endParaRPr>
          </a:p>
        </p:txBody>
      </p:sp>
      <p:sp>
        <p:nvSpPr>
          <p:cNvPr id="67" name="TextBox 66"/>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35074504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p:val>
                                            <p:strVal val="#ppt_w"/>
                                          </p:val>
                                        </p:tav>
                                      </p:tavLst>
                                    </p:anim>
                                    <p:anim calcmode="lin" valueType="num">
                                      <p:cBhvr>
                                        <p:cTn id="8" dur="500" fill="hold"/>
                                        <p:tgtEl>
                                          <p:spTgt spid="3"/>
                                        </p:tgtEl>
                                        <p:attrNameLst>
                                          <p:attrName>ppt_h</p:attrName>
                                        </p:attrNameLst>
                                      </p:cBhvr>
                                      <p:tavLst>
                                        <p:tav tm="100000">
                                          <p:val>
                                            <p:fltVal val="0"/>
                                          </p:val>
                                        </p:tav>
                                        <p:tav>
                                          <p:val>
                                            <p:strVal val="#ppt_h"/>
                                          </p:val>
                                        </p:tav>
                                      </p:tavLst>
                                    </p:anim>
                                    <p:anim calcmode="lin" valueType="num">
                                      <p:cBhvr>
                                        <p:cTn id="9" dur="500" fill="hold"/>
                                        <p:tgtEl>
                                          <p:spTgt spid="3"/>
                                        </p:tgtEl>
                                        <p:attrNameLst>
                                          <p:attrName>ppt_x</p:attrName>
                                        </p:attrNameLst>
                                      </p:cBhvr>
                                      <p:tavLst>
                                        <p:tav tm="100000">
                                          <p:val>
                                            <p:fltVal val="0.5"/>
                                          </p:val>
                                        </p:tav>
                                        <p:tav>
                                          <p:val>
                                            <p:strVal val="#ppt_x"/>
                                          </p:val>
                                        </p:tav>
                                      </p:tavLst>
                                    </p:anim>
                                    <p:anim calcmode="lin" valueType="num">
                                      <p:cBhvr>
                                        <p:cTn id="10"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p:val>
                                            <p:strVal val="#ppt_w"/>
                                          </p:val>
                                        </p:tav>
                                      </p:tavLst>
                                    </p:anim>
                                    <p:anim calcmode="lin" valueType="num">
                                      <p:cBhvr>
                                        <p:cTn id="16" dur="500" fill="hold"/>
                                        <p:tgtEl>
                                          <p:spTgt spid="4"/>
                                        </p:tgtEl>
                                        <p:attrNameLst>
                                          <p:attrName>ppt_h</p:attrName>
                                        </p:attrNameLst>
                                      </p:cBhvr>
                                      <p:tavLst>
                                        <p:tav tm="100000">
                                          <p:val>
                                            <p:fltVal val="0"/>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fltVal val="0.5"/>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p:val>
                                            <p:strVal val="#ppt_w"/>
                                          </p:val>
                                        </p:tav>
                                      </p:tavLst>
                                    </p:anim>
                                    <p:anim calcmode="lin" valueType="num">
                                      <p:cBhvr>
                                        <p:cTn id="24" dur="500" fill="hold"/>
                                        <p:tgtEl>
                                          <p:spTgt spid="5"/>
                                        </p:tgtEl>
                                        <p:attrNameLst>
                                          <p:attrName>ppt_h</p:attrName>
                                        </p:attrNameLst>
                                      </p:cBhvr>
                                      <p:tavLst>
                                        <p:tav tm="100000">
                                          <p:val>
                                            <p:fltVal val="0"/>
                                          </p:val>
                                        </p:tav>
                                        <p:tav>
                                          <p:val>
                                            <p:strVal val="#ppt_h"/>
                                          </p:val>
                                        </p:tav>
                                      </p:tavLst>
                                    </p:anim>
                                    <p:anim calcmode="lin" valueType="num">
                                      <p:cBhvr>
                                        <p:cTn id="25" dur="500" fill="hold"/>
                                        <p:tgtEl>
                                          <p:spTgt spid="5"/>
                                        </p:tgtEl>
                                        <p:attrNameLst>
                                          <p:attrName>ppt_x</p:attrName>
                                        </p:attrNameLst>
                                      </p:cBhvr>
                                      <p:tavLst>
                                        <p:tav tm="100000">
                                          <p:val>
                                            <p:fltVal val="0.5"/>
                                          </p:val>
                                        </p:tav>
                                        <p:tav>
                                          <p:val>
                                            <p:strVal val="#ppt_x"/>
                                          </p:val>
                                        </p:tav>
                                      </p:tavLst>
                                    </p:anim>
                                    <p:anim calcmode="lin" valueType="num">
                                      <p:cBhvr>
                                        <p:cTn id="26"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100000">
                                          <p:val>
                                            <p:fltVal val="0"/>
                                          </p:val>
                                        </p:tav>
                                        <p:tav>
                                          <p:val>
                                            <p:strVal val="#ppt_w"/>
                                          </p:val>
                                        </p:tav>
                                      </p:tavLst>
                                    </p:anim>
                                    <p:anim calcmode="lin" valueType="num">
                                      <p:cBhvr>
                                        <p:cTn id="32" dur="500" fill="hold"/>
                                        <p:tgtEl>
                                          <p:spTgt spid="10"/>
                                        </p:tgtEl>
                                        <p:attrNameLst>
                                          <p:attrName>ppt_h</p:attrName>
                                        </p:attrNameLst>
                                      </p:cBhvr>
                                      <p:tavLst>
                                        <p:tav tm="100000">
                                          <p:val>
                                            <p:fltVal val="0"/>
                                          </p:val>
                                        </p:tav>
                                        <p:tav>
                                          <p:val>
                                            <p:strVal val="#ppt_h"/>
                                          </p:val>
                                        </p:tav>
                                      </p:tavLst>
                                    </p:anim>
                                    <p:anim calcmode="lin" valueType="num">
                                      <p:cBhvr>
                                        <p:cTn id="33" dur="500" fill="hold"/>
                                        <p:tgtEl>
                                          <p:spTgt spid="10"/>
                                        </p:tgtEl>
                                        <p:attrNameLst>
                                          <p:attrName>ppt_x</p:attrName>
                                        </p:attrNameLst>
                                      </p:cBhvr>
                                      <p:tavLst>
                                        <p:tav tm="100000">
                                          <p:val>
                                            <p:fltVal val="0.5"/>
                                          </p:val>
                                        </p:tav>
                                        <p:tav>
                                          <p:val>
                                            <p:strVal val="#ppt_x"/>
                                          </p:val>
                                        </p:tav>
                                      </p:tavLst>
                                    </p:anim>
                                    <p:anim calcmode="lin" valueType="num">
                                      <p:cBhvr>
                                        <p:cTn id="34"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283650"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365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3652"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3653"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3654" name="AutoShape 6"/>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3655" name="Rectangle 7"/>
          <p:cNvSpPr>
            <a:spLocks noChangeArrowheads="1"/>
          </p:cNvSpPr>
          <p:nvPr/>
        </p:nvSpPr>
        <p:spPr bwMode="auto">
          <a:xfrm>
            <a:off x="2287588" y="3692525"/>
            <a:ext cx="2036762"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LUKE</a:t>
            </a:r>
          </a:p>
        </p:txBody>
      </p:sp>
      <p:sp>
        <p:nvSpPr>
          <p:cNvPr id="283656" name="Rectangle 8"/>
          <p:cNvSpPr>
            <a:spLocks noChangeArrowheads="1"/>
          </p:cNvSpPr>
          <p:nvPr/>
        </p:nvSpPr>
        <p:spPr bwMode="auto">
          <a:xfrm>
            <a:off x="1757363" y="1004889"/>
            <a:ext cx="2355850"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MATTHEW</a:t>
            </a:r>
          </a:p>
        </p:txBody>
      </p:sp>
      <p:sp>
        <p:nvSpPr>
          <p:cNvPr id="283657" name="Rectangle 9"/>
          <p:cNvSpPr>
            <a:spLocks noChangeArrowheads="1"/>
          </p:cNvSpPr>
          <p:nvPr/>
        </p:nvSpPr>
        <p:spPr bwMode="auto">
          <a:xfrm>
            <a:off x="5588001" y="1025525"/>
            <a:ext cx="2036763"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MARK</a:t>
            </a:r>
          </a:p>
        </p:txBody>
      </p:sp>
      <p:sp>
        <p:nvSpPr>
          <p:cNvPr id="283658" name="Rectangle 10"/>
          <p:cNvSpPr>
            <a:spLocks noChangeArrowheads="1"/>
          </p:cNvSpPr>
          <p:nvPr/>
        </p:nvSpPr>
        <p:spPr bwMode="auto">
          <a:xfrm>
            <a:off x="2159000" y="1560514"/>
            <a:ext cx="1766888"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   JEWS</a:t>
            </a:r>
          </a:p>
        </p:txBody>
      </p:sp>
      <p:sp>
        <p:nvSpPr>
          <p:cNvPr id="283659" name="Rectangle 11"/>
          <p:cNvSpPr>
            <a:spLocks noChangeArrowheads="1"/>
          </p:cNvSpPr>
          <p:nvPr/>
        </p:nvSpPr>
        <p:spPr bwMode="auto">
          <a:xfrm>
            <a:off x="5899150" y="1570038"/>
            <a:ext cx="1766888"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ROMANS</a:t>
            </a:r>
          </a:p>
        </p:txBody>
      </p:sp>
      <p:sp>
        <p:nvSpPr>
          <p:cNvPr id="283660" name="Rectangle 12"/>
          <p:cNvSpPr>
            <a:spLocks noChangeArrowheads="1"/>
          </p:cNvSpPr>
          <p:nvPr/>
        </p:nvSpPr>
        <p:spPr bwMode="auto">
          <a:xfrm>
            <a:off x="2462234" y="4237039"/>
            <a:ext cx="1766887"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GREEKS</a:t>
            </a:r>
          </a:p>
        </p:txBody>
      </p:sp>
      <p:sp>
        <p:nvSpPr>
          <p:cNvPr id="283661" name="Rectangle 13"/>
          <p:cNvSpPr>
            <a:spLocks noChangeArrowheads="1"/>
          </p:cNvSpPr>
          <p:nvPr/>
        </p:nvSpPr>
        <p:spPr bwMode="auto">
          <a:xfrm>
            <a:off x="1652588" y="1647826"/>
            <a:ext cx="847725" cy="36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28366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3663" name="Rectangle 15"/>
          <p:cNvSpPr>
            <a:spLocks noChangeArrowheads="1"/>
          </p:cNvSpPr>
          <p:nvPr/>
        </p:nvSpPr>
        <p:spPr bwMode="auto">
          <a:xfrm>
            <a:off x="5070475" y="1658940"/>
            <a:ext cx="846138" cy="36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283664" name="Rectangle 16"/>
          <p:cNvSpPr>
            <a:spLocks noChangeArrowheads="1"/>
          </p:cNvSpPr>
          <p:nvPr/>
        </p:nvSpPr>
        <p:spPr bwMode="auto">
          <a:xfrm>
            <a:off x="5070475" y="2579709"/>
            <a:ext cx="890588"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283665" name="Group 17"/>
          <p:cNvGrpSpPr>
            <a:grpSpLocks/>
          </p:cNvGrpSpPr>
          <p:nvPr/>
        </p:nvGrpSpPr>
        <p:grpSpPr bwMode="auto">
          <a:xfrm>
            <a:off x="1652589" y="2070100"/>
            <a:ext cx="2538412" cy="469900"/>
            <a:chOff x="1145" y="1478"/>
            <a:chExt cx="1759" cy="336"/>
          </a:xfrm>
        </p:grpSpPr>
        <p:sp>
          <p:nvSpPr>
            <p:cNvPr id="283705" name="Rectangle 18"/>
            <p:cNvSpPr>
              <a:spLocks noChangeArrowheads="1"/>
            </p:cNvSpPr>
            <p:nvPr/>
          </p:nvSpPr>
          <p:spPr bwMode="auto">
            <a:xfrm>
              <a:off x="1145" y="1530"/>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AS:</a:t>
              </a:r>
            </a:p>
          </p:txBody>
        </p:sp>
        <p:sp>
          <p:nvSpPr>
            <p:cNvPr id="283706" name="Rectangle 19"/>
            <p:cNvSpPr>
              <a:spLocks noChangeArrowheads="1"/>
            </p:cNvSpPr>
            <p:nvPr/>
          </p:nvSpPr>
          <p:spPr bwMode="auto">
            <a:xfrm>
              <a:off x="1680" y="1478"/>
              <a:ext cx="122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KING</a:t>
              </a:r>
            </a:p>
          </p:txBody>
        </p:sp>
      </p:grpSp>
      <p:grpSp>
        <p:nvGrpSpPr>
          <p:cNvPr id="283666" name="Group 20"/>
          <p:cNvGrpSpPr>
            <a:grpSpLocks/>
          </p:cNvGrpSpPr>
          <p:nvPr/>
        </p:nvGrpSpPr>
        <p:grpSpPr bwMode="auto">
          <a:xfrm>
            <a:off x="5070475" y="2065338"/>
            <a:ext cx="2578100" cy="469900"/>
            <a:chOff x="3513" y="1474"/>
            <a:chExt cx="1787" cy="336"/>
          </a:xfrm>
        </p:grpSpPr>
        <p:sp>
          <p:nvSpPr>
            <p:cNvPr id="283703" name="Rectangle 21"/>
            <p:cNvSpPr>
              <a:spLocks noChangeArrowheads="1"/>
            </p:cNvSpPr>
            <p:nvPr/>
          </p:nvSpPr>
          <p:spPr bwMode="auto">
            <a:xfrm>
              <a:off x="3513" y="1538"/>
              <a:ext cx="586"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AS:</a:t>
              </a:r>
            </a:p>
          </p:txBody>
        </p:sp>
        <p:sp>
          <p:nvSpPr>
            <p:cNvPr id="283704" name="Rectangle 22"/>
            <p:cNvSpPr>
              <a:spLocks noChangeArrowheads="1"/>
            </p:cNvSpPr>
            <p:nvPr/>
          </p:nvSpPr>
          <p:spPr bwMode="auto">
            <a:xfrm>
              <a:off x="4076" y="1474"/>
              <a:ext cx="122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SERVANT</a:t>
              </a:r>
            </a:p>
          </p:txBody>
        </p:sp>
      </p:grpSp>
      <p:sp>
        <p:nvSpPr>
          <p:cNvPr id="283667" name="Rectangle 23"/>
          <p:cNvSpPr>
            <a:spLocks noChangeArrowheads="1"/>
          </p:cNvSpPr>
          <p:nvPr/>
        </p:nvSpPr>
        <p:spPr bwMode="auto">
          <a:xfrm>
            <a:off x="1674813" y="4325939"/>
            <a:ext cx="847725" cy="36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283668" name="Rectangle 24"/>
          <p:cNvSpPr>
            <a:spLocks noChangeArrowheads="1"/>
          </p:cNvSpPr>
          <p:nvPr/>
        </p:nvSpPr>
        <p:spPr bwMode="auto">
          <a:xfrm>
            <a:off x="1674813" y="5246709"/>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283669" name="Group 25"/>
          <p:cNvGrpSpPr>
            <a:grpSpLocks/>
          </p:cNvGrpSpPr>
          <p:nvPr/>
        </p:nvGrpSpPr>
        <p:grpSpPr bwMode="auto">
          <a:xfrm>
            <a:off x="1674814" y="4735513"/>
            <a:ext cx="2532062" cy="469900"/>
            <a:chOff x="1161" y="3381"/>
            <a:chExt cx="1754" cy="336"/>
          </a:xfrm>
        </p:grpSpPr>
        <p:sp>
          <p:nvSpPr>
            <p:cNvPr id="283701" name="Rectangle 26"/>
            <p:cNvSpPr>
              <a:spLocks noChangeArrowheads="1"/>
            </p:cNvSpPr>
            <p:nvPr/>
          </p:nvSpPr>
          <p:spPr bwMode="auto">
            <a:xfrm>
              <a:off x="1161" y="3442"/>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AS:</a:t>
              </a:r>
            </a:p>
          </p:txBody>
        </p:sp>
        <p:sp>
          <p:nvSpPr>
            <p:cNvPr id="283702" name="Rectangle 27"/>
            <p:cNvSpPr>
              <a:spLocks noChangeArrowheads="1"/>
            </p:cNvSpPr>
            <p:nvPr/>
          </p:nvSpPr>
          <p:spPr bwMode="auto">
            <a:xfrm>
              <a:off x="1691" y="3381"/>
              <a:ext cx="122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GOD/MAN</a:t>
              </a:r>
            </a:p>
          </p:txBody>
        </p:sp>
      </p:grpSp>
      <p:sp>
        <p:nvSpPr>
          <p:cNvPr id="283670" name="Rectangle 28"/>
          <p:cNvSpPr>
            <a:spLocks noChangeArrowheads="1"/>
          </p:cNvSpPr>
          <p:nvPr/>
        </p:nvSpPr>
        <p:spPr bwMode="auto">
          <a:xfrm>
            <a:off x="5011738" y="5246709"/>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5" name="Group 29"/>
          <p:cNvGrpSpPr>
            <a:grpSpLocks/>
          </p:cNvGrpSpPr>
          <p:nvPr/>
        </p:nvGrpSpPr>
        <p:grpSpPr bwMode="auto">
          <a:xfrm>
            <a:off x="1652588" y="2557485"/>
            <a:ext cx="2541587" cy="682064"/>
            <a:chOff x="1145" y="1826"/>
            <a:chExt cx="1761" cy="487"/>
          </a:xfrm>
        </p:grpSpPr>
        <p:sp>
          <p:nvSpPr>
            <p:cNvPr id="283699" name="Rectangle 30"/>
            <p:cNvSpPr>
              <a:spLocks noChangeArrowheads="1"/>
            </p:cNvSpPr>
            <p:nvPr/>
          </p:nvSpPr>
          <p:spPr bwMode="auto">
            <a:xfrm>
              <a:off x="1145" y="1826"/>
              <a:ext cx="617" cy="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lnSpc>
                  <a:spcPct val="90000"/>
                </a:lnSpc>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WHAT</a:t>
              </a:r>
            </a:p>
            <a:p>
              <a:pPr eaLnBrk="1" hangingPunct="1">
                <a:lnSpc>
                  <a:spcPct val="55000"/>
                </a:lnSpc>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HE:</a:t>
              </a:r>
            </a:p>
          </p:txBody>
        </p:sp>
        <p:sp>
          <p:nvSpPr>
            <p:cNvPr id="283700" name="Rectangle 31"/>
            <p:cNvSpPr>
              <a:spLocks noChangeArrowheads="1"/>
            </p:cNvSpPr>
            <p:nvPr/>
          </p:nvSpPr>
          <p:spPr bwMode="auto">
            <a:xfrm>
              <a:off x="1682" y="1974"/>
              <a:ext cx="1224"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SAID</a:t>
              </a:r>
            </a:p>
          </p:txBody>
        </p:sp>
      </p:grpSp>
      <p:grpSp>
        <p:nvGrpSpPr>
          <p:cNvPr id="6" name="Group 32"/>
          <p:cNvGrpSpPr>
            <a:grpSpLocks/>
          </p:cNvGrpSpPr>
          <p:nvPr/>
        </p:nvGrpSpPr>
        <p:grpSpPr bwMode="auto">
          <a:xfrm>
            <a:off x="1674814" y="5205434"/>
            <a:ext cx="2070100" cy="661987"/>
            <a:chOff x="1161" y="3716"/>
            <a:chExt cx="1434" cy="473"/>
          </a:xfrm>
        </p:grpSpPr>
        <p:sp>
          <p:nvSpPr>
            <p:cNvPr id="283697" name="Rectangle 33"/>
            <p:cNvSpPr>
              <a:spLocks noChangeArrowheads="1"/>
            </p:cNvSpPr>
            <p:nvPr/>
          </p:nvSpPr>
          <p:spPr bwMode="auto">
            <a:xfrm>
              <a:off x="1731" y="3853"/>
              <a:ext cx="86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FELT</a:t>
              </a:r>
            </a:p>
          </p:txBody>
        </p:sp>
        <p:sp>
          <p:nvSpPr>
            <p:cNvPr id="283698" name="Rectangle 34"/>
            <p:cNvSpPr>
              <a:spLocks noChangeArrowheads="1"/>
            </p:cNvSpPr>
            <p:nvPr/>
          </p:nvSpPr>
          <p:spPr bwMode="auto">
            <a:xfrm>
              <a:off x="1161" y="3716"/>
              <a:ext cx="617" cy="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lnSpc>
                  <a:spcPct val="90000"/>
                </a:lnSpc>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WHAT</a:t>
              </a:r>
            </a:p>
            <a:p>
              <a:pPr eaLnBrk="1" hangingPunct="1">
                <a:lnSpc>
                  <a:spcPct val="55000"/>
                </a:lnSpc>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HE:</a:t>
              </a:r>
            </a:p>
          </p:txBody>
        </p:sp>
      </p:grpSp>
      <p:grpSp>
        <p:nvGrpSpPr>
          <p:cNvPr id="7" name="Group 35"/>
          <p:cNvGrpSpPr>
            <a:grpSpLocks/>
          </p:cNvGrpSpPr>
          <p:nvPr/>
        </p:nvGrpSpPr>
        <p:grpSpPr bwMode="auto">
          <a:xfrm>
            <a:off x="5070476" y="2557504"/>
            <a:ext cx="1998663" cy="659840"/>
            <a:chOff x="3513" y="1826"/>
            <a:chExt cx="1385" cy="471"/>
          </a:xfrm>
        </p:grpSpPr>
        <p:sp>
          <p:nvSpPr>
            <p:cNvPr id="283695" name="Rectangle 36"/>
            <p:cNvSpPr>
              <a:spLocks noChangeArrowheads="1"/>
            </p:cNvSpPr>
            <p:nvPr/>
          </p:nvSpPr>
          <p:spPr bwMode="auto">
            <a:xfrm>
              <a:off x="3513" y="1826"/>
              <a:ext cx="617" cy="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lnSpc>
                  <a:spcPct val="90000"/>
                </a:lnSpc>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WHAT</a:t>
              </a:r>
            </a:p>
            <a:p>
              <a:pPr eaLnBrk="1" hangingPunct="1">
                <a:lnSpc>
                  <a:spcPct val="55000"/>
                </a:lnSpc>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HE:</a:t>
              </a:r>
            </a:p>
          </p:txBody>
        </p:sp>
        <p:sp>
          <p:nvSpPr>
            <p:cNvPr id="283696" name="Rectangle 37"/>
            <p:cNvSpPr>
              <a:spLocks noChangeArrowheads="1"/>
            </p:cNvSpPr>
            <p:nvPr/>
          </p:nvSpPr>
          <p:spPr bwMode="auto">
            <a:xfrm>
              <a:off x="4091" y="1959"/>
              <a:ext cx="807" cy="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DID</a:t>
              </a:r>
            </a:p>
          </p:txBody>
        </p:sp>
      </p:grpSp>
      <p:sp>
        <p:nvSpPr>
          <p:cNvPr id="283674" name="AutoShape 38"/>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283675" name="Group 39"/>
          <p:cNvGrpSpPr>
            <a:grpSpLocks/>
          </p:cNvGrpSpPr>
          <p:nvPr/>
        </p:nvGrpSpPr>
        <p:grpSpPr bwMode="auto">
          <a:xfrm>
            <a:off x="1412875" y="946171"/>
            <a:ext cx="3860800" cy="3332163"/>
            <a:chOff x="979" y="675"/>
            <a:chExt cx="2675" cy="2379"/>
          </a:xfrm>
        </p:grpSpPr>
        <p:sp>
          <p:nvSpPr>
            <p:cNvPr id="283691" name="Rectangle 40"/>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2</a:t>
              </a:r>
            </a:p>
          </p:txBody>
        </p:sp>
        <p:sp>
          <p:nvSpPr>
            <p:cNvPr id="283692" name="Rectangle 41"/>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3</a:t>
              </a:r>
            </a:p>
          </p:txBody>
        </p:sp>
        <p:sp>
          <p:nvSpPr>
            <p:cNvPr id="283693" name="Rectangle 42"/>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4</a:t>
              </a:r>
            </a:p>
          </p:txBody>
        </p:sp>
        <p:sp>
          <p:nvSpPr>
            <p:cNvPr id="283694" name="Rectangle 43"/>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1</a:t>
              </a:r>
            </a:p>
          </p:txBody>
        </p:sp>
      </p:grpSp>
      <p:sp>
        <p:nvSpPr>
          <p:cNvPr id="283676" name="Rectangle 44"/>
          <p:cNvSpPr>
            <a:spLocks noChangeArrowheads="1"/>
          </p:cNvSpPr>
          <p:nvPr/>
        </p:nvSpPr>
        <p:spPr bwMode="auto">
          <a:xfrm>
            <a:off x="5759471" y="3684589"/>
            <a:ext cx="1476375"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JOHN</a:t>
            </a:r>
          </a:p>
        </p:txBody>
      </p:sp>
      <p:sp>
        <p:nvSpPr>
          <p:cNvPr id="283677" name="Rectangle 45"/>
          <p:cNvSpPr>
            <a:spLocks noChangeArrowheads="1"/>
          </p:cNvSpPr>
          <p:nvPr/>
        </p:nvSpPr>
        <p:spPr bwMode="auto">
          <a:xfrm>
            <a:off x="5895975" y="4241800"/>
            <a:ext cx="2693988"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CHURCH</a:t>
            </a:r>
          </a:p>
        </p:txBody>
      </p:sp>
      <p:sp>
        <p:nvSpPr>
          <p:cNvPr id="283678" name="Rectangle 46"/>
          <p:cNvSpPr>
            <a:spLocks noChangeArrowheads="1"/>
          </p:cNvSpPr>
          <p:nvPr/>
        </p:nvSpPr>
        <p:spPr bwMode="auto">
          <a:xfrm>
            <a:off x="5011738" y="4325939"/>
            <a:ext cx="847725" cy="36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grpSp>
        <p:nvGrpSpPr>
          <p:cNvPr id="283679" name="Group 47"/>
          <p:cNvGrpSpPr>
            <a:grpSpLocks/>
          </p:cNvGrpSpPr>
          <p:nvPr/>
        </p:nvGrpSpPr>
        <p:grpSpPr bwMode="auto">
          <a:xfrm>
            <a:off x="5011739" y="4729164"/>
            <a:ext cx="1965325" cy="469900"/>
            <a:chOff x="3473" y="3376"/>
            <a:chExt cx="1362" cy="336"/>
          </a:xfrm>
        </p:grpSpPr>
        <p:sp>
          <p:nvSpPr>
            <p:cNvPr id="283689" name="Rectangle 48"/>
            <p:cNvSpPr>
              <a:spLocks noChangeArrowheads="1"/>
            </p:cNvSpPr>
            <p:nvPr/>
          </p:nvSpPr>
          <p:spPr bwMode="auto">
            <a:xfrm>
              <a:off x="3473" y="3442"/>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AS:</a:t>
              </a:r>
            </a:p>
          </p:txBody>
        </p:sp>
        <p:sp>
          <p:nvSpPr>
            <p:cNvPr id="283690" name="Rectangle 49"/>
            <p:cNvSpPr>
              <a:spLocks noChangeArrowheads="1"/>
            </p:cNvSpPr>
            <p:nvPr/>
          </p:nvSpPr>
          <p:spPr bwMode="auto">
            <a:xfrm>
              <a:off x="4091" y="3376"/>
              <a:ext cx="74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CECECE"/>
                  </a:solidFill>
                  <a:latin typeface="Helvetica" charset="0"/>
                  <a:ea typeface="MS Gothic" charset="0"/>
                  <a:cs typeface="MS Gothic" charset="0"/>
                </a:rPr>
                <a:t>GOD</a:t>
              </a:r>
            </a:p>
          </p:txBody>
        </p:sp>
      </p:grpSp>
      <p:grpSp>
        <p:nvGrpSpPr>
          <p:cNvPr id="10" name="Group 50"/>
          <p:cNvGrpSpPr>
            <a:grpSpLocks/>
          </p:cNvGrpSpPr>
          <p:nvPr/>
        </p:nvGrpSpPr>
        <p:grpSpPr bwMode="auto">
          <a:xfrm>
            <a:off x="4992709" y="5203806"/>
            <a:ext cx="2681287" cy="682252"/>
            <a:chOff x="3460" y="3715"/>
            <a:chExt cx="1857" cy="487"/>
          </a:xfrm>
        </p:grpSpPr>
        <p:sp>
          <p:nvSpPr>
            <p:cNvPr id="283687" name="Rectangle 51"/>
            <p:cNvSpPr>
              <a:spLocks noChangeArrowheads="1"/>
            </p:cNvSpPr>
            <p:nvPr/>
          </p:nvSpPr>
          <p:spPr bwMode="auto">
            <a:xfrm>
              <a:off x="4093" y="3864"/>
              <a:ext cx="1224" cy="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MEANT</a:t>
              </a:r>
            </a:p>
          </p:txBody>
        </p:sp>
        <p:sp>
          <p:nvSpPr>
            <p:cNvPr id="283688" name="Rectangle 52"/>
            <p:cNvSpPr>
              <a:spLocks noChangeArrowheads="1"/>
            </p:cNvSpPr>
            <p:nvPr/>
          </p:nvSpPr>
          <p:spPr bwMode="auto">
            <a:xfrm>
              <a:off x="3460" y="3715"/>
              <a:ext cx="617" cy="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lnSpc>
                  <a:spcPct val="90000"/>
                </a:lnSpc>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WHAT</a:t>
              </a:r>
            </a:p>
            <a:p>
              <a:pPr eaLnBrk="1" hangingPunct="1">
                <a:lnSpc>
                  <a:spcPct val="55000"/>
                </a:lnSpc>
                <a:spcBef>
                  <a:spcPts val="112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FEA18"/>
                  </a:solidFill>
                  <a:latin typeface="Helvetica" charset="0"/>
                  <a:ea typeface="MS Gothic" charset="0"/>
                  <a:cs typeface="MS Gothic" charset="0"/>
                </a:rPr>
                <a:t>HE:</a:t>
              </a:r>
            </a:p>
          </p:txBody>
        </p:sp>
      </p:grpSp>
      <p:sp>
        <p:nvSpPr>
          <p:cNvPr id="283681" name="Text Box 53"/>
          <p:cNvSpPr txBox="1">
            <a:spLocks noChangeArrowheads="1"/>
          </p:cNvSpPr>
          <p:nvPr/>
        </p:nvSpPr>
        <p:spPr bwMode="auto">
          <a:xfrm>
            <a:off x="8780677" y="1854"/>
            <a:ext cx="163084" cy="366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83682" name="Text Box 54"/>
          <p:cNvSpPr txBox="1">
            <a:spLocks noChangeArrowheads="1"/>
          </p:cNvSpPr>
          <p:nvPr/>
        </p:nvSpPr>
        <p:spPr bwMode="auto">
          <a:xfrm>
            <a:off x="8612209" y="6261100"/>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3683" name="Text Box 55"/>
          <p:cNvSpPr txBox="1">
            <a:spLocks noChangeArrowheads="1"/>
          </p:cNvSpPr>
          <p:nvPr/>
        </p:nvSpPr>
        <p:spPr bwMode="auto">
          <a:xfrm>
            <a:off x="8357513" y="6538900"/>
            <a:ext cx="306191" cy="225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19</a:t>
            </a:r>
          </a:p>
        </p:txBody>
      </p:sp>
      <p:sp>
        <p:nvSpPr>
          <p:cNvPr id="283684" name="Text Box 56"/>
          <p:cNvSpPr txBox="1">
            <a:spLocks noChangeArrowheads="1"/>
          </p:cNvSpPr>
          <p:nvPr/>
        </p:nvSpPr>
        <p:spPr bwMode="auto">
          <a:xfrm>
            <a:off x="8702816" y="6498880"/>
            <a:ext cx="264834" cy="2848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788"/>
              </a:spcBef>
              <a:buClr>
                <a:srgbClr val="FFFFFF"/>
              </a:buClr>
            </a:pPr>
            <a:r>
              <a:rPr lang="en-GB" sz="1300" b="1">
                <a:solidFill>
                  <a:srgbClr val="FFFFFF"/>
                </a:solidFill>
                <a:latin typeface="Comic Sans MS" charset="0"/>
                <a:ea typeface="MS Gothic" charset="0"/>
                <a:cs typeface="MS Gothic" charset="0"/>
              </a:rPr>
              <a:t>5</a:t>
            </a:r>
          </a:p>
        </p:txBody>
      </p:sp>
      <p:sp>
        <p:nvSpPr>
          <p:cNvPr id="59" name="Title 58"/>
          <p:cNvSpPr>
            <a:spLocks noGrp="1"/>
          </p:cNvSpPr>
          <p:nvPr>
            <p:ph type="title" idx="4294967295"/>
          </p:nvPr>
        </p:nvSpPr>
        <p:spPr bwMode="auto">
          <a:xfrm>
            <a:off x="457200" y="152400"/>
            <a:ext cx="82296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p>
            <a:r>
              <a:rPr lang="en-US" sz="2900" b="1">
                <a:solidFill>
                  <a:srgbClr val="FFEA18"/>
                </a:solidFill>
                <a:latin typeface="Comic Sans MS" charset="0"/>
                <a:cs typeface="MS Gothic" charset="0"/>
              </a:rPr>
              <a:t>THE MESSAGE IN A NUTSHELL…</a:t>
            </a:r>
            <a:endParaRPr lang="en-US">
              <a:latin typeface="Times New Roman" charset="0"/>
              <a:cs typeface="MS Gothic" charset="0"/>
            </a:endParaRPr>
          </a:p>
        </p:txBody>
      </p:sp>
      <p:sp>
        <p:nvSpPr>
          <p:cNvPr id="61" name="TextBox 60"/>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40668372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100000">
                                          <p:val>
                                            <p:fltVal val="0"/>
                                          </p:val>
                                        </p:tav>
                                        <p:tav>
                                          <p:val>
                                            <p:strVal val="#ppt_w"/>
                                          </p:val>
                                        </p:tav>
                                      </p:tavLst>
                                    </p:anim>
                                    <p:anim calcmode="lin" valueType="num">
                                      <p:cBhvr>
                                        <p:cTn id="17" dur="500" fill="hold"/>
                                        <p:tgtEl>
                                          <p:spTgt spid="5"/>
                                        </p:tgtEl>
                                        <p:attrNameLst>
                                          <p:attrName>ppt_h</p:attrName>
                                        </p:attrNameLst>
                                      </p:cBhvr>
                                      <p:tavLst>
                                        <p:tav tm="100000">
                                          <p:val>
                                            <p:fltVal val="0"/>
                                          </p:val>
                                        </p:tav>
                                        <p:tav>
                                          <p:val>
                                            <p:strVal val="#ppt_h"/>
                                          </p:val>
                                        </p:tav>
                                      </p:tavLst>
                                    </p:anim>
                                    <p:anim calcmode="lin" valueType="num">
                                      <p:cBhvr>
                                        <p:cTn id="18" dur="500" fill="hold"/>
                                        <p:tgtEl>
                                          <p:spTgt spid="5"/>
                                        </p:tgtEl>
                                        <p:attrNameLst>
                                          <p:attrName>ppt_x</p:attrName>
                                        </p:attrNameLst>
                                      </p:cBhvr>
                                      <p:tavLst>
                                        <p:tav tm="100000">
                                          <p:val>
                                            <p:fltVal val="0.5"/>
                                          </p:val>
                                        </p:tav>
                                        <p:tav>
                                          <p:val>
                                            <p:strVal val="#ppt_x"/>
                                          </p:val>
                                        </p:tav>
                                      </p:tavLst>
                                    </p:anim>
                                    <p:anim calcmode="lin" valueType="num">
                                      <p:cBhvr>
                                        <p:cTn id="19"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100000">
                                          <p:val>
                                            <p:fltVal val="0"/>
                                          </p:val>
                                        </p:tav>
                                        <p:tav>
                                          <p:val>
                                            <p:strVal val="#ppt_w"/>
                                          </p:val>
                                        </p:tav>
                                      </p:tavLst>
                                    </p:anim>
                                    <p:anim calcmode="lin" valueType="num">
                                      <p:cBhvr>
                                        <p:cTn id="25" dur="500" fill="hold"/>
                                        <p:tgtEl>
                                          <p:spTgt spid="7"/>
                                        </p:tgtEl>
                                        <p:attrNameLst>
                                          <p:attrName>ppt_h</p:attrName>
                                        </p:attrNameLst>
                                      </p:cBhvr>
                                      <p:tavLst>
                                        <p:tav tm="100000">
                                          <p:val>
                                            <p:fltVal val="0"/>
                                          </p:val>
                                        </p:tav>
                                        <p:tav>
                                          <p:val>
                                            <p:strVal val="#ppt_h"/>
                                          </p:val>
                                        </p:tav>
                                      </p:tavLst>
                                    </p:anim>
                                    <p:anim calcmode="lin" valueType="num">
                                      <p:cBhvr>
                                        <p:cTn id="26" dur="500" fill="hold"/>
                                        <p:tgtEl>
                                          <p:spTgt spid="7"/>
                                        </p:tgtEl>
                                        <p:attrNameLst>
                                          <p:attrName>ppt_x</p:attrName>
                                        </p:attrNameLst>
                                      </p:cBhvr>
                                      <p:tavLst>
                                        <p:tav tm="100000">
                                          <p:val>
                                            <p:fltVal val="0.5"/>
                                          </p:val>
                                        </p:tav>
                                        <p:tav>
                                          <p:val>
                                            <p:strVal val="#ppt_x"/>
                                          </p:val>
                                        </p:tav>
                                      </p:tavLst>
                                    </p:anim>
                                    <p:anim calcmode="lin" valueType="num">
                                      <p:cBhvr>
                                        <p:cTn id="27"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100000">
                                          <p:val>
                                            <p:fltVal val="0"/>
                                          </p:val>
                                        </p:tav>
                                        <p:tav>
                                          <p:val>
                                            <p:strVal val="#ppt_w"/>
                                          </p:val>
                                        </p:tav>
                                      </p:tavLst>
                                    </p:anim>
                                    <p:anim calcmode="lin" valueType="num">
                                      <p:cBhvr>
                                        <p:cTn id="33" dur="500" fill="hold"/>
                                        <p:tgtEl>
                                          <p:spTgt spid="6"/>
                                        </p:tgtEl>
                                        <p:attrNameLst>
                                          <p:attrName>ppt_h</p:attrName>
                                        </p:attrNameLst>
                                      </p:cBhvr>
                                      <p:tavLst>
                                        <p:tav tm="100000">
                                          <p:val>
                                            <p:fltVal val="0"/>
                                          </p:val>
                                        </p:tav>
                                        <p:tav>
                                          <p:val>
                                            <p:strVal val="#ppt_h"/>
                                          </p:val>
                                        </p:tav>
                                      </p:tavLst>
                                    </p:anim>
                                    <p:anim calcmode="lin" valueType="num">
                                      <p:cBhvr>
                                        <p:cTn id="34" dur="500" fill="hold"/>
                                        <p:tgtEl>
                                          <p:spTgt spid="6"/>
                                        </p:tgtEl>
                                        <p:attrNameLst>
                                          <p:attrName>ppt_x</p:attrName>
                                        </p:attrNameLst>
                                      </p:cBhvr>
                                      <p:tavLst>
                                        <p:tav tm="100000">
                                          <p:val>
                                            <p:fltVal val="0.5"/>
                                          </p:val>
                                        </p:tav>
                                        <p:tav>
                                          <p:val>
                                            <p:strVal val="#ppt_x"/>
                                          </p:val>
                                        </p:tav>
                                      </p:tavLst>
                                    </p:anim>
                                    <p:anim calcmode="lin" valueType="num">
                                      <p:cBhvr>
                                        <p:cTn id="35" dur="500" fill="hold"/>
                                        <p:tgtEl>
                                          <p:spTgt spid="6"/>
                                        </p:tgtEl>
                                        <p:attrNameLst>
                                          <p:attrName>ppt_y</p:attrName>
                                        </p:attrNameLst>
                                      </p:cBhvr>
                                      <p:tavLst>
                                        <p:tav tm="100000">
                                          <p:val>
                                            <p:fltVal val="0.5"/>
                                          </p:val>
                                        </p:tav>
                                        <p:tav>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100000">
                                          <p:val>
                                            <p:fltVal val="0"/>
                                          </p:val>
                                        </p:tav>
                                        <p:tav>
                                          <p:val>
                                            <p:strVal val="#ppt_w"/>
                                          </p:val>
                                        </p:tav>
                                      </p:tavLst>
                                    </p:anim>
                                    <p:anim calcmode="lin" valueType="num">
                                      <p:cBhvr>
                                        <p:cTn id="41" dur="500" fill="hold"/>
                                        <p:tgtEl>
                                          <p:spTgt spid="10"/>
                                        </p:tgtEl>
                                        <p:attrNameLst>
                                          <p:attrName>ppt_h</p:attrName>
                                        </p:attrNameLst>
                                      </p:cBhvr>
                                      <p:tavLst>
                                        <p:tav tm="100000">
                                          <p:val>
                                            <p:fltVal val="0"/>
                                          </p:val>
                                        </p:tav>
                                        <p:tav>
                                          <p:val>
                                            <p:strVal val="#ppt_h"/>
                                          </p:val>
                                        </p:tav>
                                      </p:tavLst>
                                    </p:anim>
                                    <p:anim calcmode="lin" valueType="num">
                                      <p:cBhvr>
                                        <p:cTn id="42" dur="500" fill="hold"/>
                                        <p:tgtEl>
                                          <p:spTgt spid="10"/>
                                        </p:tgtEl>
                                        <p:attrNameLst>
                                          <p:attrName>ppt_x</p:attrName>
                                        </p:attrNameLst>
                                      </p:cBhvr>
                                      <p:tavLst>
                                        <p:tav tm="100000">
                                          <p:val>
                                            <p:fltVal val="0.5"/>
                                          </p:val>
                                        </p:tav>
                                        <p:tav>
                                          <p:val>
                                            <p:strVal val="#ppt_x"/>
                                          </p:val>
                                        </p:tav>
                                      </p:tavLst>
                                    </p:anim>
                                    <p:anim calcmode="lin" valueType="num">
                                      <p:cBhvr>
                                        <p:cTn id="43"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285698"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5699"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5700" name="AutoShape 4"/>
          <p:cNvSpPr>
            <a:spLocks noChangeArrowheads="1"/>
          </p:cNvSpPr>
          <p:nvPr/>
        </p:nvSpPr>
        <p:spPr bwMode="auto">
          <a:xfrm>
            <a:off x="4738688" y="9334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5701"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5702"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5703"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2536" name="Rectangle 8"/>
          <p:cNvSpPr>
            <a:spLocks noChangeArrowheads="1"/>
          </p:cNvSpPr>
          <p:nvPr/>
        </p:nvSpPr>
        <p:spPr bwMode="auto">
          <a:xfrm>
            <a:off x="1130321" y="777896"/>
            <a:ext cx="6823075" cy="5419725"/>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85705" name="Rectangle 9"/>
          <p:cNvSpPr>
            <a:spLocks noChangeArrowheads="1"/>
          </p:cNvSpPr>
          <p:nvPr/>
        </p:nvSpPr>
        <p:spPr bwMode="auto">
          <a:xfrm>
            <a:off x="4814888" y="946150"/>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250"/>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0066FF"/>
                </a:solidFill>
                <a:latin typeface="Helvetica" charset="0"/>
                <a:ea typeface="MS Gothic" charset="0"/>
                <a:cs typeface="MS Gothic" charset="0"/>
              </a:rPr>
              <a:t>2</a:t>
            </a:r>
          </a:p>
        </p:txBody>
      </p:sp>
      <p:sp>
        <p:nvSpPr>
          <p:cNvPr id="285706" name="Rectangle 10"/>
          <p:cNvSpPr>
            <a:spLocks noChangeArrowheads="1"/>
          </p:cNvSpPr>
          <p:nvPr/>
        </p:nvSpPr>
        <p:spPr bwMode="auto">
          <a:xfrm>
            <a:off x="1427163" y="3638550"/>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250"/>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0066FF"/>
                </a:solidFill>
                <a:latin typeface="Helvetica" charset="0"/>
                <a:ea typeface="MS Gothic" charset="0"/>
                <a:cs typeface="MS Gothic" charset="0"/>
              </a:rPr>
              <a:t>3</a:t>
            </a:r>
          </a:p>
        </p:txBody>
      </p:sp>
      <p:sp>
        <p:nvSpPr>
          <p:cNvPr id="285707"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250"/>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0066FF"/>
                </a:solidFill>
                <a:latin typeface="Helvetica" charset="0"/>
                <a:ea typeface="MS Gothic" charset="0"/>
                <a:cs typeface="MS Gothic" charset="0"/>
              </a:rPr>
              <a:t>1</a:t>
            </a:r>
          </a:p>
        </p:txBody>
      </p:sp>
      <p:grpSp>
        <p:nvGrpSpPr>
          <p:cNvPr id="285708" name="Group 12"/>
          <p:cNvGrpSpPr>
            <a:grpSpLocks/>
          </p:cNvGrpSpPr>
          <p:nvPr/>
        </p:nvGrpSpPr>
        <p:grpSpPr bwMode="auto">
          <a:xfrm>
            <a:off x="1652588" y="1647846"/>
            <a:ext cx="890587" cy="1378385"/>
            <a:chOff x="1145" y="1176"/>
            <a:chExt cx="617" cy="985"/>
          </a:xfrm>
        </p:grpSpPr>
        <p:sp>
          <p:nvSpPr>
            <p:cNvPr id="285745" name="Rectangle 13"/>
            <p:cNvSpPr>
              <a:spLocks noChangeArrowheads="1"/>
            </p:cNvSpPr>
            <p:nvPr/>
          </p:nvSpPr>
          <p:spPr bwMode="auto">
            <a:xfrm>
              <a:off x="1145" y="1176"/>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TO:</a:t>
              </a:r>
            </a:p>
          </p:txBody>
        </p:sp>
        <p:sp>
          <p:nvSpPr>
            <p:cNvPr id="285746" name="Rectangle 14"/>
            <p:cNvSpPr>
              <a:spLocks noChangeArrowheads="1"/>
            </p:cNvSpPr>
            <p:nvPr/>
          </p:nvSpPr>
          <p:spPr bwMode="auto">
            <a:xfrm>
              <a:off x="1145" y="1530"/>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AS:</a:t>
              </a:r>
            </a:p>
          </p:txBody>
        </p:sp>
        <p:sp>
          <p:nvSpPr>
            <p:cNvPr id="285747" name="Rectangle 15"/>
            <p:cNvSpPr>
              <a:spLocks noChangeArrowheads="1"/>
            </p:cNvSpPr>
            <p:nvPr/>
          </p:nvSpPr>
          <p:spPr bwMode="auto">
            <a:xfrm>
              <a:off x="1145" y="1834"/>
              <a:ext cx="617"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WHAT</a:t>
              </a:r>
            </a:p>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HE:</a:t>
              </a:r>
            </a:p>
          </p:txBody>
        </p:sp>
      </p:grpSp>
      <p:grpSp>
        <p:nvGrpSpPr>
          <p:cNvPr id="285709" name="Group 16"/>
          <p:cNvGrpSpPr>
            <a:grpSpLocks/>
          </p:cNvGrpSpPr>
          <p:nvPr/>
        </p:nvGrpSpPr>
        <p:grpSpPr bwMode="auto">
          <a:xfrm>
            <a:off x="5070475" y="1658959"/>
            <a:ext cx="890588" cy="1378385"/>
            <a:chOff x="3513" y="1184"/>
            <a:chExt cx="617" cy="985"/>
          </a:xfrm>
        </p:grpSpPr>
        <p:sp>
          <p:nvSpPr>
            <p:cNvPr id="285742" name="Rectangle 17"/>
            <p:cNvSpPr>
              <a:spLocks noChangeArrowheads="1"/>
            </p:cNvSpPr>
            <p:nvPr/>
          </p:nvSpPr>
          <p:spPr bwMode="auto">
            <a:xfrm>
              <a:off x="3513" y="1184"/>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TO:</a:t>
              </a:r>
            </a:p>
          </p:txBody>
        </p:sp>
        <p:sp>
          <p:nvSpPr>
            <p:cNvPr id="285743" name="Rectangle 18"/>
            <p:cNvSpPr>
              <a:spLocks noChangeArrowheads="1"/>
            </p:cNvSpPr>
            <p:nvPr/>
          </p:nvSpPr>
          <p:spPr bwMode="auto">
            <a:xfrm>
              <a:off x="3513" y="1538"/>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AS:</a:t>
              </a:r>
            </a:p>
          </p:txBody>
        </p:sp>
        <p:sp>
          <p:nvSpPr>
            <p:cNvPr id="285744" name="Rectangle 19"/>
            <p:cNvSpPr>
              <a:spLocks noChangeArrowheads="1"/>
            </p:cNvSpPr>
            <p:nvPr/>
          </p:nvSpPr>
          <p:spPr bwMode="auto">
            <a:xfrm>
              <a:off x="3513" y="1842"/>
              <a:ext cx="617"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WHAT</a:t>
              </a:r>
            </a:p>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HE:</a:t>
              </a:r>
            </a:p>
          </p:txBody>
        </p:sp>
      </p:grpSp>
      <p:grpSp>
        <p:nvGrpSpPr>
          <p:cNvPr id="285710" name="Group 20"/>
          <p:cNvGrpSpPr>
            <a:grpSpLocks/>
          </p:cNvGrpSpPr>
          <p:nvPr/>
        </p:nvGrpSpPr>
        <p:grpSpPr bwMode="auto">
          <a:xfrm>
            <a:off x="1674813" y="4325973"/>
            <a:ext cx="890587" cy="1378385"/>
            <a:chOff x="1161" y="3088"/>
            <a:chExt cx="617" cy="985"/>
          </a:xfrm>
        </p:grpSpPr>
        <p:sp>
          <p:nvSpPr>
            <p:cNvPr id="285739" name="Rectangle 21"/>
            <p:cNvSpPr>
              <a:spLocks noChangeArrowheads="1"/>
            </p:cNvSpPr>
            <p:nvPr/>
          </p:nvSpPr>
          <p:spPr bwMode="auto">
            <a:xfrm>
              <a:off x="1161" y="3088"/>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TO:</a:t>
              </a:r>
            </a:p>
          </p:txBody>
        </p:sp>
        <p:sp>
          <p:nvSpPr>
            <p:cNvPr id="285740" name="Rectangle 22"/>
            <p:cNvSpPr>
              <a:spLocks noChangeArrowheads="1"/>
            </p:cNvSpPr>
            <p:nvPr/>
          </p:nvSpPr>
          <p:spPr bwMode="auto">
            <a:xfrm>
              <a:off x="1161" y="3442"/>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AS:</a:t>
              </a:r>
            </a:p>
          </p:txBody>
        </p:sp>
        <p:sp>
          <p:nvSpPr>
            <p:cNvPr id="285741" name="Rectangle 23"/>
            <p:cNvSpPr>
              <a:spLocks noChangeArrowheads="1"/>
            </p:cNvSpPr>
            <p:nvPr/>
          </p:nvSpPr>
          <p:spPr bwMode="auto">
            <a:xfrm>
              <a:off x="1161" y="3746"/>
              <a:ext cx="617"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WHAT</a:t>
              </a:r>
            </a:p>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HE:</a:t>
              </a:r>
            </a:p>
          </p:txBody>
        </p:sp>
      </p:grpSp>
      <p:sp>
        <p:nvSpPr>
          <p:cNvPr id="285711" name="Rectangle 24"/>
          <p:cNvSpPr>
            <a:spLocks noChangeArrowheads="1"/>
          </p:cNvSpPr>
          <p:nvPr/>
        </p:nvSpPr>
        <p:spPr bwMode="auto">
          <a:xfrm>
            <a:off x="1757363" y="1004889"/>
            <a:ext cx="2355850"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0066FF"/>
                </a:solidFill>
                <a:latin typeface="Helvetica" charset="0"/>
                <a:ea typeface="MS Gothic" charset="0"/>
                <a:cs typeface="MS Gothic" charset="0"/>
              </a:rPr>
              <a:t>MATTHEW</a:t>
            </a:r>
          </a:p>
        </p:txBody>
      </p:sp>
      <p:sp>
        <p:nvSpPr>
          <p:cNvPr id="285712" name="Rectangle 25"/>
          <p:cNvSpPr>
            <a:spLocks noChangeArrowheads="1"/>
          </p:cNvSpPr>
          <p:nvPr/>
        </p:nvSpPr>
        <p:spPr bwMode="auto">
          <a:xfrm>
            <a:off x="5588001" y="1025525"/>
            <a:ext cx="2036763"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0066FF"/>
                </a:solidFill>
                <a:latin typeface="Helvetica" charset="0"/>
                <a:ea typeface="MS Gothic" charset="0"/>
                <a:cs typeface="MS Gothic" charset="0"/>
              </a:rPr>
              <a:t>MARK</a:t>
            </a:r>
          </a:p>
        </p:txBody>
      </p:sp>
      <p:sp>
        <p:nvSpPr>
          <p:cNvPr id="285713" name="Rectangle 26"/>
          <p:cNvSpPr>
            <a:spLocks noChangeArrowheads="1"/>
          </p:cNvSpPr>
          <p:nvPr/>
        </p:nvSpPr>
        <p:spPr bwMode="auto">
          <a:xfrm>
            <a:off x="2149476" y="3692525"/>
            <a:ext cx="2035175"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0066FF"/>
                </a:solidFill>
                <a:latin typeface="Helvetica" charset="0"/>
                <a:ea typeface="MS Gothic" charset="0"/>
                <a:cs typeface="MS Gothic" charset="0"/>
              </a:rPr>
              <a:t>LUKE</a:t>
            </a:r>
          </a:p>
        </p:txBody>
      </p:sp>
      <p:sp>
        <p:nvSpPr>
          <p:cNvPr id="285714" name="Rectangle 27"/>
          <p:cNvSpPr>
            <a:spLocks noChangeArrowheads="1"/>
          </p:cNvSpPr>
          <p:nvPr/>
        </p:nvSpPr>
        <p:spPr bwMode="auto">
          <a:xfrm>
            <a:off x="2159000" y="1560514"/>
            <a:ext cx="1766888"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   JEWS</a:t>
            </a:r>
          </a:p>
        </p:txBody>
      </p:sp>
      <p:sp>
        <p:nvSpPr>
          <p:cNvPr id="285715" name="Rectangle 28"/>
          <p:cNvSpPr>
            <a:spLocks noChangeArrowheads="1"/>
          </p:cNvSpPr>
          <p:nvPr/>
        </p:nvSpPr>
        <p:spPr bwMode="auto">
          <a:xfrm>
            <a:off x="5899150" y="1570038"/>
            <a:ext cx="1766888"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ROMANS</a:t>
            </a:r>
          </a:p>
        </p:txBody>
      </p:sp>
      <p:sp>
        <p:nvSpPr>
          <p:cNvPr id="285716" name="Rectangle 29"/>
          <p:cNvSpPr>
            <a:spLocks noChangeArrowheads="1"/>
          </p:cNvSpPr>
          <p:nvPr/>
        </p:nvSpPr>
        <p:spPr bwMode="auto">
          <a:xfrm>
            <a:off x="2462234" y="4237039"/>
            <a:ext cx="1766887"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GREEKS</a:t>
            </a:r>
          </a:p>
        </p:txBody>
      </p:sp>
      <p:sp>
        <p:nvSpPr>
          <p:cNvPr id="285717" name="Rectangle 30"/>
          <p:cNvSpPr>
            <a:spLocks noChangeArrowheads="1"/>
          </p:cNvSpPr>
          <p:nvPr/>
        </p:nvSpPr>
        <p:spPr bwMode="auto">
          <a:xfrm>
            <a:off x="2424134" y="2070101"/>
            <a:ext cx="1766887"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KING</a:t>
            </a:r>
          </a:p>
        </p:txBody>
      </p:sp>
      <p:sp>
        <p:nvSpPr>
          <p:cNvPr id="285718" name="Rectangle 31"/>
          <p:cNvSpPr>
            <a:spLocks noChangeArrowheads="1"/>
          </p:cNvSpPr>
          <p:nvPr/>
        </p:nvSpPr>
        <p:spPr bwMode="auto">
          <a:xfrm>
            <a:off x="5881709" y="2065338"/>
            <a:ext cx="1766887"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SERVANT</a:t>
            </a:r>
          </a:p>
        </p:txBody>
      </p:sp>
      <p:sp>
        <p:nvSpPr>
          <p:cNvPr id="285719" name="Rectangle 32"/>
          <p:cNvSpPr>
            <a:spLocks noChangeArrowheads="1"/>
          </p:cNvSpPr>
          <p:nvPr/>
        </p:nvSpPr>
        <p:spPr bwMode="auto">
          <a:xfrm>
            <a:off x="2440009" y="4735514"/>
            <a:ext cx="1766887"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GOD/MAN</a:t>
            </a:r>
          </a:p>
        </p:txBody>
      </p:sp>
      <p:sp>
        <p:nvSpPr>
          <p:cNvPr id="285720" name="Rectangle 33"/>
          <p:cNvSpPr>
            <a:spLocks noChangeArrowheads="1"/>
          </p:cNvSpPr>
          <p:nvPr/>
        </p:nvSpPr>
        <p:spPr bwMode="auto">
          <a:xfrm>
            <a:off x="2427309" y="2574925"/>
            <a:ext cx="1766887"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SAID</a:t>
            </a:r>
          </a:p>
        </p:txBody>
      </p:sp>
      <p:sp>
        <p:nvSpPr>
          <p:cNvPr id="285721" name="Rectangle 34"/>
          <p:cNvSpPr>
            <a:spLocks noChangeArrowheads="1"/>
          </p:cNvSpPr>
          <p:nvPr/>
        </p:nvSpPr>
        <p:spPr bwMode="auto">
          <a:xfrm>
            <a:off x="5905521" y="2584451"/>
            <a:ext cx="1154113"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DID</a:t>
            </a:r>
          </a:p>
        </p:txBody>
      </p:sp>
      <p:sp>
        <p:nvSpPr>
          <p:cNvPr id="285722" name="Rectangle 35"/>
          <p:cNvSpPr>
            <a:spLocks noChangeArrowheads="1"/>
          </p:cNvSpPr>
          <p:nvPr/>
        </p:nvSpPr>
        <p:spPr bwMode="auto">
          <a:xfrm>
            <a:off x="2440009" y="5251450"/>
            <a:ext cx="1247775"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FELT</a:t>
            </a:r>
          </a:p>
        </p:txBody>
      </p:sp>
      <p:sp>
        <p:nvSpPr>
          <p:cNvPr id="285723" name="Text Box 36"/>
          <p:cNvSpPr txBox="1">
            <a:spLocks noChangeArrowheads="1"/>
          </p:cNvSpPr>
          <p:nvPr/>
        </p:nvSpPr>
        <p:spPr bwMode="auto">
          <a:xfrm>
            <a:off x="8780677" y="1854"/>
            <a:ext cx="163084" cy="366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grpSp>
        <p:nvGrpSpPr>
          <p:cNvPr id="285724" name="Group 37"/>
          <p:cNvGrpSpPr>
            <a:grpSpLocks/>
          </p:cNvGrpSpPr>
          <p:nvPr/>
        </p:nvGrpSpPr>
        <p:grpSpPr bwMode="auto">
          <a:xfrm>
            <a:off x="3219450" y="2127250"/>
            <a:ext cx="3017838" cy="2914650"/>
            <a:chOff x="2231" y="1519"/>
            <a:chExt cx="2091" cy="2081"/>
          </a:xfrm>
        </p:grpSpPr>
        <p:sp>
          <p:nvSpPr>
            <p:cNvPr id="22566"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eaLnBrk="1" hangingPunct="1">
                <a:defRPr/>
              </a:pPr>
              <a:endParaRPr lang="en-US">
                <a:solidFill>
                  <a:srgbClr val="000000"/>
                </a:solidFill>
                <a:latin typeface="Times New Roman" pitchFamily="18" charset="0"/>
                <a:ea typeface="ＭＳ Ｐゴシック" pitchFamily="34" charset="-128"/>
                <a:cs typeface="MS Gothic"/>
              </a:endParaRPr>
            </a:p>
          </p:txBody>
        </p:sp>
        <p:sp>
          <p:nvSpPr>
            <p:cNvPr id="22567"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eaLnBrk="1" hangingPunct="1">
                <a:defRPr/>
              </a:pPr>
              <a:endParaRPr lang="en-US">
                <a:solidFill>
                  <a:srgbClr val="000000"/>
                </a:solidFill>
                <a:latin typeface="Times New Roman" pitchFamily="18" charset="0"/>
                <a:ea typeface="ＭＳ Ｐゴシック" pitchFamily="34" charset="-128"/>
                <a:cs typeface="MS Gothic"/>
              </a:endParaRPr>
            </a:p>
          </p:txBody>
        </p:sp>
        <p:sp>
          <p:nvSpPr>
            <p:cNvPr id="285738"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dist="81185" dir="3078031" algn="ctr" rotWithShape="0">
                <a:srgbClr val="808080"/>
              </a:outerShdw>
            </a:effectLst>
            <a:extLst>
              <a:ext uri="{909E8E84-426E-40dd-AFC4-6F175D3DCCD1}">
                <a14:hiddenFill xmlns="" xmlns:a14="http://schemas.microsoft.com/office/drawing/2010/main">
                  <a:solidFill>
                    <a:srgbClr val="FFFFFF"/>
                  </a:solidFill>
                </a14:hiddenFill>
              </a:ext>
            </a:extLst>
          </p:spPr>
          <p:txBody>
            <a:bodyPr rot="10800000" wrap="none" anchor="ctr"/>
            <a:lstStyle/>
            <a:p>
              <a:pPr eaLnBrk="1" hangingPunct="1"/>
              <a:endParaRPr lang="en-US">
                <a:solidFill>
                  <a:srgbClr val="000000"/>
                </a:solidFill>
                <a:latin typeface="Times New Roman" charset="0"/>
                <a:ea typeface="MS Gothic" charset="0"/>
                <a:cs typeface="MS Gothic" charset="0"/>
              </a:endParaRPr>
            </a:p>
          </p:txBody>
        </p:sp>
      </p:grpSp>
      <p:grpSp>
        <p:nvGrpSpPr>
          <p:cNvPr id="6" name="Group 41"/>
          <p:cNvGrpSpPr>
            <a:grpSpLocks/>
          </p:cNvGrpSpPr>
          <p:nvPr/>
        </p:nvGrpSpPr>
        <p:grpSpPr bwMode="auto">
          <a:xfrm>
            <a:off x="2197100" y="2764176"/>
            <a:ext cx="4516438" cy="846797"/>
            <a:chOff x="1523" y="1973"/>
            <a:chExt cx="3129" cy="604"/>
          </a:xfrm>
        </p:grpSpPr>
        <p:sp>
          <p:nvSpPr>
            <p:cNvPr id="285734" name="Text Box 42"/>
            <p:cNvSpPr txBox="1">
              <a:spLocks noChangeArrowheads="1"/>
            </p:cNvSpPr>
            <p:nvPr/>
          </p:nvSpPr>
          <p:spPr bwMode="auto">
            <a:xfrm rot="18900000">
              <a:off x="1523" y="2246"/>
              <a:ext cx="3129" cy="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350"/>
                </a:spcBef>
                <a:buClr>
                  <a:srgbClr val="FFFFFF"/>
                </a:buClr>
              </a:pPr>
              <a:r>
                <a:rPr lang="mr-IN" b="1" dirty="0">
                  <a:solidFill>
                    <a:srgbClr val="FFFFFF"/>
                  </a:solidFill>
                  <a:latin typeface="Lucida Handwriting" charset="0"/>
                  <a:ea typeface="MS Gothic" charset="0"/>
                  <a:cs typeface="MS Gothic" charset="0"/>
                </a:rPr>
                <a:t>"</a:t>
              </a:r>
              <a:r>
                <a:rPr lang="en-GB" b="1" dirty="0">
                  <a:solidFill>
                    <a:srgbClr val="FFFFFF"/>
                  </a:solidFill>
                  <a:latin typeface="Lucida Handwriting" charset="0"/>
                  <a:ea typeface="MS Gothic" charset="0"/>
                  <a:cs typeface="MS Gothic" charset="0"/>
                </a:rPr>
                <a:t>TO SEE TOGETHER</a:t>
              </a:r>
              <a:r>
                <a:rPr lang="mr-IN" b="1" dirty="0">
                  <a:solidFill>
                    <a:srgbClr val="FFFFFF"/>
                  </a:solidFill>
                  <a:latin typeface="Lucida Handwriting" charset="0"/>
                  <a:ea typeface="MS Gothic" charset="0"/>
                  <a:cs typeface="MS Gothic" charset="0"/>
                </a:rPr>
                <a:t>"</a:t>
              </a:r>
              <a:endParaRPr lang="en-GB" b="1" dirty="0">
                <a:solidFill>
                  <a:srgbClr val="FFFFFF"/>
                </a:solidFill>
                <a:latin typeface="Lucida Handwriting" charset="0"/>
                <a:ea typeface="MS Gothic" charset="0"/>
                <a:cs typeface="MS Gothic" charset="0"/>
              </a:endParaRPr>
            </a:p>
          </p:txBody>
        </p:sp>
        <p:sp>
          <p:nvSpPr>
            <p:cNvPr id="285735" name="Text Box 43"/>
            <p:cNvSpPr txBox="1">
              <a:spLocks noChangeArrowheads="1"/>
            </p:cNvSpPr>
            <p:nvPr/>
          </p:nvSpPr>
          <p:spPr bwMode="auto">
            <a:xfrm rot="18960000">
              <a:off x="1720" y="1973"/>
              <a:ext cx="2076" cy="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350"/>
                </a:spcBef>
                <a:buClr>
                  <a:srgbClr val="FFFFFF"/>
                </a:buClr>
              </a:pPr>
              <a:r>
                <a:rPr lang="en-GB" b="1">
                  <a:solidFill>
                    <a:srgbClr val="FFFFFF"/>
                  </a:solidFill>
                  <a:latin typeface="Lucida Handwriting" charset="0"/>
                  <a:ea typeface="MS Gothic" charset="0"/>
                  <a:cs typeface="MS Gothic" charset="0"/>
                </a:rPr>
                <a:t> SYNOPTIC:</a:t>
              </a:r>
            </a:p>
          </p:txBody>
        </p:sp>
      </p:grpSp>
      <p:sp>
        <p:nvSpPr>
          <p:cNvPr id="22572" name="Text Box 44"/>
          <p:cNvSpPr txBox="1">
            <a:spLocks noChangeArrowheads="1"/>
          </p:cNvSpPr>
          <p:nvPr/>
        </p:nvSpPr>
        <p:spPr bwMode="auto">
          <a:xfrm>
            <a:off x="3463925" y="3495677"/>
            <a:ext cx="5126038" cy="2300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3025"/>
              </a:spcBef>
              <a:buClr>
                <a:srgbClr val="FAFD00"/>
              </a:buClr>
            </a:pPr>
            <a:r>
              <a:rPr lang="mr-IN" sz="4800" b="1" dirty="0">
                <a:solidFill>
                  <a:srgbClr val="FAFD00"/>
                </a:solidFill>
                <a:latin typeface="Comic Sans MS" charset="0"/>
                <a:ea typeface="MS Gothic" charset="0"/>
                <a:cs typeface="MS Gothic" charset="0"/>
              </a:rPr>
              <a:t>"</a:t>
            </a:r>
            <a:r>
              <a:rPr lang="en-GB" sz="4800" b="1" dirty="0">
                <a:solidFill>
                  <a:srgbClr val="FAFD00"/>
                </a:solidFill>
                <a:latin typeface="Comic Sans MS" charset="0"/>
                <a:ea typeface="MS Gothic" charset="0"/>
                <a:cs typeface="MS Gothic" charset="0"/>
              </a:rPr>
              <a:t>TO</a:t>
            </a:r>
            <a:br>
              <a:rPr lang="en-GB" sz="4800" b="1" dirty="0">
                <a:solidFill>
                  <a:srgbClr val="FAFD00"/>
                </a:solidFill>
                <a:latin typeface="Comic Sans MS" charset="0"/>
                <a:ea typeface="MS Gothic" charset="0"/>
                <a:cs typeface="MS Gothic" charset="0"/>
              </a:rPr>
            </a:br>
            <a:r>
              <a:rPr lang="en-GB" sz="4800" b="1" dirty="0">
                <a:solidFill>
                  <a:srgbClr val="FAFD00"/>
                </a:solidFill>
                <a:latin typeface="Comic Sans MS" charset="0"/>
                <a:ea typeface="MS Gothic" charset="0"/>
                <a:cs typeface="MS Gothic" charset="0"/>
              </a:rPr>
              <a:t>SEE TOGETHER</a:t>
            </a:r>
            <a:r>
              <a:rPr lang="mr-IN" sz="4800" b="1" dirty="0">
                <a:solidFill>
                  <a:srgbClr val="FAFD00"/>
                </a:solidFill>
                <a:latin typeface="Comic Sans MS" charset="0"/>
                <a:ea typeface="MS Gothic" charset="0"/>
                <a:cs typeface="MS Gothic" charset="0"/>
              </a:rPr>
              <a:t>"</a:t>
            </a:r>
            <a:endParaRPr lang="en-GB" sz="4800" b="1" dirty="0">
              <a:solidFill>
                <a:srgbClr val="FAFD00"/>
              </a:solidFill>
              <a:latin typeface="Comic Sans MS" charset="0"/>
              <a:ea typeface="MS Gothic" charset="0"/>
              <a:cs typeface="MS Gothic" charset="0"/>
            </a:endParaRPr>
          </a:p>
        </p:txBody>
      </p:sp>
      <p:sp>
        <p:nvSpPr>
          <p:cNvPr id="22573" name="Text Box 45"/>
          <p:cNvSpPr txBox="1">
            <a:spLocks noChangeArrowheads="1"/>
          </p:cNvSpPr>
          <p:nvPr/>
        </p:nvSpPr>
        <p:spPr bwMode="auto">
          <a:xfrm>
            <a:off x="1700234" y="815976"/>
            <a:ext cx="5718175" cy="1192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4488"/>
              </a:spcBef>
              <a:buClr>
                <a:srgbClr val="FAFD00"/>
              </a:buClr>
            </a:pPr>
            <a:r>
              <a:rPr lang="en-GB" sz="7200" b="1">
                <a:solidFill>
                  <a:srgbClr val="FAFD00"/>
                </a:solidFill>
                <a:latin typeface="Comic Sans MS" charset="0"/>
                <a:ea typeface="MS Gothic" charset="0"/>
                <a:cs typeface="MS Gothic" charset="0"/>
              </a:rPr>
              <a:t>SYNOPTIC:</a:t>
            </a:r>
          </a:p>
        </p:txBody>
      </p:sp>
      <p:sp>
        <p:nvSpPr>
          <p:cNvPr id="285728" name="Text Box 46"/>
          <p:cNvSpPr txBox="1">
            <a:spLocks noChangeArrowheads="1"/>
          </p:cNvSpPr>
          <p:nvPr/>
        </p:nvSpPr>
        <p:spPr bwMode="auto">
          <a:xfrm>
            <a:off x="8020050" y="6538913"/>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5729" name="Text Box 47"/>
          <p:cNvSpPr txBox="1">
            <a:spLocks noChangeArrowheads="1"/>
          </p:cNvSpPr>
          <p:nvPr/>
        </p:nvSpPr>
        <p:spPr bwMode="auto">
          <a:xfrm>
            <a:off x="8747125" y="6132513"/>
            <a:ext cx="166688"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5730" name="Text Box 48"/>
          <p:cNvSpPr txBox="1">
            <a:spLocks noChangeArrowheads="1"/>
          </p:cNvSpPr>
          <p:nvPr/>
        </p:nvSpPr>
        <p:spPr bwMode="auto">
          <a:xfrm>
            <a:off x="8355926" y="6538900"/>
            <a:ext cx="306191" cy="225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20</a:t>
            </a:r>
          </a:p>
        </p:txBody>
      </p:sp>
      <p:sp>
        <p:nvSpPr>
          <p:cNvPr id="285731" name="Text Box 49"/>
          <p:cNvSpPr txBox="1">
            <a:spLocks noChangeArrowheads="1"/>
          </p:cNvSpPr>
          <p:nvPr/>
        </p:nvSpPr>
        <p:spPr bwMode="auto">
          <a:xfrm>
            <a:off x="8704205" y="6481955"/>
            <a:ext cx="273166" cy="30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3</a:t>
            </a:r>
          </a:p>
        </p:txBody>
      </p:sp>
      <p:sp>
        <p:nvSpPr>
          <p:cNvPr id="52" name="Title 51"/>
          <p:cNvSpPr>
            <a:spLocks noGrp="1"/>
          </p:cNvSpPr>
          <p:nvPr>
            <p:ph type="title" idx="4294967295"/>
          </p:nvPr>
        </p:nvSpPr>
        <p:spPr bwMode="auto">
          <a:xfrm>
            <a:off x="457200" y="228600"/>
            <a:ext cx="82296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p>
            <a:r>
              <a:rPr lang="en-US" sz="2900" b="1">
                <a:solidFill>
                  <a:srgbClr val="FFEA18"/>
                </a:solidFill>
                <a:latin typeface="Comic Sans MS" charset="0"/>
                <a:cs typeface="MS Gothic" charset="0"/>
              </a:rPr>
              <a:t>THAT STRANGE SOUNDING WORD…</a:t>
            </a:r>
            <a:endParaRPr lang="en-US">
              <a:latin typeface="Times New Roman" charset="0"/>
              <a:cs typeface="MS Gothic" charset="0"/>
            </a:endParaRPr>
          </a:p>
        </p:txBody>
      </p:sp>
      <p:sp>
        <p:nvSpPr>
          <p:cNvPr id="54" name="TextBox 53"/>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42318899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165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92514"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192515"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3556"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eaLnBrk="1" hangingPunct="1">
              <a:defRPr/>
            </a:pPr>
            <a:endParaRPr lang="en-US">
              <a:solidFill>
                <a:srgbClr val="000000"/>
              </a:solidFill>
              <a:latin typeface="Times New Roman" pitchFamily="-107" charset="0"/>
              <a:ea typeface="MS Gothic"/>
              <a:cs typeface="MS Gothic"/>
            </a:endParaRPr>
          </a:p>
        </p:txBody>
      </p:sp>
      <p:sp>
        <p:nvSpPr>
          <p:cNvPr id="23557"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eaLnBrk="1" hangingPunct="1">
              <a:defRPr/>
            </a:pPr>
            <a:endParaRPr lang="en-US">
              <a:solidFill>
                <a:srgbClr val="000000"/>
              </a:solidFill>
              <a:latin typeface="Times New Roman" pitchFamily="-107" charset="0"/>
              <a:ea typeface="MS Gothic"/>
              <a:cs typeface="MS Gothic"/>
            </a:endParaRPr>
          </a:p>
        </p:txBody>
      </p:sp>
      <p:sp>
        <p:nvSpPr>
          <p:cNvPr id="23558"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eaLnBrk="1" hangingPunct="1">
              <a:defRPr/>
            </a:pPr>
            <a:endParaRPr lang="en-US">
              <a:solidFill>
                <a:srgbClr val="000000"/>
              </a:solidFill>
              <a:latin typeface="Times New Roman" pitchFamily="-107" charset="0"/>
              <a:ea typeface="MS Gothic"/>
              <a:cs typeface="MS Gothic"/>
            </a:endParaRPr>
          </a:p>
        </p:txBody>
      </p:sp>
      <p:sp>
        <p:nvSpPr>
          <p:cNvPr id="23559"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eaLnBrk="1" hangingPunct="1">
              <a:defRPr/>
            </a:pPr>
            <a:endParaRPr lang="en-US">
              <a:solidFill>
                <a:srgbClr val="000000"/>
              </a:solidFill>
              <a:latin typeface="Times New Roman" pitchFamily="-107" charset="0"/>
              <a:ea typeface="MS Gothic"/>
              <a:cs typeface="MS Gothic"/>
            </a:endParaRPr>
          </a:p>
        </p:txBody>
      </p:sp>
      <p:sp>
        <p:nvSpPr>
          <p:cNvPr id="192520" name="Rectangle 8"/>
          <p:cNvSpPr>
            <a:spLocks noChangeArrowheads="1"/>
          </p:cNvSpPr>
          <p:nvPr/>
        </p:nvSpPr>
        <p:spPr bwMode="auto">
          <a:xfrm>
            <a:off x="4814888" y="946150"/>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2</a:t>
            </a:r>
          </a:p>
        </p:txBody>
      </p:sp>
      <p:sp>
        <p:nvSpPr>
          <p:cNvPr id="192521"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3</a:t>
            </a:r>
          </a:p>
        </p:txBody>
      </p:sp>
      <p:sp>
        <p:nvSpPr>
          <p:cNvPr id="192522" name="Rectangle 10"/>
          <p:cNvSpPr>
            <a:spLocks noChangeArrowheads="1"/>
          </p:cNvSpPr>
          <p:nvPr/>
        </p:nvSpPr>
        <p:spPr bwMode="auto">
          <a:xfrm>
            <a:off x="4860926" y="3624263"/>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250"/>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0066FF"/>
                </a:solidFill>
                <a:latin typeface="Helvetica" charset="0"/>
                <a:ea typeface="MS Gothic" charset="0"/>
                <a:cs typeface="MS Gothic" charset="0"/>
              </a:rPr>
              <a:t>4</a:t>
            </a:r>
          </a:p>
        </p:txBody>
      </p:sp>
      <p:sp>
        <p:nvSpPr>
          <p:cNvPr id="192523"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1</a:t>
            </a:r>
          </a:p>
        </p:txBody>
      </p:sp>
      <p:grpSp>
        <p:nvGrpSpPr>
          <p:cNvPr id="192524" name="Group 12"/>
          <p:cNvGrpSpPr>
            <a:grpSpLocks/>
          </p:cNvGrpSpPr>
          <p:nvPr/>
        </p:nvGrpSpPr>
        <p:grpSpPr bwMode="auto">
          <a:xfrm>
            <a:off x="1652588" y="1647846"/>
            <a:ext cx="890587" cy="1378385"/>
            <a:chOff x="1145" y="1176"/>
            <a:chExt cx="617" cy="985"/>
          </a:xfrm>
        </p:grpSpPr>
        <p:sp>
          <p:nvSpPr>
            <p:cNvPr id="192566" name="Rectangle 13"/>
            <p:cNvSpPr>
              <a:spLocks noChangeArrowheads="1"/>
            </p:cNvSpPr>
            <p:nvPr/>
          </p:nvSpPr>
          <p:spPr bwMode="auto">
            <a:xfrm>
              <a:off x="1145" y="1176"/>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192567" name="Rectangle 14"/>
            <p:cNvSpPr>
              <a:spLocks noChangeArrowheads="1"/>
            </p:cNvSpPr>
            <p:nvPr/>
          </p:nvSpPr>
          <p:spPr bwMode="auto">
            <a:xfrm>
              <a:off x="1145" y="1530"/>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AS:</a:t>
              </a:r>
            </a:p>
          </p:txBody>
        </p:sp>
        <p:sp>
          <p:nvSpPr>
            <p:cNvPr id="192568" name="Rectangle 15"/>
            <p:cNvSpPr>
              <a:spLocks noChangeArrowheads="1"/>
            </p:cNvSpPr>
            <p:nvPr/>
          </p:nvSpPr>
          <p:spPr bwMode="auto">
            <a:xfrm>
              <a:off x="1145" y="1834"/>
              <a:ext cx="617"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WHAT</a:t>
              </a:r>
            </a:p>
            <a:p>
              <a:pPr eaLnBrk="1" hangingPunct="1">
                <a:lnSpc>
                  <a:spcPct val="35000"/>
                </a:lnSpc>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HE:</a:t>
              </a:r>
            </a:p>
          </p:txBody>
        </p:sp>
      </p:grpSp>
      <p:grpSp>
        <p:nvGrpSpPr>
          <p:cNvPr id="192525" name="Group 16"/>
          <p:cNvGrpSpPr>
            <a:grpSpLocks/>
          </p:cNvGrpSpPr>
          <p:nvPr/>
        </p:nvGrpSpPr>
        <p:grpSpPr bwMode="auto">
          <a:xfrm>
            <a:off x="5070475" y="1658959"/>
            <a:ext cx="890588" cy="1378385"/>
            <a:chOff x="3513" y="1184"/>
            <a:chExt cx="617" cy="985"/>
          </a:xfrm>
        </p:grpSpPr>
        <p:sp>
          <p:nvSpPr>
            <p:cNvPr id="192563" name="Rectangle 17"/>
            <p:cNvSpPr>
              <a:spLocks noChangeArrowheads="1"/>
            </p:cNvSpPr>
            <p:nvPr/>
          </p:nvSpPr>
          <p:spPr bwMode="auto">
            <a:xfrm>
              <a:off x="3513" y="1184"/>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192564" name="Rectangle 18"/>
            <p:cNvSpPr>
              <a:spLocks noChangeArrowheads="1"/>
            </p:cNvSpPr>
            <p:nvPr/>
          </p:nvSpPr>
          <p:spPr bwMode="auto">
            <a:xfrm>
              <a:off x="3513" y="1538"/>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AS:</a:t>
              </a:r>
            </a:p>
          </p:txBody>
        </p:sp>
        <p:sp>
          <p:nvSpPr>
            <p:cNvPr id="192565" name="Rectangle 19"/>
            <p:cNvSpPr>
              <a:spLocks noChangeArrowheads="1"/>
            </p:cNvSpPr>
            <p:nvPr/>
          </p:nvSpPr>
          <p:spPr bwMode="auto">
            <a:xfrm>
              <a:off x="3513" y="1842"/>
              <a:ext cx="617"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WHAT</a:t>
              </a:r>
            </a:p>
            <a:p>
              <a:pPr eaLnBrk="1" hangingPunct="1">
                <a:lnSpc>
                  <a:spcPct val="35000"/>
                </a:lnSpc>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HE:</a:t>
              </a:r>
            </a:p>
          </p:txBody>
        </p:sp>
      </p:grpSp>
      <p:grpSp>
        <p:nvGrpSpPr>
          <p:cNvPr id="192526" name="Group 20"/>
          <p:cNvGrpSpPr>
            <a:grpSpLocks/>
          </p:cNvGrpSpPr>
          <p:nvPr/>
        </p:nvGrpSpPr>
        <p:grpSpPr bwMode="auto">
          <a:xfrm>
            <a:off x="1674813" y="4325973"/>
            <a:ext cx="890587" cy="1378385"/>
            <a:chOff x="1161" y="3088"/>
            <a:chExt cx="617" cy="985"/>
          </a:xfrm>
        </p:grpSpPr>
        <p:sp>
          <p:nvSpPr>
            <p:cNvPr id="192560" name="Rectangle 21"/>
            <p:cNvSpPr>
              <a:spLocks noChangeArrowheads="1"/>
            </p:cNvSpPr>
            <p:nvPr/>
          </p:nvSpPr>
          <p:spPr bwMode="auto">
            <a:xfrm>
              <a:off x="1161" y="3088"/>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192561" name="Rectangle 22"/>
            <p:cNvSpPr>
              <a:spLocks noChangeArrowheads="1"/>
            </p:cNvSpPr>
            <p:nvPr/>
          </p:nvSpPr>
          <p:spPr bwMode="auto">
            <a:xfrm>
              <a:off x="1161" y="3442"/>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AS:</a:t>
              </a:r>
            </a:p>
          </p:txBody>
        </p:sp>
        <p:sp>
          <p:nvSpPr>
            <p:cNvPr id="192562" name="Rectangle 23"/>
            <p:cNvSpPr>
              <a:spLocks noChangeArrowheads="1"/>
            </p:cNvSpPr>
            <p:nvPr/>
          </p:nvSpPr>
          <p:spPr bwMode="auto">
            <a:xfrm>
              <a:off x="1161" y="3746"/>
              <a:ext cx="617"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WHAT</a:t>
              </a:r>
            </a:p>
            <a:p>
              <a:pPr eaLnBrk="1" hangingPunct="1">
                <a:lnSpc>
                  <a:spcPct val="35000"/>
                </a:lnSpc>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HE:</a:t>
              </a:r>
            </a:p>
          </p:txBody>
        </p:sp>
      </p:grpSp>
      <p:grpSp>
        <p:nvGrpSpPr>
          <p:cNvPr id="192527" name="Group 24"/>
          <p:cNvGrpSpPr>
            <a:grpSpLocks/>
          </p:cNvGrpSpPr>
          <p:nvPr/>
        </p:nvGrpSpPr>
        <p:grpSpPr bwMode="auto">
          <a:xfrm>
            <a:off x="5011738" y="4325973"/>
            <a:ext cx="890587" cy="1378385"/>
            <a:chOff x="3473" y="3088"/>
            <a:chExt cx="617" cy="985"/>
          </a:xfrm>
        </p:grpSpPr>
        <p:sp>
          <p:nvSpPr>
            <p:cNvPr id="192557" name="Rectangle 25"/>
            <p:cNvSpPr>
              <a:spLocks noChangeArrowheads="1"/>
            </p:cNvSpPr>
            <p:nvPr/>
          </p:nvSpPr>
          <p:spPr bwMode="auto">
            <a:xfrm>
              <a:off x="3473" y="3088"/>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TO:</a:t>
              </a:r>
            </a:p>
          </p:txBody>
        </p:sp>
        <p:sp>
          <p:nvSpPr>
            <p:cNvPr id="192558" name="Rectangle 26"/>
            <p:cNvSpPr>
              <a:spLocks noChangeArrowheads="1"/>
            </p:cNvSpPr>
            <p:nvPr/>
          </p:nvSpPr>
          <p:spPr bwMode="auto">
            <a:xfrm>
              <a:off x="3473" y="3442"/>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AS:</a:t>
              </a:r>
            </a:p>
          </p:txBody>
        </p:sp>
        <p:sp>
          <p:nvSpPr>
            <p:cNvPr id="192559" name="Rectangle 27"/>
            <p:cNvSpPr>
              <a:spLocks noChangeArrowheads="1"/>
            </p:cNvSpPr>
            <p:nvPr/>
          </p:nvSpPr>
          <p:spPr bwMode="auto">
            <a:xfrm>
              <a:off x="3473" y="3746"/>
              <a:ext cx="617"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WHAT</a:t>
              </a:r>
            </a:p>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HE:</a:t>
              </a:r>
            </a:p>
          </p:txBody>
        </p:sp>
      </p:grpSp>
      <p:sp>
        <p:nvSpPr>
          <p:cNvPr id="55312" name="Rectangle 28"/>
          <p:cNvSpPr>
            <a:spLocks noChangeArrowheads="1"/>
          </p:cNvSpPr>
          <p:nvPr/>
        </p:nvSpPr>
        <p:spPr bwMode="auto">
          <a:xfrm>
            <a:off x="1757363" y="1004888"/>
            <a:ext cx="2355850"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200" b="1" dirty="0">
                <a:solidFill>
                  <a:srgbClr val="66FF99"/>
                </a:solidFill>
                <a:effectLst>
                  <a:outerShdw blurRad="38100" dist="38100" dir="2700000" algn="tl">
                    <a:srgbClr val="000000">
                      <a:alpha val="43137"/>
                    </a:srgbClr>
                  </a:outerShdw>
                </a:effectLst>
                <a:latin typeface="Helvetica" charset="0"/>
                <a:ea typeface="MS Gothic" charset="0"/>
                <a:cs typeface="MS Gothic" charset="0"/>
              </a:rPr>
              <a:t>MATTHEW</a:t>
            </a:r>
          </a:p>
        </p:txBody>
      </p:sp>
      <p:sp>
        <p:nvSpPr>
          <p:cNvPr id="55313" name="Rectangle 29"/>
          <p:cNvSpPr>
            <a:spLocks noChangeArrowheads="1"/>
          </p:cNvSpPr>
          <p:nvPr/>
        </p:nvSpPr>
        <p:spPr bwMode="auto">
          <a:xfrm>
            <a:off x="5588001" y="1025525"/>
            <a:ext cx="2036763"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MARK</a:t>
            </a:r>
          </a:p>
        </p:txBody>
      </p:sp>
      <p:sp>
        <p:nvSpPr>
          <p:cNvPr id="55314" name="Rectangle 30"/>
          <p:cNvSpPr>
            <a:spLocks noChangeArrowheads="1"/>
          </p:cNvSpPr>
          <p:nvPr/>
        </p:nvSpPr>
        <p:spPr bwMode="auto">
          <a:xfrm>
            <a:off x="2149476" y="3692525"/>
            <a:ext cx="2035175"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LUKE</a:t>
            </a:r>
          </a:p>
        </p:txBody>
      </p:sp>
      <p:sp>
        <p:nvSpPr>
          <p:cNvPr id="192531" name="Rectangle 31"/>
          <p:cNvSpPr>
            <a:spLocks noChangeArrowheads="1"/>
          </p:cNvSpPr>
          <p:nvPr/>
        </p:nvSpPr>
        <p:spPr bwMode="auto">
          <a:xfrm>
            <a:off x="5759471" y="3684589"/>
            <a:ext cx="1476375"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0066FF"/>
                </a:solidFill>
                <a:latin typeface="Helvetica" charset="0"/>
                <a:ea typeface="MS Gothic" charset="0"/>
                <a:cs typeface="MS Gothic" charset="0"/>
              </a:rPr>
              <a:t>JOHN</a:t>
            </a:r>
          </a:p>
        </p:txBody>
      </p:sp>
      <p:sp>
        <p:nvSpPr>
          <p:cNvPr id="55316" name="Rectangle 32"/>
          <p:cNvSpPr>
            <a:spLocks noChangeArrowheads="1"/>
          </p:cNvSpPr>
          <p:nvPr/>
        </p:nvSpPr>
        <p:spPr bwMode="auto">
          <a:xfrm>
            <a:off x="2424134" y="1560513"/>
            <a:ext cx="1766887"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b="1" dirty="0">
                <a:solidFill>
                  <a:srgbClr val="FFFFFF"/>
                </a:solidFill>
                <a:effectLst>
                  <a:outerShdw blurRad="38100" dist="38100" dir="2700000" algn="tl">
                    <a:srgbClr val="000000">
                      <a:alpha val="43137"/>
                    </a:srgbClr>
                  </a:outerShdw>
                </a:effectLst>
                <a:latin typeface="Helvetica" charset="0"/>
                <a:ea typeface="MS Gothic" charset="0"/>
                <a:cs typeface="MS Gothic" charset="0"/>
              </a:rPr>
              <a:t>JEWS</a:t>
            </a:r>
          </a:p>
        </p:txBody>
      </p:sp>
      <p:sp>
        <p:nvSpPr>
          <p:cNvPr id="55317" name="Rectangle 33"/>
          <p:cNvSpPr>
            <a:spLocks noChangeArrowheads="1"/>
          </p:cNvSpPr>
          <p:nvPr/>
        </p:nvSpPr>
        <p:spPr bwMode="auto">
          <a:xfrm>
            <a:off x="5899150" y="1570038"/>
            <a:ext cx="1766888"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b="1">
                <a:solidFill>
                  <a:srgbClr val="FFFFFF"/>
                </a:solidFill>
                <a:effectLst>
                  <a:outerShdw blurRad="38100" dist="38100" dir="2700000" algn="tl">
                    <a:srgbClr val="000000">
                      <a:alpha val="43137"/>
                    </a:srgbClr>
                  </a:outerShdw>
                </a:effectLst>
                <a:latin typeface="Helvetica" charset="0"/>
                <a:ea typeface="MS Gothic" charset="0"/>
                <a:cs typeface="MS Gothic" charset="0"/>
              </a:rPr>
              <a:t>ROMANS</a:t>
            </a:r>
          </a:p>
        </p:txBody>
      </p:sp>
      <p:sp>
        <p:nvSpPr>
          <p:cNvPr id="55318" name="Rectangle 34"/>
          <p:cNvSpPr>
            <a:spLocks noChangeArrowheads="1"/>
          </p:cNvSpPr>
          <p:nvPr/>
        </p:nvSpPr>
        <p:spPr bwMode="auto">
          <a:xfrm>
            <a:off x="2462234" y="4237038"/>
            <a:ext cx="1766887"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b="1">
                <a:solidFill>
                  <a:srgbClr val="FFFFFF"/>
                </a:solidFill>
                <a:effectLst>
                  <a:outerShdw blurRad="38100" dist="38100" dir="2700000" algn="tl">
                    <a:srgbClr val="000000">
                      <a:alpha val="43137"/>
                    </a:srgbClr>
                  </a:outerShdw>
                </a:effectLst>
                <a:latin typeface="Helvetica" charset="0"/>
                <a:ea typeface="MS Gothic" charset="0"/>
                <a:cs typeface="MS Gothic" charset="0"/>
              </a:rPr>
              <a:t>GREEKS</a:t>
            </a:r>
          </a:p>
        </p:txBody>
      </p:sp>
      <p:sp>
        <p:nvSpPr>
          <p:cNvPr id="192535" name="Rectangle 35"/>
          <p:cNvSpPr>
            <a:spLocks noChangeArrowheads="1"/>
          </p:cNvSpPr>
          <p:nvPr/>
        </p:nvSpPr>
        <p:spPr bwMode="auto">
          <a:xfrm>
            <a:off x="5334000" y="4241800"/>
            <a:ext cx="2693988"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CHURCH</a:t>
            </a:r>
          </a:p>
        </p:txBody>
      </p:sp>
      <p:sp>
        <p:nvSpPr>
          <p:cNvPr id="55320" name="Rectangle 36"/>
          <p:cNvSpPr>
            <a:spLocks noChangeArrowheads="1"/>
          </p:cNvSpPr>
          <p:nvPr/>
        </p:nvSpPr>
        <p:spPr bwMode="auto">
          <a:xfrm>
            <a:off x="2424134" y="2070101"/>
            <a:ext cx="1766887"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b="1">
                <a:solidFill>
                  <a:srgbClr val="FFFFFF"/>
                </a:solidFill>
                <a:effectLst>
                  <a:outerShdw blurRad="38100" dist="38100" dir="2700000" algn="tl">
                    <a:srgbClr val="000000">
                      <a:alpha val="43137"/>
                    </a:srgbClr>
                  </a:outerShdw>
                </a:effectLst>
                <a:latin typeface="Helvetica" charset="0"/>
                <a:ea typeface="MS Gothic" charset="0"/>
                <a:cs typeface="MS Gothic" charset="0"/>
              </a:rPr>
              <a:t>KING</a:t>
            </a:r>
          </a:p>
        </p:txBody>
      </p:sp>
      <p:sp>
        <p:nvSpPr>
          <p:cNvPr id="55321" name="Rectangle 37"/>
          <p:cNvSpPr>
            <a:spLocks noChangeArrowheads="1"/>
          </p:cNvSpPr>
          <p:nvPr/>
        </p:nvSpPr>
        <p:spPr bwMode="auto">
          <a:xfrm>
            <a:off x="5881709" y="2065338"/>
            <a:ext cx="1766887"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b="1">
                <a:solidFill>
                  <a:srgbClr val="FFFFFF"/>
                </a:solidFill>
                <a:effectLst>
                  <a:outerShdw blurRad="38100" dist="38100" dir="2700000" algn="tl">
                    <a:srgbClr val="000000">
                      <a:alpha val="43137"/>
                    </a:srgbClr>
                  </a:outerShdw>
                </a:effectLst>
                <a:latin typeface="Helvetica" charset="0"/>
                <a:ea typeface="MS Gothic" charset="0"/>
                <a:cs typeface="MS Gothic" charset="0"/>
              </a:rPr>
              <a:t>SERVANT</a:t>
            </a:r>
          </a:p>
        </p:txBody>
      </p:sp>
      <p:sp>
        <p:nvSpPr>
          <p:cNvPr id="55322" name="Rectangle 38"/>
          <p:cNvSpPr>
            <a:spLocks noChangeArrowheads="1"/>
          </p:cNvSpPr>
          <p:nvPr/>
        </p:nvSpPr>
        <p:spPr bwMode="auto">
          <a:xfrm>
            <a:off x="2440009" y="4735513"/>
            <a:ext cx="1766887"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b="1">
                <a:solidFill>
                  <a:srgbClr val="FFFFFF"/>
                </a:solidFill>
                <a:effectLst>
                  <a:outerShdw blurRad="38100" dist="38100" dir="2700000" algn="tl">
                    <a:srgbClr val="000000">
                      <a:alpha val="43137"/>
                    </a:srgbClr>
                  </a:outerShdw>
                </a:effectLst>
                <a:latin typeface="Helvetica" charset="0"/>
                <a:ea typeface="MS Gothic" charset="0"/>
                <a:cs typeface="MS Gothic" charset="0"/>
              </a:rPr>
              <a:t>GOD/MAN</a:t>
            </a:r>
          </a:p>
        </p:txBody>
      </p:sp>
      <p:sp>
        <p:nvSpPr>
          <p:cNvPr id="192539" name="Rectangle 39"/>
          <p:cNvSpPr>
            <a:spLocks noChangeArrowheads="1"/>
          </p:cNvSpPr>
          <p:nvPr/>
        </p:nvSpPr>
        <p:spPr bwMode="auto">
          <a:xfrm>
            <a:off x="5903913" y="4729164"/>
            <a:ext cx="1073150"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GOD</a:t>
            </a:r>
          </a:p>
        </p:txBody>
      </p:sp>
      <p:sp>
        <p:nvSpPr>
          <p:cNvPr id="55324" name="Rectangle 40"/>
          <p:cNvSpPr>
            <a:spLocks noChangeArrowheads="1"/>
          </p:cNvSpPr>
          <p:nvPr/>
        </p:nvSpPr>
        <p:spPr bwMode="auto">
          <a:xfrm>
            <a:off x="2424134" y="2574925"/>
            <a:ext cx="1766887"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b="1">
                <a:solidFill>
                  <a:srgbClr val="FFFFFF"/>
                </a:solidFill>
                <a:effectLst>
                  <a:outerShdw blurRad="38100" dist="38100" dir="2700000" algn="tl">
                    <a:srgbClr val="000000">
                      <a:alpha val="43137"/>
                    </a:srgbClr>
                  </a:outerShdw>
                </a:effectLst>
                <a:latin typeface="Helvetica" charset="0"/>
                <a:ea typeface="MS Gothic" charset="0"/>
                <a:cs typeface="MS Gothic" charset="0"/>
              </a:rPr>
              <a:t>SAID</a:t>
            </a:r>
          </a:p>
        </p:txBody>
      </p:sp>
      <p:sp>
        <p:nvSpPr>
          <p:cNvPr id="55325" name="Rectangle 41"/>
          <p:cNvSpPr>
            <a:spLocks noChangeArrowheads="1"/>
          </p:cNvSpPr>
          <p:nvPr/>
        </p:nvSpPr>
        <p:spPr bwMode="auto">
          <a:xfrm>
            <a:off x="5905521" y="2584451"/>
            <a:ext cx="1154113"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b="1">
                <a:solidFill>
                  <a:srgbClr val="FFFFFF"/>
                </a:solidFill>
                <a:effectLst>
                  <a:outerShdw blurRad="38100" dist="38100" dir="2700000" algn="tl">
                    <a:srgbClr val="000000">
                      <a:alpha val="43137"/>
                    </a:srgbClr>
                  </a:outerShdw>
                </a:effectLst>
                <a:latin typeface="Helvetica" charset="0"/>
                <a:ea typeface="MS Gothic" charset="0"/>
                <a:cs typeface="MS Gothic" charset="0"/>
              </a:rPr>
              <a:t>DID</a:t>
            </a:r>
          </a:p>
        </p:txBody>
      </p:sp>
      <p:sp>
        <p:nvSpPr>
          <p:cNvPr id="192542" name="Rectangle 42"/>
          <p:cNvSpPr>
            <a:spLocks noChangeArrowheads="1"/>
          </p:cNvSpPr>
          <p:nvPr/>
        </p:nvSpPr>
        <p:spPr bwMode="auto">
          <a:xfrm>
            <a:off x="5872184" y="5256213"/>
            <a:ext cx="1766887"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MEANT</a:t>
            </a:r>
          </a:p>
        </p:txBody>
      </p:sp>
      <p:sp>
        <p:nvSpPr>
          <p:cNvPr id="55327" name="Rectangle 43"/>
          <p:cNvSpPr>
            <a:spLocks noChangeArrowheads="1"/>
          </p:cNvSpPr>
          <p:nvPr/>
        </p:nvSpPr>
        <p:spPr bwMode="auto">
          <a:xfrm>
            <a:off x="2440009" y="5251450"/>
            <a:ext cx="1247775"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CECECE"/>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b="1">
                <a:solidFill>
                  <a:srgbClr val="FFFFFF"/>
                </a:solidFill>
                <a:effectLst>
                  <a:outerShdw blurRad="38100" dist="38100" dir="2700000" algn="tl">
                    <a:srgbClr val="000000">
                      <a:alpha val="43137"/>
                    </a:srgbClr>
                  </a:outerShdw>
                </a:effectLst>
                <a:latin typeface="Helvetica" charset="0"/>
                <a:ea typeface="MS Gothic" charset="0"/>
                <a:cs typeface="MS Gothic" charset="0"/>
              </a:rPr>
              <a:t>FELT</a:t>
            </a:r>
          </a:p>
        </p:txBody>
      </p:sp>
      <p:sp>
        <p:nvSpPr>
          <p:cNvPr id="192544" name="AutoShape 44"/>
          <p:cNvSpPr>
            <a:spLocks noChangeArrowheads="1"/>
          </p:cNvSpPr>
          <p:nvPr/>
        </p:nvSpPr>
        <p:spPr bwMode="auto">
          <a:xfrm>
            <a:off x="1354138" y="3567113"/>
            <a:ext cx="3003550" cy="2487612"/>
          </a:xfrm>
          <a:prstGeom prst="roundRect">
            <a:avLst>
              <a:gd name="adj" fmla="val 16667"/>
            </a:avLst>
          </a:prstGeom>
          <a:noFill/>
          <a:ln w="76320">
            <a:solidFill>
              <a:srgbClr val="FC0128"/>
            </a:solidFill>
            <a:miter lim="800000"/>
            <a:headEnd/>
            <a:tailEnd/>
          </a:ln>
          <a:extLst>
            <a:ext uri="{909E8E84-426E-40dd-AFC4-6F175D3DCCD1}">
              <a14:hiddenFill xmlns="" xmlns:a14="http://schemas.microsoft.com/office/drawing/2010/main">
                <a:solidFill>
                  <a:srgbClr val="FFFFFF"/>
                </a:solidFill>
              </a14:hiddenFill>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192545" name="AutoShape 45"/>
          <p:cNvSpPr>
            <a:spLocks noChangeArrowheads="1"/>
          </p:cNvSpPr>
          <p:nvPr/>
        </p:nvSpPr>
        <p:spPr bwMode="auto">
          <a:xfrm>
            <a:off x="4748213" y="877909"/>
            <a:ext cx="3003550" cy="2486025"/>
          </a:xfrm>
          <a:prstGeom prst="roundRect">
            <a:avLst>
              <a:gd name="adj" fmla="val 16667"/>
            </a:avLst>
          </a:prstGeom>
          <a:noFill/>
          <a:ln w="76320">
            <a:solidFill>
              <a:srgbClr val="FC0128"/>
            </a:solidFill>
            <a:miter lim="800000"/>
            <a:headEnd/>
            <a:tailEnd/>
          </a:ln>
          <a:extLst>
            <a:ext uri="{909E8E84-426E-40dd-AFC4-6F175D3DCCD1}">
              <a14:hiddenFill xmlns="" xmlns:a14="http://schemas.microsoft.com/office/drawing/2010/main">
                <a:solidFill>
                  <a:srgbClr val="FFFFFF"/>
                </a:solidFill>
              </a14:hiddenFill>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192546" name="AutoShape 46"/>
          <p:cNvSpPr>
            <a:spLocks noChangeArrowheads="1"/>
          </p:cNvSpPr>
          <p:nvPr/>
        </p:nvSpPr>
        <p:spPr bwMode="auto">
          <a:xfrm>
            <a:off x="1365250" y="911246"/>
            <a:ext cx="3003550" cy="2487613"/>
          </a:xfrm>
          <a:prstGeom prst="roundRect">
            <a:avLst>
              <a:gd name="adj" fmla="val 16667"/>
            </a:avLst>
          </a:prstGeom>
          <a:noFill/>
          <a:ln w="76320">
            <a:solidFill>
              <a:srgbClr val="FC0128"/>
            </a:solidFill>
            <a:miter lim="800000"/>
            <a:headEnd/>
            <a:tailEnd/>
          </a:ln>
          <a:extLst>
            <a:ext uri="{909E8E84-426E-40dd-AFC4-6F175D3DCCD1}">
              <a14:hiddenFill xmlns="" xmlns:a14="http://schemas.microsoft.com/office/drawing/2010/main">
                <a:solidFill>
                  <a:srgbClr val="FFFFFF"/>
                </a:solidFill>
              </a14:hiddenFill>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3600" name="Line 48"/>
          <p:cNvSpPr>
            <a:spLocks noChangeShapeType="1"/>
          </p:cNvSpPr>
          <p:nvPr/>
        </p:nvSpPr>
        <p:spPr bwMode="auto">
          <a:xfrm flipH="1">
            <a:off x="3900509" y="728663"/>
            <a:ext cx="407987" cy="817562"/>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64" tIns="40983" rIns="81964" bIns="40983"/>
          <a:lstStyle/>
          <a:p>
            <a:pPr eaLnBrk="1" hangingPunct="1">
              <a:defRPr/>
            </a:pPr>
            <a:endParaRPr lang="en-US">
              <a:solidFill>
                <a:srgbClr val="000000"/>
              </a:solidFill>
              <a:latin typeface="Times New Roman" pitchFamily="-108" charset="0"/>
              <a:ea typeface="MS Gothic"/>
              <a:cs typeface="MS Gothic"/>
            </a:endParaRPr>
          </a:p>
        </p:txBody>
      </p:sp>
      <p:sp>
        <p:nvSpPr>
          <p:cNvPr id="23601" name="Line 49"/>
          <p:cNvSpPr>
            <a:spLocks noChangeShapeType="1"/>
          </p:cNvSpPr>
          <p:nvPr/>
        </p:nvSpPr>
        <p:spPr bwMode="auto">
          <a:xfrm flipH="1">
            <a:off x="3946526" y="728684"/>
            <a:ext cx="604838" cy="3182937"/>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64" tIns="40983" rIns="81964" bIns="40983"/>
          <a:lstStyle/>
          <a:p>
            <a:pPr eaLnBrk="1" hangingPunct="1">
              <a:defRPr/>
            </a:pPr>
            <a:endParaRPr lang="en-US">
              <a:solidFill>
                <a:srgbClr val="000000"/>
              </a:solidFill>
              <a:latin typeface="Times New Roman" pitchFamily="-108" charset="0"/>
              <a:ea typeface="MS Gothic"/>
              <a:cs typeface="MS Gothic"/>
            </a:endParaRPr>
          </a:p>
        </p:txBody>
      </p:sp>
      <p:sp>
        <p:nvSpPr>
          <p:cNvPr id="23602" name="Line 50"/>
          <p:cNvSpPr>
            <a:spLocks noChangeShapeType="1"/>
          </p:cNvSpPr>
          <p:nvPr/>
        </p:nvSpPr>
        <p:spPr bwMode="auto">
          <a:xfrm>
            <a:off x="4767263" y="739775"/>
            <a:ext cx="150812" cy="806450"/>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64" tIns="40983" rIns="81964" bIns="40983"/>
          <a:lstStyle/>
          <a:p>
            <a:pPr eaLnBrk="1" hangingPunct="1">
              <a:defRPr/>
            </a:pPr>
            <a:endParaRPr lang="en-US">
              <a:solidFill>
                <a:srgbClr val="000000"/>
              </a:solidFill>
              <a:latin typeface="Times New Roman" pitchFamily="-108" charset="0"/>
              <a:ea typeface="MS Gothic"/>
              <a:cs typeface="MS Gothic"/>
            </a:endParaRPr>
          </a:p>
        </p:txBody>
      </p:sp>
      <p:sp>
        <p:nvSpPr>
          <p:cNvPr id="192550" name="Text Box 51"/>
          <p:cNvSpPr txBox="1">
            <a:spLocks noChangeArrowheads="1"/>
          </p:cNvSpPr>
          <p:nvPr/>
        </p:nvSpPr>
        <p:spPr bwMode="auto">
          <a:xfrm>
            <a:off x="8780677" y="1854"/>
            <a:ext cx="163084" cy="366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3604" name="Text Box 52"/>
          <p:cNvSpPr txBox="1">
            <a:spLocks noChangeArrowheads="1"/>
          </p:cNvSpPr>
          <p:nvPr/>
        </p:nvSpPr>
        <p:spPr bwMode="auto">
          <a:xfrm>
            <a:off x="5394325" y="3349626"/>
            <a:ext cx="1771650" cy="2424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672" tIns="41951" rIns="80672" bIns="41951">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eaLnBrk="1" hangingPunct="1">
              <a:spcBef>
                <a:spcPts val="9474"/>
              </a:spcBef>
              <a:buClr>
                <a:srgbClr val="FFEA18"/>
              </a:buClr>
              <a:defRPr/>
            </a:pPr>
            <a:r>
              <a:rPr lang="en-GB" sz="15200" b="1">
                <a:solidFill>
                  <a:srgbClr val="FFEA18"/>
                </a:solidFill>
                <a:effectLst>
                  <a:outerShdw blurRad="38100" dist="38100" dir="2700000" algn="tl">
                    <a:srgbClr val="DDDDDD"/>
                  </a:outerShdw>
                </a:effectLst>
                <a:latin typeface="Times New Roman" charset="0"/>
                <a:ea typeface="MS Gothic" charset="0"/>
                <a:cs typeface="MS Gothic" charset="0"/>
              </a:rPr>
              <a:t>∑</a:t>
            </a:r>
          </a:p>
        </p:txBody>
      </p:sp>
      <p:sp>
        <p:nvSpPr>
          <p:cNvPr id="192552" name="Text Box 53"/>
          <p:cNvSpPr txBox="1">
            <a:spLocks noChangeArrowheads="1"/>
          </p:cNvSpPr>
          <p:nvPr/>
        </p:nvSpPr>
        <p:spPr bwMode="auto">
          <a:xfrm>
            <a:off x="8704284" y="6118225"/>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solidFill>
                <a:srgbClr val="000000"/>
              </a:solidFill>
              <a:latin typeface="Times New Roman" charset="0"/>
              <a:ea typeface="MS Gothic" charset="0"/>
              <a:cs typeface="MS Gothic" charset="0"/>
            </a:endParaRPr>
          </a:p>
        </p:txBody>
      </p:sp>
      <p:sp>
        <p:nvSpPr>
          <p:cNvPr id="192553" name="Text Box 54"/>
          <p:cNvSpPr txBox="1">
            <a:spLocks noChangeArrowheads="1"/>
          </p:cNvSpPr>
          <p:nvPr/>
        </p:nvSpPr>
        <p:spPr bwMode="auto">
          <a:xfrm>
            <a:off x="8355926" y="6538900"/>
            <a:ext cx="306191" cy="225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21</a:t>
            </a:r>
          </a:p>
        </p:txBody>
      </p:sp>
      <p:sp>
        <p:nvSpPr>
          <p:cNvPr id="192554" name="Text Box 55"/>
          <p:cNvSpPr txBox="1">
            <a:spLocks noChangeArrowheads="1"/>
          </p:cNvSpPr>
          <p:nvPr/>
        </p:nvSpPr>
        <p:spPr bwMode="auto">
          <a:xfrm>
            <a:off x="8704205" y="6485128"/>
            <a:ext cx="273166" cy="30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1</a:t>
            </a:r>
          </a:p>
        </p:txBody>
      </p:sp>
      <p:sp>
        <p:nvSpPr>
          <p:cNvPr id="57" name="Title 56"/>
          <p:cNvSpPr>
            <a:spLocks noGrp="1"/>
          </p:cNvSpPr>
          <p:nvPr>
            <p:ph type="title" idx="4294967295"/>
          </p:nvPr>
        </p:nvSpPr>
        <p:spPr bwMode="auto">
          <a:xfrm>
            <a:off x="457200" y="228600"/>
            <a:ext cx="8229600" cy="609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p>
            <a:pPr>
              <a:defRPr/>
            </a:pPr>
            <a:r>
              <a:rPr lang="en-US"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THE SYNOPTICS: </a:t>
            </a:r>
            <a:r>
              <a:rPr lang="mr-IN" altLang="ja-JP"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a:t>
            </a:r>
            <a:r>
              <a:rPr lang="en-US" altLang="ja-JP"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TO SEE TOGETHER</a:t>
            </a:r>
            <a:r>
              <a:rPr lang="mr-IN" altLang="ja-JP"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a:t>
            </a:r>
            <a:endParaRPr lang="en-US"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58" name="TextBox 57"/>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37680148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85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235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85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4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206850"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0685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700"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1"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2" name="AutoShape 6"/>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67592" name="Rectangle 7"/>
          <p:cNvSpPr>
            <a:spLocks noChangeArrowheads="1"/>
          </p:cNvSpPr>
          <p:nvPr/>
        </p:nvSpPr>
        <p:spPr bwMode="auto">
          <a:xfrm>
            <a:off x="2287588" y="3692525"/>
            <a:ext cx="2036762" cy="578054"/>
          </a:xfrm>
          <a:prstGeom prst="rect">
            <a:avLst/>
          </a:prstGeom>
          <a:noFill/>
          <a:ln w="9525">
            <a:noFill/>
            <a:round/>
            <a:headEnd/>
            <a:tailEnd/>
          </a:ln>
          <a:effectLst>
            <a:outerShdw blurRad="63500" dist="35921" dir="2700000" algn="ctr" rotWithShape="0">
              <a:schemeClr val="tx1">
                <a:alpha val="74998"/>
              </a:schemeClr>
            </a:outerShdw>
          </a:effec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66FF99"/>
                </a:solidFill>
                <a:effectLst/>
                <a:uLnTx/>
                <a:uFillTx/>
                <a:latin typeface="Helvetica" charset="0"/>
                <a:ea typeface="MS Gothic" charset="0"/>
                <a:cs typeface="MS Gothic" charset="0"/>
              </a:rPr>
              <a:t>LUKE</a:t>
            </a:r>
          </a:p>
        </p:txBody>
      </p:sp>
      <p:sp>
        <p:nvSpPr>
          <p:cNvPr id="67593" name="Rectangle 8"/>
          <p:cNvSpPr>
            <a:spLocks noChangeArrowheads="1"/>
          </p:cNvSpPr>
          <p:nvPr/>
        </p:nvSpPr>
        <p:spPr bwMode="auto">
          <a:xfrm>
            <a:off x="1757363" y="1004889"/>
            <a:ext cx="2355850" cy="578054"/>
          </a:xfrm>
          <a:prstGeom prst="rect">
            <a:avLst/>
          </a:prstGeom>
          <a:noFill/>
          <a:ln w="9525">
            <a:noFill/>
            <a:round/>
            <a:headEnd/>
            <a:tailEnd/>
          </a:ln>
          <a:effectLst>
            <a:outerShdw blurRad="63500" dist="35921" dir="2700000" algn="ctr" rotWithShape="0">
              <a:schemeClr val="tx1">
                <a:alpha val="74998"/>
              </a:schemeClr>
            </a:outerShdw>
          </a:effec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66FF99"/>
                </a:solidFill>
                <a:effectLst/>
                <a:uLnTx/>
                <a:uFillTx/>
                <a:latin typeface="Helvetica" charset="0"/>
                <a:ea typeface="MS Gothic" charset="0"/>
                <a:cs typeface="MS Gothic" charset="0"/>
              </a:rPr>
              <a:t>MATTHEW</a:t>
            </a:r>
          </a:p>
        </p:txBody>
      </p:sp>
      <p:sp>
        <p:nvSpPr>
          <p:cNvPr id="67594" name="Rectangle 9"/>
          <p:cNvSpPr>
            <a:spLocks noChangeArrowheads="1"/>
          </p:cNvSpPr>
          <p:nvPr/>
        </p:nvSpPr>
        <p:spPr bwMode="auto">
          <a:xfrm>
            <a:off x="5588001" y="1025525"/>
            <a:ext cx="2036763" cy="578054"/>
          </a:xfrm>
          <a:prstGeom prst="rect">
            <a:avLst/>
          </a:prstGeom>
          <a:noFill/>
          <a:ln w="9525">
            <a:noFill/>
            <a:round/>
            <a:headEnd/>
            <a:tailEnd/>
          </a:ln>
          <a:effectLst>
            <a:outerShdw blurRad="63500" dist="35921" dir="2700000" algn="ctr" rotWithShape="0">
              <a:schemeClr val="tx1">
                <a:alpha val="74998"/>
              </a:schemeClr>
            </a:outerShdw>
          </a:effec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66FF99"/>
                </a:solidFill>
                <a:effectLst/>
                <a:uLnTx/>
                <a:uFillTx/>
                <a:latin typeface="Helvetica" charset="0"/>
                <a:ea typeface="MS Gothic" charset="0"/>
                <a:cs typeface="MS Gothic" charset="0"/>
              </a:rPr>
              <a:t>MARK</a:t>
            </a:r>
          </a:p>
        </p:txBody>
      </p:sp>
      <p:sp>
        <p:nvSpPr>
          <p:cNvPr id="206858" name="Rectangle 10"/>
          <p:cNvSpPr>
            <a:spLocks noChangeArrowheads="1"/>
          </p:cNvSpPr>
          <p:nvPr/>
        </p:nvSpPr>
        <p:spPr bwMode="auto">
          <a:xfrm>
            <a:off x="2159000" y="1560514"/>
            <a:ext cx="1766888"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   JEWS</a:t>
            </a:r>
          </a:p>
        </p:txBody>
      </p:sp>
      <p:sp>
        <p:nvSpPr>
          <p:cNvPr id="206859" name="Rectangle 11"/>
          <p:cNvSpPr>
            <a:spLocks noChangeArrowheads="1"/>
          </p:cNvSpPr>
          <p:nvPr/>
        </p:nvSpPr>
        <p:spPr bwMode="auto">
          <a:xfrm>
            <a:off x="5899150" y="1570038"/>
            <a:ext cx="1766888"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ROMANS</a:t>
            </a:r>
          </a:p>
        </p:txBody>
      </p:sp>
      <p:sp>
        <p:nvSpPr>
          <p:cNvPr id="206860" name="Rectangle 12"/>
          <p:cNvSpPr>
            <a:spLocks noChangeArrowheads="1"/>
          </p:cNvSpPr>
          <p:nvPr/>
        </p:nvSpPr>
        <p:spPr bwMode="auto">
          <a:xfrm>
            <a:off x="2462234" y="4237039"/>
            <a:ext cx="1766887"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GREEKS</a:t>
            </a:r>
          </a:p>
        </p:txBody>
      </p:sp>
      <p:sp>
        <p:nvSpPr>
          <p:cNvPr id="206861" name="Rectangle 13"/>
          <p:cNvSpPr>
            <a:spLocks noChangeArrowheads="1"/>
          </p:cNvSpPr>
          <p:nvPr/>
        </p:nvSpPr>
        <p:spPr bwMode="auto">
          <a:xfrm>
            <a:off x="1652588" y="1647826"/>
            <a:ext cx="847725" cy="36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TO:</a:t>
            </a:r>
          </a:p>
        </p:txBody>
      </p:sp>
      <p:sp>
        <p:nvSpPr>
          <p:cNvPr id="20686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06863" name="Rectangle 15"/>
          <p:cNvSpPr>
            <a:spLocks noChangeArrowheads="1"/>
          </p:cNvSpPr>
          <p:nvPr/>
        </p:nvSpPr>
        <p:spPr bwMode="auto">
          <a:xfrm>
            <a:off x="5070475" y="1658940"/>
            <a:ext cx="846138" cy="36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TO:</a:t>
            </a:r>
          </a:p>
        </p:txBody>
      </p:sp>
      <p:sp>
        <p:nvSpPr>
          <p:cNvPr id="206864" name="Rectangle 16"/>
          <p:cNvSpPr>
            <a:spLocks noChangeArrowheads="1"/>
          </p:cNvSpPr>
          <p:nvPr/>
        </p:nvSpPr>
        <p:spPr bwMode="auto">
          <a:xfrm>
            <a:off x="5070475" y="2579709"/>
            <a:ext cx="890588"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grpSp>
        <p:nvGrpSpPr>
          <p:cNvPr id="206865" name="Group 17"/>
          <p:cNvGrpSpPr>
            <a:grpSpLocks/>
          </p:cNvGrpSpPr>
          <p:nvPr/>
        </p:nvGrpSpPr>
        <p:grpSpPr bwMode="auto">
          <a:xfrm>
            <a:off x="1652589" y="2070100"/>
            <a:ext cx="2538412" cy="469900"/>
            <a:chOff x="1145" y="1478"/>
            <a:chExt cx="1759" cy="336"/>
          </a:xfrm>
        </p:grpSpPr>
        <p:sp>
          <p:nvSpPr>
            <p:cNvPr id="206910" name="Rectangle 18"/>
            <p:cNvSpPr>
              <a:spLocks noChangeArrowheads="1"/>
            </p:cNvSpPr>
            <p:nvPr/>
          </p:nvSpPr>
          <p:spPr bwMode="auto">
            <a:xfrm>
              <a:off x="1145" y="1530"/>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AS:</a:t>
              </a:r>
            </a:p>
          </p:txBody>
        </p:sp>
        <p:sp>
          <p:nvSpPr>
            <p:cNvPr id="206911" name="Rectangle 19"/>
            <p:cNvSpPr>
              <a:spLocks noChangeArrowheads="1"/>
            </p:cNvSpPr>
            <p:nvPr/>
          </p:nvSpPr>
          <p:spPr bwMode="auto">
            <a:xfrm>
              <a:off x="1680" y="1478"/>
              <a:ext cx="122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KING</a:t>
              </a:r>
            </a:p>
          </p:txBody>
        </p:sp>
      </p:grpSp>
      <p:grpSp>
        <p:nvGrpSpPr>
          <p:cNvPr id="206866" name="Group 20"/>
          <p:cNvGrpSpPr>
            <a:grpSpLocks/>
          </p:cNvGrpSpPr>
          <p:nvPr/>
        </p:nvGrpSpPr>
        <p:grpSpPr bwMode="auto">
          <a:xfrm>
            <a:off x="5070475" y="2065338"/>
            <a:ext cx="2578100" cy="469900"/>
            <a:chOff x="3513" y="1474"/>
            <a:chExt cx="1787" cy="336"/>
          </a:xfrm>
        </p:grpSpPr>
        <p:sp>
          <p:nvSpPr>
            <p:cNvPr id="206908" name="Rectangle 21"/>
            <p:cNvSpPr>
              <a:spLocks noChangeArrowheads="1"/>
            </p:cNvSpPr>
            <p:nvPr/>
          </p:nvSpPr>
          <p:spPr bwMode="auto">
            <a:xfrm>
              <a:off x="3513" y="1538"/>
              <a:ext cx="586"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AS:</a:t>
              </a:r>
            </a:p>
          </p:txBody>
        </p:sp>
        <p:sp>
          <p:nvSpPr>
            <p:cNvPr id="206909" name="Rectangle 22"/>
            <p:cNvSpPr>
              <a:spLocks noChangeArrowheads="1"/>
            </p:cNvSpPr>
            <p:nvPr/>
          </p:nvSpPr>
          <p:spPr bwMode="auto">
            <a:xfrm>
              <a:off x="4076" y="1474"/>
              <a:ext cx="122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SERVANT</a:t>
              </a:r>
            </a:p>
          </p:txBody>
        </p:sp>
      </p:grpSp>
      <p:sp>
        <p:nvSpPr>
          <p:cNvPr id="206867" name="Rectangle 23"/>
          <p:cNvSpPr>
            <a:spLocks noChangeArrowheads="1"/>
          </p:cNvSpPr>
          <p:nvPr/>
        </p:nvSpPr>
        <p:spPr bwMode="auto">
          <a:xfrm>
            <a:off x="1674813" y="4325939"/>
            <a:ext cx="847725" cy="36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TO:</a:t>
            </a:r>
          </a:p>
        </p:txBody>
      </p:sp>
      <p:sp>
        <p:nvSpPr>
          <p:cNvPr id="206868" name="Rectangle 24"/>
          <p:cNvSpPr>
            <a:spLocks noChangeArrowheads="1"/>
          </p:cNvSpPr>
          <p:nvPr/>
        </p:nvSpPr>
        <p:spPr bwMode="auto">
          <a:xfrm>
            <a:off x="1674813" y="5246709"/>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grpSp>
        <p:nvGrpSpPr>
          <p:cNvPr id="206869" name="Group 25"/>
          <p:cNvGrpSpPr>
            <a:grpSpLocks/>
          </p:cNvGrpSpPr>
          <p:nvPr/>
        </p:nvGrpSpPr>
        <p:grpSpPr bwMode="auto">
          <a:xfrm>
            <a:off x="1674814" y="4735513"/>
            <a:ext cx="2532062" cy="469900"/>
            <a:chOff x="1161" y="3381"/>
            <a:chExt cx="1754" cy="336"/>
          </a:xfrm>
        </p:grpSpPr>
        <p:sp>
          <p:nvSpPr>
            <p:cNvPr id="206906" name="Rectangle 26"/>
            <p:cNvSpPr>
              <a:spLocks noChangeArrowheads="1"/>
            </p:cNvSpPr>
            <p:nvPr/>
          </p:nvSpPr>
          <p:spPr bwMode="auto">
            <a:xfrm>
              <a:off x="1161" y="3442"/>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AS:</a:t>
              </a:r>
            </a:p>
          </p:txBody>
        </p:sp>
        <p:sp>
          <p:nvSpPr>
            <p:cNvPr id="206907" name="Rectangle 27"/>
            <p:cNvSpPr>
              <a:spLocks noChangeArrowheads="1"/>
            </p:cNvSpPr>
            <p:nvPr/>
          </p:nvSpPr>
          <p:spPr bwMode="auto">
            <a:xfrm>
              <a:off x="1691" y="3381"/>
              <a:ext cx="122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GOD/MAN</a:t>
              </a:r>
            </a:p>
          </p:txBody>
        </p:sp>
      </p:grpSp>
      <p:sp>
        <p:nvSpPr>
          <p:cNvPr id="206870" name="Rectangle 28"/>
          <p:cNvSpPr>
            <a:spLocks noChangeArrowheads="1"/>
          </p:cNvSpPr>
          <p:nvPr/>
        </p:nvSpPr>
        <p:spPr bwMode="auto">
          <a:xfrm>
            <a:off x="5011738" y="5246709"/>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grpSp>
        <p:nvGrpSpPr>
          <p:cNvPr id="206871" name="Group 29"/>
          <p:cNvGrpSpPr>
            <a:grpSpLocks/>
          </p:cNvGrpSpPr>
          <p:nvPr/>
        </p:nvGrpSpPr>
        <p:grpSpPr bwMode="auto">
          <a:xfrm>
            <a:off x="1652588" y="2557485"/>
            <a:ext cx="2541587" cy="682064"/>
            <a:chOff x="1145" y="1826"/>
            <a:chExt cx="1761" cy="487"/>
          </a:xfrm>
        </p:grpSpPr>
        <p:sp>
          <p:nvSpPr>
            <p:cNvPr id="206904" name="Rectangle 30"/>
            <p:cNvSpPr>
              <a:spLocks noChangeArrowheads="1"/>
            </p:cNvSpPr>
            <p:nvPr/>
          </p:nvSpPr>
          <p:spPr bwMode="auto">
            <a:xfrm>
              <a:off x="1145" y="1826"/>
              <a:ext cx="617" cy="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9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55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HE:</a:t>
              </a:r>
            </a:p>
          </p:txBody>
        </p:sp>
        <p:sp>
          <p:nvSpPr>
            <p:cNvPr id="206905" name="Rectangle 31"/>
            <p:cNvSpPr>
              <a:spLocks noChangeArrowheads="1"/>
            </p:cNvSpPr>
            <p:nvPr/>
          </p:nvSpPr>
          <p:spPr bwMode="auto">
            <a:xfrm>
              <a:off x="1682" y="1974"/>
              <a:ext cx="1224"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SAID</a:t>
              </a:r>
            </a:p>
          </p:txBody>
        </p:sp>
      </p:grpSp>
      <p:grpSp>
        <p:nvGrpSpPr>
          <p:cNvPr id="206872" name="Group 32"/>
          <p:cNvGrpSpPr>
            <a:grpSpLocks/>
          </p:cNvGrpSpPr>
          <p:nvPr/>
        </p:nvGrpSpPr>
        <p:grpSpPr bwMode="auto">
          <a:xfrm>
            <a:off x="1674814" y="5205434"/>
            <a:ext cx="2070100" cy="661987"/>
            <a:chOff x="1161" y="3716"/>
            <a:chExt cx="1434" cy="473"/>
          </a:xfrm>
        </p:grpSpPr>
        <p:sp>
          <p:nvSpPr>
            <p:cNvPr id="206902" name="Rectangle 33"/>
            <p:cNvSpPr>
              <a:spLocks noChangeArrowheads="1"/>
            </p:cNvSpPr>
            <p:nvPr/>
          </p:nvSpPr>
          <p:spPr bwMode="auto">
            <a:xfrm>
              <a:off x="1731" y="3853"/>
              <a:ext cx="86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FELT</a:t>
              </a:r>
            </a:p>
          </p:txBody>
        </p:sp>
        <p:sp>
          <p:nvSpPr>
            <p:cNvPr id="206903" name="Rectangle 34"/>
            <p:cNvSpPr>
              <a:spLocks noChangeArrowheads="1"/>
            </p:cNvSpPr>
            <p:nvPr/>
          </p:nvSpPr>
          <p:spPr bwMode="auto">
            <a:xfrm>
              <a:off x="1161" y="3716"/>
              <a:ext cx="617" cy="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9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55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HE:</a:t>
              </a:r>
            </a:p>
          </p:txBody>
        </p:sp>
      </p:grpSp>
      <p:grpSp>
        <p:nvGrpSpPr>
          <p:cNvPr id="206873" name="Group 35"/>
          <p:cNvGrpSpPr>
            <a:grpSpLocks/>
          </p:cNvGrpSpPr>
          <p:nvPr/>
        </p:nvGrpSpPr>
        <p:grpSpPr bwMode="auto">
          <a:xfrm>
            <a:off x="5070476" y="2557504"/>
            <a:ext cx="1998663" cy="659840"/>
            <a:chOff x="3513" y="1826"/>
            <a:chExt cx="1385" cy="471"/>
          </a:xfrm>
        </p:grpSpPr>
        <p:sp>
          <p:nvSpPr>
            <p:cNvPr id="206900" name="Rectangle 36"/>
            <p:cNvSpPr>
              <a:spLocks noChangeArrowheads="1"/>
            </p:cNvSpPr>
            <p:nvPr/>
          </p:nvSpPr>
          <p:spPr bwMode="auto">
            <a:xfrm>
              <a:off x="3513" y="1826"/>
              <a:ext cx="617" cy="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9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55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HE:</a:t>
              </a:r>
            </a:p>
          </p:txBody>
        </p:sp>
        <p:sp>
          <p:nvSpPr>
            <p:cNvPr id="206901" name="Rectangle 37"/>
            <p:cNvSpPr>
              <a:spLocks noChangeArrowheads="1"/>
            </p:cNvSpPr>
            <p:nvPr/>
          </p:nvSpPr>
          <p:spPr bwMode="auto">
            <a:xfrm>
              <a:off x="4091" y="1959"/>
              <a:ext cx="807" cy="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DID</a:t>
              </a:r>
            </a:p>
          </p:txBody>
        </p:sp>
      </p:grpSp>
      <p:sp>
        <p:nvSpPr>
          <p:cNvPr id="29734" name="AutoShape 38"/>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grpSp>
        <p:nvGrpSpPr>
          <p:cNvPr id="206875" name="Group 39"/>
          <p:cNvGrpSpPr>
            <a:grpSpLocks/>
          </p:cNvGrpSpPr>
          <p:nvPr/>
        </p:nvGrpSpPr>
        <p:grpSpPr bwMode="auto">
          <a:xfrm>
            <a:off x="1412875" y="946171"/>
            <a:ext cx="3860800" cy="3332163"/>
            <a:chOff x="979" y="675"/>
            <a:chExt cx="2675" cy="2379"/>
          </a:xfrm>
        </p:grpSpPr>
        <p:sp>
          <p:nvSpPr>
            <p:cNvPr id="206896" name="Rectangle 40"/>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2</a:t>
              </a:r>
            </a:p>
          </p:txBody>
        </p:sp>
        <p:sp>
          <p:nvSpPr>
            <p:cNvPr id="206897" name="Rectangle 41"/>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3</a:t>
              </a:r>
            </a:p>
          </p:txBody>
        </p:sp>
        <p:sp>
          <p:nvSpPr>
            <p:cNvPr id="206898" name="Rectangle 42"/>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4</a:t>
              </a:r>
            </a:p>
          </p:txBody>
        </p:sp>
        <p:sp>
          <p:nvSpPr>
            <p:cNvPr id="206899" name="Rectangle 43"/>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1</a:t>
              </a:r>
            </a:p>
          </p:txBody>
        </p:sp>
      </p:grpSp>
      <p:sp>
        <p:nvSpPr>
          <p:cNvPr id="67613" name="Rectangle 44"/>
          <p:cNvSpPr>
            <a:spLocks noChangeArrowheads="1"/>
          </p:cNvSpPr>
          <p:nvPr/>
        </p:nvSpPr>
        <p:spPr bwMode="auto">
          <a:xfrm>
            <a:off x="5562621" y="3684589"/>
            <a:ext cx="1476375" cy="578054"/>
          </a:xfrm>
          <a:prstGeom prst="rect">
            <a:avLst/>
          </a:prstGeom>
          <a:noFill/>
          <a:ln w="9525">
            <a:noFill/>
            <a:round/>
            <a:headEnd/>
            <a:tailEnd/>
          </a:ln>
          <a:effectLst>
            <a:outerShdw blurRad="63500" dist="35921" dir="2700000" algn="ctr" rotWithShape="0">
              <a:schemeClr val="tx1">
                <a:alpha val="74998"/>
              </a:schemeClr>
            </a:outerShdw>
          </a:effec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66FF99"/>
                </a:solidFill>
                <a:effectLst/>
                <a:uLnTx/>
                <a:uFillTx/>
                <a:latin typeface="Helvetica" charset="0"/>
                <a:ea typeface="MS Gothic" charset="0"/>
                <a:cs typeface="MS Gothic" charset="0"/>
              </a:rPr>
              <a:t>JOHN</a:t>
            </a:r>
          </a:p>
        </p:txBody>
      </p:sp>
      <p:sp>
        <p:nvSpPr>
          <p:cNvPr id="206877" name="Rectangle 45"/>
          <p:cNvSpPr>
            <a:spLocks noChangeArrowheads="1"/>
          </p:cNvSpPr>
          <p:nvPr/>
        </p:nvSpPr>
        <p:spPr bwMode="auto">
          <a:xfrm>
            <a:off x="5895975" y="4241800"/>
            <a:ext cx="1765300"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CHURCH</a:t>
            </a:r>
          </a:p>
        </p:txBody>
      </p:sp>
      <p:sp>
        <p:nvSpPr>
          <p:cNvPr id="206878" name="Rectangle 46"/>
          <p:cNvSpPr>
            <a:spLocks noChangeArrowheads="1"/>
          </p:cNvSpPr>
          <p:nvPr/>
        </p:nvSpPr>
        <p:spPr bwMode="auto">
          <a:xfrm>
            <a:off x="5011738" y="4325939"/>
            <a:ext cx="847725" cy="36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TO:</a:t>
            </a:r>
          </a:p>
        </p:txBody>
      </p:sp>
      <p:grpSp>
        <p:nvGrpSpPr>
          <p:cNvPr id="206879" name="Group 47"/>
          <p:cNvGrpSpPr>
            <a:grpSpLocks/>
          </p:cNvGrpSpPr>
          <p:nvPr/>
        </p:nvGrpSpPr>
        <p:grpSpPr bwMode="auto">
          <a:xfrm>
            <a:off x="5011739" y="4729164"/>
            <a:ext cx="1965325" cy="469900"/>
            <a:chOff x="3473" y="3376"/>
            <a:chExt cx="1362" cy="336"/>
          </a:xfrm>
        </p:grpSpPr>
        <p:sp>
          <p:nvSpPr>
            <p:cNvPr id="206894" name="Rectangle 48"/>
            <p:cNvSpPr>
              <a:spLocks noChangeArrowheads="1"/>
            </p:cNvSpPr>
            <p:nvPr/>
          </p:nvSpPr>
          <p:spPr bwMode="auto">
            <a:xfrm>
              <a:off x="3473" y="3442"/>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AS:</a:t>
              </a:r>
            </a:p>
          </p:txBody>
        </p:sp>
        <p:sp>
          <p:nvSpPr>
            <p:cNvPr id="206895" name="Rectangle 49"/>
            <p:cNvSpPr>
              <a:spLocks noChangeArrowheads="1"/>
            </p:cNvSpPr>
            <p:nvPr/>
          </p:nvSpPr>
          <p:spPr bwMode="auto">
            <a:xfrm>
              <a:off x="4091" y="3376"/>
              <a:ext cx="74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GOD</a:t>
              </a:r>
            </a:p>
          </p:txBody>
        </p:sp>
      </p:grpSp>
      <p:grpSp>
        <p:nvGrpSpPr>
          <p:cNvPr id="206880" name="Group 50"/>
          <p:cNvGrpSpPr>
            <a:grpSpLocks/>
          </p:cNvGrpSpPr>
          <p:nvPr/>
        </p:nvGrpSpPr>
        <p:grpSpPr bwMode="auto">
          <a:xfrm>
            <a:off x="4992709" y="5203806"/>
            <a:ext cx="2681287" cy="682252"/>
            <a:chOff x="3460" y="3715"/>
            <a:chExt cx="1857" cy="487"/>
          </a:xfrm>
        </p:grpSpPr>
        <p:sp>
          <p:nvSpPr>
            <p:cNvPr id="206892" name="Rectangle 51"/>
            <p:cNvSpPr>
              <a:spLocks noChangeArrowheads="1"/>
            </p:cNvSpPr>
            <p:nvPr/>
          </p:nvSpPr>
          <p:spPr bwMode="auto">
            <a:xfrm>
              <a:off x="4093" y="3864"/>
              <a:ext cx="1224" cy="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MEANT</a:t>
              </a:r>
            </a:p>
          </p:txBody>
        </p:sp>
        <p:sp>
          <p:nvSpPr>
            <p:cNvPr id="206893" name="Rectangle 52"/>
            <p:cNvSpPr>
              <a:spLocks noChangeArrowheads="1"/>
            </p:cNvSpPr>
            <p:nvPr/>
          </p:nvSpPr>
          <p:spPr bwMode="auto">
            <a:xfrm>
              <a:off x="3460" y="3715"/>
              <a:ext cx="617" cy="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90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55000"/>
                </a:lnSpc>
                <a:spcBef>
                  <a:spcPts val="1125"/>
                </a:spcBef>
                <a:spcAft>
                  <a:spcPct val="0"/>
                </a:spcAft>
                <a:buClr>
                  <a:srgbClr val="0033CC"/>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HE:</a:t>
              </a:r>
            </a:p>
          </p:txBody>
        </p:sp>
      </p:grpSp>
      <p:sp>
        <p:nvSpPr>
          <p:cNvPr id="206881" name="Text Box 53"/>
          <p:cNvSpPr txBox="1">
            <a:spLocks noChangeArrowheads="1"/>
          </p:cNvSpPr>
          <p:nvPr/>
        </p:nvSpPr>
        <p:spPr bwMode="auto">
          <a:xfrm>
            <a:off x="8780677" y="1854"/>
            <a:ext cx="163084" cy="366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ts val="1125"/>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charset="0"/>
                <a:ea typeface="MS Gothic" charset="0"/>
                <a:cs typeface="MS Gothic" charset="0"/>
              </a:rPr>
              <a:t> </a:t>
            </a:r>
          </a:p>
        </p:txBody>
      </p:sp>
      <p:sp>
        <p:nvSpPr>
          <p:cNvPr id="29750" name="Text Box 54"/>
          <p:cNvSpPr txBox="1">
            <a:spLocks noChangeArrowheads="1"/>
          </p:cNvSpPr>
          <p:nvPr/>
        </p:nvSpPr>
        <p:spPr bwMode="auto">
          <a:xfrm>
            <a:off x="1608139" y="4292601"/>
            <a:ext cx="2589212" cy="1562130"/>
          </a:xfrm>
          <a:prstGeom prst="rect">
            <a:avLst/>
          </a:prstGeom>
          <a:noFill/>
          <a:ln w="9525">
            <a:noFill/>
            <a:round/>
            <a:headEnd/>
            <a:tailEnd/>
          </a:ln>
          <a:effectLst>
            <a:outerShdw blurRad="63500" dist="35921" dir="2700000" algn="ctr" rotWithShape="0">
              <a:schemeClr val="tx1">
                <a:alpha val="74998"/>
              </a:schemeClr>
            </a:outerShdw>
          </a:effec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4800" b="1" i="0" u="none" strike="noStrike" kern="1200" cap="none" spc="0" normalizeH="0" baseline="0" noProof="0">
                <a:ln>
                  <a:noFill/>
                </a:ln>
                <a:solidFill>
                  <a:srgbClr val="FFEA18"/>
                </a:solidFill>
                <a:effectLst/>
                <a:uLnTx/>
                <a:uFillTx/>
                <a:latin typeface="Comic Sans MS" charset="0"/>
                <a:ea typeface="MS Gothic" charset="0"/>
                <a:cs typeface="MS Gothic" charset="0"/>
              </a:rPr>
              <a:t>A.D. 57-59</a:t>
            </a:r>
          </a:p>
        </p:txBody>
      </p:sp>
      <p:sp>
        <p:nvSpPr>
          <p:cNvPr id="29751" name="Text Box 55"/>
          <p:cNvSpPr txBox="1">
            <a:spLocks noChangeArrowheads="1"/>
          </p:cNvSpPr>
          <p:nvPr/>
        </p:nvSpPr>
        <p:spPr bwMode="auto">
          <a:xfrm>
            <a:off x="4787921" y="4264045"/>
            <a:ext cx="2892425" cy="1578247"/>
          </a:xfrm>
          <a:prstGeom prst="rect">
            <a:avLst/>
          </a:prstGeom>
          <a:noFill/>
          <a:ln w="9525">
            <a:noFill/>
            <a:round/>
            <a:headEnd/>
            <a:tailEnd/>
          </a:ln>
          <a:effectLst>
            <a:outerShdw blurRad="63500" dist="35921" dir="2700000" algn="ctr" rotWithShape="0">
              <a:schemeClr val="tx1">
                <a:alpha val="74998"/>
              </a:schemeClr>
            </a:outerShdw>
          </a:effec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200" b="1" i="0" u="none" strike="noStrike" kern="1200" cap="none" spc="0" normalizeH="0" baseline="0" noProof="0">
                <a:ln>
                  <a:noFill/>
                </a:ln>
                <a:solidFill>
                  <a:srgbClr val="FFEA18"/>
                </a:solidFill>
                <a:effectLst/>
                <a:uLnTx/>
                <a:uFillTx/>
                <a:latin typeface="Comic Sans MS" charset="0"/>
                <a:ea typeface="MS Gothic" charset="0"/>
                <a:cs typeface="MS Gothic" charset="0"/>
              </a:rPr>
              <a:t>A.D. 69 </a:t>
            </a:r>
            <a:r>
              <a:rPr kumimoji="0" lang="en-GB" sz="3200" b="1" i="1" u="none" strike="noStrike" kern="1200" cap="none" spc="0" normalizeH="0" baseline="0" noProof="0">
                <a:ln>
                  <a:noFill/>
                </a:ln>
                <a:solidFill>
                  <a:srgbClr val="FFFFFF"/>
                </a:solidFill>
                <a:effectLst/>
                <a:uLnTx/>
                <a:uFillTx/>
                <a:latin typeface="Comic Sans MS" charset="0"/>
                <a:ea typeface="MS Gothic" charset="0"/>
                <a:cs typeface="MS Gothic" charset="0"/>
              </a:rPr>
              <a:t>AFTER</a:t>
            </a:r>
            <a:r>
              <a:rPr kumimoji="0" lang="en-GB" sz="3200" b="1" i="0" u="none" strike="noStrike" kern="1200" cap="none" spc="0" normalizeH="0" baseline="0" noProof="0">
                <a:ln>
                  <a:noFill/>
                </a:ln>
                <a:solidFill>
                  <a:srgbClr val="FFFFFF"/>
                </a:solidFill>
                <a:effectLst/>
                <a:uLnTx/>
                <a:uFillTx/>
                <a:latin typeface="Comic Sans MS" charset="0"/>
                <a:ea typeface="MS Gothic" charset="0"/>
                <a:cs typeface="MS Gothic" charset="0"/>
              </a:rPr>
              <a:t> THE SYNOPTICS</a:t>
            </a:r>
          </a:p>
        </p:txBody>
      </p:sp>
      <p:sp>
        <p:nvSpPr>
          <p:cNvPr id="29752" name="Text Box 56"/>
          <p:cNvSpPr txBox="1">
            <a:spLocks noChangeArrowheads="1"/>
          </p:cNvSpPr>
          <p:nvPr/>
        </p:nvSpPr>
        <p:spPr bwMode="auto">
          <a:xfrm>
            <a:off x="5191125" y="1665289"/>
            <a:ext cx="2200275" cy="1562130"/>
          </a:xfrm>
          <a:prstGeom prst="rect">
            <a:avLst/>
          </a:prstGeom>
          <a:noFill/>
          <a:ln w="9525">
            <a:noFill/>
            <a:round/>
            <a:headEnd/>
            <a:tailEnd/>
          </a:ln>
          <a:effectLst>
            <a:outerShdw blurRad="63500" dist="35921" dir="2700000" algn="ctr" rotWithShape="0">
              <a:schemeClr val="tx1">
                <a:alpha val="74998"/>
              </a:schemeClr>
            </a:outerShdw>
          </a:effec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4800" b="1" i="0" u="none" strike="noStrike" kern="1200" cap="none" spc="0" normalizeH="0" baseline="0" noProof="0">
                <a:ln>
                  <a:noFill/>
                </a:ln>
                <a:solidFill>
                  <a:srgbClr val="FFEA18"/>
                </a:solidFill>
                <a:effectLst/>
                <a:uLnTx/>
                <a:uFillTx/>
                <a:latin typeface="Comic Sans MS" charset="0"/>
                <a:ea typeface="MS Gothic" charset="0"/>
                <a:cs typeface="MS Gothic" charset="0"/>
              </a:rPr>
              <a:t>A.D. 64-68</a:t>
            </a:r>
          </a:p>
        </p:txBody>
      </p:sp>
      <p:sp>
        <p:nvSpPr>
          <p:cNvPr id="29753" name="Text Box 57"/>
          <p:cNvSpPr txBox="1">
            <a:spLocks noChangeArrowheads="1"/>
          </p:cNvSpPr>
          <p:nvPr/>
        </p:nvSpPr>
        <p:spPr bwMode="auto">
          <a:xfrm>
            <a:off x="1597046" y="1706565"/>
            <a:ext cx="2589213" cy="1408241"/>
          </a:xfrm>
          <a:prstGeom prst="rect">
            <a:avLst/>
          </a:prstGeom>
          <a:noFill/>
          <a:ln w="9525">
            <a:noFill/>
            <a:round/>
            <a:headEnd/>
            <a:tailEnd/>
          </a:ln>
          <a:effectLst>
            <a:outerShdw blurRad="63500" dist="35921" dir="2700000" algn="ctr" rotWithShape="0">
              <a:schemeClr val="tx1">
                <a:alpha val="74998"/>
              </a:schemeClr>
            </a:outerShdw>
          </a:effec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68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4300" b="1" i="0" u="none" strike="noStrike" kern="1200" cap="none" spc="0" normalizeH="0" baseline="0" noProof="0">
                <a:ln>
                  <a:noFill/>
                </a:ln>
                <a:solidFill>
                  <a:srgbClr val="FFEA18"/>
                </a:solidFill>
                <a:effectLst/>
                <a:uLnTx/>
                <a:uFillTx/>
                <a:latin typeface="Comic Sans MS" charset="0"/>
                <a:ea typeface="MS Gothic" charset="0"/>
                <a:cs typeface="MS Gothic" charset="0"/>
              </a:rPr>
              <a:t>The A.D.40s</a:t>
            </a:r>
          </a:p>
        </p:txBody>
      </p:sp>
      <p:sp>
        <p:nvSpPr>
          <p:cNvPr id="206886" name="Text Box 58"/>
          <p:cNvSpPr txBox="1">
            <a:spLocks noChangeArrowheads="1"/>
          </p:cNvSpPr>
          <p:nvPr/>
        </p:nvSpPr>
        <p:spPr bwMode="auto">
          <a:xfrm>
            <a:off x="8020050" y="6538913"/>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06887" name="Text Box 60"/>
          <p:cNvSpPr txBox="1">
            <a:spLocks noChangeArrowheads="1"/>
          </p:cNvSpPr>
          <p:nvPr/>
        </p:nvSpPr>
        <p:spPr bwMode="auto">
          <a:xfrm>
            <a:off x="8574109" y="6135688"/>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06888" name="Text Box 61"/>
          <p:cNvSpPr txBox="1">
            <a:spLocks noChangeArrowheads="1"/>
          </p:cNvSpPr>
          <p:nvPr/>
        </p:nvSpPr>
        <p:spPr bwMode="auto">
          <a:xfrm>
            <a:off x="8356923" y="6538900"/>
            <a:ext cx="307371" cy="225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27</a:t>
            </a:r>
          </a:p>
        </p:txBody>
      </p:sp>
      <p:sp>
        <p:nvSpPr>
          <p:cNvPr id="206889" name="Text Box 62"/>
          <p:cNvSpPr txBox="1">
            <a:spLocks noChangeArrowheads="1"/>
          </p:cNvSpPr>
          <p:nvPr/>
        </p:nvSpPr>
        <p:spPr bwMode="auto">
          <a:xfrm>
            <a:off x="8695190" y="6482454"/>
            <a:ext cx="278497" cy="300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Comic Sans MS" charset="0"/>
                <a:ea typeface="MS Gothic" charset="0"/>
                <a:cs typeface="MS Gothic"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p>
            <a:r>
              <a:rPr lang="en-US" sz="2900" b="1">
                <a:solidFill>
                  <a:srgbClr val="FFEA18"/>
                </a:solidFill>
                <a:latin typeface="Comic Sans MS" charset="0"/>
              </a:rPr>
              <a:t>When I Think They Were Written…</a:t>
            </a:r>
            <a:endParaRPr lang="en-US">
              <a:latin typeface="Times New Roman" charset="0"/>
            </a:endParaRPr>
          </a:p>
        </p:txBody>
      </p:sp>
      <p:sp>
        <p:nvSpPr>
          <p:cNvPr id="65" name="TextBox 64"/>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MS Gothic" charset="0"/>
                <a:cs typeface="MS Gothic" charset="0"/>
              </a:rPr>
              <a:t>51a</a:t>
            </a:r>
          </a:p>
        </p:txBody>
      </p:sp>
    </p:spTree>
    <p:extLst>
      <p:ext uri="{BB962C8B-B14F-4D97-AF65-F5344CB8AC3E}">
        <p14:creationId xmlns:p14="http://schemas.microsoft.com/office/powerpoint/2010/main" val="4800176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57346"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defRPr/>
            </a:pPr>
            <a:endParaRPr lang="en-US">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5734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defRPr/>
            </a:pPr>
            <a:endParaRPr lang="en-US">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436"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eaLnBrk="1" hangingPunct="1">
              <a:defRPr/>
            </a:pPr>
            <a:endParaRPr lang="en-US">
              <a:solidFill>
                <a:srgbClr val="000000"/>
              </a:solidFill>
              <a:effectLst>
                <a:outerShdw blurRad="38100" dist="38100" dir="2700000" algn="tl">
                  <a:srgbClr val="000000">
                    <a:alpha val="43137"/>
                  </a:srgbClr>
                </a:outerShdw>
              </a:effectLst>
              <a:latin typeface="Times New Roman" pitchFamily="-107" charset="0"/>
              <a:ea typeface="MS Gothic"/>
              <a:cs typeface="MS Gothic"/>
            </a:endParaRPr>
          </a:p>
        </p:txBody>
      </p:sp>
      <p:sp>
        <p:nvSpPr>
          <p:cNvPr id="18437"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eaLnBrk="1" hangingPunct="1">
              <a:defRPr/>
            </a:pPr>
            <a:endParaRPr lang="en-US">
              <a:solidFill>
                <a:srgbClr val="000000"/>
              </a:solidFill>
              <a:effectLst>
                <a:outerShdw blurRad="38100" dist="38100" dir="2700000" algn="tl">
                  <a:srgbClr val="000000">
                    <a:alpha val="43137"/>
                  </a:srgbClr>
                </a:outerShdw>
              </a:effectLst>
              <a:latin typeface="Times New Roman" pitchFamily="-107" charset="0"/>
              <a:ea typeface="MS Gothic"/>
              <a:cs typeface="MS Gothic"/>
            </a:endParaRPr>
          </a:p>
        </p:txBody>
      </p:sp>
      <p:sp>
        <p:nvSpPr>
          <p:cNvPr id="18438"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eaLnBrk="1" hangingPunct="1">
              <a:defRPr/>
            </a:pPr>
            <a:endParaRPr lang="en-US">
              <a:solidFill>
                <a:srgbClr val="000000"/>
              </a:solidFill>
              <a:effectLst>
                <a:outerShdw blurRad="38100" dist="38100" dir="2700000" algn="tl">
                  <a:srgbClr val="000000">
                    <a:alpha val="43137"/>
                  </a:srgbClr>
                </a:outerShdw>
              </a:effectLst>
              <a:latin typeface="Times New Roman" pitchFamily="-107" charset="0"/>
              <a:ea typeface="MS Gothic"/>
              <a:cs typeface="MS Gothic"/>
            </a:endParaRPr>
          </a:p>
        </p:txBody>
      </p:sp>
      <p:sp>
        <p:nvSpPr>
          <p:cNvPr id="18439"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eaLnBrk="1" hangingPunct="1">
              <a:defRPr/>
            </a:pPr>
            <a:endParaRPr lang="en-US">
              <a:solidFill>
                <a:srgbClr val="000000"/>
              </a:solidFill>
              <a:effectLst>
                <a:outerShdw blurRad="38100" dist="38100" dir="2700000" algn="tl">
                  <a:srgbClr val="000000">
                    <a:alpha val="43137"/>
                  </a:srgbClr>
                </a:outerShdw>
              </a:effectLst>
              <a:latin typeface="Times New Roman" pitchFamily="-107" charset="0"/>
              <a:ea typeface="MS Gothic"/>
              <a:cs typeface="MS Gothic"/>
            </a:endParaRPr>
          </a:p>
        </p:txBody>
      </p:sp>
      <p:sp>
        <p:nvSpPr>
          <p:cNvPr id="25" name="Oval 24"/>
          <p:cNvSpPr>
            <a:spLocks noChangeArrowheads="1"/>
          </p:cNvSpPr>
          <p:nvPr/>
        </p:nvSpPr>
        <p:spPr bwMode="auto">
          <a:xfrm rot="2177326">
            <a:off x="1054100" y="652484"/>
            <a:ext cx="4419600" cy="4325937"/>
          </a:xfrm>
          <a:prstGeom prst="ellipse">
            <a:avLst/>
          </a:prstGeom>
          <a:solidFill>
            <a:srgbClr val="660066">
              <a:alpha val="58823"/>
            </a:srgbClr>
          </a:solidFill>
          <a:ln w="76200">
            <a:solidFill>
              <a:schemeClr val="bg1"/>
            </a:solidFill>
            <a:round/>
            <a:headEnd/>
            <a:tailEnd/>
          </a:ln>
        </p:spPr>
        <p:txBody>
          <a:bodyPr lIns="91341" tIns="45671" rIns="91341" bIns="45671"/>
          <a:lstStyle/>
          <a:p>
            <a:pPr defTabSz="456726">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latin typeface="Times New Roman" charset="0"/>
              <a:ea typeface="MS Gothic" charset="0"/>
              <a:cs typeface="MS Gothic" charset="0"/>
            </a:endParaRPr>
          </a:p>
        </p:txBody>
      </p:sp>
      <p:grpSp>
        <p:nvGrpSpPr>
          <p:cNvPr id="115721" name="Group 8"/>
          <p:cNvGrpSpPr>
            <a:grpSpLocks/>
          </p:cNvGrpSpPr>
          <p:nvPr/>
        </p:nvGrpSpPr>
        <p:grpSpPr bwMode="auto">
          <a:xfrm>
            <a:off x="1412875" y="946171"/>
            <a:ext cx="3860800" cy="3332163"/>
            <a:chOff x="979" y="675"/>
            <a:chExt cx="2675" cy="2379"/>
          </a:xfrm>
        </p:grpSpPr>
        <p:sp>
          <p:nvSpPr>
            <p:cNvPr id="57376"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2</a:t>
              </a:r>
            </a:p>
          </p:txBody>
        </p:sp>
        <p:sp>
          <p:nvSpPr>
            <p:cNvPr id="57377"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3</a:t>
              </a:r>
            </a:p>
          </p:txBody>
        </p:sp>
        <p:sp>
          <p:nvSpPr>
            <p:cNvPr id="57378"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4</a:t>
              </a:r>
            </a:p>
          </p:txBody>
        </p:sp>
        <p:sp>
          <p:nvSpPr>
            <p:cNvPr id="57379"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1</a:t>
              </a:r>
            </a:p>
          </p:txBody>
        </p:sp>
      </p:grpSp>
      <p:sp>
        <p:nvSpPr>
          <p:cNvPr id="27" name="Oval 26"/>
          <p:cNvSpPr>
            <a:spLocks noChangeArrowheads="1"/>
          </p:cNvSpPr>
          <p:nvPr/>
        </p:nvSpPr>
        <p:spPr bwMode="auto">
          <a:xfrm rot="18711476">
            <a:off x="3041671" y="1003300"/>
            <a:ext cx="2627313" cy="3198813"/>
          </a:xfrm>
          <a:prstGeom prst="ellipse">
            <a:avLst/>
          </a:prstGeom>
          <a:solidFill>
            <a:schemeClr val="accent5">
              <a:alpha val="59000"/>
            </a:schemeClr>
          </a:solidFill>
          <a:ln w="76200">
            <a:solidFill>
              <a:schemeClr val="bg1"/>
            </a:solidFill>
            <a:round/>
            <a:headEnd/>
            <a:tailEnd/>
          </a:ln>
        </p:spPr>
        <p:txBody>
          <a:bodyPr lIns="91341" tIns="45671" rIns="91341" bIns="45671"/>
          <a:lstStyle/>
          <a:p>
            <a:pPr defTabSz="456726">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latin typeface="Times New Roman" pitchFamily="-107" charset="0"/>
              <a:ea typeface="MS Gothic"/>
              <a:cs typeface="MS Gothic"/>
            </a:endParaRPr>
          </a:p>
        </p:txBody>
      </p:sp>
      <p:grpSp>
        <p:nvGrpSpPr>
          <p:cNvPr id="3" name="Group 36"/>
          <p:cNvGrpSpPr>
            <a:grpSpLocks/>
          </p:cNvGrpSpPr>
          <p:nvPr/>
        </p:nvGrpSpPr>
        <p:grpSpPr bwMode="auto">
          <a:xfrm>
            <a:off x="4743450" y="3254396"/>
            <a:ext cx="600075" cy="784225"/>
            <a:chOff x="4743354" y="3254515"/>
            <a:chExt cx="600388" cy="784086"/>
          </a:xfrm>
        </p:grpSpPr>
        <p:sp>
          <p:nvSpPr>
            <p:cNvPr id="57374" name="Isosceles Triangle 34"/>
            <p:cNvSpPr>
              <a:spLocks noChangeArrowheads="1"/>
            </p:cNvSpPr>
            <p:nvPr/>
          </p:nvSpPr>
          <p:spPr bwMode="auto">
            <a:xfrm rot="716084">
              <a:off x="4786239" y="3254515"/>
              <a:ext cx="557503" cy="655522"/>
            </a:xfrm>
            <a:prstGeom prst="triangle">
              <a:avLst>
                <a:gd name="adj" fmla="val 50000"/>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456726">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57375" name="Isosceles Triangle 35"/>
            <p:cNvSpPr>
              <a:spLocks noChangeArrowheads="1"/>
            </p:cNvSpPr>
            <p:nvPr/>
          </p:nvSpPr>
          <p:spPr bwMode="auto">
            <a:xfrm rot="5698572">
              <a:off x="4886383" y="3667012"/>
              <a:ext cx="228559" cy="514618"/>
            </a:xfrm>
            <a:prstGeom prst="triangle">
              <a:avLst>
                <a:gd name="adj" fmla="val 50000"/>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456726">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26" name="Oval 25"/>
          <p:cNvSpPr>
            <a:spLocks noChangeArrowheads="1"/>
          </p:cNvSpPr>
          <p:nvPr/>
        </p:nvSpPr>
        <p:spPr bwMode="auto">
          <a:xfrm rot="9276654">
            <a:off x="554980" y="1879587"/>
            <a:ext cx="4769906" cy="4563642"/>
          </a:xfrm>
          <a:prstGeom prst="ellipse">
            <a:avLst/>
          </a:prstGeom>
          <a:solidFill>
            <a:srgbClr val="008000">
              <a:alpha val="41176"/>
            </a:srgbClr>
          </a:solidFill>
          <a:ln w="76200">
            <a:solidFill>
              <a:schemeClr val="bg1"/>
            </a:solidFill>
            <a:round/>
            <a:headEnd/>
            <a:tailEnd/>
          </a:ln>
        </p:spPr>
        <p:txBody>
          <a:bodyPr lIns="91341" tIns="45671" rIns="91341" bIns="45671"/>
          <a:lstStyle/>
          <a:p>
            <a:pPr defTabSz="456726">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57357"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LUKE</a:t>
            </a:r>
          </a:p>
        </p:txBody>
      </p:sp>
      <p:sp>
        <p:nvSpPr>
          <p:cNvPr id="57358" name="Rectangle 14"/>
          <p:cNvSpPr>
            <a:spLocks noChangeArrowheads="1"/>
          </p:cNvSpPr>
          <p:nvPr/>
        </p:nvSpPr>
        <p:spPr bwMode="auto">
          <a:xfrm>
            <a:off x="1757363" y="1004888"/>
            <a:ext cx="2355850"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MATTHEW</a:t>
            </a:r>
          </a:p>
        </p:txBody>
      </p:sp>
      <p:sp>
        <p:nvSpPr>
          <p:cNvPr id="57359" name="Rectangle 15"/>
          <p:cNvSpPr>
            <a:spLocks noChangeArrowheads="1"/>
          </p:cNvSpPr>
          <p:nvPr/>
        </p:nvSpPr>
        <p:spPr bwMode="auto">
          <a:xfrm>
            <a:off x="5588001" y="1025525"/>
            <a:ext cx="2036763"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MARK</a:t>
            </a:r>
          </a:p>
        </p:txBody>
      </p:sp>
      <p:sp>
        <p:nvSpPr>
          <p:cNvPr id="57360" name="Rectangle 16"/>
          <p:cNvSpPr>
            <a:spLocks noChangeArrowheads="1"/>
          </p:cNvSpPr>
          <p:nvPr/>
        </p:nvSpPr>
        <p:spPr bwMode="auto">
          <a:xfrm>
            <a:off x="5762646" y="3684588"/>
            <a:ext cx="1476375"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JOHN</a:t>
            </a:r>
          </a:p>
        </p:txBody>
      </p:sp>
      <p:sp>
        <p:nvSpPr>
          <p:cNvPr id="57361" name="Text Box 17"/>
          <p:cNvSpPr txBox="1">
            <a:spLocks noChangeArrowheads="1"/>
          </p:cNvSpPr>
          <p:nvPr/>
        </p:nvSpPr>
        <p:spPr bwMode="auto">
          <a:xfrm>
            <a:off x="8780677" y="1854"/>
            <a:ext cx="163084" cy="366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defRPr/>
            </a:pPr>
            <a:r>
              <a:rPr lang="en-GB" sz="1800">
                <a:solidFill>
                  <a:srgbClr val="FFA27C"/>
                </a:solidFill>
                <a:effectLst>
                  <a:outerShdw blurRad="38100" dist="38100" dir="2700000" algn="tl">
                    <a:srgbClr val="000000">
                      <a:alpha val="43137"/>
                    </a:srgbClr>
                  </a:outerShdw>
                </a:effectLst>
                <a:latin typeface="Comic Sans MS" charset="0"/>
                <a:ea typeface="MS Gothic" charset="0"/>
                <a:cs typeface="MS Gothic" charset="0"/>
              </a:rPr>
              <a:t> </a:t>
            </a:r>
          </a:p>
        </p:txBody>
      </p:sp>
      <p:sp>
        <p:nvSpPr>
          <p:cNvPr id="57362" name="Text Box 18"/>
          <p:cNvSpPr txBox="1">
            <a:spLocks noChangeArrowheads="1"/>
          </p:cNvSpPr>
          <p:nvPr/>
        </p:nvSpPr>
        <p:spPr bwMode="auto">
          <a:xfrm>
            <a:off x="8764609" y="6132513"/>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57363" name="Text Box 19"/>
          <p:cNvSpPr txBox="1">
            <a:spLocks noChangeArrowheads="1"/>
          </p:cNvSpPr>
          <p:nvPr/>
        </p:nvSpPr>
        <p:spPr bwMode="auto">
          <a:xfrm>
            <a:off x="8354338" y="6538899"/>
            <a:ext cx="306191" cy="225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defRPr/>
            </a:pPr>
            <a:r>
              <a:rPr lang="en-GB" sz="900" b="1">
                <a:solidFill>
                  <a:srgbClr val="FFFFFF"/>
                </a:solidFill>
                <a:effectLst>
                  <a:outerShdw blurRad="38100" dist="38100" dir="2700000" algn="tl">
                    <a:srgbClr val="000000">
                      <a:alpha val="43137"/>
                    </a:srgbClr>
                  </a:outerShdw>
                </a:effectLst>
                <a:latin typeface="Comic Sans MS" charset="0"/>
                <a:ea typeface="MS Gothic" charset="0"/>
                <a:cs typeface="MS Gothic" charset="0"/>
              </a:rPr>
              <a:t>16</a:t>
            </a:r>
          </a:p>
        </p:txBody>
      </p:sp>
      <p:sp>
        <p:nvSpPr>
          <p:cNvPr id="24" name="Title 23"/>
          <p:cNvSpPr>
            <a:spLocks noGrp="1"/>
          </p:cNvSpPr>
          <p:nvPr>
            <p:ph type="title" idx="4294967295"/>
          </p:nvPr>
        </p:nvSpPr>
        <p:spPr bwMode="auto">
          <a:xfrm>
            <a:off x="457200" y="152400"/>
            <a:ext cx="8229600" cy="609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p>
            <a:pPr>
              <a:defRPr/>
            </a:pPr>
            <a:r>
              <a:rPr lang="en-GB" sz="2900" b="1" dirty="0">
                <a:solidFill>
                  <a:srgbClr val="FFEA18"/>
                </a:solidFill>
                <a:effectLst>
                  <a:outerShdw blurRad="38100" dist="38100" dir="2700000" algn="tl">
                    <a:srgbClr val="000000">
                      <a:alpha val="43137"/>
                    </a:srgbClr>
                  </a:outerShdw>
                </a:effectLst>
                <a:latin typeface="Comic Sans MS" charset="0"/>
                <a:ea typeface="MS Gothic" charset="0"/>
                <a:cs typeface="MS Gothic" charset="0"/>
              </a:rPr>
              <a:t>OVERLAPS IN THE GOSPELS</a:t>
            </a:r>
            <a:endParaRPr lang="en-US"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28" name="Oval 27"/>
          <p:cNvSpPr>
            <a:spLocks noChangeArrowheads="1"/>
          </p:cNvSpPr>
          <p:nvPr/>
        </p:nvSpPr>
        <p:spPr bwMode="auto">
          <a:xfrm rot="-3002663">
            <a:off x="4968896" y="2646363"/>
            <a:ext cx="3290887" cy="4243388"/>
          </a:xfrm>
          <a:prstGeom prst="ellipse">
            <a:avLst/>
          </a:prstGeom>
          <a:solidFill>
            <a:schemeClr val="tx1">
              <a:alpha val="54901"/>
            </a:schemeClr>
          </a:solidFill>
          <a:ln w="76200">
            <a:solidFill>
              <a:schemeClr val="bg1"/>
            </a:solidFill>
            <a:round/>
            <a:headEnd/>
            <a:tailEnd/>
          </a:ln>
        </p:spPr>
        <p:txBody>
          <a:bodyPr lIns="91341" tIns="45671" rIns="91341" bIns="45671"/>
          <a:lstStyle/>
          <a:p>
            <a:pPr defTabSz="456726">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29" name="Rectangle 16"/>
          <p:cNvSpPr>
            <a:spLocks noChangeArrowheads="1"/>
          </p:cNvSpPr>
          <p:nvPr/>
        </p:nvSpPr>
        <p:spPr bwMode="auto">
          <a:xfrm>
            <a:off x="5791200" y="4954587"/>
            <a:ext cx="2133600" cy="1075868"/>
          </a:xfrm>
          <a:prstGeom prst="rect">
            <a:avLst/>
          </a:prstGeom>
          <a:noFill/>
          <a:ln w="9525">
            <a:noFill/>
            <a:round/>
            <a:headEnd/>
            <a:tailEnd/>
          </a:ln>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200" b="1">
                <a:solidFill>
                  <a:srgbClr val="FCE20C"/>
                </a:solidFill>
                <a:effectLst>
                  <a:outerShdw blurRad="38100" dist="38100" dir="2700000" algn="tl">
                    <a:srgbClr val="000000">
                      <a:alpha val="43137"/>
                    </a:srgbClr>
                  </a:outerShdw>
                </a:effectLst>
                <a:latin typeface="Helvetica" charset="0"/>
                <a:ea typeface="MS Gothic" charset="0"/>
                <a:cs typeface="MS Gothic" charset="0"/>
              </a:rPr>
              <a:t>92% unique!</a:t>
            </a:r>
          </a:p>
        </p:txBody>
      </p:sp>
      <p:sp>
        <p:nvSpPr>
          <p:cNvPr id="30" name="Rectangle 16"/>
          <p:cNvSpPr>
            <a:spLocks noChangeArrowheads="1"/>
          </p:cNvSpPr>
          <p:nvPr/>
        </p:nvSpPr>
        <p:spPr bwMode="auto">
          <a:xfrm>
            <a:off x="1371600" y="2868614"/>
            <a:ext cx="2895600" cy="941387"/>
          </a:xfrm>
          <a:prstGeom prst="rect">
            <a:avLst/>
          </a:prstGeom>
          <a:noFill/>
          <a:ln w="9525">
            <a:noFill/>
            <a:round/>
            <a:headEnd/>
            <a:tailEnd/>
          </a:ln>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Birth</a:t>
            </a:r>
            <a:b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b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Genealogy</a:t>
            </a:r>
          </a:p>
        </p:txBody>
      </p:sp>
      <p:sp>
        <p:nvSpPr>
          <p:cNvPr id="32" name="Rectangle 16"/>
          <p:cNvSpPr>
            <a:spLocks noChangeArrowheads="1"/>
          </p:cNvSpPr>
          <p:nvPr/>
        </p:nvSpPr>
        <p:spPr bwMode="auto">
          <a:xfrm>
            <a:off x="5486400" y="2971800"/>
            <a:ext cx="2133600" cy="941388"/>
          </a:xfrm>
          <a:prstGeom prst="rect">
            <a:avLst/>
          </a:prstGeom>
          <a:noFill/>
          <a:ln w="9525">
            <a:noFill/>
            <a:round/>
            <a:headEnd/>
            <a:tailEnd/>
          </a:ln>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5000 fed</a:t>
            </a:r>
            <a:b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b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Passion</a:t>
            </a:r>
          </a:p>
        </p:txBody>
      </p:sp>
      <p:sp>
        <p:nvSpPr>
          <p:cNvPr id="33" name="Rectangle 16"/>
          <p:cNvSpPr>
            <a:spLocks noChangeArrowheads="1"/>
          </p:cNvSpPr>
          <p:nvPr/>
        </p:nvSpPr>
        <p:spPr bwMode="auto">
          <a:xfrm>
            <a:off x="3048000" y="2057401"/>
            <a:ext cx="2057400" cy="1373188"/>
          </a:xfrm>
          <a:prstGeom prst="rect">
            <a:avLst/>
          </a:prstGeom>
          <a:noFill/>
          <a:ln w="9525">
            <a:noFill/>
            <a:round/>
            <a:headEnd/>
            <a:tailEnd/>
          </a:ln>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Baptism</a:t>
            </a:r>
            <a:b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br>
            <a: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Lord</a:t>
            </a:r>
            <a:r>
              <a:rPr lang="en-US"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a:t>
            </a:r>
            <a: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s Supper</a:t>
            </a:r>
          </a:p>
        </p:txBody>
      </p:sp>
      <p:sp>
        <p:nvSpPr>
          <p:cNvPr id="34" name="Rectangle 16"/>
          <p:cNvSpPr>
            <a:spLocks noChangeArrowheads="1"/>
          </p:cNvSpPr>
          <p:nvPr/>
        </p:nvSpPr>
        <p:spPr bwMode="auto">
          <a:xfrm>
            <a:off x="5943600" y="1524001"/>
            <a:ext cx="2133600" cy="1075868"/>
          </a:xfrm>
          <a:prstGeom prst="rect">
            <a:avLst/>
          </a:prstGeom>
          <a:noFill/>
          <a:ln w="9525">
            <a:noFill/>
            <a:round/>
            <a:headEnd/>
            <a:tailEnd/>
          </a:ln>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lang="en-GB" sz="3200" b="1">
                <a:solidFill>
                  <a:srgbClr val="FCE20C"/>
                </a:solidFill>
                <a:effectLst>
                  <a:outerShdw blurRad="38100" dist="38100" dir="2700000" algn="tl">
                    <a:srgbClr val="000000">
                      <a:alpha val="43137"/>
                    </a:srgbClr>
                  </a:outerShdw>
                </a:effectLst>
                <a:latin typeface="Helvetica" charset="0"/>
                <a:ea typeface="MS Gothic" charset="0"/>
                <a:cs typeface="MS Gothic" charset="0"/>
              </a:rPr>
              <a:t>7% unique!</a:t>
            </a:r>
          </a:p>
        </p:txBody>
      </p:sp>
      <p:sp>
        <p:nvSpPr>
          <p:cNvPr id="38" name="Left Arrow 37"/>
          <p:cNvSpPr>
            <a:spLocks noChangeArrowheads="1"/>
          </p:cNvSpPr>
          <p:nvPr/>
        </p:nvSpPr>
        <p:spPr bwMode="auto">
          <a:xfrm rot="-1315667">
            <a:off x="4991100" y="3441701"/>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41" tIns="45671" rIns="91341" bIns="45671"/>
          <a:lstStyle/>
          <a:p>
            <a:pPr defTabSz="456726">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39" name="Left Arrow 38"/>
          <p:cNvSpPr>
            <a:spLocks noChangeArrowheads="1"/>
          </p:cNvSpPr>
          <p:nvPr/>
        </p:nvSpPr>
        <p:spPr bwMode="auto">
          <a:xfrm rot="-1315667">
            <a:off x="5524501"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41" tIns="45671" rIns="91341" bIns="45671"/>
          <a:lstStyle/>
          <a:p>
            <a:pPr defTabSz="456726">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37" name="TextBox 36"/>
          <p:cNvSpPr txBox="1"/>
          <p:nvPr/>
        </p:nvSpPr>
        <p:spPr>
          <a:xfrm>
            <a:off x="8388436" y="10"/>
            <a:ext cx="714809"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latin typeface="Arial" charset="0"/>
                <a:ea typeface="MS Gothic" charset="0"/>
                <a:cs typeface="MS Gothic" charset="0"/>
              </a:rPr>
              <a:t>51b</a:t>
            </a:r>
          </a:p>
        </p:txBody>
      </p:sp>
    </p:spTree>
    <p:extLst>
      <p:ext uri="{BB962C8B-B14F-4D97-AF65-F5344CB8AC3E}">
        <p14:creationId xmlns:p14="http://schemas.microsoft.com/office/powerpoint/2010/main" val="29758609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291842"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91843"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91844"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91845"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91846"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91847"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91848" name="Rectangle 8"/>
          <p:cNvSpPr>
            <a:spLocks noChangeArrowheads="1"/>
          </p:cNvSpPr>
          <p:nvPr/>
        </p:nvSpPr>
        <p:spPr bwMode="auto">
          <a:xfrm>
            <a:off x="4814888" y="946150"/>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250"/>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0066FF"/>
                </a:solidFill>
                <a:latin typeface="Helvetica" charset="0"/>
                <a:ea typeface="MS Gothic" charset="0"/>
                <a:cs typeface="MS Gothic" charset="0"/>
              </a:rPr>
              <a:t>2</a:t>
            </a:r>
          </a:p>
        </p:txBody>
      </p:sp>
      <p:sp>
        <p:nvSpPr>
          <p:cNvPr id="291849"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250"/>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0066FF"/>
                </a:solidFill>
                <a:latin typeface="Helvetica" charset="0"/>
                <a:ea typeface="MS Gothic" charset="0"/>
                <a:cs typeface="MS Gothic" charset="0"/>
              </a:rPr>
              <a:t>3</a:t>
            </a:r>
          </a:p>
        </p:txBody>
      </p:sp>
      <p:sp>
        <p:nvSpPr>
          <p:cNvPr id="291850" name="Rectangle 10"/>
          <p:cNvSpPr>
            <a:spLocks noChangeArrowheads="1"/>
          </p:cNvSpPr>
          <p:nvPr/>
        </p:nvSpPr>
        <p:spPr bwMode="auto">
          <a:xfrm>
            <a:off x="4860926" y="3624263"/>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4</a:t>
            </a:r>
          </a:p>
        </p:txBody>
      </p:sp>
      <p:sp>
        <p:nvSpPr>
          <p:cNvPr id="291851"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250"/>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0066FF"/>
                </a:solidFill>
                <a:latin typeface="Helvetica" charset="0"/>
                <a:ea typeface="MS Gothic" charset="0"/>
                <a:cs typeface="MS Gothic" charset="0"/>
              </a:rPr>
              <a:t>1</a:t>
            </a:r>
          </a:p>
        </p:txBody>
      </p:sp>
      <p:grpSp>
        <p:nvGrpSpPr>
          <p:cNvPr id="291852" name="Group 12"/>
          <p:cNvGrpSpPr>
            <a:grpSpLocks/>
          </p:cNvGrpSpPr>
          <p:nvPr/>
        </p:nvGrpSpPr>
        <p:grpSpPr bwMode="auto">
          <a:xfrm>
            <a:off x="1652588" y="1647846"/>
            <a:ext cx="890587" cy="1378385"/>
            <a:chOff x="1145" y="1176"/>
            <a:chExt cx="617" cy="985"/>
          </a:xfrm>
        </p:grpSpPr>
        <p:sp>
          <p:nvSpPr>
            <p:cNvPr id="291887" name="Rectangle 13"/>
            <p:cNvSpPr>
              <a:spLocks noChangeArrowheads="1"/>
            </p:cNvSpPr>
            <p:nvPr/>
          </p:nvSpPr>
          <p:spPr bwMode="auto">
            <a:xfrm>
              <a:off x="1145" y="1176"/>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TO:</a:t>
              </a:r>
            </a:p>
          </p:txBody>
        </p:sp>
        <p:sp>
          <p:nvSpPr>
            <p:cNvPr id="291888" name="Rectangle 14"/>
            <p:cNvSpPr>
              <a:spLocks noChangeArrowheads="1"/>
            </p:cNvSpPr>
            <p:nvPr/>
          </p:nvSpPr>
          <p:spPr bwMode="auto">
            <a:xfrm>
              <a:off x="1145" y="1530"/>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AS:</a:t>
              </a:r>
            </a:p>
          </p:txBody>
        </p:sp>
        <p:sp>
          <p:nvSpPr>
            <p:cNvPr id="291889" name="Rectangle 15"/>
            <p:cNvSpPr>
              <a:spLocks noChangeArrowheads="1"/>
            </p:cNvSpPr>
            <p:nvPr/>
          </p:nvSpPr>
          <p:spPr bwMode="auto">
            <a:xfrm>
              <a:off x="1145" y="1834"/>
              <a:ext cx="617"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WHAT</a:t>
              </a:r>
            </a:p>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HE:</a:t>
              </a:r>
            </a:p>
          </p:txBody>
        </p:sp>
      </p:grpSp>
      <p:grpSp>
        <p:nvGrpSpPr>
          <p:cNvPr id="291853" name="Group 16"/>
          <p:cNvGrpSpPr>
            <a:grpSpLocks/>
          </p:cNvGrpSpPr>
          <p:nvPr/>
        </p:nvGrpSpPr>
        <p:grpSpPr bwMode="auto">
          <a:xfrm>
            <a:off x="5070475" y="1658959"/>
            <a:ext cx="890588" cy="1378385"/>
            <a:chOff x="3513" y="1184"/>
            <a:chExt cx="617" cy="985"/>
          </a:xfrm>
        </p:grpSpPr>
        <p:sp>
          <p:nvSpPr>
            <p:cNvPr id="291884" name="Rectangle 17"/>
            <p:cNvSpPr>
              <a:spLocks noChangeArrowheads="1"/>
            </p:cNvSpPr>
            <p:nvPr/>
          </p:nvSpPr>
          <p:spPr bwMode="auto">
            <a:xfrm>
              <a:off x="3513" y="1184"/>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TO:</a:t>
              </a:r>
            </a:p>
          </p:txBody>
        </p:sp>
        <p:sp>
          <p:nvSpPr>
            <p:cNvPr id="291885" name="Rectangle 18"/>
            <p:cNvSpPr>
              <a:spLocks noChangeArrowheads="1"/>
            </p:cNvSpPr>
            <p:nvPr/>
          </p:nvSpPr>
          <p:spPr bwMode="auto">
            <a:xfrm>
              <a:off x="3513" y="1538"/>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AS:</a:t>
              </a:r>
            </a:p>
          </p:txBody>
        </p:sp>
        <p:sp>
          <p:nvSpPr>
            <p:cNvPr id="291886" name="Rectangle 19"/>
            <p:cNvSpPr>
              <a:spLocks noChangeArrowheads="1"/>
            </p:cNvSpPr>
            <p:nvPr/>
          </p:nvSpPr>
          <p:spPr bwMode="auto">
            <a:xfrm>
              <a:off x="3513" y="1842"/>
              <a:ext cx="617"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WHAT</a:t>
              </a:r>
            </a:p>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HE:</a:t>
              </a:r>
            </a:p>
          </p:txBody>
        </p:sp>
      </p:grpSp>
      <p:grpSp>
        <p:nvGrpSpPr>
          <p:cNvPr id="291854" name="Group 20"/>
          <p:cNvGrpSpPr>
            <a:grpSpLocks/>
          </p:cNvGrpSpPr>
          <p:nvPr/>
        </p:nvGrpSpPr>
        <p:grpSpPr bwMode="auto">
          <a:xfrm>
            <a:off x="1674813" y="4325973"/>
            <a:ext cx="890587" cy="1378385"/>
            <a:chOff x="1161" y="3088"/>
            <a:chExt cx="617" cy="985"/>
          </a:xfrm>
        </p:grpSpPr>
        <p:sp>
          <p:nvSpPr>
            <p:cNvPr id="291881" name="Rectangle 21"/>
            <p:cNvSpPr>
              <a:spLocks noChangeArrowheads="1"/>
            </p:cNvSpPr>
            <p:nvPr/>
          </p:nvSpPr>
          <p:spPr bwMode="auto">
            <a:xfrm>
              <a:off x="1161" y="3088"/>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TO:</a:t>
              </a:r>
            </a:p>
          </p:txBody>
        </p:sp>
        <p:sp>
          <p:nvSpPr>
            <p:cNvPr id="291882" name="Rectangle 22"/>
            <p:cNvSpPr>
              <a:spLocks noChangeArrowheads="1"/>
            </p:cNvSpPr>
            <p:nvPr/>
          </p:nvSpPr>
          <p:spPr bwMode="auto">
            <a:xfrm>
              <a:off x="1161" y="3442"/>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AS:</a:t>
              </a:r>
            </a:p>
          </p:txBody>
        </p:sp>
        <p:sp>
          <p:nvSpPr>
            <p:cNvPr id="291883" name="Rectangle 23"/>
            <p:cNvSpPr>
              <a:spLocks noChangeArrowheads="1"/>
            </p:cNvSpPr>
            <p:nvPr/>
          </p:nvSpPr>
          <p:spPr bwMode="auto">
            <a:xfrm>
              <a:off x="1161" y="3746"/>
              <a:ext cx="617"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WHAT</a:t>
              </a:r>
            </a:p>
            <a:p>
              <a:pPr eaLnBrk="1" hangingPunct="1">
                <a:lnSpc>
                  <a:spcPct val="35000"/>
                </a:lnSpc>
                <a:spcBef>
                  <a:spcPts val="11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0066FF"/>
                  </a:solidFill>
                  <a:latin typeface="Helvetica" charset="0"/>
                  <a:ea typeface="MS Gothic" charset="0"/>
                  <a:cs typeface="MS Gothic" charset="0"/>
                </a:rPr>
                <a:t>HE:</a:t>
              </a:r>
            </a:p>
          </p:txBody>
        </p:sp>
      </p:grpSp>
      <p:grpSp>
        <p:nvGrpSpPr>
          <p:cNvPr id="291855" name="Group 24"/>
          <p:cNvGrpSpPr>
            <a:grpSpLocks/>
          </p:cNvGrpSpPr>
          <p:nvPr/>
        </p:nvGrpSpPr>
        <p:grpSpPr bwMode="auto">
          <a:xfrm>
            <a:off x="5011738" y="4325973"/>
            <a:ext cx="890587" cy="1378385"/>
            <a:chOff x="3473" y="3088"/>
            <a:chExt cx="617" cy="985"/>
          </a:xfrm>
        </p:grpSpPr>
        <p:sp>
          <p:nvSpPr>
            <p:cNvPr id="291878" name="Rectangle 25"/>
            <p:cNvSpPr>
              <a:spLocks noChangeArrowheads="1"/>
            </p:cNvSpPr>
            <p:nvPr/>
          </p:nvSpPr>
          <p:spPr bwMode="auto">
            <a:xfrm>
              <a:off x="3473" y="3088"/>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TO:</a:t>
              </a:r>
            </a:p>
          </p:txBody>
        </p:sp>
        <p:sp>
          <p:nvSpPr>
            <p:cNvPr id="291879" name="Rectangle 26"/>
            <p:cNvSpPr>
              <a:spLocks noChangeArrowheads="1"/>
            </p:cNvSpPr>
            <p:nvPr/>
          </p:nvSpPr>
          <p:spPr bwMode="auto">
            <a:xfrm>
              <a:off x="3473" y="3442"/>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AS:</a:t>
              </a:r>
            </a:p>
          </p:txBody>
        </p:sp>
        <p:sp>
          <p:nvSpPr>
            <p:cNvPr id="291880" name="Rectangle 27"/>
            <p:cNvSpPr>
              <a:spLocks noChangeArrowheads="1"/>
            </p:cNvSpPr>
            <p:nvPr/>
          </p:nvSpPr>
          <p:spPr bwMode="auto">
            <a:xfrm>
              <a:off x="3473" y="3746"/>
              <a:ext cx="617"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lnSpc>
                  <a:spcPct val="35000"/>
                </a:lnSpc>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WHAT</a:t>
              </a:r>
            </a:p>
            <a:p>
              <a:pPr eaLnBrk="1" hangingPunct="1">
                <a:lnSpc>
                  <a:spcPct val="35000"/>
                </a:lnSpc>
                <a:spcBef>
                  <a:spcPts val="1125"/>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1800" b="1">
                  <a:solidFill>
                    <a:srgbClr val="FAFD00"/>
                  </a:solidFill>
                  <a:latin typeface="Helvetica" charset="0"/>
                  <a:ea typeface="MS Gothic" charset="0"/>
                  <a:cs typeface="MS Gothic" charset="0"/>
                </a:rPr>
                <a:t>HE:</a:t>
              </a:r>
            </a:p>
          </p:txBody>
        </p:sp>
      </p:grpSp>
      <p:sp>
        <p:nvSpPr>
          <p:cNvPr id="291856" name="Rectangle 28"/>
          <p:cNvSpPr>
            <a:spLocks noChangeArrowheads="1"/>
          </p:cNvSpPr>
          <p:nvPr/>
        </p:nvSpPr>
        <p:spPr bwMode="auto">
          <a:xfrm>
            <a:off x="1757363" y="1004889"/>
            <a:ext cx="2355850"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0066FF"/>
                </a:solidFill>
                <a:latin typeface="Helvetica" charset="0"/>
                <a:ea typeface="MS Gothic" charset="0"/>
                <a:cs typeface="MS Gothic" charset="0"/>
              </a:rPr>
              <a:t>MATTHEW</a:t>
            </a:r>
          </a:p>
        </p:txBody>
      </p:sp>
      <p:sp>
        <p:nvSpPr>
          <p:cNvPr id="291857" name="Rectangle 29"/>
          <p:cNvSpPr>
            <a:spLocks noChangeArrowheads="1"/>
          </p:cNvSpPr>
          <p:nvPr/>
        </p:nvSpPr>
        <p:spPr bwMode="auto">
          <a:xfrm>
            <a:off x="5588001" y="1025525"/>
            <a:ext cx="2036763"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0066FF"/>
                </a:solidFill>
                <a:latin typeface="Helvetica" charset="0"/>
                <a:ea typeface="MS Gothic" charset="0"/>
                <a:cs typeface="MS Gothic" charset="0"/>
              </a:rPr>
              <a:t>MARK</a:t>
            </a:r>
          </a:p>
        </p:txBody>
      </p:sp>
      <p:sp>
        <p:nvSpPr>
          <p:cNvPr id="291858" name="Rectangle 30"/>
          <p:cNvSpPr>
            <a:spLocks noChangeArrowheads="1"/>
          </p:cNvSpPr>
          <p:nvPr/>
        </p:nvSpPr>
        <p:spPr bwMode="auto">
          <a:xfrm>
            <a:off x="2149476" y="3692525"/>
            <a:ext cx="2035175"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0066FF"/>
                </a:solidFill>
                <a:latin typeface="Helvetica" charset="0"/>
                <a:ea typeface="MS Gothic" charset="0"/>
                <a:cs typeface="MS Gothic" charset="0"/>
              </a:rPr>
              <a:t>LUKE</a:t>
            </a:r>
          </a:p>
        </p:txBody>
      </p:sp>
      <p:sp>
        <p:nvSpPr>
          <p:cNvPr id="291859" name="Rectangle 31"/>
          <p:cNvSpPr>
            <a:spLocks noChangeArrowheads="1"/>
          </p:cNvSpPr>
          <p:nvPr/>
        </p:nvSpPr>
        <p:spPr bwMode="auto">
          <a:xfrm>
            <a:off x="5759471" y="3684589"/>
            <a:ext cx="1476375"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JOHN</a:t>
            </a:r>
          </a:p>
        </p:txBody>
      </p:sp>
      <p:sp>
        <p:nvSpPr>
          <p:cNvPr id="291860" name="Rectangle 32"/>
          <p:cNvSpPr>
            <a:spLocks noChangeArrowheads="1"/>
          </p:cNvSpPr>
          <p:nvPr/>
        </p:nvSpPr>
        <p:spPr bwMode="auto">
          <a:xfrm>
            <a:off x="2159000" y="1560514"/>
            <a:ext cx="1766888"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   JEWS</a:t>
            </a:r>
          </a:p>
        </p:txBody>
      </p:sp>
      <p:sp>
        <p:nvSpPr>
          <p:cNvPr id="291861" name="Rectangle 33"/>
          <p:cNvSpPr>
            <a:spLocks noChangeArrowheads="1"/>
          </p:cNvSpPr>
          <p:nvPr/>
        </p:nvSpPr>
        <p:spPr bwMode="auto">
          <a:xfrm>
            <a:off x="5899150" y="1570038"/>
            <a:ext cx="1766888"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ROMANS</a:t>
            </a:r>
          </a:p>
        </p:txBody>
      </p:sp>
      <p:sp>
        <p:nvSpPr>
          <p:cNvPr id="291862" name="Rectangle 34"/>
          <p:cNvSpPr>
            <a:spLocks noChangeArrowheads="1"/>
          </p:cNvSpPr>
          <p:nvPr/>
        </p:nvSpPr>
        <p:spPr bwMode="auto">
          <a:xfrm>
            <a:off x="2462234" y="4237039"/>
            <a:ext cx="1766887"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GREEKS</a:t>
            </a:r>
          </a:p>
        </p:txBody>
      </p:sp>
      <p:sp>
        <p:nvSpPr>
          <p:cNvPr id="291863" name="Rectangle 35"/>
          <p:cNvSpPr>
            <a:spLocks noChangeArrowheads="1"/>
          </p:cNvSpPr>
          <p:nvPr/>
        </p:nvSpPr>
        <p:spPr bwMode="auto">
          <a:xfrm>
            <a:off x="5895975" y="4241800"/>
            <a:ext cx="2624138"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CHURCH</a:t>
            </a:r>
          </a:p>
        </p:txBody>
      </p:sp>
      <p:sp>
        <p:nvSpPr>
          <p:cNvPr id="291864" name="Rectangle 36"/>
          <p:cNvSpPr>
            <a:spLocks noChangeArrowheads="1"/>
          </p:cNvSpPr>
          <p:nvPr/>
        </p:nvSpPr>
        <p:spPr bwMode="auto">
          <a:xfrm>
            <a:off x="2424134" y="2070101"/>
            <a:ext cx="1766887"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KING</a:t>
            </a:r>
          </a:p>
        </p:txBody>
      </p:sp>
      <p:sp>
        <p:nvSpPr>
          <p:cNvPr id="291865" name="Rectangle 37"/>
          <p:cNvSpPr>
            <a:spLocks noChangeArrowheads="1"/>
          </p:cNvSpPr>
          <p:nvPr/>
        </p:nvSpPr>
        <p:spPr bwMode="auto">
          <a:xfrm>
            <a:off x="5881709" y="2065338"/>
            <a:ext cx="1766887"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SERVANT</a:t>
            </a:r>
          </a:p>
        </p:txBody>
      </p:sp>
      <p:sp>
        <p:nvSpPr>
          <p:cNvPr id="291866" name="Rectangle 38"/>
          <p:cNvSpPr>
            <a:spLocks noChangeArrowheads="1"/>
          </p:cNvSpPr>
          <p:nvPr/>
        </p:nvSpPr>
        <p:spPr bwMode="auto">
          <a:xfrm>
            <a:off x="2440009" y="4735514"/>
            <a:ext cx="1766887"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GOD/MAN</a:t>
            </a:r>
          </a:p>
        </p:txBody>
      </p:sp>
      <p:sp>
        <p:nvSpPr>
          <p:cNvPr id="291867" name="Rectangle 39"/>
          <p:cNvSpPr>
            <a:spLocks noChangeArrowheads="1"/>
          </p:cNvSpPr>
          <p:nvPr/>
        </p:nvSpPr>
        <p:spPr bwMode="auto">
          <a:xfrm>
            <a:off x="5903913" y="4729164"/>
            <a:ext cx="1073150"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GOD</a:t>
            </a:r>
          </a:p>
        </p:txBody>
      </p:sp>
      <p:sp>
        <p:nvSpPr>
          <p:cNvPr id="291868" name="Rectangle 40"/>
          <p:cNvSpPr>
            <a:spLocks noChangeArrowheads="1"/>
          </p:cNvSpPr>
          <p:nvPr/>
        </p:nvSpPr>
        <p:spPr bwMode="auto">
          <a:xfrm>
            <a:off x="2427309" y="2574925"/>
            <a:ext cx="1766887"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SAID</a:t>
            </a:r>
          </a:p>
        </p:txBody>
      </p:sp>
      <p:sp>
        <p:nvSpPr>
          <p:cNvPr id="291869" name="Rectangle 41"/>
          <p:cNvSpPr>
            <a:spLocks noChangeArrowheads="1"/>
          </p:cNvSpPr>
          <p:nvPr/>
        </p:nvSpPr>
        <p:spPr bwMode="auto">
          <a:xfrm>
            <a:off x="5905521" y="2584451"/>
            <a:ext cx="1154113"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DID</a:t>
            </a:r>
          </a:p>
        </p:txBody>
      </p:sp>
      <p:sp>
        <p:nvSpPr>
          <p:cNvPr id="291870" name="Rectangle 42"/>
          <p:cNvSpPr>
            <a:spLocks noChangeArrowheads="1"/>
          </p:cNvSpPr>
          <p:nvPr/>
        </p:nvSpPr>
        <p:spPr bwMode="auto">
          <a:xfrm>
            <a:off x="5872184" y="5256213"/>
            <a:ext cx="1766887"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FFEA18"/>
                </a:solidFill>
                <a:latin typeface="Helvetica" charset="0"/>
                <a:ea typeface="MS Gothic" charset="0"/>
                <a:cs typeface="MS Gothic" charset="0"/>
              </a:rPr>
              <a:t>MEANT</a:t>
            </a:r>
          </a:p>
        </p:txBody>
      </p:sp>
      <p:sp>
        <p:nvSpPr>
          <p:cNvPr id="291871" name="Rectangle 43"/>
          <p:cNvSpPr>
            <a:spLocks noChangeArrowheads="1"/>
          </p:cNvSpPr>
          <p:nvPr/>
        </p:nvSpPr>
        <p:spPr bwMode="auto">
          <a:xfrm>
            <a:off x="2440009" y="5251450"/>
            <a:ext cx="1247775" cy="469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1575"/>
              </a:spcBef>
              <a:buClr>
                <a:srgbClr val="0066FF"/>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2500" b="1">
                <a:solidFill>
                  <a:srgbClr val="0066FF"/>
                </a:solidFill>
                <a:latin typeface="Helvetica" charset="0"/>
                <a:ea typeface="MS Gothic" charset="0"/>
                <a:cs typeface="MS Gothic" charset="0"/>
              </a:rPr>
              <a:t>FELT</a:t>
            </a:r>
          </a:p>
        </p:txBody>
      </p:sp>
      <p:sp>
        <p:nvSpPr>
          <p:cNvPr id="291872" name="AutoShape 44"/>
          <p:cNvSpPr>
            <a:spLocks noChangeArrowheads="1"/>
          </p:cNvSpPr>
          <p:nvPr/>
        </p:nvSpPr>
        <p:spPr bwMode="auto">
          <a:xfrm>
            <a:off x="4735513" y="3533796"/>
            <a:ext cx="3003550" cy="2486025"/>
          </a:xfrm>
          <a:prstGeom prst="roundRect">
            <a:avLst>
              <a:gd name="adj" fmla="val 16667"/>
            </a:avLst>
          </a:prstGeom>
          <a:noFill/>
          <a:ln w="76320">
            <a:solidFill>
              <a:srgbClr val="FC0128"/>
            </a:solidFill>
            <a:miter lim="800000"/>
            <a:headEnd/>
            <a:tailEnd/>
          </a:ln>
          <a:extLst>
            <a:ext uri="{909E8E84-426E-40dd-AFC4-6F175D3DCCD1}">
              <a14:hiddenFill xmlns="" xmlns:a14="http://schemas.microsoft.com/office/drawing/2010/main">
                <a:solidFill>
                  <a:srgbClr val="FFFFFF"/>
                </a:solidFill>
              </a14:hiddenFill>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91873" name="Text Box 45"/>
          <p:cNvSpPr txBox="1">
            <a:spLocks noChangeArrowheads="1"/>
          </p:cNvSpPr>
          <p:nvPr/>
        </p:nvSpPr>
        <p:spPr bwMode="auto">
          <a:xfrm>
            <a:off x="8780677" y="1854"/>
            <a:ext cx="163084" cy="366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4622" name="Text Box 46"/>
          <p:cNvSpPr txBox="1">
            <a:spLocks noChangeArrowheads="1"/>
          </p:cNvSpPr>
          <p:nvPr/>
        </p:nvSpPr>
        <p:spPr bwMode="auto">
          <a:xfrm>
            <a:off x="3668713" y="2616201"/>
            <a:ext cx="1770062" cy="1534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888"/>
              </a:spcBef>
              <a:buClr>
                <a:srgbClr val="FFEA18"/>
              </a:buClr>
            </a:pPr>
            <a:r>
              <a:rPr lang="en-GB" sz="9400" b="1">
                <a:solidFill>
                  <a:srgbClr val="FFEA18"/>
                </a:solidFill>
                <a:ea typeface="MS Gothic" charset="0"/>
                <a:cs typeface="MS Gothic" charset="0"/>
              </a:rPr>
              <a:t>∑</a:t>
            </a:r>
          </a:p>
        </p:txBody>
      </p:sp>
      <p:sp>
        <p:nvSpPr>
          <p:cNvPr id="291875" name="Text Box 47"/>
          <p:cNvSpPr txBox="1">
            <a:spLocks noChangeArrowheads="1"/>
          </p:cNvSpPr>
          <p:nvPr/>
        </p:nvSpPr>
        <p:spPr bwMode="auto">
          <a:xfrm>
            <a:off x="8355926" y="6538900"/>
            <a:ext cx="306191" cy="225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22</a:t>
            </a:r>
          </a:p>
        </p:txBody>
      </p:sp>
      <p:sp>
        <p:nvSpPr>
          <p:cNvPr id="50" name="Title 49"/>
          <p:cNvSpPr>
            <a:spLocks noGrp="1"/>
          </p:cNvSpPr>
          <p:nvPr>
            <p:ph type="title" idx="4294967295"/>
          </p:nvPr>
        </p:nvSpPr>
        <p:spPr bwMode="auto">
          <a:xfrm>
            <a:off x="457200" y="228600"/>
            <a:ext cx="81534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p>
            <a:r>
              <a:rPr lang="en-US" sz="2900" b="1">
                <a:solidFill>
                  <a:srgbClr val="FAFD00"/>
                </a:solidFill>
                <a:latin typeface="Comic Sans MS" charset="0"/>
                <a:cs typeface="MS Gothic" charset="0"/>
              </a:rPr>
              <a:t>JOHN: SUMMING UP THE MESSAGE</a:t>
            </a:r>
            <a:endParaRPr lang="en-US">
              <a:latin typeface="Times New Roman" charset="0"/>
              <a:cs typeface="MS Gothic" charset="0"/>
            </a:endParaRPr>
          </a:p>
        </p:txBody>
      </p:sp>
      <p:sp>
        <p:nvSpPr>
          <p:cNvPr id="52" name="TextBox 51"/>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38156524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anim calcmode="lin" valueType="num">
                                      <p:cBhvr>
                                        <p:cTn id="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0"/>
                                        </p:tgtEl>
                                      </p:cBhvr>
                                    </p:animEffect>
                                  </p:childTnLst>
                                </p:cTn>
                              </p:par>
                            </p:childTnLst>
                          </p:cTn>
                        </p:par>
                        <p:par>
                          <p:cTn id="12" fill="hold" nodeType="afterGroup">
                            <p:stCondLst>
                              <p:cond delay="1650"/>
                            </p:stCondLst>
                            <p:childTnLst>
                              <p:par>
                                <p:cTn id="13" presetID="23" presetClass="entr" presetSubtype="528" fill="hold" nodeType="afterEffect">
                                  <p:stCondLst>
                                    <p:cond delay="0"/>
                                  </p:stCondLst>
                                  <p:childTnLst>
                                    <p:set>
                                      <p:cBhvr>
                                        <p:cTn id="14" dur="1" fill="hold">
                                          <p:stCondLst>
                                            <p:cond delay="0"/>
                                          </p:stCondLst>
                                        </p:cTn>
                                        <p:tgtEl>
                                          <p:spTgt spid="24622"/>
                                        </p:tgtEl>
                                        <p:attrNameLst>
                                          <p:attrName>style.visibility</p:attrName>
                                        </p:attrNameLst>
                                      </p:cBhvr>
                                      <p:to>
                                        <p:strVal val="visible"/>
                                      </p:to>
                                    </p:set>
                                    <p:anim calcmode="lin" valueType="num">
                                      <p:cBhvr>
                                        <p:cTn id="15" dur="500" fill="hold"/>
                                        <p:tgtEl>
                                          <p:spTgt spid="24622"/>
                                        </p:tgtEl>
                                        <p:attrNameLst>
                                          <p:attrName>ppt_w</p:attrName>
                                        </p:attrNameLst>
                                      </p:cBhvr>
                                      <p:tavLst>
                                        <p:tav tm="100000">
                                          <p:val>
                                            <p:fltVal val="0"/>
                                          </p:val>
                                        </p:tav>
                                        <p:tav>
                                          <p:val>
                                            <p:strVal val="#ppt_w"/>
                                          </p:val>
                                        </p:tav>
                                      </p:tavLst>
                                    </p:anim>
                                    <p:anim calcmode="lin" valueType="num">
                                      <p:cBhvr>
                                        <p:cTn id="16" dur="500" fill="hold"/>
                                        <p:tgtEl>
                                          <p:spTgt spid="24622"/>
                                        </p:tgtEl>
                                        <p:attrNameLst>
                                          <p:attrName>ppt_h</p:attrName>
                                        </p:attrNameLst>
                                      </p:cBhvr>
                                      <p:tavLst>
                                        <p:tav tm="100000">
                                          <p:val>
                                            <p:fltVal val="0"/>
                                          </p:val>
                                        </p:tav>
                                        <p:tav>
                                          <p:val>
                                            <p:strVal val="#ppt_h"/>
                                          </p:val>
                                        </p:tav>
                                      </p:tavLst>
                                    </p:anim>
                                    <p:anim calcmode="lin" valueType="num">
                                      <p:cBhvr>
                                        <p:cTn id="17" dur="500" fill="hold"/>
                                        <p:tgtEl>
                                          <p:spTgt spid="24622"/>
                                        </p:tgtEl>
                                        <p:attrNameLst>
                                          <p:attrName>ppt_x</p:attrName>
                                        </p:attrNameLst>
                                      </p:cBhvr>
                                      <p:tavLst>
                                        <p:tav tm="100000">
                                          <p:val>
                                            <p:fltVal val="0.5"/>
                                          </p:val>
                                        </p:tav>
                                        <p:tav>
                                          <p:val>
                                            <p:strVal val="#ppt_x"/>
                                          </p:val>
                                        </p:tav>
                                      </p:tavLst>
                                    </p:anim>
                                    <p:anim calcmode="lin" valueType="num">
                                      <p:cBhvr>
                                        <p:cTn id="18" dur="500" fill="hold"/>
                                        <p:tgtEl>
                                          <p:spTgt spid="24622"/>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ext Box 1027"/>
          <p:cNvSpPr txBox="1">
            <a:spLocks noChangeArrowheads="1"/>
          </p:cNvSpPr>
          <p:nvPr/>
        </p:nvSpPr>
        <p:spPr bwMode="auto">
          <a:xfrm>
            <a:off x="8540755" y="76206"/>
            <a:ext cx="52680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cs typeface="Arial" charset="0"/>
              </a:rPr>
              <a:t>49</a:t>
            </a:r>
          </a:p>
        </p:txBody>
      </p:sp>
      <p:pic>
        <p:nvPicPr>
          <p:cNvPr id="196610" name="Picture 1035" descr="j03167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1085850"/>
            <a:ext cx="3657600" cy="241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5006" name="Rectangle 1038"/>
          <p:cNvSpPr>
            <a:spLocks noGrp="1" noChangeArrowheads="1"/>
          </p:cNvSpPr>
          <p:nvPr>
            <p:ph type="title"/>
          </p:nvPr>
        </p:nvSpPr>
        <p:spPr>
          <a:xfrm>
            <a:off x="1738334" y="228621"/>
            <a:ext cx="5805487" cy="646113"/>
          </a:xfrm>
          <a:solidFill>
            <a:schemeClr val="bg2"/>
          </a:solidFill>
        </p:spPr>
        <p:txBody>
          <a:bodyPr anchor="t" anchorCtr="0">
            <a:spAutoFit/>
          </a:bodyPr>
          <a:lstStyle/>
          <a:p>
            <a:pPr eaLnBrk="1" hangingPunct="1">
              <a:defRPr/>
            </a:pPr>
            <a:r>
              <a:rPr lang="en-US" sz="3600" b="1" dirty="0">
                <a:solidFill>
                  <a:schemeClr val="tx1"/>
                </a:solidFill>
                <a:effectLst>
                  <a:outerShdw blurRad="38100" dist="38100" dir="2700000" algn="tl">
                    <a:srgbClr val="000000"/>
                  </a:outerShdw>
                </a:effectLst>
                <a:latin typeface="Arial"/>
                <a:ea typeface="SimSun" charset="0"/>
                <a:cs typeface="Arial"/>
              </a:rPr>
              <a:t>The Synoptic Problem</a:t>
            </a:r>
          </a:p>
        </p:txBody>
      </p:sp>
      <p:sp>
        <p:nvSpPr>
          <p:cNvPr id="6" name="Rectangle 1028"/>
          <p:cNvSpPr txBox="1">
            <a:spLocks noChangeArrowheads="1"/>
          </p:cNvSpPr>
          <p:nvPr/>
        </p:nvSpPr>
        <p:spPr bwMode="auto">
          <a:xfrm>
            <a:off x="381000" y="3886201"/>
            <a:ext cx="8458200" cy="2362200"/>
          </a:xfrm>
          <a:prstGeom prst="rect">
            <a:avLst/>
          </a:prstGeom>
          <a:noFill/>
          <a:ln w="9525">
            <a:noFill/>
            <a:miter lim="800000"/>
            <a:headEnd/>
            <a:tailEnd/>
          </a:ln>
          <a:effectLst/>
        </p:spPr>
        <p:txBody>
          <a:bodyPr lIns="91341" tIns="45671" rIns="91341" bIns="45671" anchor="ct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buClr>
                <a:srgbClr val="FFFFCC"/>
              </a:buClr>
              <a:buSzPct val="75000"/>
              <a:buFont typeface="Wingdings" charset="0"/>
              <a:buNone/>
              <a:defRPr/>
            </a:pPr>
            <a:r>
              <a:rPr lang="en-US" sz="3200" b="1" dirty="0">
                <a:solidFill>
                  <a:srgbClr val="FFFFFF"/>
                </a:solidFill>
                <a:effectLst>
                  <a:outerShdw blurRad="38100" dist="38100" dir="2700000" algn="tl">
                    <a:srgbClr val="010199"/>
                  </a:outerShdw>
                </a:effectLst>
                <a:latin typeface="Arial"/>
                <a:cs typeface="Arial"/>
              </a:rPr>
              <a:t>Matthew, Mark &amp; Luke in a nutshell:</a:t>
            </a:r>
          </a:p>
          <a:p>
            <a:pPr algn="just" eaLnBrk="1" hangingPunct="1">
              <a:spcBef>
                <a:spcPct val="20000"/>
              </a:spcBef>
              <a:buClr>
                <a:srgbClr val="FFFFCC"/>
              </a:buClr>
              <a:buSzPct val="75000"/>
              <a:buFont typeface="Wingdings" charset="0"/>
              <a:buChar char="l"/>
              <a:defRPr/>
            </a:pPr>
            <a:r>
              <a:rPr lang="en-US" sz="3200" b="1" dirty="0">
                <a:solidFill>
                  <a:srgbClr val="FFFFFF"/>
                </a:solidFill>
                <a:effectLst>
                  <a:outerShdw blurRad="38100" dist="38100" dir="2700000" algn="tl">
                    <a:srgbClr val="010199"/>
                  </a:outerShdw>
                </a:effectLst>
                <a:latin typeface="Arial"/>
                <a:cs typeface="Arial"/>
              </a:rPr>
              <a:t>How do we explain their </a:t>
            </a:r>
            <a:r>
              <a:rPr lang="en-US" sz="3200" b="1" dirty="0">
                <a:solidFill>
                  <a:srgbClr val="FFFF00"/>
                </a:solidFill>
                <a:latin typeface="Arial"/>
                <a:cs typeface="Arial"/>
              </a:rPr>
              <a:t>similarities</a:t>
            </a:r>
            <a:r>
              <a:rPr lang="en-US" sz="3200" b="1" dirty="0">
                <a:solidFill>
                  <a:srgbClr val="FFFFFF"/>
                </a:solidFill>
                <a:effectLst>
                  <a:outerShdw blurRad="38100" dist="38100" dir="2700000" algn="tl">
                    <a:srgbClr val="010199"/>
                  </a:outerShdw>
                </a:effectLst>
                <a:latin typeface="Arial"/>
                <a:cs typeface="Arial"/>
              </a:rPr>
              <a:t>?</a:t>
            </a:r>
          </a:p>
          <a:p>
            <a:pPr algn="just" eaLnBrk="1" hangingPunct="1">
              <a:spcBef>
                <a:spcPct val="20000"/>
              </a:spcBef>
              <a:buClr>
                <a:srgbClr val="FFFFCC"/>
              </a:buClr>
              <a:buSzPct val="75000"/>
              <a:buFont typeface="Wingdings" charset="0"/>
              <a:buChar char="l"/>
              <a:defRPr/>
            </a:pPr>
            <a:r>
              <a:rPr lang="en-US" sz="3200" b="1" dirty="0">
                <a:solidFill>
                  <a:srgbClr val="FFFFFF"/>
                </a:solidFill>
                <a:effectLst>
                  <a:outerShdw blurRad="38100" dist="38100" dir="2700000" algn="tl">
                    <a:srgbClr val="010199"/>
                  </a:outerShdw>
                </a:effectLst>
                <a:latin typeface="Arial"/>
                <a:cs typeface="Arial"/>
              </a:rPr>
              <a:t>How do we explain their </a:t>
            </a:r>
            <a:r>
              <a:rPr lang="en-US" sz="3200" b="1" dirty="0">
                <a:solidFill>
                  <a:srgbClr val="FFFF00"/>
                </a:solidFill>
                <a:latin typeface="Arial"/>
                <a:cs typeface="Arial"/>
              </a:rPr>
              <a:t>differences</a:t>
            </a:r>
            <a:r>
              <a:rPr lang="en-US" sz="3200" b="1" dirty="0">
                <a:solidFill>
                  <a:srgbClr val="FFFFFF"/>
                </a:solidFill>
                <a:effectLst>
                  <a:outerShdw blurRad="38100" dist="38100" dir="2700000" algn="tl">
                    <a:srgbClr val="010199"/>
                  </a:outerShdw>
                </a:effectLst>
                <a:latin typeface="Arial"/>
                <a:cs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3"/>
          <p:cNvSpPr txBox="1">
            <a:spLocks noChangeArrowheads="1"/>
          </p:cNvSpPr>
          <p:nvPr/>
        </p:nvSpPr>
        <p:spPr bwMode="auto">
          <a:xfrm>
            <a:off x="8540755" y="76206"/>
            <a:ext cx="52680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49</a:t>
            </a:r>
          </a:p>
        </p:txBody>
      </p:sp>
      <p:sp>
        <p:nvSpPr>
          <p:cNvPr id="68613" name="Rectangle 5"/>
          <p:cNvSpPr>
            <a:spLocks noGrp="1" noChangeArrowheads="1"/>
          </p:cNvSpPr>
          <p:nvPr>
            <p:ph type="title"/>
          </p:nvPr>
        </p:nvSpPr>
        <p:spPr>
          <a:xfrm>
            <a:off x="1403648" y="260669"/>
            <a:ext cx="6192688" cy="646113"/>
          </a:xfrm>
          <a:solidFill>
            <a:schemeClr val="bg2"/>
          </a:solidFill>
        </p:spPr>
        <p:txBody>
          <a:bodyPr wrap="square" anchor="t" anchorCtr="0">
            <a:spAutoFit/>
          </a:bodyPr>
          <a:lstStyle/>
          <a:p>
            <a:pPr eaLnBrk="1" hangingPunct="1">
              <a:defRPr/>
            </a:pPr>
            <a:r>
              <a:rPr lang="en-US" sz="3600" b="1" dirty="0">
                <a:solidFill>
                  <a:schemeClr val="tx1"/>
                </a:solidFill>
                <a:effectLst>
                  <a:outerShdw blurRad="38100" dist="38100" dir="2700000" algn="tl">
                    <a:srgbClr val="000000"/>
                  </a:outerShdw>
                </a:effectLst>
                <a:latin typeface="Arial"/>
                <a:ea typeface="SimSun" charset="0"/>
                <a:cs typeface="Arial"/>
              </a:rPr>
              <a:t>Synoptic Similarities</a:t>
            </a:r>
          </a:p>
        </p:txBody>
      </p:sp>
      <p:sp>
        <p:nvSpPr>
          <p:cNvPr id="68614" name="Rectangle 6"/>
          <p:cNvSpPr>
            <a:spLocks noChangeArrowheads="1"/>
          </p:cNvSpPr>
          <p:nvPr/>
        </p:nvSpPr>
        <p:spPr bwMode="auto">
          <a:xfrm>
            <a:off x="152400" y="1143000"/>
            <a:ext cx="8915400" cy="5715000"/>
          </a:xfrm>
          <a:prstGeom prst="rect">
            <a:avLst/>
          </a:prstGeom>
          <a:noFill/>
          <a:ln w="9525">
            <a:noFill/>
            <a:miter lim="800000"/>
            <a:headEnd/>
            <a:tailEnd/>
          </a:ln>
          <a:effectLst/>
        </p:spPr>
        <p:txBody>
          <a:bodyPr lIns="91341" tIns="45671" rIns="91341" bIns="45671" anchor="ctr"/>
          <a:lstStyle/>
          <a:p>
            <a:pPr marL="342543" indent="-342543" eaLnBrk="1" hangingPunct="1">
              <a:spcBef>
                <a:spcPct val="20000"/>
              </a:spcBef>
              <a:buClr>
                <a:srgbClr val="FFFFCC"/>
              </a:buClr>
              <a:buSzPct val="75000"/>
              <a:buFont typeface="Wingdings" charset="0"/>
              <a:buChar char="l"/>
              <a:defRPr/>
            </a:pPr>
            <a:r>
              <a:rPr lang="en-US" sz="2600" b="1" dirty="0">
                <a:solidFill>
                  <a:srgbClr val="FFFFFF"/>
                </a:solidFill>
                <a:effectLst>
                  <a:outerShdw blurRad="38100" dist="38100" dir="2700000" algn="tl">
                    <a:srgbClr val="010199"/>
                  </a:outerShdw>
                </a:effectLst>
                <a:latin typeface="Arial"/>
                <a:cs typeface="Arial"/>
              </a:rPr>
              <a:t>Matthew, Mark and Luke are noticeably similar, while John is quite different. </a:t>
            </a:r>
          </a:p>
          <a:p>
            <a:pPr marL="342543" indent="-342543" eaLnBrk="1" hangingPunct="1">
              <a:spcBef>
                <a:spcPct val="20000"/>
              </a:spcBef>
              <a:buClr>
                <a:srgbClr val="FFFFCC"/>
              </a:buClr>
              <a:buSzPct val="75000"/>
              <a:buFont typeface="Wingdings" charset="0"/>
              <a:buChar char="l"/>
              <a:defRPr/>
            </a:pPr>
            <a:r>
              <a:rPr lang="en-US" sz="2600" b="1" dirty="0">
                <a:solidFill>
                  <a:srgbClr val="FFFFFF"/>
                </a:solidFill>
                <a:effectLst>
                  <a:outerShdw blurRad="38100" dist="38100" dir="2700000" algn="tl">
                    <a:srgbClr val="010199"/>
                  </a:outerShdw>
                </a:effectLst>
                <a:latin typeface="Arial"/>
                <a:cs typeface="Arial"/>
              </a:rPr>
              <a:t>How do the first three Gospels agree?</a:t>
            </a:r>
          </a:p>
          <a:p>
            <a:pPr marL="742174" lvl="1" indent="-285456" eaLnBrk="1" hangingPunct="1">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Language</a:t>
            </a:r>
          </a:p>
          <a:p>
            <a:pPr marL="742174" lvl="1" indent="-285456" eaLnBrk="1" hangingPunct="1">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Material they include</a:t>
            </a:r>
          </a:p>
          <a:p>
            <a:pPr marL="742174" lvl="1" indent="-285456" eaLnBrk="1" hangingPunct="1">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General order of the events and sayings from Christ</a:t>
            </a:r>
            <a:r>
              <a:rPr lang="mr-IN" sz="2200" b="1" dirty="0">
                <a:solidFill>
                  <a:srgbClr val="FFFFFF"/>
                </a:solidFill>
                <a:effectLst>
                  <a:outerShdw blurRad="38100" dist="38100" dir="2700000" algn="tl">
                    <a:srgbClr val="010199"/>
                  </a:outerShdw>
                </a:effectLst>
                <a:latin typeface="Arial"/>
                <a:cs typeface="Arial"/>
              </a:rPr>
              <a:t>'</a:t>
            </a:r>
            <a:r>
              <a:rPr lang="en-US" sz="2200" b="1" dirty="0">
                <a:solidFill>
                  <a:srgbClr val="FFFFFF"/>
                </a:solidFill>
                <a:effectLst>
                  <a:outerShdw blurRad="38100" dist="38100" dir="2700000" algn="tl">
                    <a:srgbClr val="010199"/>
                  </a:outerShdw>
                </a:effectLst>
                <a:latin typeface="Arial"/>
                <a:cs typeface="Arial"/>
              </a:rPr>
              <a:t>s life</a:t>
            </a:r>
          </a:p>
          <a:p>
            <a:pPr marL="342543" indent="-342543" eaLnBrk="1" hangingPunct="1">
              <a:spcBef>
                <a:spcPct val="20000"/>
              </a:spcBef>
              <a:buClr>
                <a:srgbClr val="FFFFCC"/>
              </a:buClr>
              <a:buSzPct val="75000"/>
              <a:buFont typeface="Wingdings" charset="0"/>
              <a:buChar char="l"/>
              <a:defRPr/>
            </a:pPr>
            <a:r>
              <a:rPr lang="en-US" sz="2600" b="1" dirty="0">
                <a:solidFill>
                  <a:srgbClr val="FFFFFF"/>
                </a:solidFill>
                <a:effectLst>
                  <a:outerShdw blurRad="38100" dist="38100" dir="2700000" algn="tl">
                    <a:srgbClr val="010199"/>
                  </a:outerShdw>
                </a:effectLst>
                <a:latin typeface="Arial"/>
                <a:cs typeface="Arial"/>
              </a:rPr>
              <a:t>The math facts: </a:t>
            </a:r>
          </a:p>
          <a:p>
            <a:pPr marL="742174" lvl="1" indent="-285456" eaLnBrk="1" hangingPunct="1">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91 percent of Mark is found in Matthew</a:t>
            </a:r>
          </a:p>
          <a:p>
            <a:pPr marL="742174" lvl="1" indent="-285456" eaLnBrk="1" hangingPunct="1">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53 percent of Mark is found in Luke</a:t>
            </a:r>
          </a:p>
          <a:p>
            <a:pPr marL="342543" indent="-342543" eaLnBrk="1" hangingPunct="1">
              <a:spcBef>
                <a:spcPct val="20000"/>
              </a:spcBef>
              <a:buClr>
                <a:srgbClr val="FFFFCC"/>
              </a:buClr>
              <a:buSzPct val="75000"/>
              <a:buFont typeface="Wingdings" charset="0"/>
              <a:buChar char="l"/>
              <a:defRPr/>
            </a:pPr>
            <a:r>
              <a:rPr lang="en-US" sz="2700" b="1" dirty="0">
                <a:solidFill>
                  <a:srgbClr val="FFFFFF"/>
                </a:solidFill>
                <a:effectLst>
                  <a:outerShdw blurRad="38100" dist="38100" dir="2700000" algn="tl">
                    <a:srgbClr val="010199"/>
                  </a:outerShdw>
                </a:effectLst>
                <a:latin typeface="Arial"/>
                <a:cs typeface="Arial"/>
              </a:rPr>
              <a:t>Such agreement raises questions as to the origin of the Synoptic Gospels. Did the authors rely on a common source? Were they interdependent? </a:t>
            </a:r>
          </a:p>
        </p:txBody>
      </p:sp>
      <p:sp>
        <p:nvSpPr>
          <p:cNvPr id="5" name="Text Box 11"/>
          <p:cNvSpPr txBox="1">
            <a:spLocks noChangeArrowheads="1"/>
          </p:cNvSpPr>
          <p:nvPr/>
        </p:nvSpPr>
        <p:spPr bwMode="auto">
          <a:xfrm>
            <a:off x="2267765" y="908720"/>
            <a:ext cx="457199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i="1" dirty="0">
                <a:solidFill>
                  <a:srgbClr val="FFFFFF"/>
                </a:solidFill>
                <a:latin typeface="Arial" charset="0"/>
                <a:cs typeface="Arial" charset="0"/>
              </a:rPr>
              <a:t>NIV Study Bible,</a:t>
            </a:r>
            <a:r>
              <a:rPr lang="en-US" sz="2000" dirty="0">
                <a:solidFill>
                  <a:srgbClr val="FFFFFF"/>
                </a:solidFill>
                <a:latin typeface="Arial" charset="0"/>
                <a:cs typeface="Arial" charset="0"/>
              </a:rPr>
              <a:t> 1471</a:t>
            </a:r>
          </a:p>
        </p:txBody>
      </p:sp>
    </p:spTree>
    <p:extLst>
      <p:ext uri="{BB962C8B-B14F-4D97-AF65-F5344CB8AC3E}">
        <p14:creationId xmlns:p14="http://schemas.microsoft.com/office/powerpoint/2010/main" val="908056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p:cTn id="7" dur="500" fill="hold"/>
                                        <p:tgtEl>
                                          <p:spTgt spid="686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1" end="1"/>
                                            </p:txEl>
                                          </p:spTgt>
                                        </p:tgtEl>
                                        <p:attrNameLst>
                                          <p:attrName>style.visibility</p:attrName>
                                        </p:attrNameLst>
                                      </p:cBhvr>
                                      <p:to>
                                        <p:strVal val="visible"/>
                                      </p:to>
                                    </p:set>
                                    <p:anim calcmode="lin" valueType="num">
                                      <p:cBhvr>
                                        <p:cTn id="13" dur="500" fill="hold"/>
                                        <p:tgtEl>
                                          <p:spTgt spid="686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2" end="2"/>
                                            </p:txEl>
                                          </p:spTgt>
                                        </p:tgtEl>
                                        <p:attrNameLst>
                                          <p:attrName>style.visibility</p:attrName>
                                        </p:attrNameLst>
                                      </p:cBhvr>
                                      <p:to>
                                        <p:strVal val="visible"/>
                                      </p:to>
                                    </p:set>
                                    <p:anim calcmode="lin" valueType="num">
                                      <p:cBhvr>
                                        <p:cTn id="19" dur="500" fill="hold"/>
                                        <p:tgtEl>
                                          <p:spTgt spid="686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3" end="3"/>
                                            </p:txEl>
                                          </p:spTgt>
                                        </p:tgtEl>
                                        <p:attrNameLst>
                                          <p:attrName>style.visibility</p:attrName>
                                        </p:attrNameLst>
                                      </p:cBhvr>
                                      <p:to>
                                        <p:strVal val="visible"/>
                                      </p:to>
                                    </p:set>
                                    <p:anim calcmode="lin" valueType="num">
                                      <p:cBhvr>
                                        <p:cTn id="25"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4" end="4"/>
                                            </p:txEl>
                                          </p:spTgt>
                                        </p:tgtEl>
                                        <p:attrNameLst>
                                          <p:attrName>style.visibility</p:attrName>
                                        </p:attrNameLst>
                                      </p:cBhvr>
                                      <p:to>
                                        <p:strVal val="visible"/>
                                      </p:to>
                                    </p:set>
                                    <p:anim calcmode="lin" valueType="num">
                                      <p:cBhvr>
                                        <p:cTn id="31"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5" end="5"/>
                                            </p:txEl>
                                          </p:spTgt>
                                        </p:tgtEl>
                                        <p:attrNameLst>
                                          <p:attrName>style.visibility</p:attrName>
                                        </p:attrNameLst>
                                      </p:cBhvr>
                                      <p:to>
                                        <p:strVal val="visible"/>
                                      </p:to>
                                    </p:set>
                                    <p:anim calcmode="lin" valueType="num">
                                      <p:cBhvr>
                                        <p:cTn id="37"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6" end="6"/>
                                            </p:txEl>
                                          </p:spTgt>
                                        </p:tgtEl>
                                        <p:attrNameLst>
                                          <p:attrName>style.visibility</p:attrName>
                                        </p:attrNameLst>
                                      </p:cBhvr>
                                      <p:to>
                                        <p:strVal val="visible"/>
                                      </p:to>
                                    </p:set>
                                    <p:anim calcmode="lin" valueType="num">
                                      <p:cBhvr>
                                        <p:cTn id="43"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4">
                                            <p:txEl>
                                              <p:pRg st="7" end="7"/>
                                            </p:txEl>
                                          </p:spTgt>
                                        </p:tgtEl>
                                        <p:attrNameLst>
                                          <p:attrName>style.visibility</p:attrName>
                                        </p:attrNameLst>
                                      </p:cBhvr>
                                      <p:to>
                                        <p:strVal val="visible"/>
                                      </p:to>
                                    </p:set>
                                    <p:anim calcmode="lin" valueType="num">
                                      <p:cBhvr>
                                        <p:cTn id="49" dur="500" fill="hold"/>
                                        <p:tgtEl>
                                          <p:spTgt spid="6861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861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4">
                                            <p:txEl>
                                              <p:pRg st="8" end="8"/>
                                            </p:txEl>
                                          </p:spTgt>
                                        </p:tgtEl>
                                        <p:attrNameLst>
                                          <p:attrName>style.visibility</p:attrName>
                                        </p:attrNameLst>
                                      </p:cBhvr>
                                      <p:to>
                                        <p:strVal val="visible"/>
                                      </p:to>
                                    </p:set>
                                    <p:anim calcmode="lin" valueType="num">
                                      <p:cBhvr>
                                        <p:cTn id="55" dur="500" fill="hold"/>
                                        <p:tgtEl>
                                          <p:spTgt spid="6861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68614">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40" y="692151"/>
            <a:ext cx="7867650" cy="850900"/>
          </a:xfrm>
          <a:solidFill>
            <a:schemeClr val="bg1"/>
          </a:solidFill>
        </p:spPr>
        <p:txBody>
          <a:bodyPr anchor="ctr"/>
          <a:lstStyle/>
          <a:p>
            <a:pPr>
              <a:defRPr/>
            </a:pPr>
            <a:r>
              <a:rPr lang="en-US" b="1" dirty="0">
                <a:solidFill>
                  <a:schemeClr val="accent6">
                    <a:lumMod val="75000"/>
                  </a:schemeClr>
                </a:solidFill>
              </a:rPr>
              <a:t>Parallel OT &amp; NT Structure</a:t>
            </a:r>
          </a:p>
        </p:txBody>
      </p:sp>
      <p:sp>
        <p:nvSpPr>
          <p:cNvPr id="4" name="Text Box 2"/>
          <p:cNvSpPr txBox="1">
            <a:spLocks noChangeArrowheads="1"/>
          </p:cNvSpPr>
          <p:nvPr/>
        </p:nvSpPr>
        <p:spPr bwMode="auto">
          <a:xfrm>
            <a:off x="1588" y="3348042"/>
            <a:ext cx="754062" cy="584711"/>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charset="0"/>
                <a:ea typeface="ＭＳ Ｐゴシック" charset="0"/>
                <a:cs typeface="Arial" charset="0"/>
              </a:rPr>
              <a:t>OT</a:t>
            </a:r>
          </a:p>
        </p:txBody>
      </p:sp>
      <p:sp>
        <p:nvSpPr>
          <p:cNvPr id="5" name="Text Box 2"/>
          <p:cNvSpPr txBox="1">
            <a:spLocks noChangeArrowheads="1"/>
          </p:cNvSpPr>
          <p:nvPr/>
        </p:nvSpPr>
        <p:spPr bwMode="auto">
          <a:xfrm>
            <a:off x="755650" y="2133600"/>
            <a:ext cx="2447925"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charset="0"/>
                <a:ea typeface="ＭＳ Ｐゴシック" charset="0"/>
                <a:cs typeface="Arial" charset="0"/>
              </a:rPr>
              <a:t>Foundation</a:t>
            </a:r>
          </a:p>
        </p:txBody>
      </p:sp>
      <p:sp>
        <p:nvSpPr>
          <p:cNvPr id="6" name="Text Box 2"/>
          <p:cNvSpPr txBox="1">
            <a:spLocks noChangeArrowheads="1"/>
          </p:cNvSpPr>
          <p:nvPr/>
        </p:nvSpPr>
        <p:spPr bwMode="auto">
          <a:xfrm>
            <a:off x="3251200" y="2133600"/>
            <a:ext cx="1752600"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charset="0"/>
                <a:ea typeface="ＭＳ Ｐゴシック" charset="0"/>
                <a:cs typeface="Arial" charset="0"/>
              </a:rPr>
              <a:t>Past</a:t>
            </a:r>
          </a:p>
        </p:txBody>
      </p:sp>
      <p:sp>
        <p:nvSpPr>
          <p:cNvPr id="7" name="Text Box 2"/>
          <p:cNvSpPr txBox="1">
            <a:spLocks noChangeArrowheads="1"/>
          </p:cNvSpPr>
          <p:nvPr/>
        </p:nvSpPr>
        <p:spPr bwMode="auto">
          <a:xfrm>
            <a:off x="5076825" y="2133600"/>
            <a:ext cx="1776413"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charset="0"/>
                <a:ea typeface="ＭＳ Ｐゴシック" charset="0"/>
                <a:cs typeface="Arial" charset="0"/>
              </a:rPr>
              <a:t>Present</a:t>
            </a:r>
          </a:p>
        </p:txBody>
      </p:sp>
      <p:sp>
        <p:nvSpPr>
          <p:cNvPr id="8" name="Text Box 2"/>
          <p:cNvSpPr txBox="1">
            <a:spLocks noChangeArrowheads="1"/>
          </p:cNvSpPr>
          <p:nvPr/>
        </p:nvSpPr>
        <p:spPr bwMode="auto">
          <a:xfrm>
            <a:off x="6919919" y="2133600"/>
            <a:ext cx="2116137"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charset="0"/>
                <a:ea typeface="ＭＳ Ｐゴシック" charset="0"/>
                <a:cs typeface="Arial" charset="0"/>
              </a:rPr>
              <a:t>Future</a:t>
            </a:r>
          </a:p>
        </p:txBody>
      </p:sp>
      <p:sp>
        <p:nvSpPr>
          <p:cNvPr id="9" name="Text Box 2"/>
          <p:cNvSpPr txBox="1">
            <a:spLocks noChangeArrowheads="1"/>
          </p:cNvSpPr>
          <p:nvPr/>
        </p:nvSpPr>
        <p:spPr bwMode="auto">
          <a:xfrm>
            <a:off x="755656" y="3357563"/>
            <a:ext cx="1321743" cy="579596"/>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Torah</a:t>
            </a:r>
          </a:p>
        </p:txBody>
      </p:sp>
      <p:sp>
        <p:nvSpPr>
          <p:cNvPr id="10" name="Text Box 2"/>
          <p:cNvSpPr txBox="1">
            <a:spLocks noChangeArrowheads="1"/>
          </p:cNvSpPr>
          <p:nvPr/>
        </p:nvSpPr>
        <p:spPr bwMode="auto">
          <a:xfrm>
            <a:off x="3203578" y="3357563"/>
            <a:ext cx="1644325" cy="579596"/>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History</a:t>
            </a:r>
          </a:p>
        </p:txBody>
      </p:sp>
      <p:sp>
        <p:nvSpPr>
          <p:cNvPr id="11" name="Text Box 2"/>
          <p:cNvSpPr txBox="1">
            <a:spLocks noChangeArrowheads="1"/>
          </p:cNvSpPr>
          <p:nvPr/>
        </p:nvSpPr>
        <p:spPr bwMode="auto">
          <a:xfrm>
            <a:off x="5076831" y="3357563"/>
            <a:ext cx="1815417" cy="579596"/>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Wisdom</a:t>
            </a:r>
          </a:p>
        </p:txBody>
      </p:sp>
      <p:sp>
        <p:nvSpPr>
          <p:cNvPr id="12" name="Text Box 2"/>
          <p:cNvSpPr txBox="1">
            <a:spLocks noChangeArrowheads="1"/>
          </p:cNvSpPr>
          <p:nvPr/>
        </p:nvSpPr>
        <p:spPr bwMode="auto">
          <a:xfrm>
            <a:off x="6919913" y="3357563"/>
            <a:ext cx="2110653" cy="579596"/>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Prophecy</a:t>
            </a:r>
          </a:p>
        </p:txBody>
      </p:sp>
      <p:sp>
        <p:nvSpPr>
          <p:cNvPr id="13" name="Text Box 2"/>
          <p:cNvSpPr txBox="1">
            <a:spLocks noChangeArrowheads="1"/>
          </p:cNvSpPr>
          <p:nvPr/>
        </p:nvSpPr>
        <p:spPr bwMode="auto">
          <a:xfrm>
            <a:off x="1594" y="4581529"/>
            <a:ext cx="731837" cy="584711"/>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charset="0"/>
                <a:ea typeface="ＭＳ Ｐゴシック" charset="0"/>
                <a:cs typeface="Arial" charset="0"/>
              </a:rPr>
              <a:t>NT</a:t>
            </a:r>
          </a:p>
        </p:txBody>
      </p:sp>
      <p:sp>
        <p:nvSpPr>
          <p:cNvPr id="14" name="Text Box 2"/>
          <p:cNvSpPr txBox="1">
            <a:spLocks noChangeArrowheads="1"/>
          </p:cNvSpPr>
          <p:nvPr/>
        </p:nvSpPr>
        <p:spPr bwMode="auto">
          <a:xfrm>
            <a:off x="755655" y="4581525"/>
            <a:ext cx="1843083" cy="579596"/>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Gospels</a:t>
            </a:r>
          </a:p>
        </p:txBody>
      </p:sp>
      <p:sp>
        <p:nvSpPr>
          <p:cNvPr id="15" name="Text Box 2"/>
          <p:cNvSpPr txBox="1">
            <a:spLocks noChangeArrowheads="1"/>
          </p:cNvSpPr>
          <p:nvPr/>
        </p:nvSpPr>
        <p:spPr bwMode="auto">
          <a:xfrm>
            <a:off x="3203580" y="4581525"/>
            <a:ext cx="1096730" cy="579596"/>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Acts</a:t>
            </a:r>
          </a:p>
        </p:txBody>
      </p:sp>
      <p:sp>
        <p:nvSpPr>
          <p:cNvPr id="16" name="Text Box 2"/>
          <p:cNvSpPr txBox="1">
            <a:spLocks noChangeArrowheads="1"/>
          </p:cNvSpPr>
          <p:nvPr/>
        </p:nvSpPr>
        <p:spPr bwMode="auto">
          <a:xfrm>
            <a:off x="5076828" y="4581525"/>
            <a:ext cx="1796565" cy="579596"/>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Epistles</a:t>
            </a:r>
          </a:p>
        </p:txBody>
      </p:sp>
      <p:sp>
        <p:nvSpPr>
          <p:cNvPr id="17" name="Text Box 2"/>
          <p:cNvSpPr txBox="1">
            <a:spLocks noChangeArrowheads="1"/>
          </p:cNvSpPr>
          <p:nvPr/>
        </p:nvSpPr>
        <p:spPr bwMode="auto">
          <a:xfrm>
            <a:off x="6919913" y="4581525"/>
            <a:ext cx="2309502" cy="579596"/>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Revelation</a:t>
            </a:r>
          </a:p>
        </p:txBody>
      </p:sp>
      <p:sp>
        <p:nvSpPr>
          <p:cNvPr id="18" name="Text Box 2"/>
          <p:cNvSpPr txBox="1">
            <a:spLocks noChangeArrowheads="1"/>
          </p:cNvSpPr>
          <p:nvPr/>
        </p:nvSpPr>
        <p:spPr bwMode="auto">
          <a:xfrm>
            <a:off x="0" y="6054731"/>
            <a:ext cx="9144000" cy="830263"/>
          </a:xfrm>
          <a:prstGeom prst="rect">
            <a:avLst/>
          </a:prstGeom>
          <a:noFill/>
          <a:ln w="12700">
            <a:no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Erich Zenger, </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Einleitung in das Alte Testament </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(Stuttgart: W. Kohlehammer, 1995), 34; cited in Gregory Goswell, </a:t>
            </a:r>
            <a:r>
              <a:rPr kumimoji="0" lang="ru-RU"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Two Testaments in Parallel: The Influence of the Old Testament on the Structuring of the New Testament Canon,</a:t>
            </a:r>
            <a:r>
              <a:rPr kumimoji="0" lang="ru-RU"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JETS</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56 (2013): 461.</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9" name="Text Box 5"/>
          <p:cNvSpPr txBox="1">
            <a:spLocks noChangeArrowheads="1"/>
          </p:cNvSpPr>
          <p:nvPr/>
        </p:nvSpPr>
        <p:spPr bwMode="auto">
          <a:xfrm>
            <a:off x="8316416" y="44454"/>
            <a:ext cx="698049"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20a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p:bldP spid="10" grpId="0"/>
      <p:bldP spid="11" grpId="0"/>
      <p:bldP spid="12" grpId="0"/>
      <p:bldP spid="13" grpId="0" animBg="1" autoUpdateAnimBg="0"/>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ext Box 3"/>
          <p:cNvSpPr txBox="1">
            <a:spLocks noChangeArrowheads="1"/>
          </p:cNvSpPr>
          <p:nvPr/>
        </p:nvSpPr>
        <p:spPr bwMode="auto">
          <a:xfrm>
            <a:off x="8426458" y="152409"/>
            <a:ext cx="52680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cs typeface="Arial" charset="0"/>
              </a:rPr>
              <a:t>51</a:t>
            </a:r>
          </a:p>
        </p:txBody>
      </p:sp>
      <p:sp>
        <p:nvSpPr>
          <p:cNvPr id="198658" name="Text Box 5"/>
          <p:cNvSpPr txBox="1">
            <a:spLocks noChangeArrowheads="1"/>
          </p:cNvSpPr>
          <p:nvPr/>
        </p:nvSpPr>
        <p:spPr bwMode="auto">
          <a:xfrm>
            <a:off x="8578855" y="152409"/>
            <a:ext cx="52680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cs typeface="Arial" charset="0"/>
              </a:rPr>
              <a:t>51</a:t>
            </a:r>
          </a:p>
        </p:txBody>
      </p:sp>
      <p:sp>
        <p:nvSpPr>
          <p:cNvPr id="73735" name="Text Box 7"/>
          <p:cNvSpPr txBox="1">
            <a:spLocks noChangeArrowheads="1"/>
          </p:cNvSpPr>
          <p:nvPr/>
        </p:nvSpPr>
        <p:spPr bwMode="auto">
          <a:xfrm>
            <a:off x="2987675" y="5229226"/>
            <a:ext cx="520700" cy="1077913"/>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200">
              <a:solidFill>
                <a:srgbClr val="FFFFFF"/>
              </a:solidFill>
              <a:cs typeface="Arial" charset="0"/>
            </a:endParaRPr>
          </a:p>
          <a:p>
            <a:pPr eaLnBrk="1" hangingPunct="1"/>
            <a:r>
              <a:rPr lang="en-US" sz="3200">
                <a:solidFill>
                  <a:srgbClr val="FFFFFF"/>
                </a:solidFill>
                <a:cs typeface="Arial" charset="0"/>
              </a:rPr>
              <a:t>Q</a:t>
            </a:r>
          </a:p>
        </p:txBody>
      </p:sp>
      <p:sp>
        <p:nvSpPr>
          <p:cNvPr id="73738" name="Text Box 10"/>
          <p:cNvSpPr txBox="1">
            <a:spLocks noChangeArrowheads="1"/>
          </p:cNvSpPr>
          <p:nvPr/>
        </p:nvSpPr>
        <p:spPr bwMode="auto">
          <a:xfrm>
            <a:off x="3038475" y="3784600"/>
            <a:ext cx="381000" cy="91440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500">
              <a:solidFill>
                <a:srgbClr val="FFFFFF"/>
              </a:solidFill>
              <a:cs typeface="Arial" charset="0"/>
            </a:endParaRPr>
          </a:p>
          <a:p>
            <a:pPr eaLnBrk="1" hangingPunct="1">
              <a:spcBef>
                <a:spcPct val="50000"/>
              </a:spcBef>
            </a:pPr>
            <a:r>
              <a:rPr lang="en-US" sz="2000">
                <a:solidFill>
                  <a:srgbClr val="FFFFFF"/>
                </a:solidFill>
                <a:cs typeface="Arial" charset="0"/>
              </a:rPr>
              <a:t> </a:t>
            </a:r>
            <a:endParaRPr lang="en-US">
              <a:solidFill>
                <a:srgbClr val="FFFFFF"/>
              </a:solidFill>
              <a:cs typeface="Arial" charset="0"/>
            </a:endParaRPr>
          </a:p>
          <a:p>
            <a:pPr eaLnBrk="1" hangingPunct="1">
              <a:spcBef>
                <a:spcPct val="50000"/>
              </a:spcBef>
            </a:pPr>
            <a:endParaRPr lang="en-US" sz="1000">
              <a:solidFill>
                <a:srgbClr val="FFFFFF"/>
              </a:solidFill>
              <a:cs typeface="Arial" charset="0"/>
            </a:endParaRPr>
          </a:p>
        </p:txBody>
      </p:sp>
      <p:sp>
        <p:nvSpPr>
          <p:cNvPr id="73740" name="Text Box 12"/>
          <p:cNvSpPr txBox="1">
            <a:spLocks noChangeArrowheads="1"/>
          </p:cNvSpPr>
          <p:nvPr/>
        </p:nvSpPr>
        <p:spPr bwMode="auto">
          <a:xfrm>
            <a:off x="4202113" y="3784600"/>
            <a:ext cx="762000" cy="914400"/>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500">
              <a:solidFill>
                <a:srgbClr val="FFFFFF"/>
              </a:solidFill>
              <a:cs typeface="Arial" charset="0"/>
            </a:endParaRPr>
          </a:p>
          <a:p>
            <a:pPr eaLnBrk="1" hangingPunct="1">
              <a:spcBef>
                <a:spcPct val="50000"/>
              </a:spcBef>
            </a:pPr>
            <a:r>
              <a:rPr lang="en-US" sz="2000">
                <a:solidFill>
                  <a:srgbClr val="FFFFFF"/>
                </a:solidFill>
                <a:cs typeface="Arial" charset="0"/>
              </a:rPr>
              <a:t> </a:t>
            </a:r>
            <a:endParaRPr lang="en-US">
              <a:solidFill>
                <a:srgbClr val="FFFFFF"/>
              </a:solidFill>
              <a:cs typeface="Arial" charset="0"/>
            </a:endParaRPr>
          </a:p>
          <a:p>
            <a:pPr eaLnBrk="1" hangingPunct="1">
              <a:spcBef>
                <a:spcPct val="50000"/>
              </a:spcBef>
            </a:pPr>
            <a:endParaRPr lang="en-US" sz="1000">
              <a:solidFill>
                <a:srgbClr val="FFFFFF"/>
              </a:solidFill>
              <a:cs typeface="Arial" charset="0"/>
            </a:endParaRPr>
          </a:p>
        </p:txBody>
      </p:sp>
      <p:sp>
        <p:nvSpPr>
          <p:cNvPr id="73741" name="Text Box 13"/>
          <p:cNvSpPr txBox="1">
            <a:spLocks noChangeArrowheads="1"/>
          </p:cNvSpPr>
          <p:nvPr/>
        </p:nvSpPr>
        <p:spPr bwMode="auto">
          <a:xfrm>
            <a:off x="1362075" y="3784600"/>
            <a:ext cx="533400" cy="914400"/>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500">
              <a:solidFill>
                <a:srgbClr val="FFFFFF"/>
              </a:solidFill>
              <a:cs typeface="Arial" charset="0"/>
            </a:endParaRPr>
          </a:p>
          <a:p>
            <a:pPr eaLnBrk="1" hangingPunct="1">
              <a:spcBef>
                <a:spcPct val="50000"/>
              </a:spcBef>
            </a:pPr>
            <a:r>
              <a:rPr lang="en-US" sz="2000">
                <a:solidFill>
                  <a:srgbClr val="FFFFFF"/>
                </a:solidFill>
                <a:cs typeface="Arial" charset="0"/>
              </a:rPr>
              <a:t> </a:t>
            </a:r>
            <a:endParaRPr lang="en-US">
              <a:solidFill>
                <a:srgbClr val="FFFFFF"/>
              </a:solidFill>
              <a:cs typeface="Arial" charset="0"/>
            </a:endParaRPr>
          </a:p>
          <a:p>
            <a:pPr eaLnBrk="1" hangingPunct="1">
              <a:spcBef>
                <a:spcPct val="50000"/>
              </a:spcBef>
            </a:pPr>
            <a:endParaRPr lang="en-US" sz="1000">
              <a:solidFill>
                <a:srgbClr val="FFFFFF"/>
              </a:solidFill>
              <a:cs typeface="Arial" charset="0"/>
            </a:endParaRPr>
          </a:p>
        </p:txBody>
      </p:sp>
      <p:sp>
        <p:nvSpPr>
          <p:cNvPr id="198663" name="Text Box 19"/>
          <p:cNvSpPr txBox="1">
            <a:spLocks noChangeArrowheads="1"/>
          </p:cNvSpPr>
          <p:nvPr/>
        </p:nvSpPr>
        <p:spPr bwMode="auto">
          <a:xfrm>
            <a:off x="6553200" y="4343404"/>
            <a:ext cx="2286000" cy="1938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Numbers indicate the verses in each proposed source</a:t>
            </a:r>
            <a:endParaRPr lang="en-US">
              <a:solidFill>
                <a:srgbClr val="FFFFFF"/>
              </a:solidFill>
              <a:cs typeface="Arial" charset="0"/>
            </a:endParaRPr>
          </a:p>
        </p:txBody>
      </p:sp>
      <p:sp>
        <p:nvSpPr>
          <p:cNvPr id="73748" name="Text Box 20"/>
          <p:cNvSpPr txBox="1">
            <a:spLocks noChangeArrowheads="1"/>
          </p:cNvSpPr>
          <p:nvPr/>
        </p:nvSpPr>
        <p:spPr bwMode="auto">
          <a:xfrm>
            <a:off x="2937151" y="5199071"/>
            <a:ext cx="697978"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235</a:t>
            </a:r>
            <a:endParaRPr lang="en-US">
              <a:solidFill>
                <a:srgbClr val="FFFFFF"/>
              </a:solidFill>
              <a:cs typeface="Arial" charset="0"/>
            </a:endParaRPr>
          </a:p>
        </p:txBody>
      </p:sp>
      <p:grpSp>
        <p:nvGrpSpPr>
          <p:cNvPr id="2" name="Group 52"/>
          <p:cNvGrpSpPr>
            <a:grpSpLocks/>
          </p:cNvGrpSpPr>
          <p:nvPr/>
        </p:nvGrpSpPr>
        <p:grpSpPr bwMode="auto">
          <a:xfrm>
            <a:off x="1257299" y="5257800"/>
            <a:ext cx="698499" cy="990600"/>
            <a:chOff x="510" y="3312"/>
            <a:chExt cx="440" cy="624"/>
          </a:xfrm>
        </p:grpSpPr>
        <p:sp>
          <p:nvSpPr>
            <p:cNvPr id="198694"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500">
                <a:solidFill>
                  <a:srgbClr val="FFFFFF"/>
                </a:solidFill>
                <a:cs typeface="Arial" charset="0"/>
              </a:endParaRPr>
            </a:p>
            <a:p>
              <a:pPr algn="ctr" eaLnBrk="1" hangingPunct="1">
                <a:spcBef>
                  <a:spcPct val="50000"/>
                </a:spcBef>
              </a:pPr>
              <a:r>
                <a:rPr lang="en-US" sz="2000">
                  <a:solidFill>
                    <a:srgbClr val="FFFFFF"/>
                  </a:solidFill>
                  <a:cs typeface="Arial" charset="0"/>
                </a:rPr>
                <a:t>M</a:t>
              </a:r>
              <a:endParaRPr lang="en-US" sz="700">
                <a:solidFill>
                  <a:srgbClr val="FFFFFF"/>
                </a:solidFill>
                <a:cs typeface="Arial" charset="0"/>
              </a:endParaRPr>
            </a:p>
            <a:p>
              <a:pPr eaLnBrk="1" hangingPunct="1">
                <a:spcBef>
                  <a:spcPct val="50000"/>
                </a:spcBef>
              </a:pPr>
              <a:endParaRPr lang="en-US" sz="900">
                <a:solidFill>
                  <a:srgbClr val="FFFFFF"/>
                </a:solidFill>
                <a:cs typeface="Arial" charset="0"/>
              </a:endParaRPr>
            </a:p>
          </p:txBody>
        </p:sp>
        <p:sp>
          <p:nvSpPr>
            <p:cNvPr id="198695" name="Text Box 23"/>
            <p:cNvSpPr txBox="1">
              <a:spLocks noChangeArrowheads="1"/>
            </p:cNvSpPr>
            <p:nvPr/>
          </p:nvSpPr>
          <p:spPr bwMode="auto">
            <a:xfrm>
              <a:off x="510" y="3312"/>
              <a:ext cx="44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333</a:t>
              </a:r>
              <a:endParaRPr lang="en-US">
                <a:solidFill>
                  <a:srgbClr val="FFFFFF"/>
                </a:solidFill>
                <a:cs typeface="Arial" charset="0"/>
              </a:endParaRPr>
            </a:p>
          </p:txBody>
        </p:sp>
      </p:grpSp>
      <p:grpSp>
        <p:nvGrpSpPr>
          <p:cNvPr id="3" name="Group 58"/>
          <p:cNvGrpSpPr>
            <a:grpSpLocks/>
          </p:cNvGrpSpPr>
          <p:nvPr/>
        </p:nvGrpSpPr>
        <p:grpSpPr bwMode="auto">
          <a:xfrm>
            <a:off x="2590800" y="838200"/>
            <a:ext cx="1143000" cy="1054100"/>
            <a:chOff x="1632" y="528"/>
            <a:chExt cx="720" cy="664"/>
          </a:xfrm>
        </p:grpSpPr>
        <p:sp>
          <p:nvSpPr>
            <p:cNvPr id="73734" name="Text Box 6"/>
            <p:cNvSpPr txBox="1">
              <a:spLocks noChangeArrowheads="1"/>
            </p:cNvSpPr>
            <p:nvPr/>
          </p:nvSpPr>
          <p:spPr bwMode="auto">
            <a:xfrm>
              <a:off x="1632" y="528"/>
              <a:ext cx="720" cy="664"/>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endParaRPr lang="en-US" sz="600">
                <a:solidFill>
                  <a:srgbClr val="FFFFFF"/>
                </a:solidFill>
                <a:latin typeface="Arial" charset="0"/>
                <a:cs typeface="Arial" charset="0"/>
              </a:endParaRPr>
            </a:p>
            <a:p>
              <a:pPr algn="ctr" eaLnBrk="1" hangingPunct="1">
                <a:spcBef>
                  <a:spcPct val="50000"/>
                </a:spcBef>
                <a:defRPr/>
              </a:pPr>
              <a:r>
                <a:rPr lang="en-US" sz="2800">
                  <a:solidFill>
                    <a:srgbClr val="FFFFFF"/>
                  </a:solidFill>
                  <a:latin typeface="Arial" charset="0"/>
                  <a:cs typeface="Arial" charset="0"/>
                </a:rPr>
                <a:t>Mark</a:t>
              </a:r>
              <a:endParaRPr lang="en-US" sz="800">
                <a:solidFill>
                  <a:srgbClr val="FFFFFF"/>
                </a:solidFill>
                <a:latin typeface="Arial" charset="0"/>
                <a:cs typeface="Arial" charset="0"/>
              </a:endParaRPr>
            </a:p>
            <a:p>
              <a:pPr algn="ctr" eaLnBrk="1" hangingPunct="1">
                <a:spcBef>
                  <a:spcPct val="50000"/>
                </a:spcBef>
                <a:defRPr/>
              </a:pPr>
              <a:endParaRPr lang="en-US" sz="1000">
                <a:solidFill>
                  <a:srgbClr val="FFFFFF"/>
                </a:solidFill>
                <a:latin typeface="Arial" charset="0"/>
                <a:cs typeface="Arial" charset="0"/>
              </a:endParaRPr>
            </a:p>
          </p:txBody>
        </p:sp>
        <p:sp>
          <p:nvSpPr>
            <p:cNvPr id="198693" name="Text Box 18"/>
            <p:cNvSpPr txBox="1">
              <a:spLocks noChangeArrowheads="1"/>
            </p:cNvSpPr>
            <p:nvPr/>
          </p:nvSpPr>
          <p:spPr bwMode="auto">
            <a:xfrm>
              <a:off x="1786" y="528"/>
              <a:ext cx="44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661</a:t>
              </a:r>
              <a:endParaRPr lang="en-US">
                <a:solidFill>
                  <a:srgbClr val="FFFFFF"/>
                </a:solidFill>
                <a:cs typeface="Arial" charset="0"/>
              </a:endParaRPr>
            </a:p>
          </p:txBody>
        </p:sp>
      </p:grpSp>
      <p:grpSp>
        <p:nvGrpSpPr>
          <p:cNvPr id="4" name="Group 57"/>
          <p:cNvGrpSpPr>
            <a:grpSpLocks/>
          </p:cNvGrpSpPr>
          <p:nvPr/>
        </p:nvGrpSpPr>
        <p:grpSpPr bwMode="auto">
          <a:xfrm>
            <a:off x="3440113"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endParaRPr lang="en-US" sz="500">
                <a:solidFill>
                  <a:srgbClr val="FFFFFF"/>
                </a:solidFill>
                <a:latin typeface="Arial" charset="0"/>
                <a:cs typeface="Arial" charset="0"/>
              </a:endParaRPr>
            </a:p>
            <a:p>
              <a:pPr algn="ctr" eaLnBrk="1" hangingPunct="1">
                <a:spcBef>
                  <a:spcPct val="50000"/>
                </a:spcBef>
                <a:defRPr/>
              </a:pPr>
              <a:r>
                <a:rPr lang="en-US" sz="2000">
                  <a:solidFill>
                    <a:srgbClr val="FFFFFF"/>
                  </a:solidFill>
                  <a:latin typeface="Arial" charset="0"/>
                  <a:cs typeface="Arial" charset="0"/>
                </a:rPr>
                <a:t>Luke</a:t>
              </a:r>
              <a:endParaRPr lang="en-US" sz="700">
                <a:solidFill>
                  <a:srgbClr val="FFFFFF"/>
                </a:solidFill>
                <a:latin typeface="Arial" charset="0"/>
                <a:cs typeface="Arial" charset="0"/>
              </a:endParaRPr>
            </a:p>
            <a:p>
              <a:pPr eaLnBrk="1" hangingPunct="1">
                <a:spcBef>
                  <a:spcPct val="50000"/>
                </a:spcBef>
                <a:defRPr/>
              </a:pPr>
              <a:endParaRPr lang="en-US" sz="900">
                <a:solidFill>
                  <a:srgbClr val="FFFFFF"/>
                </a:solidFill>
                <a:latin typeface="Arial" charset="0"/>
                <a:cs typeface="Arial" charset="0"/>
              </a:endParaRPr>
            </a:p>
          </p:txBody>
        </p:sp>
        <p:sp>
          <p:nvSpPr>
            <p:cNvPr id="198691" name="Text Box 24"/>
            <p:cNvSpPr txBox="1">
              <a:spLocks noChangeArrowheads="1"/>
            </p:cNvSpPr>
            <p:nvPr/>
          </p:nvSpPr>
          <p:spPr bwMode="auto">
            <a:xfrm>
              <a:off x="2430" y="2352"/>
              <a:ext cx="44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350</a:t>
              </a:r>
              <a:endParaRPr lang="en-US">
                <a:solidFill>
                  <a:srgbClr val="FFFFFF"/>
                </a:solidFill>
                <a:cs typeface="Arial" charset="0"/>
              </a:endParaRPr>
            </a:p>
          </p:txBody>
        </p:sp>
      </p:grpSp>
      <p:grpSp>
        <p:nvGrpSpPr>
          <p:cNvPr id="5" name="Group 56"/>
          <p:cNvGrpSpPr>
            <a:grpSpLocks/>
          </p:cNvGrpSpPr>
          <p:nvPr/>
        </p:nvGrpSpPr>
        <p:grpSpPr bwMode="auto">
          <a:xfrm>
            <a:off x="1895475"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endParaRPr lang="en-US" sz="500">
                <a:solidFill>
                  <a:srgbClr val="FFFFFF"/>
                </a:solidFill>
                <a:latin typeface="Arial" charset="0"/>
                <a:cs typeface="Arial" charset="0"/>
              </a:endParaRPr>
            </a:p>
            <a:p>
              <a:pPr eaLnBrk="1" hangingPunct="1">
                <a:spcBef>
                  <a:spcPct val="50000"/>
                </a:spcBef>
                <a:defRPr/>
              </a:pPr>
              <a:r>
                <a:rPr lang="en-US" sz="2000">
                  <a:solidFill>
                    <a:srgbClr val="FFFFFF"/>
                  </a:solidFill>
                  <a:latin typeface="Arial" charset="0"/>
                  <a:cs typeface="Arial" charset="0"/>
                </a:rPr>
                <a:t>Matthew</a:t>
              </a:r>
              <a:endParaRPr lang="en-US">
                <a:solidFill>
                  <a:srgbClr val="FFFFFF"/>
                </a:solidFill>
                <a:latin typeface="Arial" charset="0"/>
                <a:cs typeface="Arial" charset="0"/>
              </a:endParaRPr>
            </a:p>
            <a:p>
              <a:pPr eaLnBrk="1" hangingPunct="1">
                <a:spcBef>
                  <a:spcPct val="50000"/>
                </a:spcBef>
                <a:defRPr/>
              </a:pPr>
              <a:endParaRPr lang="en-US" sz="1000">
                <a:solidFill>
                  <a:srgbClr val="FFFFFF"/>
                </a:solidFill>
                <a:latin typeface="Arial" charset="0"/>
                <a:cs typeface="Arial" charset="0"/>
              </a:endParaRPr>
            </a:p>
          </p:txBody>
        </p:sp>
        <p:sp>
          <p:nvSpPr>
            <p:cNvPr id="198689" name="Text Box 25"/>
            <p:cNvSpPr txBox="1">
              <a:spLocks noChangeArrowheads="1"/>
            </p:cNvSpPr>
            <p:nvPr/>
          </p:nvSpPr>
          <p:spPr bwMode="auto">
            <a:xfrm>
              <a:off x="1038" y="2352"/>
              <a:ext cx="44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500</a:t>
              </a:r>
              <a:endParaRPr lang="en-US">
                <a:solidFill>
                  <a:srgbClr val="FFFFFF"/>
                </a:solidFill>
                <a:cs typeface="Arial" charset="0"/>
              </a:endParaRPr>
            </a:p>
          </p:txBody>
        </p:sp>
      </p:grpSp>
      <p:grpSp>
        <p:nvGrpSpPr>
          <p:cNvPr id="6" name="Group 53"/>
          <p:cNvGrpSpPr>
            <a:grpSpLocks/>
          </p:cNvGrpSpPr>
          <p:nvPr/>
        </p:nvGrpSpPr>
        <p:grpSpPr bwMode="auto">
          <a:xfrm>
            <a:off x="4202113" y="5257800"/>
            <a:ext cx="762000" cy="990600"/>
            <a:chOff x="2880" y="3312"/>
            <a:chExt cx="480" cy="624"/>
          </a:xfrm>
        </p:grpSpPr>
        <p:sp>
          <p:nvSpPr>
            <p:cNvPr id="198686"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500">
                <a:solidFill>
                  <a:srgbClr val="FFFFFF"/>
                </a:solidFill>
                <a:cs typeface="Arial" charset="0"/>
              </a:endParaRPr>
            </a:p>
            <a:p>
              <a:pPr algn="ctr" eaLnBrk="1" hangingPunct="1">
                <a:spcBef>
                  <a:spcPct val="50000"/>
                </a:spcBef>
              </a:pPr>
              <a:r>
                <a:rPr lang="en-US" sz="2000">
                  <a:solidFill>
                    <a:srgbClr val="FFFFFF"/>
                  </a:solidFill>
                  <a:cs typeface="Arial" charset="0"/>
                </a:rPr>
                <a:t>L</a:t>
              </a:r>
              <a:endParaRPr lang="en-US" sz="700">
                <a:solidFill>
                  <a:srgbClr val="FFFFFF"/>
                </a:solidFill>
                <a:cs typeface="Arial" charset="0"/>
              </a:endParaRPr>
            </a:p>
            <a:p>
              <a:pPr eaLnBrk="1" hangingPunct="1">
                <a:spcBef>
                  <a:spcPct val="50000"/>
                </a:spcBef>
              </a:pPr>
              <a:endParaRPr lang="en-US" sz="900">
                <a:solidFill>
                  <a:srgbClr val="FFFFFF"/>
                </a:solidFill>
                <a:cs typeface="Arial" charset="0"/>
              </a:endParaRPr>
            </a:p>
          </p:txBody>
        </p:sp>
        <p:sp>
          <p:nvSpPr>
            <p:cNvPr id="198687" name="Text Box 26"/>
            <p:cNvSpPr txBox="1">
              <a:spLocks noChangeArrowheads="1"/>
            </p:cNvSpPr>
            <p:nvPr/>
          </p:nvSpPr>
          <p:spPr bwMode="auto">
            <a:xfrm>
              <a:off x="2890" y="3312"/>
              <a:ext cx="44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564</a:t>
              </a:r>
              <a:endParaRPr lang="en-US">
                <a:solidFill>
                  <a:srgbClr val="FFFFFF"/>
                </a:solidFill>
                <a:cs typeface="Arial" charset="0"/>
              </a:endParaRPr>
            </a:p>
          </p:txBody>
        </p:sp>
      </p:grpSp>
      <p:grpSp>
        <p:nvGrpSpPr>
          <p:cNvPr id="7" name="Group 45"/>
          <p:cNvGrpSpPr>
            <a:grpSpLocks/>
          </p:cNvGrpSpPr>
          <p:nvPr/>
        </p:nvGrpSpPr>
        <p:grpSpPr bwMode="auto">
          <a:xfrm>
            <a:off x="1403350" y="2971800"/>
            <a:ext cx="1981200" cy="762000"/>
            <a:chOff x="672" y="1872"/>
            <a:chExt cx="1152" cy="480"/>
          </a:xfrm>
        </p:grpSpPr>
        <p:sp>
          <p:nvSpPr>
            <p:cNvPr id="198684" name="Text Box 21"/>
            <p:cNvSpPr txBox="1">
              <a:spLocks noChangeArrowheads="1"/>
            </p:cNvSpPr>
            <p:nvPr/>
          </p:nvSpPr>
          <p:spPr bwMode="auto">
            <a:xfrm>
              <a:off x="985" y="1872"/>
              <a:ext cx="505"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1068</a:t>
              </a:r>
              <a:endParaRPr lang="en-US">
                <a:solidFill>
                  <a:srgbClr val="FFFFFF"/>
                </a:solidFill>
                <a:cs typeface="Arial" charset="0"/>
              </a:endParaRPr>
            </a:p>
          </p:txBody>
        </p:sp>
        <p:sp>
          <p:nvSpPr>
            <p:cNvPr id="198685"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en-US">
                <a:solidFill>
                  <a:srgbClr val="FFFFFF"/>
                </a:solidFill>
                <a:cs typeface="Arial" charset="0"/>
              </a:endParaRPr>
            </a:p>
          </p:txBody>
        </p:sp>
      </p:grpSp>
      <p:grpSp>
        <p:nvGrpSpPr>
          <p:cNvPr id="8" name="Group 46"/>
          <p:cNvGrpSpPr>
            <a:grpSpLocks/>
          </p:cNvGrpSpPr>
          <p:nvPr/>
        </p:nvGrpSpPr>
        <p:grpSpPr bwMode="auto">
          <a:xfrm>
            <a:off x="3027363" y="2971800"/>
            <a:ext cx="1905000" cy="762000"/>
            <a:chOff x="2160" y="1872"/>
            <a:chExt cx="1152" cy="480"/>
          </a:xfrm>
        </p:grpSpPr>
        <p:sp>
          <p:nvSpPr>
            <p:cNvPr id="198682" name="Text Box 22"/>
            <p:cNvSpPr txBox="1">
              <a:spLocks noChangeArrowheads="1"/>
            </p:cNvSpPr>
            <p:nvPr/>
          </p:nvSpPr>
          <p:spPr bwMode="auto">
            <a:xfrm>
              <a:off x="2398" y="1872"/>
              <a:ext cx="515"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1149</a:t>
              </a:r>
              <a:endParaRPr lang="en-US">
                <a:solidFill>
                  <a:srgbClr val="FFFFFF"/>
                </a:solidFill>
                <a:cs typeface="Arial" charset="0"/>
              </a:endParaRPr>
            </a:p>
          </p:txBody>
        </p:sp>
        <p:sp>
          <p:nvSpPr>
            <p:cNvPr id="198683"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en-US">
                <a:solidFill>
                  <a:srgbClr val="FFFFFF"/>
                </a:solidFill>
                <a:cs typeface="Arial" charset="0"/>
              </a:endParaRPr>
            </a:p>
          </p:txBody>
        </p:sp>
      </p:grpSp>
      <p:grpSp>
        <p:nvGrpSpPr>
          <p:cNvPr id="11" name="Group 39"/>
          <p:cNvGrpSpPr>
            <a:grpSpLocks/>
          </p:cNvGrpSpPr>
          <p:nvPr/>
        </p:nvGrpSpPr>
        <p:grpSpPr bwMode="auto">
          <a:xfrm>
            <a:off x="2362200" y="1295400"/>
            <a:ext cx="228600" cy="2514600"/>
            <a:chOff x="1488" y="816"/>
            <a:chExt cx="144" cy="1584"/>
          </a:xfrm>
        </p:grpSpPr>
        <p:sp>
          <p:nvSpPr>
            <p:cNvPr id="198680" name="Line 29"/>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8681"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2" name="Group 40"/>
          <p:cNvGrpSpPr>
            <a:grpSpLocks/>
          </p:cNvGrpSpPr>
          <p:nvPr/>
        </p:nvGrpSpPr>
        <p:grpSpPr bwMode="auto">
          <a:xfrm flipH="1">
            <a:off x="3733800" y="1295400"/>
            <a:ext cx="228600" cy="2514600"/>
            <a:chOff x="1488" y="816"/>
            <a:chExt cx="144" cy="1584"/>
          </a:xfrm>
        </p:grpSpPr>
        <p:sp>
          <p:nvSpPr>
            <p:cNvPr id="198678" name="Line 41"/>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8679"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73771" name="Line 43"/>
          <p:cNvSpPr>
            <a:spLocks noChangeShapeType="1"/>
          </p:cNvSpPr>
          <p:nvPr/>
        </p:nvSpPr>
        <p:spPr bwMode="auto">
          <a:xfrm flipV="1">
            <a:off x="1590675" y="4724400"/>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41" tIns="45671" rIns="91341" bIns="45671" anchor="ctr"/>
          <a:lstStyle/>
          <a:p>
            <a:endParaRPr lang="en-US"/>
          </a:p>
        </p:txBody>
      </p:sp>
      <p:sp>
        <p:nvSpPr>
          <p:cNvPr id="73772" name="Line 44"/>
          <p:cNvSpPr>
            <a:spLocks noChangeShapeType="1"/>
          </p:cNvSpPr>
          <p:nvPr/>
        </p:nvSpPr>
        <p:spPr bwMode="auto">
          <a:xfrm flipV="1">
            <a:off x="4506913" y="4648200"/>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41" tIns="45671" rIns="91341" bIns="45671" anchor="ctr"/>
          <a:lstStyle/>
          <a:p>
            <a:endParaRPr lang="en-US"/>
          </a:p>
        </p:txBody>
      </p:sp>
      <p:sp>
        <p:nvSpPr>
          <p:cNvPr id="198676" name="Rectangle 54"/>
          <p:cNvSpPr>
            <a:spLocks noGrp="1" noChangeArrowheads="1"/>
          </p:cNvSpPr>
          <p:nvPr>
            <p:ph type="title" idx="4294967295"/>
          </p:nvPr>
        </p:nvSpPr>
        <p:spPr>
          <a:xfrm>
            <a:off x="5410200" y="1219200"/>
            <a:ext cx="3124200" cy="1739900"/>
          </a:xfrm>
          <a:solidFill>
            <a:schemeClr val="bg2"/>
          </a:solidFill>
        </p:spPr>
        <p:txBody>
          <a:bodyPr anchor="t" anchorCtr="0">
            <a:spAutoFit/>
          </a:bodyPr>
          <a:lstStyle/>
          <a:p>
            <a:pPr eaLnBrk="1" hangingPunct="1"/>
            <a:r>
              <a:rPr lang="en-US" altLang="zh-CN" sz="3600" b="1">
                <a:solidFill>
                  <a:schemeClr val="tx1"/>
                </a:solidFill>
                <a:latin typeface="Arial" charset="0"/>
                <a:ea typeface="ＭＳ Ｐゴシック" charset="0"/>
                <a:cs typeface="Arial" charset="0"/>
              </a:rPr>
              <a:t>Marcan Priority Diagrammed</a:t>
            </a:r>
            <a:endParaRPr lang="en-US" sz="3600" b="1">
              <a:solidFill>
                <a:schemeClr val="tx1"/>
              </a:solidFill>
              <a:latin typeface="Arial" charset="0"/>
              <a:ea typeface="ＭＳ Ｐゴシック" charset="0"/>
              <a:cs typeface="Arial" charset="0"/>
            </a:endParaRPr>
          </a:p>
        </p:txBody>
      </p:sp>
      <p:sp>
        <p:nvSpPr>
          <p:cNvPr id="47" name="Line 43"/>
          <p:cNvSpPr>
            <a:spLocks noChangeShapeType="1"/>
          </p:cNvSpPr>
          <p:nvPr/>
        </p:nvSpPr>
        <p:spPr bwMode="auto">
          <a:xfrm flipV="1">
            <a:off x="3203575" y="4652963"/>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41" tIns="45671" rIns="91341" bIns="45671"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71"/>
                                        </p:tgtEl>
                                        <p:attrNameLst>
                                          <p:attrName>style.visibility</p:attrName>
                                        </p:attrNameLst>
                                      </p:cBhvr>
                                      <p:to>
                                        <p:strVal val="visible"/>
                                      </p:to>
                                    </p:set>
                                    <p:animEffect transition="in" filter="fade">
                                      <p:cBhvr>
                                        <p:cTn id="53" dur="500"/>
                                        <p:tgtEl>
                                          <p:spTgt spid="737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fade">
                                      <p:cBhvr>
                                        <p:cTn id="58" dur="500"/>
                                        <p:tgtEl>
                                          <p:spTgt spid="737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772"/>
                                        </p:tgtEl>
                                        <p:attrNameLst>
                                          <p:attrName>style.visibility</p:attrName>
                                        </p:attrNameLst>
                                      </p:cBhvr>
                                      <p:to>
                                        <p:strVal val="visible"/>
                                      </p:to>
                                    </p:set>
                                    <p:animEffect transition="in" filter="fade">
                                      <p:cBhvr>
                                        <p:cTn id="68" dur="500"/>
                                        <p:tgtEl>
                                          <p:spTgt spid="737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40"/>
                                        </p:tgtEl>
                                        <p:attrNameLst>
                                          <p:attrName>style.visibility</p:attrName>
                                        </p:attrNameLst>
                                      </p:cBhvr>
                                      <p:to>
                                        <p:strVal val="visible"/>
                                      </p:to>
                                    </p:set>
                                    <p:animEffect transition="in" filter="fade">
                                      <p:cBhvr>
                                        <p:cTn id="73" dur="500"/>
                                        <p:tgtEl>
                                          <p:spTgt spid="737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5"/>
                                        </p:tgtEl>
                                        <p:attrNameLst>
                                          <p:attrName>style.visibility</p:attrName>
                                        </p:attrNameLst>
                                      </p:cBhvr>
                                      <p:to>
                                        <p:strVal val="visible"/>
                                      </p:to>
                                    </p:set>
                                    <p:animEffect transition="in" filter="fade">
                                      <p:cBhvr>
                                        <p:cTn id="88" dur="500"/>
                                        <p:tgtEl>
                                          <p:spTgt spid="73735"/>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40" grpId="0" animBg="1" autoUpdateAnimBg="0"/>
      <p:bldP spid="73741" grpId="0" animBg="1" autoUpdateAnimBg="0"/>
      <p:bldP spid="73748" grpId="0" autoUpdateAnimBg="0"/>
      <p:bldP spid="73771" grpId="0" animBg="1"/>
      <p:bldP spid="73772" grpId="0" animBg="1"/>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ext Box 1027"/>
          <p:cNvSpPr txBox="1">
            <a:spLocks noChangeArrowheads="1"/>
          </p:cNvSpPr>
          <p:nvPr/>
        </p:nvSpPr>
        <p:spPr bwMode="auto">
          <a:xfrm>
            <a:off x="8578850" y="152401"/>
            <a:ext cx="469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261" tIns="45631" rIns="91261" bIns="4563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50</a:t>
            </a:r>
          </a:p>
        </p:txBody>
      </p:sp>
      <p:sp>
        <p:nvSpPr>
          <p:cNvPr id="167940" name="Text Box 1028"/>
          <p:cNvSpPr txBox="1">
            <a:spLocks noChangeArrowheads="1"/>
          </p:cNvSpPr>
          <p:nvPr/>
        </p:nvSpPr>
        <p:spPr bwMode="auto">
          <a:xfrm>
            <a:off x="2628900" y="1295400"/>
            <a:ext cx="1447800" cy="954088"/>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261" tIns="45631" rIns="91261" bIns="4563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Q</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AD 50</a:t>
            </a:r>
          </a:p>
        </p:txBody>
      </p:sp>
      <p:sp>
        <p:nvSpPr>
          <p:cNvPr id="167951" name="Text Box 1039"/>
          <p:cNvSpPr txBox="1">
            <a:spLocks noChangeArrowheads="1"/>
          </p:cNvSpPr>
          <p:nvPr/>
        </p:nvSpPr>
        <p:spPr bwMode="auto">
          <a:xfrm>
            <a:off x="4876800" y="1295400"/>
            <a:ext cx="1447800" cy="954088"/>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lIns="91261" tIns="45631" rIns="91261" bIns="4563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Mark</a:t>
            </a:r>
            <a:b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b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AD 65</a:t>
            </a:r>
          </a:p>
        </p:txBody>
      </p:sp>
      <p:sp>
        <p:nvSpPr>
          <p:cNvPr id="167954" name="Text Box 1042"/>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261" tIns="45631" rIns="91261" bIns="45631"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Luke</a:t>
            </a:r>
            <a:endPar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67957" name="Text Box 1045"/>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261" tIns="45631" rIns="91261" bIns="45631"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Matthew</a:t>
            </a:r>
            <a:endParaRPr kumimoji="0" lang="en-US" sz="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264198" name="Rectangle 1075"/>
          <p:cNvSpPr>
            <a:spLocks noGrp="1" noChangeArrowheads="1"/>
          </p:cNvSpPr>
          <p:nvPr>
            <p:ph type="title" idx="4294967295"/>
          </p:nvPr>
        </p:nvSpPr>
        <p:spPr>
          <a:xfrm>
            <a:off x="1600200" y="277813"/>
            <a:ext cx="6096000" cy="590147"/>
          </a:xfrm>
          <a:solidFill>
            <a:srgbClr val="0000FF"/>
          </a:solidFill>
        </p:spPr>
        <p:txBody>
          <a:bodyPr anchor="t" anchorCtr="0">
            <a:spAutoFit/>
          </a:bodyPr>
          <a:lstStyle/>
          <a:p>
            <a:pPr eaLnBrk="1" hangingPunct="1"/>
            <a:r>
              <a:rPr lang="en-US" sz="3200" b="1">
                <a:solidFill>
                  <a:schemeClr val="tx1"/>
                </a:solidFill>
                <a:latin typeface="Arial" charset="0"/>
                <a:ea typeface="SimSun" charset="0"/>
                <a:cs typeface="SimSun" charset="0"/>
              </a:rPr>
              <a:t>Two-Source Hypothesis</a:t>
            </a:r>
          </a:p>
        </p:txBody>
      </p:sp>
      <p:sp>
        <p:nvSpPr>
          <p:cNvPr id="167989" name="Line 1077"/>
          <p:cNvSpPr>
            <a:spLocks noChangeShapeType="1"/>
          </p:cNvSpPr>
          <p:nvPr/>
        </p:nvSpPr>
        <p:spPr bwMode="auto">
          <a:xfrm>
            <a:off x="3352800" y="2362201"/>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0" name="Line 1078"/>
          <p:cNvSpPr>
            <a:spLocks noChangeShapeType="1"/>
          </p:cNvSpPr>
          <p:nvPr/>
        </p:nvSpPr>
        <p:spPr bwMode="auto">
          <a:xfrm>
            <a:off x="5562600" y="2362201"/>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1" name="Line 1079"/>
          <p:cNvSpPr>
            <a:spLocks noChangeShapeType="1"/>
          </p:cNvSpPr>
          <p:nvPr/>
        </p:nvSpPr>
        <p:spPr bwMode="auto">
          <a:xfrm>
            <a:off x="4038600" y="2362201"/>
            <a:ext cx="8382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2" name="Line 1080"/>
          <p:cNvSpPr>
            <a:spLocks noChangeShapeType="1"/>
          </p:cNvSpPr>
          <p:nvPr/>
        </p:nvSpPr>
        <p:spPr bwMode="auto">
          <a:xfrm flipH="1">
            <a:off x="4191000" y="2362201"/>
            <a:ext cx="6858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ext Box 1027"/>
          <p:cNvSpPr txBox="1">
            <a:spLocks noChangeArrowheads="1"/>
          </p:cNvSpPr>
          <p:nvPr/>
        </p:nvSpPr>
        <p:spPr bwMode="auto">
          <a:xfrm>
            <a:off x="8578850" y="152401"/>
            <a:ext cx="469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261" tIns="45631" rIns="91261" bIns="4563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50</a:t>
            </a:r>
          </a:p>
        </p:txBody>
      </p:sp>
      <p:sp>
        <p:nvSpPr>
          <p:cNvPr id="169988" name="Text Box 1028"/>
          <p:cNvSpPr txBox="1">
            <a:spLocks noChangeArrowheads="1"/>
          </p:cNvSpPr>
          <p:nvPr/>
        </p:nvSpPr>
        <p:spPr bwMode="auto">
          <a:xfrm>
            <a:off x="5041900" y="1217628"/>
            <a:ext cx="1485900" cy="1200149"/>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261" tIns="45631" rIns="91261" bIns="4563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Q</a:t>
            </a:r>
            <a:b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Antioch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AD 50</a:t>
            </a:r>
          </a:p>
        </p:txBody>
      </p:sp>
      <p:sp>
        <p:nvSpPr>
          <p:cNvPr id="169989" name="Text Box 1029"/>
          <p:cNvSpPr txBox="1">
            <a:spLocks noChangeArrowheads="1"/>
          </p:cNvSpPr>
          <p:nvPr/>
        </p:nvSpPr>
        <p:spPr bwMode="auto">
          <a:xfrm>
            <a:off x="2895600" y="1217613"/>
            <a:ext cx="1625600" cy="1200150"/>
          </a:xfrm>
          <a:prstGeom prst="rect">
            <a:avLst/>
          </a:prstGeom>
          <a:gradFill rotWithShape="0">
            <a:gsLst>
              <a:gs pos="0">
                <a:schemeClr val="bg2"/>
              </a:gs>
              <a:gs pos="100000">
                <a:schemeClr val="bg2">
                  <a:gamma/>
                  <a:shade val="46275"/>
                  <a:invGamma/>
                </a:schemeClr>
              </a:gs>
            </a:gsLst>
            <a:path path="shape">
              <a:fillToRect l="50000" t="50000" r="50000" b="50000"/>
            </a:path>
          </a:gradFill>
          <a:ln w="9525">
            <a:noFill/>
            <a:miter lim="800000"/>
            <a:headEnd/>
            <a:tailEnd/>
          </a:ln>
          <a:effectLst/>
        </p:spPr>
        <p:txBody>
          <a:bodyPr lIns="91261" tIns="45631" rIns="91261" bIns="4563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ＭＳ Ｐゴシック" charset="0"/>
                <a:cs typeface="Arial"/>
              </a:rPr>
              <a:t>Mark</a:t>
            </a:r>
            <a:br>
              <a:rPr kumimoji="0" lang="en-US" sz="2400" b="0" i="0" u="none" strike="noStrike" kern="1200" cap="none" spc="0" normalizeH="0" baseline="0" noProof="0">
                <a:ln>
                  <a:noFill/>
                </a:ln>
                <a:solidFill>
                  <a:srgbClr val="FFFFFF"/>
                </a:solidFill>
                <a:effectLst/>
                <a:uLnTx/>
                <a:uFillTx/>
                <a:latin typeface="Arial"/>
                <a:ea typeface="ＭＳ Ｐゴシック" charset="0"/>
                <a:cs typeface="Arial"/>
              </a:rPr>
            </a:br>
            <a:r>
              <a:rPr kumimoji="0" lang="en-US" sz="2400" b="0" i="0" u="none" strike="noStrike" kern="1200" cap="none" spc="0" normalizeH="0" baseline="0" noProof="0">
                <a:ln>
                  <a:noFill/>
                </a:ln>
                <a:solidFill>
                  <a:srgbClr val="FFFFFF"/>
                </a:solidFill>
                <a:effectLst/>
                <a:uLnTx/>
                <a:uFillTx/>
                <a:latin typeface="Arial"/>
                <a:ea typeface="ＭＳ Ｐゴシック" charset="0"/>
                <a:cs typeface="Arial"/>
              </a:rPr>
              <a:t>Rome</a:t>
            </a:r>
            <a:br>
              <a:rPr kumimoji="0" lang="en-US" sz="2400" b="0" i="0" u="none" strike="noStrike" kern="1200" cap="none" spc="0" normalizeH="0" baseline="0" noProof="0">
                <a:ln>
                  <a:noFill/>
                </a:ln>
                <a:solidFill>
                  <a:srgbClr val="FFFFFF"/>
                </a:solidFill>
                <a:effectLst/>
                <a:uLnTx/>
                <a:uFillTx/>
                <a:latin typeface="Arial"/>
                <a:ea typeface="ＭＳ Ｐゴシック" charset="0"/>
                <a:cs typeface="Arial"/>
              </a:rPr>
            </a:br>
            <a:r>
              <a:rPr kumimoji="0" lang="en-US" sz="2400" b="0" i="0" u="none" strike="noStrike" kern="1200" cap="none" spc="0" normalizeH="0" baseline="0" noProof="0">
                <a:ln>
                  <a:noFill/>
                </a:ln>
                <a:solidFill>
                  <a:srgbClr val="FFFFFF"/>
                </a:solidFill>
                <a:effectLst/>
                <a:uLnTx/>
                <a:uFillTx/>
                <a:latin typeface="Arial"/>
                <a:ea typeface="ＭＳ Ｐゴシック" charset="0"/>
                <a:cs typeface="Arial"/>
              </a:rPr>
              <a:t>AD 65</a:t>
            </a:r>
          </a:p>
        </p:txBody>
      </p:sp>
      <p:sp>
        <p:nvSpPr>
          <p:cNvPr id="266244" name="Rectangle 1033"/>
          <p:cNvSpPr>
            <a:spLocks noGrp="1" noChangeArrowheads="1"/>
          </p:cNvSpPr>
          <p:nvPr>
            <p:ph type="title" idx="4294967295"/>
          </p:nvPr>
        </p:nvSpPr>
        <p:spPr>
          <a:xfrm>
            <a:off x="1676400" y="277813"/>
            <a:ext cx="6096000" cy="590147"/>
          </a:xfrm>
          <a:solidFill>
            <a:srgbClr val="0000FF"/>
          </a:solidFill>
        </p:spPr>
        <p:txBody>
          <a:bodyPr anchor="t" anchorCtr="0">
            <a:spAutoFit/>
          </a:bodyPr>
          <a:lstStyle/>
          <a:p>
            <a:pPr eaLnBrk="1" hangingPunct="1"/>
            <a:r>
              <a:rPr lang="en-US" sz="3200" b="1">
                <a:solidFill>
                  <a:schemeClr val="tx1"/>
                </a:solidFill>
                <a:latin typeface="Arial" charset="0"/>
                <a:ea typeface="SimSun" charset="0"/>
                <a:cs typeface="SimSun" charset="0"/>
              </a:rPr>
              <a:t>Four-Source Hypothesis</a:t>
            </a:r>
          </a:p>
        </p:txBody>
      </p:sp>
      <p:sp>
        <p:nvSpPr>
          <p:cNvPr id="169994" name="Line 1034"/>
          <p:cNvSpPr>
            <a:spLocks noChangeShapeType="1"/>
          </p:cNvSpPr>
          <p:nvPr/>
        </p:nvSpPr>
        <p:spPr bwMode="auto">
          <a:xfrm>
            <a:off x="3352800" y="2590801"/>
            <a:ext cx="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9995" name="Line 1035"/>
          <p:cNvSpPr>
            <a:spLocks noChangeShapeType="1"/>
          </p:cNvSpPr>
          <p:nvPr/>
        </p:nvSpPr>
        <p:spPr bwMode="auto">
          <a:xfrm>
            <a:off x="6172200" y="25908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9996" name="Line 1036"/>
          <p:cNvSpPr>
            <a:spLocks noChangeShapeType="1"/>
          </p:cNvSpPr>
          <p:nvPr/>
        </p:nvSpPr>
        <p:spPr bwMode="auto">
          <a:xfrm>
            <a:off x="4038600" y="2590801"/>
            <a:ext cx="1295400" cy="1371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9997" name="Line 1037"/>
          <p:cNvSpPr>
            <a:spLocks noChangeShapeType="1"/>
          </p:cNvSpPr>
          <p:nvPr/>
        </p:nvSpPr>
        <p:spPr bwMode="auto">
          <a:xfrm flipH="1">
            <a:off x="3733800" y="2590801"/>
            <a:ext cx="1600200" cy="1371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9998" name="Text Box 1038"/>
          <p:cNvSpPr txBox="1">
            <a:spLocks noChangeArrowheads="1"/>
          </p:cNvSpPr>
          <p:nvPr/>
        </p:nvSpPr>
        <p:spPr bwMode="auto">
          <a:xfrm>
            <a:off x="685800" y="12176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261" tIns="45631" rIns="91261" bIns="45631"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M</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Jerusalem</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 60-65</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69999" name="Text Box 1039"/>
          <p:cNvSpPr txBox="1">
            <a:spLocks noChangeArrowheads="1"/>
          </p:cNvSpPr>
          <p:nvPr/>
        </p:nvSpPr>
        <p:spPr bwMode="auto">
          <a:xfrm>
            <a:off x="7048501" y="1217651"/>
            <a:ext cx="1627188"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261" tIns="45631" rIns="91261" bIns="45631"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L</a:t>
            </a:r>
            <a:b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Caesarea</a:t>
            </a:r>
          </a:p>
        </p:txBody>
      </p:sp>
      <p:sp>
        <p:nvSpPr>
          <p:cNvPr id="170000" name="Text Box 1040"/>
          <p:cNvSpPr txBox="1">
            <a:spLocks noChangeArrowheads="1"/>
          </p:cNvSpPr>
          <p:nvPr/>
        </p:nvSpPr>
        <p:spPr bwMode="auto">
          <a:xfrm>
            <a:off x="1828800" y="39862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261" tIns="45631" rIns="91261" bIns="45631"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Matthew</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Antioch</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 85</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0001" name="Text Box 1041"/>
          <p:cNvSpPr txBox="1">
            <a:spLocks noChangeArrowheads="1"/>
          </p:cNvSpPr>
          <p:nvPr/>
        </p:nvSpPr>
        <p:spPr bwMode="auto">
          <a:xfrm>
            <a:off x="5334000" y="3986251"/>
            <a:ext cx="28956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261" tIns="45631" rIns="91261" bIns="45631"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Luke</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Caesarea, Corinth?</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 60, AD 80</a:t>
            </a:r>
          </a:p>
        </p:txBody>
      </p:sp>
      <p:sp>
        <p:nvSpPr>
          <p:cNvPr id="170002" name="Text Box 1042"/>
          <p:cNvSpPr txBox="1">
            <a:spLocks noChangeArrowheads="1"/>
          </p:cNvSpPr>
          <p:nvPr/>
        </p:nvSpPr>
        <p:spPr bwMode="auto">
          <a:xfrm>
            <a:off x="5791200" y="3021013"/>
            <a:ext cx="2133600" cy="533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261" tIns="45631" rIns="91261" bIns="45631"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Proto-Luke</a:t>
            </a:r>
          </a:p>
        </p:txBody>
      </p:sp>
      <p:sp>
        <p:nvSpPr>
          <p:cNvPr id="170003" name="Text Box 1043"/>
          <p:cNvSpPr txBox="1">
            <a:spLocks noChangeArrowheads="1"/>
          </p:cNvSpPr>
          <p:nvPr/>
        </p:nvSpPr>
        <p:spPr bwMode="auto">
          <a:xfrm>
            <a:off x="6781800" y="5791200"/>
            <a:ext cx="1905000" cy="8382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261" tIns="45631" rIns="91261" bIns="45631"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Source of </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Luke 1-2</a:t>
            </a:r>
          </a:p>
        </p:txBody>
      </p:sp>
      <p:sp>
        <p:nvSpPr>
          <p:cNvPr id="170005" name="Text Box 1045"/>
          <p:cNvSpPr txBox="1">
            <a:spLocks noChangeArrowheads="1"/>
          </p:cNvSpPr>
          <p:nvPr/>
        </p:nvSpPr>
        <p:spPr bwMode="auto">
          <a:xfrm>
            <a:off x="762000" y="5791200"/>
            <a:ext cx="18669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261" tIns="45631" rIns="91261" bIns="45631"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Antiochene</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Tradition</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0006" name="Line 1046"/>
          <p:cNvSpPr>
            <a:spLocks noChangeShapeType="1"/>
          </p:cNvSpPr>
          <p:nvPr/>
        </p:nvSpPr>
        <p:spPr bwMode="auto">
          <a:xfrm>
            <a:off x="7391400" y="25908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0007" name="Line 1047"/>
          <p:cNvSpPr>
            <a:spLocks noChangeShapeType="1"/>
          </p:cNvSpPr>
          <p:nvPr/>
        </p:nvSpPr>
        <p:spPr bwMode="auto">
          <a:xfrm>
            <a:off x="6781800" y="35814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0008" name="Line 1048"/>
          <p:cNvSpPr>
            <a:spLocks noChangeShapeType="1"/>
          </p:cNvSpPr>
          <p:nvPr/>
        </p:nvSpPr>
        <p:spPr bwMode="auto">
          <a:xfrm>
            <a:off x="2209800" y="2590801"/>
            <a:ext cx="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0009" name="Line 1049"/>
          <p:cNvSpPr>
            <a:spLocks noChangeShapeType="1"/>
          </p:cNvSpPr>
          <p:nvPr/>
        </p:nvSpPr>
        <p:spPr bwMode="auto">
          <a:xfrm rot="-5400000">
            <a:off x="2209800" y="5334001"/>
            <a:ext cx="4572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0010" name="Line 1050"/>
          <p:cNvSpPr>
            <a:spLocks noChangeShapeType="1"/>
          </p:cNvSpPr>
          <p:nvPr/>
        </p:nvSpPr>
        <p:spPr bwMode="auto">
          <a:xfrm rot="10800000">
            <a:off x="7162800" y="5334000"/>
            <a:ext cx="4572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9989"/>
                                        </p:tgtEl>
                                        <p:attrNameLst>
                                          <p:attrName>style.visibility</p:attrName>
                                        </p:attrNameLst>
                                      </p:cBhvr>
                                      <p:to>
                                        <p:strVal val="visible"/>
                                      </p:to>
                                    </p:set>
                                    <p:animEffect transition="in" filter="checkerboard(across)">
                                      <p:cBhvr>
                                        <p:cTn id="7" dur="500"/>
                                        <p:tgtEl>
                                          <p:spTgt spid="169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8"/>
                                        </p:tgtEl>
                                        <p:attrNameLst>
                                          <p:attrName>style.visibility</p:attrName>
                                        </p:attrNameLst>
                                      </p:cBhvr>
                                      <p:to>
                                        <p:strVal val="visible"/>
                                      </p:to>
                                    </p:set>
                                    <p:animEffect transition="in" filter="fade">
                                      <p:cBhvr>
                                        <p:cTn id="12" dur="500"/>
                                        <p:tgtEl>
                                          <p:spTgt spid="169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9994"/>
                                        </p:tgtEl>
                                        <p:attrNameLst>
                                          <p:attrName>style.visibility</p:attrName>
                                        </p:attrNameLst>
                                      </p:cBhvr>
                                      <p:to>
                                        <p:strVal val="visible"/>
                                      </p:to>
                                    </p:set>
                                    <p:animEffect transition="in" filter="wipe(up)">
                                      <p:cBhvr>
                                        <p:cTn id="17" dur="500"/>
                                        <p:tgtEl>
                                          <p:spTgt spid="169994"/>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70000"/>
                                        </p:tgtEl>
                                        <p:attrNameLst>
                                          <p:attrName>style.visibility</p:attrName>
                                        </p:attrNameLst>
                                      </p:cBhvr>
                                      <p:to>
                                        <p:strVal val="visible"/>
                                      </p:to>
                                    </p:set>
                                    <p:animEffect transition="in" filter="checkerboard(across)">
                                      <p:cBhvr>
                                        <p:cTn id="21" dur="500"/>
                                        <p:tgtEl>
                                          <p:spTgt spid="1700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9995"/>
                                        </p:tgtEl>
                                        <p:attrNameLst>
                                          <p:attrName>style.visibility</p:attrName>
                                        </p:attrNameLst>
                                      </p:cBhvr>
                                      <p:to>
                                        <p:strVal val="visible"/>
                                      </p:to>
                                    </p:set>
                                    <p:animEffect transition="in" filter="wipe(up)">
                                      <p:cBhvr>
                                        <p:cTn id="26" dur="500"/>
                                        <p:tgtEl>
                                          <p:spTgt spid="169995"/>
                                        </p:tgtEl>
                                      </p:cBhvr>
                                    </p:animEffect>
                                  </p:childTnLst>
                                </p:cTn>
                              </p:par>
                            </p:childTnLst>
                          </p:cTn>
                        </p:par>
                        <p:par>
                          <p:cTn id="27" fill="hold" nodeType="afterGroup">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70002"/>
                                        </p:tgtEl>
                                        <p:attrNameLst>
                                          <p:attrName>style.visibility</p:attrName>
                                        </p:attrNameLst>
                                      </p:cBhvr>
                                      <p:to>
                                        <p:strVal val="visible"/>
                                      </p:to>
                                    </p:set>
                                    <p:animEffect transition="in" filter="fade">
                                      <p:cBhvr>
                                        <p:cTn id="30" dur="500"/>
                                        <p:tgtEl>
                                          <p:spTgt spid="1700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9999"/>
                                        </p:tgtEl>
                                        <p:attrNameLst>
                                          <p:attrName>style.visibility</p:attrName>
                                        </p:attrNameLst>
                                      </p:cBhvr>
                                      <p:to>
                                        <p:strVal val="visible"/>
                                      </p:to>
                                    </p:set>
                                    <p:animEffect transition="in" filter="fade">
                                      <p:cBhvr>
                                        <p:cTn id="35" dur="500"/>
                                        <p:tgtEl>
                                          <p:spTgt spid="169999"/>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70006"/>
                                        </p:tgtEl>
                                        <p:attrNameLst>
                                          <p:attrName>style.visibility</p:attrName>
                                        </p:attrNameLst>
                                      </p:cBhvr>
                                      <p:to>
                                        <p:strVal val="visible"/>
                                      </p:to>
                                    </p:set>
                                    <p:animEffect transition="in" filter="wipe(up)">
                                      <p:cBhvr>
                                        <p:cTn id="39" dur="500"/>
                                        <p:tgtEl>
                                          <p:spTgt spid="1700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70007"/>
                                        </p:tgtEl>
                                        <p:attrNameLst>
                                          <p:attrName>style.visibility</p:attrName>
                                        </p:attrNameLst>
                                      </p:cBhvr>
                                      <p:to>
                                        <p:strVal val="visible"/>
                                      </p:to>
                                    </p:set>
                                    <p:animEffect transition="in" filter="wipe(up)">
                                      <p:cBhvr>
                                        <p:cTn id="44" dur="500"/>
                                        <p:tgtEl>
                                          <p:spTgt spid="170007"/>
                                        </p:tgtEl>
                                      </p:cBhvr>
                                    </p:animEffect>
                                  </p:childTnLst>
                                </p:cTn>
                              </p:par>
                            </p:childTnLst>
                          </p:cTn>
                        </p:par>
                        <p:par>
                          <p:cTn id="45" fill="hold" nodeType="afterGroup">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70001"/>
                                        </p:tgtEl>
                                        <p:attrNameLst>
                                          <p:attrName>style.visibility</p:attrName>
                                        </p:attrNameLst>
                                      </p:cBhvr>
                                      <p:to>
                                        <p:strVal val="visible"/>
                                      </p:to>
                                    </p:set>
                                    <p:animEffect transition="in" filter="fade">
                                      <p:cBhvr>
                                        <p:cTn id="48" dur="500"/>
                                        <p:tgtEl>
                                          <p:spTgt spid="17000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69998"/>
                                        </p:tgtEl>
                                        <p:attrNameLst>
                                          <p:attrName>style.visibility</p:attrName>
                                        </p:attrNameLst>
                                      </p:cBhvr>
                                      <p:to>
                                        <p:strVal val="visible"/>
                                      </p:to>
                                    </p:set>
                                    <p:animEffect transition="in" filter="checkerboard(across)">
                                      <p:cBhvr>
                                        <p:cTn id="53" dur="500"/>
                                        <p:tgtEl>
                                          <p:spTgt spid="169998"/>
                                        </p:tgtEl>
                                      </p:cBhvr>
                                    </p:animEffect>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0008"/>
                                        </p:tgtEl>
                                        <p:attrNameLst>
                                          <p:attrName>style.visibility</p:attrName>
                                        </p:attrNameLst>
                                      </p:cBhvr>
                                      <p:to>
                                        <p:strVal val="visible"/>
                                      </p:to>
                                    </p:set>
                                    <p:animEffect transition="in" filter="wipe(up)">
                                      <p:cBhvr>
                                        <p:cTn id="57" dur="500"/>
                                        <p:tgtEl>
                                          <p:spTgt spid="1700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69996"/>
                                        </p:tgtEl>
                                        <p:attrNameLst>
                                          <p:attrName>style.visibility</p:attrName>
                                        </p:attrNameLst>
                                      </p:cBhvr>
                                      <p:to>
                                        <p:strVal val="visible"/>
                                      </p:to>
                                    </p:set>
                                    <p:animEffect transition="in" filter="wipe(up)">
                                      <p:cBhvr>
                                        <p:cTn id="62" dur="500"/>
                                        <p:tgtEl>
                                          <p:spTgt spid="1699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69997"/>
                                        </p:tgtEl>
                                        <p:attrNameLst>
                                          <p:attrName>style.visibility</p:attrName>
                                        </p:attrNameLst>
                                      </p:cBhvr>
                                      <p:to>
                                        <p:strVal val="visible"/>
                                      </p:to>
                                    </p:set>
                                    <p:animEffect transition="in" filter="wipe(up)">
                                      <p:cBhvr>
                                        <p:cTn id="67" dur="500"/>
                                        <p:tgtEl>
                                          <p:spTgt spid="1699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70005"/>
                                        </p:tgtEl>
                                        <p:attrNameLst>
                                          <p:attrName>style.visibility</p:attrName>
                                        </p:attrNameLst>
                                      </p:cBhvr>
                                      <p:to>
                                        <p:strVal val="visible"/>
                                      </p:to>
                                    </p:set>
                                    <p:animEffect transition="in" filter="checkerboard(across)">
                                      <p:cBhvr>
                                        <p:cTn id="72" dur="500"/>
                                        <p:tgtEl>
                                          <p:spTgt spid="170005"/>
                                        </p:tgtEl>
                                      </p:cBhvr>
                                    </p:animEffect>
                                  </p:childTnLst>
                                </p:cTn>
                              </p:par>
                            </p:childTnLst>
                          </p:cTn>
                        </p:par>
                        <p:par>
                          <p:cTn id="73" fill="hold" nodeType="afterGroup">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170009"/>
                                        </p:tgtEl>
                                        <p:attrNameLst>
                                          <p:attrName>style.visibility</p:attrName>
                                        </p:attrNameLst>
                                      </p:cBhvr>
                                      <p:to>
                                        <p:strVal val="visible"/>
                                      </p:to>
                                    </p:set>
                                    <p:animEffect transition="in" filter="wipe(down)">
                                      <p:cBhvr>
                                        <p:cTn id="76" dur="500"/>
                                        <p:tgtEl>
                                          <p:spTgt spid="17000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0003"/>
                                        </p:tgtEl>
                                        <p:attrNameLst>
                                          <p:attrName>style.visibility</p:attrName>
                                        </p:attrNameLst>
                                      </p:cBhvr>
                                      <p:to>
                                        <p:strVal val="visible"/>
                                      </p:to>
                                    </p:set>
                                    <p:animEffect transition="in" filter="fade">
                                      <p:cBhvr>
                                        <p:cTn id="81" dur="500"/>
                                        <p:tgtEl>
                                          <p:spTgt spid="170003"/>
                                        </p:tgtEl>
                                      </p:cBhvr>
                                    </p:animEffect>
                                  </p:childTnLst>
                                </p:cTn>
                              </p:par>
                            </p:childTnLst>
                          </p:cTn>
                        </p:par>
                        <p:par>
                          <p:cTn id="82" fill="hold" nodeType="afterGroup">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170010"/>
                                        </p:tgtEl>
                                        <p:attrNameLst>
                                          <p:attrName>style.visibility</p:attrName>
                                        </p:attrNameLst>
                                      </p:cBhvr>
                                      <p:to>
                                        <p:strVal val="visible"/>
                                      </p:to>
                                    </p:set>
                                    <p:animEffect transition="in" filter="wipe(down)">
                                      <p:cBhvr>
                                        <p:cTn id="85" dur="500"/>
                                        <p:tgtEl>
                                          <p:spTgt spid="17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autoUpdateAnimBg="0"/>
      <p:bldP spid="169989" grpId="0" animBg="1"/>
      <p:bldP spid="169994" grpId="0" animBg="1"/>
      <p:bldP spid="169995" grpId="0" animBg="1"/>
      <p:bldP spid="169996" grpId="0" animBg="1"/>
      <p:bldP spid="169997" grpId="0" animBg="1"/>
      <p:bldP spid="169998" grpId="0" animBg="1"/>
      <p:bldP spid="169999" grpId="0" animBg="1" autoUpdateAnimBg="0"/>
      <p:bldP spid="170000" grpId="0" animBg="1"/>
      <p:bldP spid="170001" grpId="0" animBg="1" autoUpdateAnimBg="0"/>
      <p:bldP spid="170002" grpId="0" animBg="1" autoUpdateAnimBg="0"/>
      <p:bldP spid="170003" grpId="0" animBg="1" autoUpdateAnimBg="0"/>
      <p:bldP spid="170005" grpId="0" animBg="1"/>
      <p:bldP spid="170006" grpId="0" animBg="1"/>
      <p:bldP spid="170007" grpId="0" animBg="1"/>
      <p:bldP spid="170008" grpId="0" animBg="1"/>
      <p:bldP spid="170009" grpId="0" animBg="1"/>
      <p:bldP spid="1700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ext Box 3"/>
          <p:cNvSpPr txBox="1">
            <a:spLocks noChangeArrowheads="1"/>
          </p:cNvSpPr>
          <p:nvPr/>
        </p:nvSpPr>
        <p:spPr bwMode="auto">
          <a:xfrm>
            <a:off x="8582030" y="44461"/>
            <a:ext cx="52680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FFFFFF"/>
                </a:solidFill>
                <a:cs typeface="Arial" charset="0"/>
              </a:rPr>
              <a:t>49</a:t>
            </a:r>
          </a:p>
        </p:txBody>
      </p:sp>
      <p:pic>
        <p:nvPicPr>
          <p:cNvPr id="69642"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3" y="2852738"/>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43"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3" y="4830765"/>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0708" name="Picture 15" descr="j024057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21" y="-76179"/>
            <a:ext cx="1243013" cy="1211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0709" name="Rectangle 16"/>
          <p:cNvSpPr>
            <a:spLocks noGrp="1" noChangeArrowheads="1"/>
          </p:cNvSpPr>
          <p:nvPr>
            <p:ph type="title" idx="4294967295"/>
          </p:nvPr>
        </p:nvSpPr>
        <p:spPr>
          <a:xfrm>
            <a:off x="1760539" y="228621"/>
            <a:ext cx="6469062" cy="646113"/>
          </a:xfrm>
          <a:solidFill>
            <a:schemeClr val="bg2"/>
          </a:solidFill>
        </p:spPr>
        <p:txBody>
          <a:bodyPr wrap="none" anchor="t" anchorCtr="0">
            <a:spAutoFit/>
          </a:bodyPr>
          <a:lstStyle/>
          <a:p>
            <a:pPr eaLnBrk="1" hangingPunct="1"/>
            <a:r>
              <a:rPr lang="en-US" sz="3600" b="1">
                <a:solidFill>
                  <a:schemeClr val="tx1"/>
                </a:solidFill>
                <a:latin typeface="Arial" charset="0"/>
                <a:ea typeface="SimSun" charset="0"/>
                <a:cs typeface="SimSun" charset="0"/>
              </a:rPr>
              <a:t>Dating the Synoptic Gospels</a:t>
            </a:r>
          </a:p>
        </p:txBody>
      </p:sp>
      <p:sp>
        <p:nvSpPr>
          <p:cNvPr id="4" name="TextBox 3"/>
          <p:cNvSpPr txBox="1">
            <a:spLocks noChangeArrowheads="1"/>
          </p:cNvSpPr>
          <p:nvPr/>
        </p:nvSpPr>
        <p:spPr bwMode="auto">
          <a:xfrm>
            <a:off x="700088" y="1084263"/>
            <a:ext cx="92551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FFFFF"/>
                </a:solidFill>
                <a:cs typeface="Arial" charset="0"/>
              </a:rPr>
              <a:t>MARK</a:t>
            </a:r>
          </a:p>
        </p:txBody>
      </p:sp>
      <p:sp>
        <p:nvSpPr>
          <p:cNvPr id="17" name="TextBox 16"/>
          <p:cNvSpPr txBox="1">
            <a:spLocks noChangeArrowheads="1"/>
          </p:cNvSpPr>
          <p:nvPr/>
        </p:nvSpPr>
        <p:spPr bwMode="auto">
          <a:xfrm>
            <a:off x="1636713" y="1444626"/>
            <a:ext cx="14668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FFFFF"/>
                </a:solidFill>
                <a:cs typeface="Arial" charset="0"/>
              </a:rPr>
              <a:t>MATTHEW</a:t>
            </a:r>
          </a:p>
        </p:txBody>
      </p:sp>
      <p:sp>
        <p:nvSpPr>
          <p:cNvPr id="18" name="TextBox 17"/>
          <p:cNvSpPr txBox="1">
            <a:spLocks noChangeArrowheads="1"/>
          </p:cNvSpPr>
          <p:nvPr/>
        </p:nvSpPr>
        <p:spPr bwMode="auto">
          <a:xfrm>
            <a:off x="3292475" y="1444626"/>
            <a:ext cx="8540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FFFFF"/>
                </a:solidFill>
                <a:cs typeface="Arial" charset="0"/>
              </a:rPr>
              <a:t>LUKE</a:t>
            </a:r>
          </a:p>
        </p:txBody>
      </p:sp>
      <p:sp>
        <p:nvSpPr>
          <p:cNvPr id="19" name="TextBox 18"/>
          <p:cNvSpPr txBox="1">
            <a:spLocks noChangeArrowheads="1"/>
          </p:cNvSpPr>
          <p:nvPr/>
        </p:nvSpPr>
        <p:spPr bwMode="auto">
          <a:xfrm>
            <a:off x="700108" y="1916114"/>
            <a:ext cx="2017673" cy="373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ASSUMPTION A:</a:t>
            </a:r>
          </a:p>
        </p:txBody>
      </p:sp>
      <p:sp>
        <p:nvSpPr>
          <p:cNvPr id="20" name="TextBox 19"/>
          <p:cNvSpPr txBox="1">
            <a:spLocks noChangeArrowheads="1"/>
          </p:cNvSpPr>
          <p:nvPr/>
        </p:nvSpPr>
        <p:spPr bwMode="auto">
          <a:xfrm>
            <a:off x="700088" y="2205039"/>
            <a:ext cx="2736850" cy="655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Matthew and Luke used Mark as a source</a:t>
            </a:r>
          </a:p>
        </p:txBody>
      </p:sp>
      <p:cxnSp>
        <p:nvCxnSpPr>
          <p:cNvPr id="6" name="Straight Arrow Connector 5"/>
          <p:cNvCxnSpPr>
            <a:cxnSpLocks noChangeShapeType="1"/>
            <a:stCxn id="4" idx="3"/>
          </p:cNvCxnSpPr>
          <p:nvPr/>
        </p:nvCxnSpPr>
        <p:spPr bwMode="auto">
          <a:xfrm>
            <a:off x="1625600" y="1284288"/>
            <a:ext cx="514350" cy="23177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3" name="Straight Arrow Connector 22"/>
          <p:cNvCxnSpPr>
            <a:cxnSpLocks noChangeShapeType="1"/>
          </p:cNvCxnSpPr>
          <p:nvPr/>
        </p:nvCxnSpPr>
        <p:spPr bwMode="auto">
          <a:xfrm>
            <a:off x="1636713" y="1300163"/>
            <a:ext cx="1727200" cy="2159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8" name="TextBox 27"/>
          <p:cNvSpPr txBox="1">
            <a:spLocks noChangeArrowheads="1"/>
          </p:cNvSpPr>
          <p:nvPr/>
        </p:nvSpPr>
        <p:spPr bwMode="auto">
          <a:xfrm>
            <a:off x="700108" y="2924176"/>
            <a:ext cx="1023589" cy="373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solidFill>
                  <a:srgbClr val="FFFFFF"/>
                </a:solidFill>
                <a:cs typeface="Arial" charset="0"/>
              </a:rPr>
              <a:t>View #1</a:t>
            </a:r>
          </a:p>
        </p:txBody>
      </p:sp>
      <p:sp>
        <p:nvSpPr>
          <p:cNvPr id="29" name="TextBox 28"/>
          <p:cNvSpPr txBox="1">
            <a:spLocks noChangeArrowheads="1"/>
          </p:cNvSpPr>
          <p:nvPr/>
        </p:nvSpPr>
        <p:spPr bwMode="auto">
          <a:xfrm>
            <a:off x="700088" y="3213102"/>
            <a:ext cx="2736850" cy="655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Mark written in the 50s or early 60s</a:t>
            </a:r>
          </a:p>
        </p:txBody>
      </p:sp>
      <p:sp>
        <p:nvSpPr>
          <p:cNvPr id="30" name="TextBox 29"/>
          <p:cNvSpPr txBox="1">
            <a:spLocks noChangeArrowheads="1"/>
          </p:cNvSpPr>
          <p:nvPr/>
        </p:nvSpPr>
        <p:spPr bwMode="auto">
          <a:xfrm>
            <a:off x="900134" y="3789365"/>
            <a:ext cx="2663825" cy="655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marL="354013" indent="-35401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(1) Matthew written in late 50s or the 60s</a:t>
            </a:r>
          </a:p>
        </p:txBody>
      </p:sp>
      <p:sp>
        <p:nvSpPr>
          <p:cNvPr id="31" name="TextBox 30"/>
          <p:cNvSpPr txBox="1">
            <a:spLocks noChangeArrowheads="1"/>
          </p:cNvSpPr>
          <p:nvPr/>
        </p:nvSpPr>
        <p:spPr bwMode="auto">
          <a:xfrm>
            <a:off x="900113" y="4427539"/>
            <a:ext cx="2735262" cy="373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(2) Luke written 59-63</a:t>
            </a:r>
          </a:p>
        </p:txBody>
      </p:sp>
      <p:sp>
        <p:nvSpPr>
          <p:cNvPr id="35" name="TextBox 34"/>
          <p:cNvSpPr txBox="1">
            <a:spLocks noChangeArrowheads="1"/>
          </p:cNvSpPr>
          <p:nvPr/>
        </p:nvSpPr>
        <p:spPr bwMode="auto">
          <a:xfrm>
            <a:off x="700108" y="4868864"/>
            <a:ext cx="1023589" cy="373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solidFill>
                  <a:srgbClr val="FFFFFF"/>
                </a:solidFill>
                <a:cs typeface="Arial" charset="0"/>
              </a:rPr>
              <a:t>View #2</a:t>
            </a:r>
          </a:p>
        </p:txBody>
      </p:sp>
      <p:sp>
        <p:nvSpPr>
          <p:cNvPr id="36" name="TextBox 35"/>
          <p:cNvSpPr txBox="1">
            <a:spLocks noChangeArrowheads="1"/>
          </p:cNvSpPr>
          <p:nvPr/>
        </p:nvSpPr>
        <p:spPr bwMode="auto">
          <a:xfrm>
            <a:off x="700088" y="5157788"/>
            <a:ext cx="2736850" cy="373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Mark written 65-70</a:t>
            </a:r>
          </a:p>
        </p:txBody>
      </p:sp>
      <p:sp>
        <p:nvSpPr>
          <p:cNvPr id="37" name="TextBox 36"/>
          <p:cNvSpPr txBox="1">
            <a:spLocks noChangeArrowheads="1"/>
          </p:cNvSpPr>
          <p:nvPr/>
        </p:nvSpPr>
        <p:spPr bwMode="auto">
          <a:xfrm>
            <a:off x="900134" y="5516564"/>
            <a:ext cx="2663825" cy="649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marL="354013" indent="-35401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(1) Matthew written in the 70s</a:t>
            </a:r>
          </a:p>
        </p:txBody>
      </p:sp>
      <p:sp>
        <p:nvSpPr>
          <p:cNvPr id="38" name="TextBox 37"/>
          <p:cNvSpPr txBox="1">
            <a:spLocks noChangeArrowheads="1"/>
          </p:cNvSpPr>
          <p:nvPr/>
        </p:nvSpPr>
        <p:spPr bwMode="auto">
          <a:xfrm>
            <a:off x="900113" y="6156327"/>
            <a:ext cx="2735262" cy="655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marL="354013" indent="-35401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(2) Luke written in the 70s</a:t>
            </a:r>
          </a:p>
        </p:txBody>
      </p:sp>
      <p:pic>
        <p:nvPicPr>
          <p:cNvPr id="39"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6" y="2820989"/>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6" y="4149726"/>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TextBox 40"/>
          <p:cNvSpPr txBox="1">
            <a:spLocks noChangeArrowheads="1"/>
          </p:cNvSpPr>
          <p:nvPr/>
        </p:nvSpPr>
        <p:spPr bwMode="auto">
          <a:xfrm>
            <a:off x="4500564" y="1444626"/>
            <a:ext cx="92551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FFFFF"/>
                </a:solidFill>
                <a:cs typeface="Arial" charset="0"/>
              </a:rPr>
              <a:t>MARK</a:t>
            </a:r>
          </a:p>
        </p:txBody>
      </p:sp>
      <p:sp>
        <p:nvSpPr>
          <p:cNvPr id="42" name="TextBox 41"/>
          <p:cNvSpPr txBox="1">
            <a:spLocks noChangeArrowheads="1"/>
          </p:cNvSpPr>
          <p:nvPr/>
        </p:nvSpPr>
        <p:spPr bwMode="auto">
          <a:xfrm>
            <a:off x="5842000" y="1412875"/>
            <a:ext cx="14668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FFFFF"/>
                </a:solidFill>
                <a:cs typeface="Arial" charset="0"/>
              </a:rPr>
              <a:t>MATTHEW</a:t>
            </a:r>
          </a:p>
        </p:txBody>
      </p:sp>
      <p:sp>
        <p:nvSpPr>
          <p:cNvPr id="43" name="TextBox 42"/>
          <p:cNvSpPr txBox="1">
            <a:spLocks noChangeArrowheads="1"/>
          </p:cNvSpPr>
          <p:nvPr/>
        </p:nvSpPr>
        <p:spPr bwMode="auto">
          <a:xfrm>
            <a:off x="7821613" y="1412875"/>
            <a:ext cx="8540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FFFFF"/>
                </a:solidFill>
                <a:cs typeface="Arial" charset="0"/>
              </a:rPr>
              <a:t>LUKE</a:t>
            </a:r>
          </a:p>
        </p:txBody>
      </p:sp>
      <p:sp>
        <p:nvSpPr>
          <p:cNvPr id="44" name="TextBox 43"/>
          <p:cNvSpPr txBox="1">
            <a:spLocks noChangeArrowheads="1"/>
          </p:cNvSpPr>
          <p:nvPr/>
        </p:nvSpPr>
        <p:spPr bwMode="auto">
          <a:xfrm>
            <a:off x="4787921" y="1884364"/>
            <a:ext cx="2030609" cy="373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ASSUMPTION B:</a:t>
            </a:r>
          </a:p>
        </p:txBody>
      </p:sp>
      <p:sp>
        <p:nvSpPr>
          <p:cNvPr id="45" name="TextBox 44"/>
          <p:cNvSpPr txBox="1">
            <a:spLocks noChangeArrowheads="1"/>
          </p:cNvSpPr>
          <p:nvPr/>
        </p:nvSpPr>
        <p:spPr bwMode="auto">
          <a:xfrm>
            <a:off x="4787901" y="2173290"/>
            <a:ext cx="3384550" cy="655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Matthew and Luke did not use Mark as a source</a:t>
            </a:r>
          </a:p>
        </p:txBody>
      </p:sp>
      <p:sp>
        <p:nvSpPr>
          <p:cNvPr id="48" name="TextBox 47"/>
          <p:cNvSpPr txBox="1">
            <a:spLocks noChangeArrowheads="1"/>
          </p:cNvSpPr>
          <p:nvPr/>
        </p:nvSpPr>
        <p:spPr bwMode="auto">
          <a:xfrm>
            <a:off x="4787920" y="2892426"/>
            <a:ext cx="1023589" cy="373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solidFill>
                  <a:srgbClr val="FFFFFF"/>
                </a:solidFill>
                <a:cs typeface="Arial" charset="0"/>
              </a:rPr>
              <a:t>View #1</a:t>
            </a:r>
          </a:p>
        </p:txBody>
      </p:sp>
      <p:sp>
        <p:nvSpPr>
          <p:cNvPr id="49" name="TextBox 48"/>
          <p:cNvSpPr txBox="1">
            <a:spLocks noChangeArrowheads="1"/>
          </p:cNvSpPr>
          <p:nvPr/>
        </p:nvSpPr>
        <p:spPr bwMode="auto">
          <a:xfrm>
            <a:off x="4787921" y="3181352"/>
            <a:ext cx="3960813" cy="655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Mark could have been written anytime between 50 and 70</a:t>
            </a:r>
          </a:p>
        </p:txBody>
      </p:sp>
      <p:sp>
        <p:nvSpPr>
          <p:cNvPr id="52" name="TextBox 51"/>
          <p:cNvSpPr txBox="1">
            <a:spLocks noChangeArrowheads="1"/>
          </p:cNvSpPr>
          <p:nvPr/>
        </p:nvSpPr>
        <p:spPr bwMode="auto">
          <a:xfrm>
            <a:off x="4787920" y="4221164"/>
            <a:ext cx="1023589" cy="373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solidFill>
                  <a:srgbClr val="FFFFFF"/>
                </a:solidFill>
                <a:cs typeface="Arial" charset="0"/>
              </a:rPr>
              <a:t>View #2</a:t>
            </a:r>
          </a:p>
        </p:txBody>
      </p:sp>
      <p:sp>
        <p:nvSpPr>
          <p:cNvPr id="53" name="TextBox 52"/>
          <p:cNvSpPr txBox="1">
            <a:spLocks noChangeArrowheads="1"/>
          </p:cNvSpPr>
          <p:nvPr/>
        </p:nvSpPr>
        <p:spPr bwMode="auto">
          <a:xfrm>
            <a:off x="4787900" y="4508501"/>
            <a:ext cx="2736850" cy="373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Mark written 65-70</a:t>
            </a:r>
          </a:p>
        </p:txBody>
      </p:sp>
      <p:sp>
        <p:nvSpPr>
          <p:cNvPr id="54" name="TextBox 53"/>
          <p:cNvSpPr txBox="1">
            <a:spLocks noChangeArrowheads="1"/>
          </p:cNvSpPr>
          <p:nvPr/>
        </p:nvSpPr>
        <p:spPr bwMode="auto">
          <a:xfrm>
            <a:off x="4987925" y="4868865"/>
            <a:ext cx="3687763" cy="655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marL="354013" indent="-35401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(1) Matthew written early 50s (see Matthew notes)</a:t>
            </a:r>
          </a:p>
        </p:txBody>
      </p:sp>
      <p:sp>
        <p:nvSpPr>
          <p:cNvPr id="55" name="TextBox 54"/>
          <p:cNvSpPr txBox="1">
            <a:spLocks noChangeArrowheads="1"/>
          </p:cNvSpPr>
          <p:nvPr/>
        </p:nvSpPr>
        <p:spPr bwMode="auto">
          <a:xfrm>
            <a:off x="5003800" y="5516564"/>
            <a:ext cx="3600450" cy="655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marL="354013" indent="-35401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(2) Luke written 59-63 (see Luke notes)</a:t>
            </a:r>
          </a:p>
        </p:txBody>
      </p:sp>
      <p:cxnSp>
        <p:nvCxnSpPr>
          <p:cNvPr id="12" name="Straight Connector 11"/>
          <p:cNvCxnSpPr>
            <a:cxnSpLocks noChangeShapeType="1"/>
          </p:cNvCxnSpPr>
          <p:nvPr/>
        </p:nvCxnSpPr>
        <p:spPr bwMode="auto">
          <a:xfrm>
            <a:off x="5580063" y="1268414"/>
            <a:ext cx="0" cy="57626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cxnSp>
      <p:cxnSp>
        <p:nvCxnSpPr>
          <p:cNvPr id="58" name="Straight Connector 57"/>
          <p:cNvCxnSpPr>
            <a:cxnSpLocks noChangeShapeType="1"/>
          </p:cNvCxnSpPr>
          <p:nvPr/>
        </p:nvCxnSpPr>
        <p:spPr bwMode="auto">
          <a:xfrm>
            <a:off x="7524750" y="1268414"/>
            <a:ext cx="0" cy="57626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cxnSp>
      <p:sp>
        <p:nvSpPr>
          <p:cNvPr id="200740" name="TextBox 58"/>
          <p:cNvSpPr txBox="1">
            <a:spLocks noChangeArrowheads="1"/>
          </p:cNvSpPr>
          <p:nvPr/>
        </p:nvSpPr>
        <p:spPr bwMode="auto">
          <a:xfrm>
            <a:off x="2916238" y="796926"/>
            <a:ext cx="4397384" cy="373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Adapted from the </a:t>
            </a:r>
            <a:r>
              <a:rPr lang="en-US" sz="1800" i="1">
                <a:solidFill>
                  <a:srgbClr val="FFFFFF"/>
                </a:solidFill>
                <a:cs typeface="Arial" charset="0"/>
              </a:rPr>
              <a:t>NIV Study Bible, </a:t>
            </a:r>
            <a:r>
              <a:rPr lang="en-US" sz="1800">
                <a:solidFill>
                  <a:srgbClr val="FFFFFF"/>
                </a:solidFill>
                <a:cs typeface="Arial" charset="0"/>
              </a:rPr>
              <a:t>1431</a:t>
            </a:r>
            <a:endParaRPr lang="en-US" sz="1800" i="1">
              <a:solidFill>
                <a:srgbClr val="FFFFFF"/>
              </a:solidFill>
              <a:cs typeface="Arial" charset="0"/>
            </a:endParaRPr>
          </a:p>
        </p:txBody>
      </p:sp>
      <p:grpSp>
        <p:nvGrpSpPr>
          <p:cNvPr id="2" name="Group 14"/>
          <p:cNvGrpSpPr>
            <a:grpSpLocks/>
          </p:cNvGrpSpPr>
          <p:nvPr/>
        </p:nvGrpSpPr>
        <p:grpSpPr bwMode="auto">
          <a:xfrm>
            <a:off x="4211638" y="3933854"/>
            <a:ext cx="4697412" cy="2747966"/>
            <a:chOff x="2688" y="2160"/>
            <a:chExt cx="2880" cy="1731"/>
          </a:xfrm>
        </p:grpSpPr>
        <p:grpSp>
          <p:nvGrpSpPr>
            <p:cNvPr id="200742" name="Group 8"/>
            <p:cNvGrpSpPr>
              <a:grpSpLocks/>
            </p:cNvGrpSpPr>
            <p:nvPr/>
          </p:nvGrpSpPr>
          <p:grpSpPr bwMode="auto">
            <a:xfrm>
              <a:off x="3024" y="2304"/>
              <a:ext cx="2544" cy="1587"/>
              <a:chOff x="3072" y="2256"/>
              <a:chExt cx="2544" cy="1587"/>
            </a:xfrm>
          </p:grpSpPr>
          <p:sp>
            <p:nvSpPr>
              <p:cNvPr id="200744" name="Text Box 5"/>
              <p:cNvSpPr txBox="1">
                <a:spLocks noChangeArrowheads="1"/>
              </p:cNvSpPr>
              <p:nvPr/>
            </p:nvSpPr>
            <p:spPr bwMode="auto">
              <a:xfrm>
                <a:off x="3072" y="3552"/>
                <a:ext cx="2544" cy="29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FFFF"/>
                    </a:solidFill>
                    <a:cs typeface="Arial" charset="0"/>
                  </a:rPr>
                  <a:t>Taught in this class</a:t>
                </a:r>
              </a:p>
            </p:txBody>
          </p:sp>
          <p:sp>
            <p:nvSpPr>
              <p:cNvPr id="200745" name="Rectangle 7"/>
              <p:cNvSpPr>
                <a:spLocks noChangeArrowheads="1"/>
              </p:cNvSpPr>
              <p:nvPr/>
            </p:nvSpPr>
            <p:spPr bwMode="auto">
              <a:xfrm>
                <a:off x="3072" y="2256"/>
                <a:ext cx="2544" cy="1584"/>
              </a:xfrm>
              <a:prstGeom prst="rect">
                <a:avLst/>
              </a:prstGeom>
              <a:noFill/>
              <a:ln w="571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en-US">
                  <a:solidFill>
                    <a:srgbClr val="FFFFFF"/>
                  </a:solidFill>
                  <a:cs typeface="Arial" charset="0"/>
                </a:endParaRPr>
              </a:p>
            </p:txBody>
          </p:sp>
        </p:grpSp>
        <p:pic>
          <p:nvPicPr>
            <p:cNvPr id="200743" name="Picture 13"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88" y="2160"/>
              <a:ext cx="678" cy="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p:cTn id="35" dur="500" fill="hold"/>
                                        <p:tgtEl>
                                          <p:spTgt spid="69642"/>
                                        </p:tgtEl>
                                        <p:attrNameLst>
                                          <p:attrName>ppt_w</p:attrName>
                                        </p:attrNameLst>
                                      </p:cBhvr>
                                      <p:tavLst>
                                        <p:tav tm="0">
                                          <p:val>
                                            <p:fltVal val="0"/>
                                          </p:val>
                                        </p:tav>
                                        <p:tav tm="100000">
                                          <p:val>
                                            <p:strVal val="#ppt_w"/>
                                          </p:val>
                                        </p:tav>
                                      </p:tavLst>
                                    </p:anim>
                                    <p:anim calcmode="lin" valueType="num">
                                      <p:cBhvr>
                                        <p:cTn id="36" dur="500" fill="hold"/>
                                        <p:tgtEl>
                                          <p:spTgt spid="69642"/>
                                        </p:tgtEl>
                                        <p:attrNameLst>
                                          <p:attrName>ppt_h</p:attrName>
                                        </p:attrNameLst>
                                      </p:cBhvr>
                                      <p:tavLst>
                                        <p:tav tm="0">
                                          <p:val>
                                            <p:fltVal val="0"/>
                                          </p:val>
                                        </p:tav>
                                        <p:tav tm="100000">
                                          <p:val>
                                            <p:strVal val="#ppt_h"/>
                                          </p:val>
                                        </p:tav>
                                      </p:tavLst>
                                    </p:anim>
                                    <p:anim calcmode="lin" valueType="num">
                                      <p:cBhvr>
                                        <p:cTn id="37" dur="500" fill="hold"/>
                                        <p:tgtEl>
                                          <p:spTgt spid="69642"/>
                                        </p:tgtEl>
                                        <p:attrNameLst>
                                          <p:attrName>style.rotation</p:attrName>
                                        </p:attrNameLst>
                                      </p:cBhvr>
                                      <p:tavLst>
                                        <p:tav tm="0">
                                          <p:val>
                                            <p:fltVal val="360"/>
                                          </p:val>
                                        </p:tav>
                                        <p:tav tm="100000">
                                          <p:val>
                                            <p:fltVal val="0"/>
                                          </p:val>
                                        </p:tav>
                                      </p:tavLst>
                                    </p:anim>
                                    <p:animEffect transition="in" filter="fade">
                                      <p:cBhvr>
                                        <p:cTn id="38" dur="500"/>
                                        <p:tgtEl>
                                          <p:spTgt spid="69642"/>
                                        </p:tgtEl>
                                      </p:cBhvr>
                                    </p:animEffec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69643"/>
                                        </p:tgtEl>
                                        <p:attrNameLst>
                                          <p:attrName>style.visibility</p:attrName>
                                        </p:attrNameLst>
                                      </p:cBhvr>
                                      <p:to>
                                        <p:strVal val="visible"/>
                                      </p:to>
                                    </p:set>
                                    <p:anim calcmode="lin" valueType="num">
                                      <p:cBhvr>
                                        <p:cTn id="56" dur="500" fill="hold"/>
                                        <p:tgtEl>
                                          <p:spTgt spid="69643"/>
                                        </p:tgtEl>
                                        <p:attrNameLst>
                                          <p:attrName>ppt_w</p:attrName>
                                        </p:attrNameLst>
                                      </p:cBhvr>
                                      <p:tavLst>
                                        <p:tav tm="0">
                                          <p:val>
                                            <p:fltVal val="0"/>
                                          </p:val>
                                        </p:tav>
                                        <p:tav tm="100000">
                                          <p:val>
                                            <p:strVal val="#ppt_w"/>
                                          </p:val>
                                        </p:tav>
                                      </p:tavLst>
                                    </p:anim>
                                    <p:anim calcmode="lin" valueType="num">
                                      <p:cBhvr>
                                        <p:cTn id="57" dur="500" fill="hold"/>
                                        <p:tgtEl>
                                          <p:spTgt spid="69643"/>
                                        </p:tgtEl>
                                        <p:attrNameLst>
                                          <p:attrName>ppt_h</p:attrName>
                                        </p:attrNameLst>
                                      </p:cBhvr>
                                      <p:tavLst>
                                        <p:tav tm="0">
                                          <p:val>
                                            <p:fltVal val="0"/>
                                          </p:val>
                                        </p:tav>
                                        <p:tav tm="100000">
                                          <p:val>
                                            <p:strVal val="#ppt_h"/>
                                          </p:val>
                                        </p:tav>
                                      </p:tavLst>
                                    </p:anim>
                                    <p:anim calcmode="lin" valueType="num">
                                      <p:cBhvr>
                                        <p:cTn id="58" dur="500" fill="hold"/>
                                        <p:tgtEl>
                                          <p:spTgt spid="69643"/>
                                        </p:tgtEl>
                                        <p:attrNameLst>
                                          <p:attrName>style.rotation</p:attrName>
                                        </p:attrNameLst>
                                      </p:cBhvr>
                                      <p:tavLst>
                                        <p:tav tm="0">
                                          <p:val>
                                            <p:fltVal val="360"/>
                                          </p:val>
                                        </p:tav>
                                        <p:tav tm="100000">
                                          <p:val>
                                            <p:fltVal val="0"/>
                                          </p:val>
                                        </p:tav>
                                      </p:tavLst>
                                    </p:anim>
                                    <p:animEffect transition="in" filter="fade">
                                      <p:cBhvr>
                                        <p:cTn id="59" dur="500"/>
                                        <p:tgtEl>
                                          <p:spTgt spid="69643"/>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nodeType="after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9" presetClass="entr" presetSubtype="0" decel="10000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nodeType="afterGroup">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9" presetClass="entr" presetSubtype="0" decel="10000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 calcmode="lin" valueType="num">
                                      <p:cBhvr>
                                        <p:cTn id="117" dur="500" fill="hold"/>
                                        <p:tgtEl>
                                          <p:spTgt spid="40"/>
                                        </p:tgtEl>
                                        <p:attrNameLst>
                                          <p:attrName>style.rotation</p:attrName>
                                        </p:attrNameLst>
                                      </p:cBhvr>
                                      <p:tavLst>
                                        <p:tav tm="0">
                                          <p:val>
                                            <p:fltVal val="360"/>
                                          </p:val>
                                        </p:tav>
                                        <p:tav tm="100000">
                                          <p:val>
                                            <p:fltVal val="0"/>
                                          </p:val>
                                        </p:tav>
                                      </p:tavLst>
                                    </p:anim>
                                    <p:animEffect transition="in" filter="fade">
                                      <p:cBhvr>
                                        <p:cTn id="118" dur="500"/>
                                        <p:tgtEl>
                                          <p:spTgt spid="40"/>
                                        </p:tgtEl>
                                      </p:cBhvr>
                                    </p:animEffect>
                                  </p:childTnLst>
                                </p:cTn>
                              </p:par>
                            </p:childTnLst>
                          </p:cTn>
                        </p:par>
                        <p:par>
                          <p:cTn id="119" fill="hold" nodeType="afterGroup">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childTnLst>
                          </p:cTn>
                        </p:par>
                        <p:par>
                          <p:cTn id="122" fill="hold" nodeType="afterGroup">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53"/>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9" presetClass="entr" presetSubtype="0" decel="100000"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500" fill="hold"/>
                                        <p:tgtEl>
                                          <p:spTgt spid="2"/>
                                        </p:tgtEl>
                                        <p:attrNameLst>
                                          <p:attrName>ppt_w</p:attrName>
                                        </p:attrNameLst>
                                      </p:cBhvr>
                                      <p:tavLst>
                                        <p:tav tm="0">
                                          <p:val>
                                            <p:fltVal val="0"/>
                                          </p:val>
                                        </p:tav>
                                        <p:tav tm="100000">
                                          <p:val>
                                            <p:strVal val="#ppt_w"/>
                                          </p:val>
                                        </p:tav>
                                      </p:tavLst>
                                    </p:anim>
                                    <p:anim calcmode="lin" valueType="num">
                                      <p:cBhvr>
                                        <p:cTn id="138" dur="500" fill="hold"/>
                                        <p:tgtEl>
                                          <p:spTgt spid="2"/>
                                        </p:tgtEl>
                                        <p:attrNameLst>
                                          <p:attrName>ppt_h</p:attrName>
                                        </p:attrNameLst>
                                      </p:cBhvr>
                                      <p:tavLst>
                                        <p:tav tm="0">
                                          <p:val>
                                            <p:fltVal val="0"/>
                                          </p:val>
                                        </p:tav>
                                        <p:tav tm="100000">
                                          <p:val>
                                            <p:strVal val="#ppt_h"/>
                                          </p:val>
                                        </p:tav>
                                      </p:tavLst>
                                    </p:anim>
                                    <p:anim calcmode="lin" valueType="num">
                                      <p:cBhvr>
                                        <p:cTn id="139" dur="500" fill="hold"/>
                                        <p:tgtEl>
                                          <p:spTgt spid="2"/>
                                        </p:tgtEl>
                                        <p:attrNameLst>
                                          <p:attrName>style.rotation</p:attrName>
                                        </p:attrNameLst>
                                      </p:cBhvr>
                                      <p:tavLst>
                                        <p:tav tm="0">
                                          <p:val>
                                            <p:fltVal val="360"/>
                                          </p:val>
                                        </p:tav>
                                        <p:tav tm="100000">
                                          <p:val>
                                            <p:fltVal val="0"/>
                                          </p:val>
                                        </p:tav>
                                      </p:tavLst>
                                    </p:anim>
                                    <p:animEffect transition="in" filter="fade">
                                      <p:cBhvr>
                                        <p:cTn id="1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8" grpId="0"/>
      <p:bldP spid="29" grpId="0"/>
      <p:bldP spid="30" grpId="0"/>
      <p:bldP spid="31" grpId="0"/>
      <p:bldP spid="35" grpId="0"/>
      <p:bldP spid="36" grpId="0"/>
      <p:bldP spid="37" grpId="0"/>
      <p:bldP spid="38" grpId="0"/>
      <p:bldP spid="41" grpId="0"/>
      <p:bldP spid="42" grpId="0"/>
      <p:bldP spid="43" grpId="0"/>
      <p:bldP spid="44" grpId="0"/>
      <p:bldP spid="45" grpId="0"/>
      <p:bldP spid="48" grpId="0"/>
      <p:bldP spid="49" grpId="0"/>
      <p:bldP spid="52" grpId="0"/>
      <p:bldP spid="53" grpId="0"/>
      <p:bldP spid="54" grpId="0"/>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3" name="Text Box 2"/>
          <p:cNvSpPr txBox="1">
            <a:spLocks noChangeArrowheads="1"/>
          </p:cNvSpPr>
          <p:nvPr/>
        </p:nvSpPr>
        <p:spPr bwMode="auto">
          <a:xfrm>
            <a:off x="8578855" y="76206"/>
            <a:ext cx="52680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FFFFFF"/>
                </a:solidFill>
                <a:cs typeface="Arial" charset="0"/>
              </a:rPr>
              <a:t>49</a:t>
            </a:r>
          </a:p>
        </p:txBody>
      </p:sp>
      <p:sp>
        <p:nvSpPr>
          <p:cNvPr id="202754" name="Rectangle 4"/>
          <p:cNvSpPr>
            <a:spLocks noGrp="1" noChangeArrowheads="1"/>
          </p:cNvSpPr>
          <p:nvPr>
            <p:ph type="title"/>
          </p:nvPr>
        </p:nvSpPr>
        <p:spPr>
          <a:xfrm>
            <a:off x="0" y="304800"/>
            <a:ext cx="8305800" cy="641350"/>
          </a:xfrm>
          <a:solidFill>
            <a:srgbClr val="0000FF"/>
          </a:solidFill>
        </p:spPr>
        <p:txBody>
          <a:bodyPr lIns="91341" tIns="45671" rIns="91341" bIns="45671" anchor="t">
            <a:spAutoFit/>
          </a:bodyPr>
          <a:lstStyle/>
          <a:p>
            <a:pPr algn="ctr" eaLnBrk="1" hangingPunct="1"/>
            <a:r>
              <a:rPr lang="en-US" sz="3600" i="0">
                <a:solidFill>
                  <a:schemeClr val="tx1"/>
                </a:solidFill>
                <a:latin typeface="Arial" charset="0"/>
                <a:ea typeface="SimSun" charset="0"/>
                <a:cs typeface="SimSun" charset="0"/>
              </a:rPr>
              <a:t>Solutions to the Synoptic Problem</a:t>
            </a:r>
          </a:p>
        </p:txBody>
      </p:sp>
      <p:sp>
        <p:nvSpPr>
          <p:cNvPr id="202755" name="Text Box 5"/>
          <p:cNvSpPr txBox="1">
            <a:spLocks noChangeArrowheads="1"/>
          </p:cNvSpPr>
          <p:nvPr/>
        </p:nvSpPr>
        <p:spPr bwMode="auto">
          <a:xfrm>
            <a:off x="5867409" y="6400808"/>
            <a:ext cx="3211978"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a:solidFill>
                  <a:srgbClr val="FFFFFF"/>
                </a:solidFill>
                <a:cs typeface="Arial" charset="0"/>
              </a:rPr>
              <a:t>NIV Study Bible</a:t>
            </a:r>
            <a:r>
              <a:rPr lang="en-US">
                <a:solidFill>
                  <a:srgbClr val="FFFFFF"/>
                </a:solidFill>
                <a:cs typeface="Arial" charset="0"/>
              </a:rPr>
              <a:t>, 1431</a:t>
            </a:r>
          </a:p>
        </p:txBody>
      </p:sp>
      <p:sp>
        <p:nvSpPr>
          <p:cNvPr id="128006" name="Rectangle 6"/>
          <p:cNvSpPr>
            <a:spLocks noChangeArrowheads="1"/>
          </p:cNvSpPr>
          <p:nvPr/>
        </p:nvSpPr>
        <p:spPr bwMode="auto">
          <a:xfrm>
            <a:off x="0" y="1066800"/>
            <a:ext cx="9144000" cy="617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976" tIns="45989" rIns="91976" bIns="45989"/>
          <a:lstStyle/>
          <a:p>
            <a:pPr marL="532853" indent="-532853" eaLnBrk="1" hangingPunct="1">
              <a:spcBef>
                <a:spcPct val="20000"/>
              </a:spcBef>
              <a:buClr>
                <a:srgbClr val="FFCC66"/>
              </a:buClr>
            </a:pPr>
            <a:r>
              <a:rPr lang="en-US">
                <a:solidFill>
                  <a:srgbClr val="FFFFFF"/>
                </a:solidFill>
                <a:cs typeface="Times New Roman" charset="0"/>
              </a:rPr>
              <a:t>	Questions like these constitute what is known as the Synoptic Problem.  Several solutions have been advanced:</a:t>
            </a:r>
          </a:p>
          <a:p>
            <a:pPr marL="532853" indent="-532853" eaLnBrk="1" hangingPunct="1">
              <a:spcBef>
                <a:spcPct val="20000"/>
              </a:spcBef>
              <a:buClr>
                <a:srgbClr val="FFCC66"/>
              </a:buClr>
              <a:buFontTx/>
              <a:buAutoNum type="arabicPeriod"/>
            </a:pPr>
            <a:r>
              <a:rPr lang="en-US" i="1">
                <a:solidFill>
                  <a:srgbClr val="FFFFFF"/>
                </a:solidFill>
                <a:cs typeface="Times New Roman" charset="0"/>
              </a:rPr>
              <a:t>The use of </a:t>
            </a:r>
            <a:r>
              <a:rPr lang="en-US" i="1">
                <a:solidFill>
                  <a:srgbClr val="FFFF00"/>
                </a:solidFill>
                <a:cs typeface="Times New Roman" charset="0"/>
              </a:rPr>
              <a:t>oral tradition</a:t>
            </a:r>
            <a:r>
              <a:rPr lang="en-US" i="1">
                <a:solidFill>
                  <a:srgbClr val="FFFFFF"/>
                </a:solidFill>
                <a:cs typeface="Times New Roman" charset="0"/>
              </a:rPr>
              <a:t>. </a:t>
            </a:r>
            <a:r>
              <a:rPr lang="en-US">
                <a:solidFill>
                  <a:srgbClr val="FFFFFF"/>
                </a:solidFill>
                <a:cs typeface="Times New Roman" charset="0"/>
              </a:rPr>
              <a:t>Some have thought that tradition had become so stereotyped that it provided a common source from which all the Gospel writers drew.</a:t>
            </a:r>
          </a:p>
          <a:p>
            <a:pPr marL="532853" indent="-532853" eaLnBrk="1" hangingPunct="1">
              <a:spcBef>
                <a:spcPct val="20000"/>
              </a:spcBef>
              <a:buClr>
                <a:srgbClr val="FFCC66"/>
              </a:buClr>
              <a:buFontTx/>
              <a:buAutoNum type="arabicPeriod"/>
            </a:pPr>
            <a:r>
              <a:rPr lang="en-US" i="1">
                <a:solidFill>
                  <a:srgbClr val="FFFFFF"/>
                </a:solidFill>
                <a:cs typeface="Times New Roman" charset="0"/>
              </a:rPr>
              <a:t>The use of an </a:t>
            </a:r>
            <a:r>
              <a:rPr lang="en-US" i="1">
                <a:solidFill>
                  <a:srgbClr val="FFFF00"/>
                </a:solidFill>
                <a:cs typeface="Times New Roman" charset="0"/>
              </a:rPr>
              <a:t>early Gospel</a:t>
            </a:r>
            <a:r>
              <a:rPr lang="en-US" i="1">
                <a:solidFill>
                  <a:srgbClr val="FFFFFF"/>
                </a:solidFill>
                <a:cs typeface="Times New Roman" charset="0"/>
              </a:rPr>
              <a:t>. </a:t>
            </a:r>
            <a:r>
              <a:rPr lang="en-US">
                <a:solidFill>
                  <a:srgbClr val="FFFFFF"/>
                </a:solidFill>
                <a:cs typeface="Times New Roman" charset="0"/>
              </a:rPr>
              <a:t>Some have postulated that the Synoptic authors all had access to an earlier Gospel, now lost.</a:t>
            </a:r>
          </a:p>
          <a:p>
            <a:pPr marL="532853" indent="-532853" eaLnBrk="1" hangingPunct="1">
              <a:spcBef>
                <a:spcPct val="20000"/>
              </a:spcBef>
              <a:buClr>
                <a:srgbClr val="FFCC66"/>
              </a:buClr>
              <a:buFontTx/>
              <a:buAutoNum type="arabicPeriod"/>
            </a:pPr>
            <a:r>
              <a:rPr lang="en-US" i="1">
                <a:solidFill>
                  <a:srgbClr val="FFFFFF"/>
                </a:solidFill>
                <a:cs typeface="Times New Roman" charset="0"/>
              </a:rPr>
              <a:t>The use of </a:t>
            </a:r>
            <a:r>
              <a:rPr lang="en-US" i="1">
                <a:solidFill>
                  <a:srgbClr val="FFFF00"/>
                </a:solidFill>
                <a:cs typeface="Times New Roman" charset="0"/>
              </a:rPr>
              <a:t>written fragments</a:t>
            </a:r>
            <a:r>
              <a:rPr lang="en-US" i="1">
                <a:solidFill>
                  <a:srgbClr val="FFFFFF"/>
                </a:solidFill>
                <a:cs typeface="Times New Roman" charset="0"/>
              </a:rPr>
              <a:t>. </a:t>
            </a:r>
            <a:r>
              <a:rPr lang="en-US">
                <a:solidFill>
                  <a:srgbClr val="FFFFFF"/>
                </a:solidFill>
                <a:cs typeface="Times New Roman" charset="0"/>
              </a:rPr>
              <a:t>Some have assumed that written fragments had been composed concerning various events from the life of Christ and that these were used by the Synoptic authors. </a:t>
            </a:r>
          </a:p>
          <a:p>
            <a:pPr marL="532853" indent="-532853" eaLnBrk="1" hangingPunct="1">
              <a:spcBef>
                <a:spcPct val="20000"/>
              </a:spcBef>
              <a:buClr>
                <a:srgbClr val="FFCC66"/>
              </a:buClr>
              <a:buFontTx/>
              <a:buAutoNum type="arabicPeriod"/>
            </a:pPr>
            <a:r>
              <a:rPr lang="en-US" i="1">
                <a:solidFill>
                  <a:srgbClr val="FFFF00"/>
                </a:solidFill>
                <a:cs typeface="Times New Roman" charset="0"/>
              </a:rPr>
              <a:t>Mutual dependence</a:t>
            </a:r>
            <a:r>
              <a:rPr lang="en-US" i="1">
                <a:solidFill>
                  <a:srgbClr val="FFFFFF"/>
                </a:solidFill>
                <a:cs typeface="Times New Roman" charset="0"/>
              </a:rPr>
              <a:t>. </a:t>
            </a:r>
            <a:r>
              <a:rPr lang="en-US">
                <a:solidFill>
                  <a:srgbClr val="FFFFFF"/>
                </a:solidFill>
                <a:cs typeface="Times New Roman" charset="0"/>
              </a:rPr>
              <a:t>Some have suggested that the Synoptic writers drew from each other with the result that what they wrote was often very similar.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p:cTn id="7" dur="1000" fill="hold"/>
                                        <p:tgtEl>
                                          <p:spTgt spid="12800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800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80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0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8006">
                                            <p:txEl>
                                              <p:pRg st="1" end="1"/>
                                            </p:txEl>
                                          </p:spTgt>
                                        </p:tgtEl>
                                        <p:attrNameLst>
                                          <p:attrName>style.visibility</p:attrName>
                                        </p:attrNameLst>
                                      </p:cBhvr>
                                      <p:to>
                                        <p:strVal val="visible"/>
                                      </p:to>
                                    </p:set>
                                    <p:anim calcmode="lin" valueType="num">
                                      <p:cBhvr>
                                        <p:cTn id="15" dur="1000" fill="hold"/>
                                        <p:tgtEl>
                                          <p:spTgt spid="12800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800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80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800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8006">
                                            <p:txEl>
                                              <p:pRg st="2" end="2"/>
                                            </p:txEl>
                                          </p:spTgt>
                                        </p:tgtEl>
                                        <p:attrNameLst>
                                          <p:attrName>style.visibility</p:attrName>
                                        </p:attrNameLst>
                                      </p:cBhvr>
                                      <p:to>
                                        <p:strVal val="visible"/>
                                      </p:to>
                                    </p:set>
                                    <p:anim calcmode="lin" valueType="num">
                                      <p:cBhvr>
                                        <p:cTn id="23" dur="1000" fill="hold"/>
                                        <p:tgtEl>
                                          <p:spTgt spid="12800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800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800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800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8006">
                                            <p:txEl>
                                              <p:pRg st="3" end="3"/>
                                            </p:txEl>
                                          </p:spTgt>
                                        </p:tgtEl>
                                        <p:attrNameLst>
                                          <p:attrName>style.visibility</p:attrName>
                                        </p:attrNameLst>
                                      </p:cBhvr>
                                      <p:to>
                                        <p:strVal val="visible"/>
                                      </p:to>
                                    </p:set>
                                    <p:anim calcmode="lin" valueType="num">
                                      <p:cBhvr>
                                        <p:cTn id="31" dur="1000" fill="hold"/>
                                        <p:tgtEl>
                                          <p:spTgt spid="12800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2800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2800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800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8006">
                                            <p:txEl>
                                              <p:pRg st="4" end="4"/>
                                            </p:txEl>
                                          </p:spTgt>
                                        </p:tgtEl>
                                        <p:attrNameLst>
                                          <p:attrName>style.visibility</p:attrName>
                                        </p:attrNameLst>
                                      </p:cBhvr>
                                      <p:to>
                                        <p:strVal val="visible"/>
                                      </p:to>
                                    </p:set>
                                    <p:anim calcmode="lin" valueType="num">
                                      <p:cBhvr>
                                        <p:cTn id="39" dur="1000" fill="hold"/>
                                        <p:tgtEl>
                                          <p:spTgt spid="12800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2800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2800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800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4801" name="Text Box 2"/>
          <p:cNvSpPr txBox="1">
            <a:spLocks noChangeArrowheads="1"/>
          </p:cNvSpPr>
          <p:nvPr/>
        </p:nvSpPr>
        <p:spPr bwMode="auto">
          <a:xfrm>
            <a:off x="8578855" y="152409"/>
            <a:ext cx="52680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FFFFFF"/>
                </a:solidFill>
                <a:cs typeface="Arial" charset="0"/>
              </a:rPr>
              <a:t>49</a:t>
            </a:r>
          </a:p>
        </p:txBody>
      </p:sp>
      <p:sp>
        <p:nvSpPr>
          <p:cNvPr id="204802" name="Rectangle 4"/>
          <p:cNvSpPr>
            <a:spLocks noGrp="1" noChangeArrowheads="1"/>
          </p:cNvSpPr>
          <p:nvPr>
            <p:ph type="title"/>
          </p:nvPr>
        </p:nvSpPr>
        <p:spPr>
          <a:xfrm>
            <a:off x="0" y="344488"/>
            <a:ext cx="8229600" cy="646112"/>
          </a:xfrm>
          <a:solidFill>
            <a:srgbClr val="0000FF"/>
          </a:solidFill>
        </p:spPr>
        <p:txBody>
          <a:bodyPr lIns="91341" tIns="45671" rIns="91341" bIns="45671" anchor="t">
            <a:spAutoFit/>
          </a:bodyPr>
          <a:lstStyle/>
          <a:p>
            <a:pPr algn="ctr" eaLnBrk="1" hangingPunct="1"/>
            <a:r>
              <a:rPr lang="en-US" sz="3600" i="0">
                <a:solidFill>
                  <a:srgbClr val="FFFFFF"/>
                </a:solidFill>
                <a:latin typeface="Arial" charset="0"/>
                <a:ea typeface="SimSun" charset="0"/>
                <a:cs typeface="SimSun" charset="0"/>
              </a:rPr>
              <a:t>Solutions to the Synoptic Problem</a:t>
            </a:r>
          </a:p>
        </p:txBody>
      </p:sp>
      <p:sp>
        <p:nvSpPr>
          <p:cNvPr id="204803" name="Text Box 5"/>
          <p:cNvSpPr txBox="1">
            <a:spLocks noChangeArrowheads="1"/>
          </p:cNvSpPr>
          <p:nvPr/>
        </p:nvSpPr>
        <p:spPr bwMode="auto">
          <a:xfrm>
            <a:off x="5867409" y="6392872"/>
            <a:ext cx="3211978"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a:solidFill>
                  <a:srgbClr val="FFFFFF"/>
                </a:solidFill>
                <a:cs typeface="Arial" charset="0"/>
              </a:rPr>
              <a:t>NIV Study Bible</a:t>
            </a:r>
            <a:r>
              <a:rPr lang="en-US">
                <a:solidFill>
                  <a:srgbClr val="FFFFFF"/>
                </a:solidFill>
                <a:cs typeface="Arial" charset="0"/>
              </a:rPr>
              <a:t>, 1431</a:t>
            </a: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976" tIns="45989" rIns="91976" bIns="45989"/>
          <a:lstStyle/>
          <a:p>
            <a:pPr marL="608970" indent="-608970" eaLnBrk="1" hangingPunct="1">
              <a:spcBef>
                <a:spcPct val="20000"/>
              </a:spcBef>
              <a:buClr>
                <a:srgbClr val="FFCC66"/>
              </a:buClr>
              <a:buFontTx/>
              <a:buAutoNum type="arabicPeriod" startAt="4"/>
            </a:pPr>
            <a:r>
              <a:rPr lang="en-US" i="1" dirty="0">
                <a:solidFill>
                  <a:srgbClr val="FFFFFF"/>
                </a:solidFill>
                <a:cs typeface="Times New Roman" charset="0"/>
              </a:rPr>
              <a:t>The use of </a:t>
            </a:r>
            <a:r>
              <a:rPr lang="en-US" i="1" dirty="0">
                <a:solidFill>
                  <a:srgbClr val="FFFF00"/>
                </a:solidFill>
                <a:cs typeface="Times New Roman" charset="0"/>
              </a:rPr>
              <a:t>two major sources</a:t>
            </a:r>
            <a:r>
              <a:rPr lang="en-US" i="1" dirty="0">
                <a:solidFill>
                  <a:srgbClr val="FFFFFF"/>
                </a:solidFill>
                <a:cs typeface="Times New Roman" charset="0"/>
              </a:rPr>
              <a:t>. </a:t>
            </a:r>
            <a:r>
              <a:rPr lang="en-US" dirty="0">
                <a:solidFill>
                  <a:srgbClr val="FFFFFF"/>
                </a:solidFill>
                <a:cs typeface="Times New Roman" charset="0"/>
              </a:rPr>
              <a:t>The most common view currently is that Mark and a hypothetical document, called </a:t>
            </a:r>
            <a:r>
              <a:rPr lang="en-US" i="1" dirty="0" err="1">
                <a:solidFill>
                  <a:srgbClr val="FFFFFF"/>
                </a:solidFill>
                <a:cs typeface="Times New Roman" charset="0"/>
              </a:rPr>
              <a:t>Quelle</a:t>
            </a:r>
            <a:r>
              <a:rPr lang="en-US" i="1" dirty="0">
                <a:solidFill>
                  <a:srgbClr val="FFFFFF"/>
                </a:solidFill>
                <a:cs typeface="Times New Roman" charset="0"/>
              </a:rPr>
              <a:t> </a:t>
            </a:r>
            <a:r>
              <a:rPr lang="en-US" dirty="0">
                <a:solidFill>
                  <a:srgbClr val="FFFFFF"/>
                </a:solidFill>
                <a:cs typeface="Times New Roman" charset="0"/>
              </a:rPr>
              <a:t>(German for </a:t>
            </a:r>
            <a:r>
              <a:rPr lang="mr-IN" dirty="0">
                <a:solidFill>
                  <a:srgbClr val="FFFFFF"/>
                </a:solidFill>
                <a:cs typeface="Times New Roman" charset="0"/>
              </a:rPr>
              <a:t>"</a:t>
            </a:r>
            <a:r>
              <a:rPr lang="en-US" dirty="0">
                <a:solidFill>
                  <a:srgbClr val="FFFFFF"/>
                </a:solidFill>
                <a:cs typeface="Times New Roman" charset="0"/>
              </a:rPr>
              <a:t>source</a:t>
            </a:r>
            <a:r>
              <a:rPr lang="mr-IN" dirty="0">
                <a:solidFill>
                  <a:srgbClr val="FFFFFF"/>
                </a:solidFill>
                <a:cs typeface="Times New Roman" charset="0"/>
              </a:rPr>
              <a:t>"</a:t>
            </a:r>
            <a:r>
              <a:rPr lang="en-US" dirty="0">
                <a:solidFill>
                  <a:srgbClr val="FFFFFF"/>
                </a:solidFill>
                <a:cs typeface="Times New Roman" charset="0"/>
              </a:rPr>
              <a:t>) or </a:t>
            </a:r>
            <a:r>
              <a:rPr lang="en-US" i="1" dirty="0">
                <a:solidFill>
                  <a:srgbClr val="FFFFFF"/>
                </a:solidFill>
                <a:cs typeface="Times New Roman" charset="0"/>
              </a:rPr>
              <a:t>Q, </a:t>
            </a:r>
            <a:r>
              <a:rPr lang="en-US" dirty="0">
                <a:solidFill>
                  <a:srgbClr val="FFFFFF"/>
                </a:solidFill>
                <a:cs typeface="Times New Roman" charset="0"/>
              </a:rPr>
              <a:t>were used by Matthew and Luke as sources for most of the materials included in their Gospels.</a:t>
            </a:r>
          </a:p>
          <a:p>
            <a:pPr marL="608970" indent="-608970" eaLnBrk="1" hangingPunct="1">
              <a:spcBef>
                <a:spcPct val="20000"/>
              </a:spcBef>
              <a:buClr>
                <a:srgbClr val="FFCC66"/>
              </a:buClr>
              <a:buFontTx/>
              <a:buAutoNum type="arabicPeriod" startAt="4"/>
            </a:pPr>
            <a:r>
              <a:rPr lang="en-US" i="1" dirty="0">
                <a:solidFill>
                  <a:srgbClr val="FFFFFF"/>
                </a:solidFill>
                <a:cs typeface="Times New Roman" charset="0"/>
              </a:rPr>
              <a:t>The </a:t>
            </a:r>
            <a:r>
              <a:rPr lang="en-US" i="1" dirty="0">
                <a:solidFill>
                  <a:srgbClr val="FFFF00"/>
                </a:solidFill>
                <a:cs typeface="Times New Roman" charset="0"/>
              </a:rPr>
              <a:t>priority and use of Matthew</a:t>
            </a:r>
            <a:r>
              <a:rPr lang="en-US" i="1" dirty="0">
                <a:solidFill>
                  <a:srgbClr val="FFFFFF"/>
                </a:solidFill>
                <a:cs typeface="Times New Roman" charset="0"/>
              </a:rPr>
              <a:t>. </a:t>
            </a:r>
            <a:r>
              <a:rPr lang="en-US" dirty="0">
                <a:solidFill>
                  <a:srgbClr val="FFFFFF"/>
                </a:solidFill>
                <a:cs typeface="Times New Roman" charset="0"/>
              </a:rPr>
              <a:t>Another view suggests that the other two Synoptics drew from Matthew as their main source.</a:t>
            </a:r>
          </a:p>
          <a:p>
            <a:pPr marL="608970" indent="-608970" eaLnBrk="1" hangingPunct="1">
              <a:spcBef>
                <a:spcPct val="20000"/>
              </a:spcBef>
              <a:buClr>
                <a:srgbClr val="FFCC66"/>
              </a:buClr>
              <a:buFontTx/>
              <a:buAutoNum type="arabicPeriod" startAt="4"/>
            </a:pPr>
            <a:r>
              <a:rPr lang="en-US" i="1" dirty="0">
                <a:solidFill>
                  <a:srgbClr val="FFFFFF"/>
                </a:solidFill>
                <a:cs typeface="Times New Roman" charset="0"/>
              </a:rPr>
              <a:t>A </a:t>
            </a:r>
            <a:r>
              <a:rPr lang="en-US" i="1" dirty="0">
                <a:solidFill>
                  <a:srgbClr val="FFFF00"/>
                </a:solidFill>
                <a:cs typeface="Times New Roman" charset="0"/>
              </a:rPr>
              <a:t>combination </a:t>
            </a:r>
            <a:r>
              <a:rPr lang="en-US" i="1" dirty="0">
                <a:solidFill>
                  <a:srgbClr val="FFFFFF"/>
                </a:solidFill>
                <a:cs typeface="Times New Roman" charset="0"/>
              </a:rPr>
              <a:t>of most of the above. </a:t>
            </a:r>
            <a:r>
              <a:rPr lang="en-US" dirty="0">
                <a:solidFill>
                  <a:srgbClr val="FFFFFF"/>
                </a:solidFill>
                <a:cs typeface="Times New Roman" charset="0"/>
              </a:rPr>
              <a:t>This theory assumes that the authors of the Synoptic Gospels made use of oral tradition, written fragments, mutual dependence on other Synoptic writers or on their Gospels, and the testimony of eyewitnesses.</a:t>
            </a:r>
            <a:r>
              <a:rPr lang="en-US" dirty="0">
                <a:solidFill>
                  <a:srgbClr val="FFFFFF"/>
                </a:solidFill>
                <a:cs typeface="Arial" charset="0"/>
              </a:rPr>
              <a:t> </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1200" cap="none" spc="0" normalizeH="0" baseline="0" noProof="0" dirty="0">
                <a:ln>
                  <a:noFill/>
                </a:ln>
                <a:solidFill>
                  <a:srgbClr val="000000"/>
                </a:solidFill>
                <a:effectLst/>
                <a:uLnTx/>
                <a:uFillTx/>
                <a:latin typeface="Arial" charset="0"/>
                <a:ea typeface="Times New Roman"/>
                <a:cs typeface="Times New Roman"/>
              </a:rPr>
              <a:t>To the remotest part of the earth</a:t>
            </a:r>
            <a:r>
              <a:rPr kumimoji="0" lang="ru-RU" sz="2000" b="1" i="0" u="none" strike="noStrike" kern="120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1200" cap="none" spc="0" normalizeH="0" baseline="0" noProof="0" dirty="0">
                <a:ln>
                  <a:noFill/>
                </a:ln>
                <a:solidFill>
                  <a:srgbClr val="000000"/>
                </a:solidFill>
                <a:effectLst/>
                <a:uLnTx/>
                <a:uFillTx/>
                <a:latin typeface="Arial" charset="0"/>
                <a:ea typeface="Times New Roman"/>
                <a:cs typeface="Times New Roman"/>
              </a:rPr>
              <a:t> (Acts 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Times New Roman"/>
                <a:cs typeface="Times New Roman"/>
              </a:rPr>
              <a:t>Acts </a:t>
            </a:r>
            <a:r>
              <a:rPr kumimoji="0" lang="en-US" sz="2000" b="1" i="0" u="none" strike="noStrike" kern="1200" cap="none" spc="0" normalizeH="0" baseline="0" noProof="0" dirty="0">
                <a:ln>
                  <a:noFill/>
                </a:ln>
                <a:solidFill>
                  <a:srgbClr val="000000"/>
                </a:solidFill>
                <a:effectLst/>
                <a:uLnTx/>
                <a:uFillTx/>
                <a:latin typeface="Arial" charset="0"/>
                <a:ea typeface="Times New Roman"/>
                <a:cs typeface="Times New Roman"/>
              </a:rPr>
              <a:t>9  13       14    15  16          18           21     27     28</a:t>
            </a:r>
          </a:p>
        </p:txBody>
      </p:sp>
      <p:sp>
        <p:nvSpPr>
          <p:cNvPr id="278531" name="Text Box 16"/>
          <p:cNvSpPr txBox="1">
            <a:spLocks noChangeArrowheads="1"/>
          </p:cNvSpPr>
          <p:nvPr/>
        </p:nvSpPr>
        <p:spPr bwMode="auto">
          <a:xfrm>
            <a:off x="1828800" y="2338388"/>
            <a:ext cx="8382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Fall 49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Council</a:t>
            </a:r>
          </a:p>
        </p:txBody>
      </p:sp>
      <p:sp>
        <p:nvSpPr>
          <p:cNvPr id="278532"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May 57-</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Aug 59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Trials</a:t>
            </a:r>
            <a:endPar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27853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8534" name="Text Box 20"/>
          <p:cNvSpPr txBox="1">
            <a:spLocks noChangeArrowheads="1"/>
          </p:cNvSpPr>
          <p:nvPr/>
        </p:nvSpPr>
        <p:spPr bwMode="auto">
          <a:xfrm>
            <a:off x="8296278" y="2324100"/>
            <a:ext cx="84772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Spring 68</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Expansion</a:t>
            </a: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 of Church</a:t>
            </a:r>
          </a:p>
        </p:txBody>
      </p:sp>
      <p:sp>
        <p:nvSpPr>
          <p:cNvPr id="278535"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35           48          49          50          52  53          57        60             62              67           68     95</a:t>
            </a:r>
          </a:p>
        </p:txBody>
      </p:sp>
      <p:sp>
        <p:nvSpPr>
          <p:cNvPr id="27853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Apr 48-</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Sep 49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Galatia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78537"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Spr 53-</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May 57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Asia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Feb 60-</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Mar 62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Aut 67-</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Spr 68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27854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38</a:t>
            </a:r>
            <a:b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124</a:t>
            </a:r>
            <a:b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39-41</a:t>
            </a:r>
          </a:p>
        </p:txBody>
      </p:sp>
      <p:sp>
        <p:nvSpPr>
          <p:cNvPr id="27854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Spr 62-</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Fall 67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4</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Spain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NT Overview (History)</a:t>
            </a: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Matt</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Luke</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36"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John</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Mark</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Acts</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Gospels &amp; Acts</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278551"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Gospels &amp; Acts</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78552"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Apr 50-</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Sep 52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Aegean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78553"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Summer 35-</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37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Damascus</a:t>
            </a:r>
            <a:b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Antioch</a:t>
            </a:r>
          </a:p>
        </p:txBody>
      </p:sp>
      <p:sp>
        <p:nvSpPr>
          <p:cNvPr id="26"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278555"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Journeys</a:t>
            </a:r>
            <a:endPar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278556"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1234</a:t>
            </a: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78557"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Imprisonments</a:t>
            </a:r>
            <a:endPar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6" grpId="0" animBg="1"/>
      <p:bldP spid="37" grpId="0" animBg="1"/>
      <p:bldP spid="48" grpId="0" animBg="1"/>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174" indent="-285456">
              <a:defRPr sz="2400">
                <a:solidFill>
                  <a:schemeClr val="tx1"/>
                </a:solidFill>
                <a:latin typeface="Arial" charset="0"/>
                <a:ea typeface="ＭＳ Ｐゴシック" charset="0"/>
              </a:defRPr>
            </a:lvl2pPr>
            <a:lvl3pPr marL="1141806" indent="-228363">
              <a:defRPr sz="2400">
                <a:solidFill>
                  <a:schemeClr val="tx1"/>
                </a:solidFill>
                <a:latin typeface="Arial" charset="0"/>
                <a:ea typeface="ＭＳ Ｐゴシック" charset="0"/>
              </a:defRPr>
            </a:lvl3pPr>
            <a:lvl4pPr marL="1598537" indent="-228363">
              <a:defRPr sz="2400">
                <a:solidFill>
                  <a:schemeClr val="tx1"/>
                </a:solidFill>
                <a:latin typeface="Arial" charset="0"/>
                <a:ea typeface="ＭＳ Ｐゴシック" charset="0"/>
              </a:defRPr>
            </a:lvl4pPr>
            <a:lvl5pPr marL="2055258" indent="-228363">
              <a:defRPr sz="2400">
                <a:solidFill>
                  <a:schemeClr val="tx1"/>
                </a:solidFill>
                <a:latin typeface="Arial" charset="0"/>
                <a:ea typeface="ＭＳ Ｐゴシック" charset="0"/>
              </a:defRPr>
            </a:lvl5pPr>
            <a:lvl6pPr marL="2511982" indent="-228363" eaLnBrk="0" fontAlgn="base" hangingPunct="0">
              <a:spcBef>
                <a:spcPct val="0"/>
              </a:spcBef>
              <a:spcAft>
                <a:spcPct val="0"/>
              </a:spcAft>
              <a:defRPr sz="2400">
                <a:solidFill>
                  <a:schemeClr val="tx1"/>
                </a:solidFill>
                <a:latin typeface="Arial" charset="0"/>
                <a:ea typeface="ＭＳ Ｐゴシック" charset="0"/>
              </a:defRPr>
            </a:lvl6pPr>
            <a:lvl7pPr marL="2968711" indent="-228363" eaLnBrk="0" fontAlgn="base" hangingPunct="0">
              <a:spcBef>
                <a:spcPct val="0"/>
              </a:spcBef>
              <a:spcAft>
                <a:spcPct val="0"/>
              </a:spcAft>
              <a:defRPr sz="2400">
                <a:solidFill>
                  <a:schemeClr val="tx1"/>
                </a:solidFill>
                <a:latin typeface="Arial" charset="0"/>
                <a:ea typeface="ＭＳ Ｐゴシック" charset="0"/>
              </a:defRPr>
            </a:lvl7pPr>
            <a:lvl8pPr marL="3425430" indent="-228363" eaLnBrk="0" fontAlgn="base" hangingPunct="0">
              <a:spcBef>
                <a:spcPct val="0"/>
              </a:spcBef>
              <a:spcAft>
                <a:spcPct val="0"/>
              </a:spcAft>
              <a:defRPr sz="2400">
                <a:solidFill>
                  <a:schemeClr val="tx1"/>
                </a:solidFill>
                <a:latin typeface="Arial" charset="0"/>
                <a:ea typeface="ＭＳ Ｐゴシック" charset="0"/>
              </a:defRPr>
            </a:lvl8pPr>
            <a:lvl9pPr marL="3882160" indent="-228363" eaLnBrk="0" fontAlgn="base" hangingPunct="0">
              <a:spcBef>
                <a:spcPct val="0"/>
              </a:spcBef>
              <a:spcAft>
                <a:spcPct val="0"/>
              </a:spcAft>
              <a:defRPr sz="2400">
                <a:solidFill>
                  <a:schemeClr val="tx1"/>
                </a:solidFill>
                <a:latin typeface="Arial" charset="0"/>
                <a:ea typeface="ＭＳ Ｐゴシック" charset="0"/>
              </a:defRPr>
            </a:lvl9pPr>
          </a:lstStyle>
          <a:p>
            <a:fld id="{85E58594-2453-D24E-8DF7-FFEDA7F7F2FB}" type="slidenum">
              <a:rPr lang="en-US" sz="1400"/>
              <a:pPr/>
              <a:t>27</a:t>
            </a:fld>
            <a:endParaRPr lang="en-US" sz="1400"/>
          </a:p>
        </p:txBody>
      </p:sp>
      <p:sp>
        <p:nvSpPr>
          <p:cNvPr id="138242" name="Rectangle 2"/>
          <p:cNvSpPr>
            <a:spLocks noGrp="1" noChangeArrowheads="1"/>
          </p:cNvSpPr>
          <p:nvPr>
            <p:ph type="title"/>
          </p:nvPr>
        </p:nvSpPr>
        <p:spPr>
          <a:xfrm>
            <a:off x="685800" y="152400"/>
            <a:ext cx="7772400" cy="762000"/>
          </a:xfrm>
        </p:spPr>
        <p:txBody>
          <a:bodyPr/>
          <a:lstStyle/>
          <a:p>
            <a:pPr algn="ctr" eaLnBrk="1" hangingPunct="1">
              <a:defRPr/>
            </a:pPr>
            <a:r>
              <a:rPr lang="en-US" sz="4000" b="1" dirty="0">
                <a:solidFill>
                  <a:schemeClr val="accent4">
                    <a:lumMod val="20000"/>
                    <a:lumOff val="80000"/>
                  </a:schemeClr>
                </a:solidFill>
                <a:ea typeface="ＭＳ Ｐゴシック" charset="0"/>
              </a:rPr>
              <a:t>Authors of the Gospels</a:t>
            </a:r>
            <a:r>
              <a:rPr lang="en-US" sz="4800" dirty="0">
                <a:solidFill>
                  <a:schemeClr val="accent4">
                    <a:lumMod val="20000"/>
                    <a:lumOff val="80000"/>
                  </a:schemeClr>
                </a:solidFill>
                <a:ea typeface="ＭＳ Ｐゴシック" charset="0"/>
              </a:rPr>
              <a:t> </a:t>
            </a:r>
          </a:p>
        </p:txBody>
      </p:sp>
      <p:graphicFrame>
        <p:nvGraphicFramePr>
          <p:cNvPr id="7171" name="Group 3"/>
          <p:cNvGraphicFramePr>
            <a:graphicFrameLocks noGrp="1"/>
          </p:cNvGraphicFramePr>
          <p:nvPr>
            <p:extLst>
              <p:ext uri="{D42A27DB-BD31-4B8C-83A1-F6EECF244321}">
                <p14:modId xmlns:p14="http://schemas.microsoft.com/office/powerpoint/2010/main" val="3716278684"/>
              </p:ext>
            </p:extLst>
          </p:nvPr>
        </p:nvGraphicFramePr>
        <p:xfrm>
          <a:off x="0" y="1371601"/>
          <a:ext cx="9144000" cy="5383964"/>
        </p:xfrm>
        <a:graphic>
          <a:graphicData uri="http://schemas.openxmlformats.org/drawingml/2006/table">
            <a:tbl>
              <a:tblPr/>
              <a:tblGrid>
                <a:gridCol w="1066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38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Arial" charset="0"/>
                          <a:cs typeface="Arial" charset="0"/>
                        </a:rPr>
                        <a:t>Name</a:t>
                      </a:r>
                    </a:p>
                  </a:txBody>
                  <a:tcPr marT="45712" marB="4571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18000">
                          <a:schemeClr val="bg1"/>
                        </a:gs>
                        <a:gs pos="100000">
                          <a:schemeClr val="accent1"/>
                        </a:gs>
                        <a:gs pos="86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Nationality</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18000">
                          <a:schemeClr val="bg1"/>
                        </a:gs>
                        <a:gs pos="100000">
                          <a:schemeClr val="accent1"/>
                        </a:gs>
                        <a:gs pos="86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Home Town</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18000">
                          <a:schemeClr val="bg1"/>
                        </a:gs>
                        <a:gs pos="100000">
                          <a:schemeClr val="accent1"/>
                        </a:gs>
                        <a:gs pos="86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Narrow" pitchFamily="34" charset="0"/>
                          <a:ea typeface="Arial" charset="0"/>
                          <a:cs typeface="Arial" charset="0"/>
                        </a:rPr>
                        <a:t>Occupation</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18000">
                          <a:schemeClr val="bg1"/>
                        </a:gs>
                        <a:gs pos="100000">
                          <a:schemeClr val="accent1"/>
                        </a:gs>
                        <a:gs pos="86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Relation-ships</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18000">
                          <a:schemeClr val="bg1"/>
                        </a:gs>
                        <a:gs pos="100000">
                          <a:schemeClr val="accent1"/>
                        </a:gs>
                        <a:gs pos="86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Chapters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Written</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18000">
                          <a:schemeClr val="bg1"/>
                        </a:gs>
                        <a:gs pos="100000">
                          <a:schemeClr val="accent1"/>
                        </a:gs>
                        <a:gs pos="86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Verses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Written</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18000">
                          <a:schemeClr val="bg1"/>
                        </a:gs>
                        <a:gs pos="100000">
                          <a:schemeClr val="accent1"/>
                        </a:gs>
                        <a:gs pos="86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Arial" charset="0"/>
                          <a:cs typeface="Arial" charset="0"/>
                        </a:rPr>
                        <a:t>Books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Arial" charset="0"/>
                          <a:cs typeface="Arial" charset="0"/>
                        </a:rPr>
                        <a:t>Written</a:t>
                      </a:r>
                    </a:p>
                  </a:txBody>
                  <a:tcPr marT="45712" marB="4571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18000">
                          <a:schemeClr val="bg1"/>
                        </a:gs>
                        <a:gs pos="100000">
                          <a:schemeClr val="accent1"/>
                        </a:gs>
                        <a:gs pos="86000">
                          <a:schemeClr val="bg1"/>
                        </a:gs>
                      </a:gsLst>
                      <a:lin ang="5400000" scaled="1"/>
                    </a:gradFill>
                  </a:tcPr>
                </a:tc>
                <a:extLst>
                  <a:ext uri="{0D108BD9-81ED-4DB2-BD59-A6C34878D82A}">
                    <a16:rowId xmlns:a16="http://schemas.microsoft.com/office/drawing/2014/main" val="10000"/>
                  </a:ext>
                </a:extLst>
              </a:tr>
              <a:tr h="9273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Matthew</a:t>
                      </a:r>
                    </a:p>
                  </a:txBody>
                  <a:tcPr marT="45712" marB="4571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Arial" charset="0"/>
                          <a:cs typeface="Arial" charset="0"/>
                        </a:rPr>
                        <a:t>Jew</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Narrow" pitchFamily="34" charset="0"/>
                          <a:ea typeface="Arial" charset="0"/>
                          <a:cs typeface="Arial" charset="0"/>
                        </a:rPr>
                        <a:t>Capernaum</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Tax Collector</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Apostle of Jesus Christ</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28</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1,071</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Gospel of Matthew</a:t>
                      </a:r>
                    </a:p>
                  </a:txBody>
                  <a:tcPr marT="45712" marB="4571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6491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Mark</a:t>
                      </a:r>
                    </a:p>
                  </a:txBody>
                  <a:tcPr marT="45712" marB="4571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Jew / Roman</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Jerusalem</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Missionary</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Disciple of Peter</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16</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678</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Gospel of Mark</a:t>
                      </a:r>
                    </a:p>
                  </a:txBody>
                  <a:tcPr marT="45712" marB="4571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831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Luke</a:t>
                      </a:r>
                    </a:p>
                  </a:txBody>
                  <a:tcPr marT="45712" marB="4571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Greek</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Antioch</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Physician</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Disciple of Paul</a:t>
                      </a:r>
                      <a:r>
                        <a:rPr kumimoji="0" lang="en-US" sz="1800" b="1" i="0" u="none" strike="noStrike" cap="none" normalizeH="0" baseline="0">
                          <a:ln>
                            <a:noFill/>
                          </a:ln>
                          <a:solidFill>
                            <a:schemeClr val="tx1"/>
                          </a:solidFill>
                          <a:effectLst/>
                          <a:latin typeface="Arial Narrow" pitchFamily="34" charset="0"/>
                        </a:rPr>
                        <a:t> </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52</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2,158</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Gospel of Luke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Acts</a:t>
                      </a:r>
                    </a:p>
                  </a:txBody>
                  <a:tcPr marT="45712" marB="4571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1986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John</a:t>
                      </a:r>
                    </a:p>
                  </a:txBody>
                  <a:tcPr marT="45712" marB="4571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Jew</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Bethsaida or </a:t>
                      </a:r>
                      <a:r>
                        <a:rPr kumimoji="0" lang="en-US" sz="1600" b="1" i="0" u="none" strike="noStrike" cap="none" normalizeH="0" baseline="0">
                          <a:ln>
                            <a:noFill/>
                          </a:ln>
                          <a:solidFill>
                            <a:schemeClr val="tx1"/>
                          </a:solidFill>
                          <a:effectLst/>
                          <a:latin typeface="Arial Narrow" pitchFamily="34" charset="0"/>
                          <a:ea typeface="Arial" charset="0"/>
                          <a:cs typeface="Arial" charset="0"/>
                        </a:rPr>
                        <a:t>Capernaum</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Fisherman</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Apostle of</a:t>
                      </a:r>
                      <a:endParaRPr kumimoji="0" lang="en-US" sz="1800" b="1" i="0" u="none" strike="noStrike" cap="none" normalizeH="0" baseline="0">
                        <a:ln>
                          <a:noFill/>
                        </a:ln>
                        <a:solidFill>
                          <a:schemeClr val="tx1"/>
                        </a:solidFill>
                        <a:effectLst/>
                        <a:latin typeface="Arial Narrow" pitchFamily="34" charset="0"/>
                        <a:ea typeface="Times New Roman" charset="0"/>
                        <a:cs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Times New Roman" charset="0"/>
                          <a:cs typeface="Times New Roman" charset="0"/>
                        </a:rPr>
                        <a:t>Jesus Christ</a:t>
                      </a:r>
                      <a:r>
                        <a:rPr kumimoji="0" lang="en-US" sz="1800" b="1" i="0" u="none" strike="noStrike" cap="none" normalizeH="0" baseline="0">
                          <a:ln>
                            <a:noFill/>
                          </a:ln>
                          <a:solidFill>
                            <a:schemeClr val="tx1"/>
                          </a:solidFill>
                          <a:effectLst/>
                          <a:latin typeface="Arial Narrow" pitchFamily="34" charset="0"/>
                          <a:ea typeface="Arial" charset="0"/>
                          <a:cs typeface="Arial" charset="0"/>
                        </a:rPr>
                        <a:t> </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Arial" charset="0"/>
                          <a:cs typeface="Arial" charset="0"/>
                        </a:rPr>
                        <a:t>50</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pitchFamily="34" charset="0"/>
                          <a:ea typeface="Times New Roman" charset="0"/>
                          <a:cs typeface="Times New Roman" charset="0"/>
                        </a:rPr>
                        <a:t>1,414</a:t>
                      </a:r>
                      <a:r>
                        <a:rPr kumimoji="0" lang="en-US" sz="1800" b="1" i="0" u="none" strike="noStrike" cap="none" normalizeH="0" baseline="0">
                          <a:ln>
                            <a:noFill/>
                          </a:ln>
                          <a:solidFill>
                            <a:schemeClr val="tx1"/>
                          </a:solidFill>
                          <a:effectLst/>
                          <a:latin typeface="Arial Narrow" pitchFamily="34" charset="0"/>
                          <a:ea typeface="Arial" charset="0"/>
                          <a:cs typeface="Arial" charset="0"/>
                        </a:rPr>
                        <a:t> </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Arial" charset="0"/>
                          <a:cs typeface="Arial" charset="0"/>
                        </a:rPr>
                        <a:t>Gospel of John</a:t>
                      </a:r>
                      <a:endParaRPr kumimoji="0" lang="en-US" sz="1800" b="1" i="0" u="none" strike="noStrike" cap="none" normalizeH="0" baseline="0" dirty="0">
                        <a:ln>
                          <a:noFill/>
                        </a:ln>
                        <a:solidFill>
                          <a:schemeClr val="tx1"/>
                        </a:solidFill>
                        <a:effectLst/>
                        <a:latin typeface="Arial Narrow" pitchFamily="34" charset="0"/>
                        <a:ea typeface="Times New Roman" charset="0"/>
                        <a:cs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Arial" charset="0"/>
                          <a:cs typeface="Arial" charset="0"/>
                        </a:rPr>
                        <a:t>1 John</a:t>
                      </a:r>
                      <a:endParaRPr kumimoji="0" lang="en-US" sz="1800" b="1" i="0" u="none" strike="noStrike" cap="none" normalizeH="0" baseline="0" dirty="0">
                        <a:ln>
                          <a:noFill/>
                        </a:ln>
                        <a:solidFill>
                          <a:schemeClr val="tx1"/>
                        </a:solidFill>
                        <a:effectLst/>
                        <a:latin typeface="Arial Narrow" pitchFamily="34" charset="0"/>
                        <a:ea typeface="Times New Roman" charset="0"/>
                        <a:cs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Arial" charset="0"/>
                          <a:cs typeface="Arial" charset="0"/>
                        </a:rPr>
                        <a:t>2 John</a:t>
                      </a:r>
                      <a:endParaRPr kumimoji="0" lang="en-US" sz="1800" b="1" i="0" u="none" strike="noStrike" cap="none" normalizeH="0" baseline="0" dirty="0">
                        <a:ln>
                          <a:noFill/>
                        </a:ln>
                        <a:solidFill>
                          <a:schemeClr val="tx1"/>
                        </a:solidFill>
                        <a:effectLst/>
                        <a:latin typeface="Arial Narrow" pitchFamily="34" charset="0"/>
                        <a:ea typeface="Times New Roman" charset="0"/>
                        <a:cs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Arial" charset="0"/>
                          <a:cs typeface="Arial" charset="0"/>
                        </a:rPr>
                        <a:t>3 John </a:t>
                      </a:r>
                      <a:endParaRPr kumimoji="0" lang="en-US" sz="1800" b="1" i="0" u="none" strike="noStrike" cap="none" normalizeH="0" baseline="0" dirty="0">
                        <a:ln>
                          <a:noFill/>
                        </a:ln>
                        <a:solidFill>
                          <a:schemeClr val="tx1"/>
                        </a:solidFill>
                        <a:effectLst/>
                        <a:latin typeface="Arial Narrow" pitchFamily="34" charset="0"/>
                        <a:ea typeface="Times New Roman" charset="0"/>
                        <a:cs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ea typeface="Times New Roman" charset="0"/>
                          <a:cs typeface="Times New Roman" charset="0"/>
                        </a:rPr>
                        <a:t>Revelation</a:t>
                      </a:r>
                      <a:r>
                        <a:rPr kumimoji="0" lang="en-US" sz="1800" b="1" i="0" u="none" strike="noStrike" cap="none" normalizeH="0" baseline="0" dirty="0">
                          <a:ln>
                            <a:noFill/>
                          </a:ln>
                          <a:solidFill>
                            <a:schemeClr val="tx1"/>
                          </a:solidFill>
                          <a:effectLst/>
                          <a:latin typeface="Arial Narrow" pitchFamily="34" charset="0"/>
                          <a:ea typeface="Arial" charset="0"/>
                          <a:cs typeface="Arial" charset="0"/>
                        </a:rPr>
                        <a:t> </a:t>
                      </a:r>
                    </a:p>
                  </a:txBody>
                  <a:tcPr marT="45712" marB="4571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209979" name="TextBox 4"/>
          <p:cNvSpPr txBox="1">
            <a:spLocks noChangeArrowheads="1"/>
          </p:cNvSpPr>
          <p:nvPr/>
        </p:nvSpPr>
        <p:spPr bwMode="auto">
          <a:xfrm>
            <a:off x="8540762" y="76206"/>
            <a:ext cx="52680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13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3258" name="Group 730"/>
          <p:cNvGraphicFramePr>
            <a:graphicFrameLocks noGrp="1"/>
          </p:cNvGraphicFramePr>
          <p:nvPr>
            <p:ph type="tbl" idx="1"/>
            <p:extLst>
              <p:ext uri="{D42A27DB-BD31-4B8C-83A1-F6EECF244321}">
                <p14:modId xmlns:p14="http://schemas.microsoft.com/office/powerpoint/2010/main" val="1907833127"/>
              </p:ext>
            </p:extLst>
          </p:nvPr>
        </p:nvGraphicFramePr>
        <p:xfrm>
          <a:off x="0" y="533401"/>
          <a:ext cx="9144000" cy="6329397"/>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667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a:ln>
                          <a:noFill/>
                        </a:ln>
                        <a:solidFill>
                          <a:srgbClr val="F8F8EF"/>
                        </a:solidFill>
                        <a:effectLst/>
                        <a:latin typeface="Arial" charset="0"/>
                        <a:ea typeface="ＭＳ Ｐゴシック"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Matthew</a:t>
                      </a:r>
                      <a:endParaRPr kumimoji="0" lang="en-US" sz="2200" b="1" i="0" u="none" strike="noStrike" cap="none" normalizeH="0" baseline="0">
                        <a:ln>
                          <a:noFill/>
                        </a:ln>
                        <a:solidFill>
                          <a:srgbClr val="F8F8EF"/>
                        </a:solidFill>
                        <a:effectLst/>
                        <a:latin typeface="Arial" charset="0"/>
                        <a:ea typeface="ＭＳ Ｐゴシック" charset="0"/>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Mark</a:t>
                      </a: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Luke</a:t>
                      </a:r>
                      <a:endParaRPr kumimoji="0" lang="en-US" sz="2200" b="1" i="0" u="none" strike="noStrike" cap="none" normalizeH="0" baseline="0">
                        <a:ln>
                          <a:noFill/>
                        </a:ln>
                        <a:solidFill>
                          <a:srgbClr val="F8F8EF"/>
                        </a:solidFill>
                        <a:effectLst/>
                        <a:latin typeface="Arial" charset="0"/>
                        <a:ea typeface="ＭＳ Ｐゴシック" charset="0"/>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John</a:t>
                      </a: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42667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Author</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1" u="none" strike="noStrike" cap="none" normalizeH="0" baseline="0">
                          <a:ln>
                            <a:noFill/>
                          </a:ln>
                          <a:solidFill>
                            <a:srgbClr val="000000"/>
                          </a:solidFill>
                          <a:effectLst/>
                          <a:latin typeface="Arial" charset="0"/>
                          <a:ea typeface="ＭＳ Ｐゴシック" charset="0"/>
                          <a:cs typeface="Arial" charset="0"/>
                        </a:rPr>
                        <a:t>Matthew</a:t>
                      </a:r>
                      <a:endParaRPr kumimoji="0" lang="en-US" sz="2200" b="1" i="1" u="none" strike="noStrike" cap="none" normalizeH="0" baseline="0">
                        <a:ln>
                          <a:noFill/>
                        </a:ln>
                        <a:solidFill>
                          <a:srgbClr val="000000"/>
                        </a:solidFill>
                        <a:effectLst/>
                        <a:latin typeface="Arial" charset="0"/>
                        <a:ea typeface="ＭＳ Ｐゴシック" charset="0"/>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1" u="none" strike="noStrike" cap="none" normalizeH="0" baseline="0">
                          <a:ln>
                            <a:noFill/>
                          </a:ln>
                          <a:solidFill>
                            <a:srgbClr val="000000"/>
                          </a:solidFill>
                          <a:effectLst/>
                          <a:latin typeface="Arial" charset="0"/>
                          <a:ea typeface="ＭＳ Ｐゴシック" charset="0"/>
                          <a:cs typeface="Arial" charset="0"/>
                        </a:rPr>
                        <a:t>Mark</a:t>
                      </a: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1" u="none" strike="noStrike" cap="none" normalizeH="0" baseline="0">
                          <a:ln>
                            <a:noFill/>
                          </a:ln>
                          <a:solidFill>
                            <a:srgbClr val="000000"/>
                          </a:solidFill>
                          <a:effectLst/>
                          <a:latin typeface="Arial" charset="0"/>
                          <a:ea typeface="ＭＳ Ｐゴシック" charset="0"/>
                          <a:cs typeface="Arial" charset="0"/>
                        </a:rPr>
                        <a:t>Luke</a:t>
                      </a:r>
                      <a:endParaRPr kumimoji="0" lang="en-US" sz="2200" b="1" i="1" u="none" strike="noStrike" cap="none" normalizeH="0" baseline="0">
                        <a:ln>
                          <a:noFill/>
                        </a:ln>
                        <a:solidFill>
                          <a:srgbClr val="000000"/>
                        </a:solidFill>
                        <a:effectLst/>
                        <a:latin typeface="Arial" charset="0"/>
                        <a:ea typeface="ＭＳ Ｐゴシック" charset="0"/>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1" u="none" strike="noStrike" cap="none" normalizeH="0" baseline="0">
                          <a:ln>
                            <a:noFill/>
                          </a:ln>
                          <a:solidFill>
                            <a:srgbClr val="000000"/>
                          </a:solidFill>
                          <a:effectLst/>
                          <a:latin typeface="Arial" charset="0"/>
                          <a:ea typeface="ＭＳ Ｐゴシック" charset="0"/>
                          <a:cs typeface="Arial" charset="0"/>
                        </a:rPr>
                        <a:t>John</a:t>
                      </a: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76195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Job before Saved</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Tax Collector</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None (Youth)</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Medical Doctor</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Fisherman</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667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Race</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Jew</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Jew</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Gentile</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Jew</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76195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Office and / or Spiritual Gift </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Apostle</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Service or Pastoring</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Service or Teaching</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Apostle</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7761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  Readers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a:ln>
                            <a:noFill/>
                          </a:ln>
                          <a:solidFill>
                            <a:schemeClr val="bg1"/>
                          </a:solidFill>
                          <a:effectLst/>
                          <a:latin typeface="Arial Narrow"/>
                          <a:ea typeface="ＭＳ Ｐゴシック" charset="0"/>
                          <a:cs typeface="Arial Narrow"/>
                        </a:rPr>
                        <a:t>Jews</a:t>
                      </a: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a:ln>
                            <a:noFill/>
                          </a:ln>
                          <a:solidFill>
                            <a:schemeClr val="bg1"/>
                          </a:solidFill>
                          <a:effectLst/>
                          <a:latin typeface="Arial Narrow"/>
                          <a:ea typeface="ＭＳ Ｐゴシック" charset="0"/>
                          <a:cs typeface="Arial Narrow"/>
                        </a:rPr>
                        <a:t>Romans</a:t>
                      </a: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a:ln>
                            <a:noFill/>
                          </a:ln>
                          <a:solidFill>
                            <a:schemeClr val="bg1"/>
                          </a:solidFill>
                          <a:effectLst/>
                          <a:latin typeface="Arial Narrow"/>
                          <a:ea typeface="ＭＳ Ｐゴシック" charset="0"/>
                          <a:cs typeface="Arial Narrow"/>
                        </a:rPr>
                        <a:t>Gentiles</a:t>
                      </a: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a:ln>
                            <a:noFill/>
                          </a:ln>
                          <a:solidFill>
                            <a:schemeClr val="bg1"/>
                          </a:solidFill>
                          <a:effectLst/>
                          <a:latin typeface="Arial Narrow"/>
                          <a:ea typeface="ＭＳ Ｐゴシック" charset="0"/>
                          <a:cs typeface="Arial Narrow"/>
                        </a:rPr>
                        <a:t>World</a:t>
                      </a: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2667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Ethnically</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Jewish</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Roman</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Gentile (Greek)</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World</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76195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Interest</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Signs </a:t>
                      </a:r>
                      <a:b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b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 Cor. 1:22)</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 </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Wisdom </a:t>
                      </a:r>
                      <a:b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b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 Cor. 1:22)</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 </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667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Spiritually</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Unbelievers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Believers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Unbelievers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Unbelievers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143251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Primary Need: </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Messiah and Kingdom Offer</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Model in Suffering (exhorts discipleship)</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Universality (and kingdom expansion)</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Deity</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2037" name="Text Box 234"/>
          <p:cNvSpPr txBox="1">
            <a:spLocks noChangeArrowheads="1"/>
          </p:cNvSpPr>
          <p:nvPr/>
        </p:nvSpPr>
        <p:spPr bwMode="auto">
          <a:xfrm>
            <a:off x="8578855" y="10"/>
            <a:ext cx="52680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CC"/>
                </a:solidFill>
                <a:cs typeface="Arial" charset="0"/>
              </a:rPr>
              <a:t>52</a:t>
            </a:r>
          </a:p>
        </p:txBody>
      </p:sp>
      <p:sp>
        <p:nvSpPr>
          <p:cNvPr id="212038" name="Title 73"/>
          <p:cNvSpPr>
            <a:spLocks noGrp="1"/>
          </p:cNvSpPr>
          <p:nvPr>
            <p:ph type="title"/>
          </p:nvPr>
        </p:nvSpPr>
        <p:spPr>
          <a:xfrm>
            <a:off x="685800" y="0"/>
            <a:ext cx="7772400" cy="457200"/>
          </a:xfrm>
        </p:spPr>
        <p:txBody>
          <a:bodyPr/>
          <a:lstStyle/>
          <a:p>
            <a:pPr algn="ctr" eaLnBrk="1" hangingPunct="1"/>
            <a:r>
              <a:rPr lang="en-US" sz="2400" b="1">
                <a:solidFill>
                  <a:srgbClr val="DADAAE"/>
                </a:solidFill>
                <a:latin typeface="Arial" charset="0"/>
                <a:ea typeface="SimSun" charset="0"/>
                <a:cs typeface="SimSun" charset="0"/>
              </a:rPr>
              <a:t>The Four Gospels Compared</a:t>
            </a:r>
            <a:endParaRPr lang="en-US">
              <a:latin typeface="Times New Roman" charset="0"/>
              <a:cs typeface="Geneva"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6702" name="Group 78"/>
          <p:cNvGraphicFramePr>
            <a:graphicFrameLocks noGrp="1"/>
          </p:cNvGraphicFramePr>
          <p:nvPr>
            <p:ph type="tbl" idx="1"/>
            <p:extLst>
              <p:ext uri="{D42A27DB-BD31-4B8C-83A1-F6EECF244321}">
                <p14:modId xmlns:p14="http://schemas.microsoft.com/office/powerpoint/2010/main" val="1723616531"/>
              </p:ext>
            </p:extLst>
          </p:nvPr>
        </p:nvGraphicFramePr>
        <p:xfrm>
          <a:off x="0" y="609600"/>
          <a:ext cx="9144000" cy="5767388"/>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672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a:ln>
                          <a:noFill/>
                        </a:ln>
                        <a:solidFill>
                          <a:srgbClr val="F8F8EF"/>
                        </a:solidFill>
                        <a:effectLst/>
                        <a:latin typeface="Arial Narrow" charset="0"/>
                        <a:ea typeface="ＭＳ Ｐゴシック"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oal;" charset="0"/>
                          <a:ea typeface="ＭＳ Ｐゴシック" charset="0"/>
                          <a:cs typeface="Arioal;" charset="0"/>
                        </a:rPr>
                        <a:t>Matthew</a:t>
                      </a:r>
                      <a:endParaRPr kumimoji="0" lang="en-US" sz="2200" b="1" i="0" u="none" strike="noStrike" cap="none" normalizeH="0" baseline="0">
                        <a:ln>
                          <a:noFill/>
                        </a:ln>
                        <a:solidFill>
                          <a:srgbClr val="F8F8EF"/>
                        </a:solidFill>
                        <a:effectLst/>
                        <a:latin typeface="Arioal;" charset="0"/>
                        <a:ea typeface="ＭＳ Ｐゴシック" charset="0"/>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oal;" charset="0"/>
                          <a:ea typeface="ＭＳ Ｐゴシック" charset="0"/>
                          <a:cs typeface="Arioal;" charset="0"/>
                        </a:rPr>
                        <a:t>Mark</a:t>
                      </a: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oal;" charset="0"/>
                          <a:ea typeface="ＭＳ Ｐゴシック" charset="0"/>
                          <a:cs typeface="Arioal;" charset="0"/>
                        </a:rPr>
                        <a:t>Luke</a:t>
                      </a:r>
                      <a:endParaRPr kumimoji="0" lang="en-US" sz="2200" b="1" i="0" u="none" strike="noStrike" cap="none" normalizeH="0" baseline="0">
                        <a:ln>
                          <a:noFill/>
                        </a:ln>
                        <a:solidFill>
                          <a:srgbClr val="F8F8EF"/>
                        </a:solidFill>
                        <a:effectLst/>
                        <a:latin typeface="Arioal;" charset="0"/>
                        <a:ea typeface="ＭＳ Ｐゴシック" charset="0"/>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oal;" charset="0"/>
                          <a:ea typeface="ＭＳ Ｐゴシック" charset="0"/>
                          <a:cs typeface="Arioal;" charset="0"/>
                        </a:rPr>
                        <a:t>John</a:t>
                      </a: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2672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Date Written</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40s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64-68</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57-59</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late 60s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7620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Place Written</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Antioch or Syria</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Rome</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Caesarea or Rome</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Ephesus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672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Place Sent</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Palestine</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Rome</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To Theophilus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Asia, etc.</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8683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Jesus is…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 </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King of Israel (Messiah)</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Suffering Servant (Deity)</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Ideal Man (Messiah)</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Son of God (Deity)</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2672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Key Verse</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21:5</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10:45</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19:10</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20:31</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794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Themes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Law</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Power</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Grace</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Glory</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7620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Literary Emphasis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Sermons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Miracles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Parables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Allegories</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672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Arrangement</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Topical</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Chronological</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Chronological</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Topical</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7620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Genealogy</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Abraham to Joseph</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None</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Adam to Mary</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None</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3061" name="Title 73"/>
          <p:cNvSpPr>
            <a:spLocks noGrp="1"/>
          </p:cNvSpPr>
          <p:nvPr>
            <p:ph type="title"/>
          </p:nvPr>
        </p:nvSpPr>
        <p:spPr>
          <a:xfrm>
            <a:off x="685800" y="76200"/>
            <a:ext cx="7772400" cy="457200"/>
          </a:xfrm>
        </p:spPr>
        <p:txBody>
          <a:bodyPr/>
          <a:lstStyle/>
          <a:p>
            <a:pPr algn="ctr" eaLnBrk="1" hangingPunct="1"/>
            <a:r>
              <a:rPr lang="en-US" sz="2400" b="1">
                <a:solidFill>
                  <a:srgbClr val="DADAAE"/>
                </a:solidFill>
                <a:latin typeface="Arial" charset="0"/>
                <a:ea typeface="SimSun" charset="0"/>
                <a:cs typeface="SimSun" charset="0"/>
              </a:rPr>
              <a:t>The Four Gospels Compared</a:t>
            </a:r>
            <a:endParaRPr lang="en-US">
              <a:latin typeface="Times New Roman" charset="0"/>
              <a:cs typeface="Geneva" charset="0"/>
            </a:endParaRPr>
          </a:p>
        </p:txBody>
      </p:sp>
      <p:sp>
        <p:nvSpPr>
          <p:cNvPr id="213062" name="Text Box 234"/>
          <p:cNvSpPr txBox="1">
            <a:spLocks noChangeArrowheads="1"/>
          </p:cNvSpPr>
          <p:nvPr/>
        </p:nvSpPr>
        <p:spPr bwMode="auto">
          <a:xfrm>
            <a:off x="8578855" y="10"/>
            <a:ext cx="52680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CC"/>
                </a:solidFill>
                <a:cs typeface="Arial" charset="0"/>
              </a:rPr>
              <a:t>52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idx="4294967295"/>
          </p:nvPr>
        </p:nvSpPr>
        <p:spPr>
          <a:xfrm>
            <a:off x="0" y="0"/>
            <a:ext cx="9144000" cy="584200"/>
          </a:xfrm>
          <a:gradFill flip="none" rotWithShape="1">
            <a:gsLst>
              <a:gs pos="0">
                <a:srgbClr val="333399"/>
              </a:gs>
              <a:gs pos="100000">
                <a:schemeClr val="tx2"/>
              </a:gs>
            </a:gsLst>
            <a:path path="rect">
              <a:fillToRect l="50000" t="50000" r="50000" b="50000"/>
            </a:path>
            <a:tileRect/>
          </a:gradFill>
        </p:spPr>
        <p:txBody>
          <a:bodyPr anchor="t">
            <a:spAutoFit/>
          </a:bodyPr>
          <a:lstStyle/>
          <a:p>
            <a:pPr eaLnBrk="1" hangingPunct="1">
              <a:defRPr/>
            </a:pPr>
            <a:r>
              <a:rPr lang="en-US" altLang="zh-CN" sz="3200" b="1" dirty="0">
                <a:solidFill>
                  <a:schemeClr val="bg1"/>
                </a:solidFill>
                <a:effectLst>
                  <a:outerShdw blurRad="38100" dist="38100" dir="2700000" algn="tl">
                    <a:srgbClr val="000000"/>
                  </a:outerShdw>
                </a:effectLst>
                <a:latin typeface="Arial" charset="0"/>
                <a:ea typeface="SimSun" charset="0"/>
                <a:cs typeface="SimSun" charset="0"/>
              </a:rPr>
              <a:t>The New Testament “Building”</a:t>
            </a:r>
            <a:endParaRPr lang="en-US" sz="3200" b="1" dirty="0">
              <a:solidFill>
                <a:schemeClr val="bg1"/>
              </a:solidFill>
              <a:effectLst>
                <a:outerShdw blurRad="38100" dist="38100" dir="2700000" algn="tl">
                  <a:srgbClr val="000000"/>
                </a:outerShdw>
              </a:effectLst>
              <a:latin typeface="Arial" charset="0"/>
              <a:ea typeface="ＭＳ Ｐゴシック" charset="0"/>
              <a:cs typeface="ＭＳ Ｐゴシック" charset="0"/>
            </a:endParaRPr>
          </a:p>
        </p:txBody>
      </p:sp>
      <p:pic>
        <p:nvPicPr>
          <p:cNvPr id="574466" name="Picture 5"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553200" y="2362200"/>
            <a:ext cx="1981200"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467" name="Picture 6"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85800" y="2362200"/>
            <a:ext cx="1981200"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446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428" indent="-285548" eaLnBrk="0" hangingPunct="0">
              <a:defRPr sz="2400">
                <a:solidFill>
                  <a:schemeClr val="tx1"/>
                </a:solidFill>
                <a:latin typeface="Times New Roman" charset="0"/>
                <a:ea typeface="ＭＳ Ｐゴシック" charset="0"/>
              </a:defRPr>
            </a:lvl2pPr>
            <a:lvl3pPr marL="1142199" indent="-228439" eaLnBrk="0" hangingPunct="0">
              <a:defRPr sz="2400">
                <a:solidFill>
                  <a:schemeClr val="tx1"/>
                </a:solidFill>
                <a:latin typeface="Times New Roman" charset="0"/>
                <a:ea typeface="ＭＳ Ｐゴシック" charset="0"/>
              </a:defRPr>
            </a:lvl3pPr>
            <a:lvl4pPr marL="1599077" indent="-228439" eaLnBrk="0" hangingPunct="0">
              <a:defRPr sz="2400">
                <a:solidFill>
                  <a:schemeClr val="tx1"/>
                </a:solidFill>
                <a:latin typeface="Times New Roman" charset="0"/>
                <a:ea typeface="ＭＳ Ｐゴシック" charset="0"/>
              </a:defRPr>
            </a:lvl4pPr>
            <a:lvl5pPr marL="2055957" indent="-228439" eaLnBrk="0" hangingPunct="0">
              <a:defRPr sz="2400">
                <a:solidFill>
                  <a:schemeClr val="tx1"/>
                </a:solidFill>
                <a:latin typeface="Times New Roman" charset="0"/>
                <a:ea typeface="ＭＳ Ｐゴシック" charset="0"/>
              </a:defRPr>
            </a:lvl5pPr>
            <a:lvl6pPr marL="2512836" indent="-228439" eaLnBrk="0" fontAlgn="base" hangingPunct="0">
              <a:spcBef>
                <a:spcPct val="0"/>
              </a:spcBef>
              <a:spcAft>
                <a:spcPct val="0"/>
              </a:spcAft>
              <a:defRPr sz="2400">
                <a:solidFill>
                  <a:schemeClr val="tx1"/>
                </a:solidFill>
                <a:latin typeface="Times New Roman" charset="0"/>
                <a:ea typeface="ＭＳ Ｐゴシック" charset="0"/>
              </a:defRPr>
            </a:lvl6pPr>
            <a:lvl7pPr marL="2969716" indent="-228439" eaLnBrk="0" fontAlgn="base" hangingPunct="0">
              <a:spcBef>
                <a:spcPct val="0"/>
              </a:spcBef>
              <a:spcAft>
                <a:spcPct val="0"/>
              </a:spcAft>
              <a:defRPr sz="2400">
                <a:solidFill>
                  <a:schemeClr val="tx1"/>
                </a:solidFill>
                <a:latin typeface="Times New Roman" charset="0"/>
                <a:ea typeface="ＭＳ Ｐゴシック" charset="0"/>
              </a:defRPr>
            </a:lvl7pPr>
            <a:lvl8pPr marL="3426595" indent="-228439" eaLnBrk="0" fontAlgn="base" hangingPunct="0">
              <a:spcBef>
                <a:spcPct val="0"/>
              </a:spcBef>
              <a:spcAft>
                <a:spcPct val="0"/>
              </a:spcAft>
              <a:defRPr sz="2400">
                <a:solidFill>
                  <a:schemeClr val="tx1"/>
                </a:solidFill>
                <a:latin typeface="Times New Roman" charset="0"/>
                <a:ea typeface="ＭＳ Ｐゴシック" charset="0"/>
              </a:defRPr>
            </a:lvl8pPr>
            <a:lvl9pPr marL="3883472" indent="-228439"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26F3F8-BFED-1E42-8CE1-F839B76FB968}" type="slidenum">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 name="Isosceles Triangle 7"/>
          <p:cNvSpPr/>
          <p:nvPr/>
        </p:nvSpPr>
        <p:spPr>
          <a:xfrm>
            <a:off x="685800" y="762000"/>
            <a:ext cx="7848600" cy="1295400"/>
          </a:xfrm>
          <a:prstGeom prst="triangle">
            <a:avLst/>
          </a:prstGeom>
          <a:gradFill flip="none" rotWithShape="1">
            <a:gsLst>
              <a:gs pos="46000">
                <a:srgbClr val="D6B688"/>
              </a:gs>
              <a:gs pos="99000">
                <a:schemeClr val="tx2"/>
              </a:gs>
            </a:gsLst>
            <a:path path="shape">
              <a:fillToRect l="50000" t="50000" r="50000" b="50000"/>
            </a:path>
            <a:tileRect/>
          </a:gradFill>
          <a:ln w="571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5" name="Table 4"/>
          <p:cNvGraphicFramePr>
            <a:graphicFrameLocks noGrp="1"/>
          </p:cNvGraphicFramePr>
          <p:nvPr/>
        </p:nvGraphicFramePr>
        <p:xfrm>
          <a:off x="-35852" y="1676401"/>
          <a:ext cx="9256054" cy="5191760"/>
        </p:xfrm>
        <a:graphic>
          <a:graphicData uri="http://schemas.openxmlformats.org/drawingml/2006/table">
            <a:tbl>
              <a:tblPr firstRow="1" bandRow="1">
                <a:tableStyleId>{69CF1AB2-1976-4502-BF36-3FF5EA218861}</a:tableStyleId>
              </a:tblPr>
              <a:tblGrid>
                <a:gridCol w="736505">
                  <a:extLst>
                    <a:ext uri="{9D8B030D-6E8A-4147-A177-3AD203B41FA5}">
                      <a16:colId xmlns:a16="http://schemas.microsoft.com/office/drawing/2014/main" val="20000"/>
                    </a:ext>
                  </a:extLst>
                </a:gridCol>
                <a:gridCol w="1983270">
                  <a:extLst>
                    <a:ext uri="{9D8B030D-6E8A-4147-A177-3AD203B41FA5}">
                      <a16:colId xmlns:a16="http://schemas.microsoft.com/office/drawing/2014/main" val="20001"/>
                    </a:ext>
                  </a:extLst>
                </a:gridCol>
                <a:gridCol w="1787281">
                  <a:extLst>
                    <a:ext uri="{9D8B030D-6E8A-4147-A177-3AD203B41FA5}">
                      <a16:colId xmlns:a16="http://schemas.microsoft.com/office/drawing/2014/main" val="20002"/>
                    </a:ext>
                  </a:extLst>
                </a:gridCol>
                <a:gridCol w="119152">
                  <a:extLst>
                    <a:ext uri="{9D8B030D-6E8A-4147-A177-3AD203B41FA5}">
                      <a16:colId xmlns:a16="http://schemas.microsoft.com/office/drawing/2014/main" val="20003"/>
                    </a:ext>
                  </a:extLst>
                </a:gridCol>
                <a:gridCol w="1956618">
                  <a:extLst>
                    <a:ext uri="{9D8B030D-6E8A-4147-A177-3AD203B41FA5}">
                      <a16:colId xmlns:a16="http://schemas.microsoft.com/office/drawing/2014/main" val="20004"/>
                    </a:ext>
                  </a:extLst>
                </a:gridCol>
                <a:gridCol w="1973857">
                  <a:extLst>
                    <a:ext uri="{9D8B030D-6E8A-4147-A177-3AD203B41FA5}">
                      <a16:colId xmlns:a16="http://schemas.microsoft.com/office/drawing/2014/main" val="20005"/>
                    </a:ext>
                  </a:extLst>
                </a:gridCol>
                <a:gridCol w="699371">
                  <a:extLst>
                    <a:ext uri="{9D8B030D-6E8A-4147-A177-3AD203B41FA5}">
                      <a16:colId xmlns:a16="http://schemas.microsoft.com/office/drawing/2014/main" val="20006"/>
                    </a:ext>
                  </a:extLst>
                </a:gridCol>
              </a:tblGrid>
              <a:tr h="370840">
                <a:tc gridSpan="7">
                  <a:txBody>
                    <a:bodyPr/>
                    <a:lstStyle/>
                    <a:p>
                      <a:pPr algn="ctr"/>
                      <a:r>
                        <a:rPr lang="en-US" sz="1800" dirty="0">
                          <a:solidFill>
                            <a:schemeClr val="bg1"/>
                          </a:solidFill>
                          <a:effectLst>
                            <a:outerShdw blurRad="38100" dist="38100" dir="2700000" algn="tl">
                              <a:srgbClr val="000000">
                                <a:alpha val="43137"/>
                              </a:srgbClr>
                            </a:outerShdw>
                          </a:effectLst>
                        </a:rPr>
                        <a:t>Paul</a:t>
                      </a:r>
                      <a:r>
                        <a:rPr lang="fr-FR" sz="1800" dirty="0">
                          <a:solidFill>
                            <a:schemeClr val="bg1"/>
                          </a:solidFill>
                          <a:effectLst>
                            <a:outerShdw blurRad="38100" dist="38100" dir="2700000" algn="tl">
                              <a:srgbClr val="000000">
                                <a:alpha val="43137"/>
                              </a:srgbClr>
                            </a:outerShdw>
                          </a:effectLst>
                        </a:rPr>
                        <a:t>'</a:t>
                      </a:r>
                      <a:r>
                        <a:rPr lang="en-US" sz="1800" dirty="0">
                          <a:solidFill>
                            <a:schemeClr val="bg1"/>
                          </a:solidFill>
                          <a:effectLst>
                            <a:outerShdw blurRad="38100" dist="38100" dir="2700000" algn="tl">
                              <a:srgbClr val="000000">
                                <a:alpha val="43137"/>
                              </a:srgbClr>
                            </a:outerShdw>
                          </a:effectLst>
                        </a:rPr>
                        <a:t>s Letters</a:t>
                      </a:r>
                      <a:r>
                        <a:rPr lang="en-US" sz="1800" baseline="0" dirty="0">
                          <a:solidFill>
                            <a:schemeClr val="bg1"/>
                          </a:solidFill>
                          <a:effectLst>
                            <a:outerShdw blurRad="38100" dist="38100" dir="2700000" algn="tl">
                              <a:srgbClr val="000000">
                                <a:alpha val="43137"/>
                              </a:srgbClr>
                            </a:outerShdw>
                          </a:effectLst>
                        </a:rPr>
                        <a:t> to Pastors</a:t>
                      </a:r>
                      <a:endParaRPr lang="en-US" sz="1800" dirty="0">
                        <a:solidFill>
                          <a:schemeClr val="bg1"/>
                        </a:solidFill>
                        <a:effectLst>
                          <a:outerShdw blurRad="38100" dist="38100" dir="2700000" algn="tl">
                            <a:srgbClr val="000000">
                              <a:alpha val="43137"/>
                            </a:srgbClr>
                          </a:outerShdw>
                        </a:effectLst>
                      </a:endParaRPr>
                    </a:p>
                  </a:txBody>
                  <a:tcPr anchor="ctr" anchorCtr="1">
                    <a:lnT w="12700" cap="flat" cmpd="sng" algn="ctr">
                      <a:noFill/>
                      <a:prstDash val="solid"/>
                      <a:round/>
                      <a:headEnd type="none" w="med" len="med"/>
                      <a:tailEnd type="none" w="med" len="med"/>
                    </a:lnT>
                    <a:lnB w="12700" cmpd="sng">
                      <a:noFill/>
                    </a:lnB>
                    <a:no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dirty="0">
                          <a:solidFill>
                            <a:srgbClr val="FFFFFF"/>
                          </a:solidFill>
                          <a:effectLst>
                            <a:outerShdw blurRad="38100" dist="38100" dir="2700000" algn="tl">
                              <a:srgbClr val="000000">
                                <a:alpha val="43137"/>
                              </a:srgbClr>
                            </a:outerShdw>
                          </a:effectLst>
                        </a:rPr>
                        <a:t>1 Timothy</a:t>
                      </a:r>
                    </a:p>
                  </a:txBody>
                  <a:tcPr>
                    <a:lnL w="12700" cmpd="sng">
                      <a:noFill/>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r>
                        <a:rPr lang="en-US" sz="1800" b="1" dirty="0">
                          <a:solidFill>
                            <a:srgbClr val="FFFFFF"/>
                          </a:solidFill>
                          <a:effectLst>
                            <a:outerShdw blurRad="38100" dist="38100" dir="2700000" algn="tl">
                              <a:srgbClr val="000000">
                                <a:alpha val="43137"/>
                              </a:srgbClr>
                            </a:outerShdw>
                          </a:effectLst>
                        </a:rPr>
                        <a:t>2 Timothy</a:t>
                      </a: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gridSpan="2">
                  <a:txBody>
                    <a:bodyPr/>
                    <a:lstStyle/>
                    <a:p>
                      <a:pPr algn="ctr"/>
                      <a:r>
                        <a:rPr lang="en-US" sz="1800" b="1" dirty="0">
                          <a:solidFill>
                            <a:srgbClr val="FFFFFF"/>
                          </a:solidFill>
                          <a:effectLst>
                            <a:outerShdw blurRad="38100" dist="38100" dir="2700000" algn="tl">
                              <a:srgbClr val="000000">
                                <a:alpha val="43137"/>
                              </a:srgbClr>
                            </a:outerShdw>
                          </a:effectLst>
                        </a:rPr>
                        <a:t>Titus</a:t>
                      </a: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hMerge="1">
                  <a:txBody>
                    <a:bodyPr/>
                    <a:lstStyle/>
                    <a:p>
                      <a:endParaRPr lang="en-US" dirty="0"/>
                    </a:p>
                  </a:txBody>
                  <a:tcPr>
                    <a:solidFill>
                      <a:srgbClr val="FFFFFF"/>
                    </a:solidFill>
                  </a:tcPr>
                </a:tc>
                <a:tc>
                  <a:txBody>
                    <a:bodyPr/>
                    <a:lstStyle/>
                    <a:p>
                      <a:pPr algn="ctr"/>
                      <a:r>
                        <a:rPr lang="en-US" sz="1800" b="1" dirty="0">
                          <a:solidFill>
                            <a:srgbClr val="FFFFFF"/>
                          </a:solidFill>
                          <a:effectLst>
                            <a:outerShdw blurRad="38100" dist="38100" dir="2700000" algn="tl">
                              <a:srgbClr val="000000">
                                <a:alpha val="43137"/>
                              </a:srgbClr>
                            </a:outerShdw>
                          </a:effectLst>
                        </a:rPr>
                        <a:t>Philemon</a:t>
                      </a:r>
                    </a:p>
                  </a:txBody>
                  <a:tcPr>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rowSpan="9">
                  <a:txBody>
                    <a:bodyPr/>
                    <a:lstStyle/>
                    <a:p>
                      <a:pPr algn="ctr"/>
                      <a:r>
                        <a:rPr lang="en-US" sz="1800" b="1" dirty="0"/>
                        <a:t>Paul</a:t>
                      </a:r>
                      <a:r>
                        <a:rPr lang="fr-FR" sz="1800" b="1" dirty="0"/>
                        <a:t>'</a:t>
                      </a:r>
                      <a:r>
                        <a:rPr lang="en-US" sz="1800" b="1" dirty="0"/>
                        <a:t>s Letters</a:t>
                      </a:r>
                      <a:r>
                        <a:rPr lang="en-US" sz="1800" b="1" baseline="0" dirty="0"/>
                        <a:t> to Churches</a:t>
                      </a:r>
                      <a:endParaRPr lang="en-US" sz="1800" b="1" dirty="0"/>
                    </a:p>
                  </a:txBody>
                  <a:tcPr vert="vert270" anchor="ctr">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noFill/>
                  </a:tcPr>
                </a:tc>
                <a:tc>
                  <a:txBody>
                    <a:bodyPr/>
                    <a:lstStyle/>
                    <a:p>
                      <a:pPr algn="ctr"/>
                      <a:r>
                        <a:rPr lang="en-US" sz="1800" b="1" dirty="0">
                          <a:effectLst>
                            <a:outerShdw blurRad="38100" dist="38100" dir="2700000" algn="tl">
                              <a:srgbClr val="000000">
                                <a:alpha val="43137"/>
                              </a:srgbClr>
                            </a:outerShdw>
                          </a:effectLst>
                        </a:rPr>
                        <a:t>2 Thessalonians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sz="1800" b="1" dirty="0"/>
                        <a:t>Revelation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9">
                  <a:txBody>
                    <a:bodyPr/>
                    <a:lstStyle/>
                    <a:p>
                      <a:pPr algn="ctr"/>
                      <a:r>
                        <a:rPr lang="en-US" sz="1800" b="1" dirty="0"/>
                        <a:t>General Letters</a:t>
                      </a:r>
                    </a:p>
                  </a:txBody>
                  <a:tcPr vert="vert" anchor="ctr">
                    <a:lnL w="12700" cap="flat" cmpd="sng" algn="ctr">
                      <a:solidFill>
                        <a:scrgbClr r="0" g="0" b="0"/>
                      </a:solidFill>
                      <a:prstDash val="solid"/>
                      <a:round/>
                      <a:headEnd type="none" w="med" len="med"/>
                      <a:tailEnd type="none" w="med" len="med"/>
                    </a:lnL>
                    <a:lnT w="12700" cmpd="sng">
                      <a:noFill/>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pPr algn="ctr"/>
                      <a:r>
                        <a:rPr lang="en-US" sz="1800" b="1" dirty="0">
                          <a:effectLst>
                            <a:outerShdw blurRad="38100" dist="38100" dir="2700000" algn="tl">
                              <a:srgbClr val="000000">
                                <a:alpha val="43137"/>
                              </a:srgbClr>
                            </a:outerShdw>
                          </a:effectLst>
                        </a:rPr>
                        <a:t>1 Thessalonians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sz="1800" b="1" dirty="0"/>
                        <a:t>Jude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pPr algn="ctr"/>
                      <a:r>
                        <a:rPr lang="en-US" sz="1800" b="1" dirty="0">
                          <a:effectLst>
                            <a:outerShdw blurRad="38100" dist="38100" dir="2700000" algn="tl">
                              <a:srgbClr val="000000">
                                <a:alpha val="43137"/>
                              </a:srgbClr>
                            </a:outerShdw>
                          </a:effectLst>
                        </a:rPr>
                        <a:t>Colossians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sz="1800" b="1" dirty="0"/>
                        <a:t>3 John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4"/>
                  </a:ext>
                </a:extLst>
              </a:tr>
              <a:tr h="370840">
                <a:tc vMerge="1">
                  <a:txBody>
                    <a:bodyPr/>
                    <a:lstStyle/>
                    <a:p>
                      <a:endParaRPr lang="en-US" dirty="0"/>
                    </a:p>
                  </a:txBody>
                  <a:tcPr/>
                </a:tc>
                <a:tc>
                  <a:txBody>
                    <a:bodyPr/>
                    <a:lstStyle/>
                    <a:p>
                      <a:pPr algn="ctr"/>
                      <a:r>
                        <a:rPr lang="en-US" sz="1800" b="1" dirty="0">
                          <a:effectLst>
                            <a:outerShdw blurRad="38100" dist="38100" dir="2700000" algn="tl">
                              <a:srgbClr val="000000">
                                <a:alpha val="43137"/>
                              </a:srgbClr>
                            </a:outerShdw>
                          </a:effectLst>
                        </a:rPr>
                        <a:t>Philippians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sz="1800" b="1" dirty="0"/>
                        <a:t>2 John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5"/>
                  </a:ext>
                </a:extLst>
              </a:tr>
              <a:tr h="370840">
                <a:tc vMerge="1">
                  <a:txBody>
                    <a:bodyPr/>
                    <a:lstStyle/>
                    <a:p>
                      <a:endParaRPr lang="en-US" dirty="0"/>
                    </a:p>
                  </a:txBody>
                  <a:tcPr/>
                </a:tc>
                <a:tc>
                  <a:txBody>
                    <a:bodyPr/>
                    <a:lstStyle/>
                    <a:p>
                      <a:pPr algn="ctr"/>
                      <a:r>
                        <a:rPr lang="en-US" sz="1800" b="1" dirty="0">
                          <a:effectLst>
                            <a:outerShdw blurRad="38100" dist="38100" dir="2700000" algn="tl">
                              <a:srgbClr val="000000">
                                <a:alpha val="43137"/>
                              </a:srgbClr>
                            </a:outerShdw>
                          </a:effectLst>
                        </a:rPr>
                        <a:t>Ephesians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sz="1800" b="1" dirty="0"/>
                        <a:t>1 John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6"/>
                  </a:ext>
                </a:extLst>
              </a:tr>
              <a:tr h="370840">
                <a:tc vMerge="1">
                  <a:txBody>
                    <a:bodyPr/>
                    <a:lstStyle/>
                    <a:p>
                      <a:endParaRPr lang="en-US" dirty="0"/>
                    </a:p>
                  </a:txBody>
                  <a:tcPr/>
                </a:tc>
                <a:tc>
                  <a:txBody>
                    <a:bodyPr/>
                    <a:lstStyle/>
                    <a:p>
                      <a:pPr algn="ctr"/>
                      <a:r>
                        <a:rPr lang="en-US" sz="1800" b="1" dirty="0">
                          <a:effectLst>
                            <a:outerShdw blurRad="38100" dist="38100" dir="2700000" algn="tl">
                              <a:srgbClr val="000000">
                                <a:alpha val="43137"/>
                              </a:srgbClr>
                            </a:outerShdw>
                          </a:effectLst>
                        </a:rPr>
                        <a:t>Galatians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sz="1800" b="1" dirty="0"/>
                        <a:t>2 Peter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7"/>
                  </a:ext>
                </a:extLst>
              </a:tr>
              <a:tr h="370840">
                <a:tc vMerge="1">
                  <a:txBody>
                    <a:bodyPr/>
                    <a:lstStyle/>
                    <a:p>
                      <a:endParaRPr lang="en-US" dirty="0"/>
                    </a:p>
                  </a:txBody>
                  <a:tcPr/>
                </a:tc>
                <a:tc>
                  <a:txBody>
                    <a:bodyPr/>
                    <a:lstStyle/>
                    <a:p>
                      <a:pPr algn="ctr"/>
                      <a:r>
                        <a:rPr lang="en-US" sz="1800" b="1" dirty="0">
                          <a:effectLst>
                            <a:outerShdw blurRad="38100" dist="38100" dir="2700000" algn="tl">
                              <a:srgbClr val="000000">
                                <a:alpha val="43137"/>
                              </a:srgbClr>
                            </a:outerShdw>
                          </a:effectLst>
                        </a:rPr>
                        <a:t>2 Corinthians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sz="1800" b="1" dirty="0"/>
                        <a:t>1 Peter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8"/>
                  </a:ext>
                </a:extLst>
              </a:tr>
              <a:tr h="370840">
                <a:tc vMerge="1">
                  <a:txBody>
                    <a:bodyPr/>
                    <a:lstStyle/>
                    <a:p>
                      <a:endParaRPr lang="en-US" dirty="0"/>
                    </a:p>
                  </a:txBody>
                  <a:tcPr/>
                </a:tc>
                <a:tc>
                  <a:txBody>
                    <a:bodyPr/>
                    <a:lstStyle/>
                    <a:p>
                      <a:pPr algn="ctr"/>
                      <a:r>
                        <a:rPr lang="en-US" sz="1800" b="1" dirty="0">
                          <a:effectLst>
                            <a:outerShdw blurRad="38100" dist="38100" dir="2700000" algn="tl">
                              <a:srgbClr val="000000">
                                <a:alpha val="43137"/>
                              </a:srgbClr>
                            </a:outerShdw>
                          </a:effectLst>
                        </a:rPr>
                        <a:t>1 Corinthians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sz="1800" b="1" dirty="0"/>
                        <a:t>James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9"/>
                  </a:ext>
                </a:extLst>
              </a:tr>
              <a:tr h="370840">
                <a:tc vMerge="1">
                  <a:txBody>
                    <a:bodyPr/>
                    <a:lstStyle/>
                    <a:p>
                      <a:endParaRPr lang="en-US" dirty="0"/>
                    </a:p>
                  </a:txBody>
                  <a:tcPr/>
                </a:tc>
                <a:tc>
                  <a:txBody>
                    <a:bodyPr/>
                    <a:lstStyle/>
                    <a:p>
                      <a:pPr algn="ctr"/>
                      <a:r>
                        <a:rPr lang="en-US" sz="1800" b="1" dirty="0">
                          <a:effectLst>
                            <a:outerShdw blurRad="38100" dist="38100" dir="2700000" algn="tl">
                              <a:srgbClr val="000000">
                                <a:alpha val="43137"/>
                              </a:srgbClr>
                            </a:outerShdw>
                          </a:effectLst>
                        </a:rPr>
                        <a:t>Romans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en-US" sz="1800" dirty="0"/>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sz="1800" b="1" dirty="0"/>
                        <a:t>Hebrews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10"/>
                  </a:ext>
                </a:extLst>
              </a:tr>
              <a:tr h="370840">
                <a:tc>
                  <a:txBody>
                    <a:bodyPr/>
                    <a:lstStyle/>
                    <a:p>
                      <a:pPr algn="ctr"/>
                      <a:endParaRPr lang="en-US" sz="18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tc gridSpan="5">
                  <a:txBody>
                    <a:bodyPr/>
                    <a:lstStyle/>
                    <a:p>
                      <a:pPr algn="ctr"/>
                      <a:r>
                        <a:rPr lang="en-US" sz="1800" b="1" dirty="0"/>
                        <a:t>Acts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6"/>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extLst>
                  <a:ext uri="{0D108BD9-81ED-4DB2-BD59-A6C34878D82A}">
                    <a16:rowId xmlns:a16="http://schemas.microsoft.com/office/drawing/2014/main" val="10011"/>
                  </a:ext>
                </a:extLst>
              </a:tr>
              <a:tr h="370840">
                <a:tc>
                  <a:txBody>
                    <a:bodyPr/>
                    <a:lstStyle/>
                    <a:p>
                      <a:pPr algn="ctr"/>
                      <a:endParaRPr lang="en-US" sz="1800" dirty="0"/>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5"/>
                      <a:tile tx="0" ty="0" sx="100000" sy="100000" flip="none" algn="tl"/>
                    </a:blipFill>
                  </a:tcPr>
                </a:tc>
                <a:tc>
                  <a:txBody>
                    <a:bodyPr/>
                    <a:lstStyle/>
                    <a:p>
                      <a:pPr algn="ctr"/>
                      <a:r>
                        <a:rPr lang="en-US" sz="1800" b="1" dirty="0">
                          <a:solidFill>
                            <a:schemeClr val="tx1"/>
                          </a:solidFill>
                          <a:effectLst>
                            <a:outerShdw blurRad="38100" dist="38100" dir="2700000" algn="tl">
                              <a:srgbClr val="000000">
                                <a:alpha val="43137"/>
                              </a:srgbClr>
                            </a:outerShdw>
                          </a:effectLst>
                        </a:rPr>
                        <a:t>Matthew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gridSpan="2">
                  <a:txBody>
                    <a:bodyPr/>
                    <a:lstStyle/>
                    <a:p>
                      <a:pPr algn="ctr"/>
                      <a:r>
                        <a:rPr lang="en-US" sz="1800" b="1" dirty="0">
                          <a:solidFill>
                            <a:schemeClr val="tx1"/>
                          </a:solidFill>
                          <a:effectLst>
                            <a:outerShdw blurRad="38100" dist="38100" dir="2700000" algn="tl">
                              <a:srgbClr val="000000">
                                <a:alpha val="43137"/>
                              </a:srgbClr>
                            </a:outerShdw>
                          </a:effectLst>
                        </a:rPr>
                        <a:t>Mark</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hMerge="1">
                  <a:txBody>
                    <a:bodyPr/>
                    <a:lstStyle/>
                    <a:p>
                      <a:endParaRPr lang="en-US"/>
                    </a:p>
                  </a:txBody>
                  <a:tcPr/>
                </a:tc>
                <a:tc>
                  <a:txBody>
                    <a:bodyPr/>
                    <a:lstStyle/>
                    <a:p>
                      <a:pPr algn="ctr"/>
                      <a:r>
                        <a:rPr lang="en-US" sz="1800" b="1" dirty="0">
                          <a:solidFill>
                            <a:schemeClr val="tx1"/>
                          </a:solidFill>
                          <a:effectLst>
                            <a:outerShdw blurRad="38100" dist="38100" dir="2700000" algn="tl">
                              <a:srgbClr val="000000">
                                <a:alpha val="43137"/>
                              </a:srgbClr>
                            </a:outerShdw>
                          </a:effectLst>
                        </a:rPr>
                        <a:t>Luke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r>
                        <a:rPr lang="en-US" sz="1800" b="1" dirty="0">
                          <a:solidFill>
                            <a:schemeClr val="tx1"/>
                          </a:solidFill>
                          <a:effectLst>
                            <a:outerShdw blurRad="38100" dist="38100" dir="2700000" algn="tl">
                              <a:srgbClr val="000000">
                                <a:alpha val="43137"/>
                              </a:srgbClr>
                            </a:outerShdw>
                          </a:effectLst>
                        </a:rPr>
                        <a:t>John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5"/>
                      <a:tile tx="0" ty="0" sx="100000" sy="100000" flip="none" algn="tl"/>
                    </a:blipFill>
                  </a:tcPr>
                </a:tc>
                <a:extLst>
                  <a:ext uri="{0D108BD9-81ED-4DB2-BD59-A6C34878D82A}">
                    <a16:rowId xmlns:a16="http://schemas.microsoft.com/office/drawing/2014/main" val="10012"/>
                  </a:ext>
                </a:extLst>
              </a:tr>
              <a:tr h="370840">
                <a:tc gridSpan="7">
                  <a:txBody>
                    <a:bodyPr/>
                    <a:lstStyle/>
                    <a:p>
                      <a:pPr algn="ctr"/>
                      <a:r>
                        <a:rPr lang="en-US" sz="1800" b="1" dirty="0">
                          <a:solidFill>
                            <a:srgbClr val="FFFFFF"/>
                          </a:solidFill>
                          <a:effectLst>
                            <a:outerShdw blurRad="38100" dist="38100" dir="2700000" algn="tl">
                              <a:srgbClr val="000000">
                                <a:alpha val="43137"/>
                              </a:srgbClr>
                            </a:outerShdw>
                          </a:effectLst>
                        </a:rPr>
                        <a:t>Historical Books</a:t>
                      </a:r>
                    </a:p>
                  </a:txBody>
                  <a:tcPr anchor="ctr">
                    <a:lnT w="12700" cap="flat" cmpd="sng" algn="ctr">
                      <a:noFill/>
                      <a:prstDash val="solid"/>
                      <a:round/>
                      <a:headEnd type="none" w="med" len="med"/>
                      <a:tailEnd type="none" w="med" len="med"/>
                    </a:lnT>
                    <a:blipFill rotWithShape="1">
                      <a:blip r:embed="rId5"/>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13"/>
                  </a:ext>
                </a:extLst>
              </a:tr>
            </a:tbl>
          </a:graphicData>
        </a:graphic>
      </p:graphicFrame>
      <p:pic>
        <p:nvPicPr>
          <p:cNvPr id="574471" name="Picture 8" descr="NTS21 Gra[phic with Map.tif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41750" y="3122619"/>
            <a:ext cx="2482850" cy="251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4472" name="Text Box 5"/>
          <p:cNvSpPr txBox="1">
            <a:spLocks noChangeArrowheads="1"/>
          </p:cNvSpPr>
          <p:nvPr/>
        </p:nvSpPr>
        <p:spPr bwMode="auto">
          <a:xfrm>
            <a:off x="8578854" y="44454"/>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21</a:t>
            </a:r>
          </a:p>
        </p:txBody>
      </p:sp>
      <p:sp>
        <p:nvSpPr>
          <p:cNvPr id="574473" name="TextBox 5"/>
          <p:cNvSpPr txBox="1">
            <a:spLocks noChangeArrowheads="1"/>
          </p:cNvSpPr>
          <p:nvPr/>
        </p:nvSpPr>
        <p:spPr bwMode="auto">
          <a:xfrm>
            <a:off x="5105400" y="6596067"/>
            <a:ext cx="411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a:ln>
                  <a:noFill/>
                </a:ln>
                <a:solidFill>
                  <a:srgbClr val="FFFFFF"/>
                </a:solidFill>
                <a:effectLst/>
                <a:uLnTx/>
                <a:uFillTx/>
                <a:latin typeface="Arial" charset="0"/>
                <a:ea typeface="ＭＳ Ｐゴシック" charset="0"/>
                <a:cs typeface="Arial" charset="0"/>
              </a:rPr>
              <a:t>Adapted from Walk Thru the Bible</a:t>
            </a:r>
          </a:p>
        </p:txBody>
      </p:sp>
    </p:spTree>
    <p:extLst>
      <p:ext uri="{BB962C8B-B14F-4D97-AF65-F5344CB8AC3E}">
        <p14:creationId xmlns:p14="http://schemas.microsoft.com/office/powerpoint/2010/main" val="2026106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5911" name="Group 311"/>
          <p:cNvGraphicFramePr>
            <a:graphicFrameLocks noGrp="1"/>
          </p:cNvGraphicFramePr>
          <p:nvPr>
            <p:ph type="tbl" idx="1"/>
            <p:extLst>
              <p:ext uri="{D42A27DB-BD31-4B8C-83A1-F6EECF244321}">
                <p14:modId xmlns:p14="http://schemas.microsoft.com/office/powerpoint/2010/main" val="2157307743"/>
              </p:ext>
            </p:extLst>
          </p:nvPr>
        </p:nvGraphicFramePr>
        <p:xfrm>
          <a:off x="0" y="434976"/>
          <a:ext cx="9144000" cy="651510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dirty="0">
                        <a:ln>
                          <a:noFill/>
                        </a:ln>
                        <a:solidFill>
                          <a:srgbClr val="F8F8EF"/>
                        </a:solidFill>
                        <a:effectLst/>
                        <a:latin typeface="Arial" charset="0"/>
                        <a:ea typeface="ＭＳ Ｐゴシック"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Matthew</a:t>
                      </a:r>
                      <a:endParaRPr kumimoji="0" lang="en-US" sz="2200" b="1" i="0" u="none" strike="noStrike" cap="none" normalizeH="0" baseline="0">
                        <a:ln>
                          <a:noFill/>
                        </a:ln>
                        <a:solidFill>
                          <a:srgbClr val="F8F8EF"/>
                        </a:solidFill>
                        <a:effectLst/>
                        <a:latin typeface="Arial" charset="0"/>
                        <a:ea typeface="ＭＳ Ｐゴシック" charset="0"/>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Mark</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Luke</a:t>
                      </a:r>
                      <a:endParaRPr kumimoji="0" lang="en-US" sz="2200" b="1" i="0" u="none" strike="noStrike" cap="none" normalizeH="0" baseline="0">
                        <a:ln>
                          <a:noFill/>
                        </a:ln>
                        <a:solidFill>
                          <a:srgbClr val="F8F8EF"/>
                        </a:solidFill>
                        <a:effectLst/>
                        <a:latin typeface="Arial" charset="0"/>
                        <a:ea typeface="ＭＳ Ｐゴシック" charset="0"/>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John</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Scope</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Birth to Resurrection</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Ministry to Resurrection</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Birth to Ascension</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Ministry to Resurrection</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Tone</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Prophetic</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Pastoral</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Historical</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Spiritual</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Christ</a:t>
                      </a:r>
                      <a:r>
                        <a:rPr kumimoji="0" lang="mr-IN" altLang="zh-CN" sz="2200" b="1" i="0" u="none" strike="noStrike" cap="none" normalizeH="0" baseline="0" dirty="0">
                          <a:ln>
                            <a:noFill/>
                          </a:ln>
                          <a:solidFill>
                            <a:srgbClr val="F8F8EF"/>
                          </a:solidFill>
                          <a:effectLst/>
                          <a:latin typeface="Arial Narrow" charset="0"/>
                          <a:ea typeface="Times New Roman" charset="0"/>
                          <a:cs typeface="Times New Roman" charset="0"/>
                        </a:rPr>
                        <a:t>'</a:t>
                      </a: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s Words</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60%</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42%</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50%</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50%</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Chapters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28</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16</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24</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21</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7947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Verses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1068</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661</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1149</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878</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Verses per Chap.</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38</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41</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48</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42</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OT Quotations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53</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36</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25</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20</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OT Allusions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76</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27</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42</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105</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OT References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129</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63</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67</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125</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Unique Material</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42% </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7%</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59%</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92%</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0"/>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Broad Division </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a:ln>
                            <a:noFill/>
                          </a:ln>
                          <a:solidFill>
                            <a:schemeClr val="bg1"/>
                          </a:solidFill>
                          <a:effectLst/>
                          <a:latin typeface="Arial Narrow" charset="0"/>
                          <a:ea typeface="ＭＳ Ｐゴシック" charset="0"/>
                          <a:cs typeface="Times New Roman" charset="0"/>
                        </a:rPr>
                        <a:t>------------------- Synoptic Gospels-------------------</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Supplementary Gospel</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1"/>
                  </a:ext>
                </a:extLst>
              </a:tr>
            </a:tbl>
          </a:graphicData>
        </a:graphic>
      </p:graphicFrame>
      <p:sp>
        <p:nvSpPr>
          <p:cNvPr id="214095" name="Title 83"/>
          <p:cNvSpPr>
            <a:spLocks noGrp="1"/>
          </p:cNvSpPr>
          <p:nvPr>
            <p:ph type="title"/>
          </p:nvPr>
        </p:nvSpPr>
        <p:spPr>
          <a:xfrm>
            <a:off x="685800" y="0"/>
            <a:ext cx="7772400" cy="457200"/>
          </a:xfrm>
        </p:spPr>
        <p:txBody>
          <a:bodyPr/>
          <a:lstStyle/>
          <a:p>
            <a:pPr algn="ctr" eaLnBrk="1" hangingPunct="1"/>
            <a:r>
              <a:rPr lang="en-US" sz="2400" b="1">
                <a:solidFill>
                  <a:srgbClr val="DADAAE"/>
                </a:solidFill>
                <a:latin typeface="Arial" charset="0"/>
                <a:ea typeface="SimSun" charset="0"/>
                <a:cs typeface="SimSun" charset="0"/>
              </a:rPr>
              <a:t>The Four Gospels Compared</a:t>
            </a:r>
            <a:endParaRPr lang="en-US">
              <a:latin typeface="Times New Roman" charset="0"/>
              <a:cs typeface="Geneva" charset="0"/>
            </a:endParaRPr>
          </a:p>
        </p:txBody>
      </p:sp>
      <p:sp>
        <p:nvSpPr>
          <p:cNvPr id="214096" name="Text Box 234"/>
          <p:cNvSpPr txBox="1">
            <a:spLocks noChangeArrowheads="1"/>
          </p:cNvSpPr>
          <p:nvPr/>
        </p:nvSpPr>
        <p:spPr bwMode="auto">
          <a:xfrm>
            <a:off x="8578855" y="10"/>
            <a:ext cx="52680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CC"/>
                </a:solidFill>
                <a:cs typeface="Arial" charset="0"/>
              </a:rPr>
              <a:t>52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ext Box 2"/>
          <p:cNvSpPr txBox="1">
            <a:spLocks noChangeArrowheads="1"/>
          </p:cNvSpPr>
          <p:nvPr/>
        </p:nvSpPr>
        <p:spPr bwMode="auto">
          <a:xfrm>
            <a:off x="177800" y="228600"/>
            <a:ext cx="8275638" cy="488950"/>
          </a:xfrm>
          <a:prstGeom prst="rect">
            <a:avLst/>
          </a:prstGeom>
          <a:solidFill>
            <a:srgbClr val="FFC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600" b="1" i="0" u="none" strike="noStrike" kern="1200" cap="none" spc="0" normalizeH="0" baseline="0" noProof="0">
                <a:ln>
                  <a:noFill/>
                </a:ln>
                <a:solidFill>
                  <a:srgbClr val="003366"/>
                </a:solidFill>
                <a:effectLst/>
                <a:uLnTx/>
                <a:uFillTx/>
                <a:latin typeface="Arial" charset="0"/>
                <a:ea typeface="SimSun" charset="0"/>
                <a:cs typeface="SimSun" charset="0"/>
              </a:rPr>
              <a:t>Message Statements for the New Testament Books </a:t>
            </a:r>
            <a:endParaRPr kumimoji="0" lang="en-US" sz="2600" b="1" i="0" u="none" strike="noStrike" kern="1200" cap="none" spc="0" normalizeH="0" baseline="0" noProof="0">
              <a:ln>
                <a:noFill/>
              </a:ln>
              <a:solidFill>
                <a:srgbClr val="003366"/>
              </a:solidFill>
              <a:effectLst/>
              <a:uLnTx/>
              <a:uFillTx/>
              <a:latin typeface="Arial" charset="0"/>
              <a:ea typeface="SimSun" charset="0"/>
              <a:cs typeface="SimSun" charset="0"/>
            </a:endParaRPr>
          </a:p>
        </p:txBody>
      </p:sp>
      <p:sp>
        <p:nvSpPr>
          <p:cNvPr id="252930" name="Text Box 3"/>
          <p:cNvSpPr txBox="1">
            <a:spLocks noChangeArrowheads="1"/>
          </p:cNvSpPr>
          <p:nvPr/>
        </p:nvSpPr>
        <p:spPr bwMode="auto">
          <a:xfrm>
            <a:off x="8610604" y="87314"/>
            <a:ext cx="526878"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25</a:t>
            </a:r>
            <a:br>
              <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67</a:t>
            </a:r>
          </a:p>
        </p:txBody>
      </p:sp>
      <p:sp>
        <p:nvSpPr>
          <p:cNvPr id="14341" name="Text Box 5"/>
          <p:cNvSpPr txBox="1">
            <a:spLocks noChangeArrowheads="1"/>
          </p:cNvSpPr>
          <p:nvPr/>
        </p:nvSpPr>
        <p:spPr bwMode="auto">
          <a:xfrm>
            <a:off x="0" y="914405"/>
            <a:ext cx="9144000" cy="1107931"/>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a:tabLst>
                <a:tab pos="1431925" algn="ctr"/>
                <a:tab pos="2601913" algn="ctr"/>
                <a:tab pos="3673475" algn="ctr"/>
                <a:tab pos="5018088" algn="ctr"/>
                <a:tab pos="6548438" algn="ctr"/>
              </a:tabLst>
              <a:defRPr sz="2400">
                <a:solidFill>
                  <a:schemeClr val="tx1"/>
                </a:solidFill>
                <a:latin typeface="Arial" charset="0"/>
                <a:ea typeface="ＭＳ Ｐゴシック" charset="0"/>
                <a:cs typeface="ＭＳ Ｐゴシック" charset="0"/>
              </a:defRPr>
            </a:lvl1pPr>
            <a:lvl2pPr marL="742950" indent="-285750">
              <a:tabLst>
                <a:tab pos="1431925" algn="ctr"/>
                <a:tab pos="2601913" algn="ctr"/>
                <a:tab pos="3673475" algn="ctr"/>
                <a:tab pos="5018088" algn="ctr"/>
                <a:tab pos="6548438" algn="ctr"/>
              </a:tabLst>
              <a:defRPr sz="2400">
                <a:solidFill>
                  <a:schemeClr val="tx1"/>
                </a:solidFill>
                <a:latin typeface="Arial" charset="0"/>
                <a:ea typeface="ＭＳ Ｐゴシック" charset="0"/>
              </a:defRPr>
            </a:lvl2pPr>
            <a:lvl3pPr marL="11430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3pPr>
            <a:lvl4pPr marL="16002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4pPr>
            <a:lvl5pPr marL="20574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13183" algn="ctr"/>
                <a:tab pos="3413903" algn="ctr"/>
                <a:tab pos="4486300" algn="ctr"/>
                <a:tab pos="5791898" algn="ctr"/>
                <a:tab pos="7400493" algn="ctr"/>
              </a:tabLst>
              <a:defRPr/>
            </a:pPr>
            <a:r>
              <a:rPr kumimoji="0" lang="en-US" altLang="zh-CN" sz="2200" b="1" i="0" u="none" strike="noStrike" kern="1200" cap="none" spc="0" normalizeH="0" baseline="0" noProof="0" dirty="0">
                <a:ln>
                  <a:noFill/>
                </a:ln>
                <a:solidFill>
                  <a:srgbClr val="000000"/>
                </a:solidFill>
                <a:effectLst/>
                <a:uLnTx/>
                <a:uFillTx/>
                <a:latin typeface="Arial" charset="0"/>
                <a:ea typeface="SimSun" charset="0"/>
                <a:cs typeface="SimSun" charset="0"/>
              </a:rPr>
              <a:t>	Subject	+	Purpose	=	Message</a:t>
            </a:r>
          </a:p>
          <a:p>
            <a:pPr marL="0" marR="0" lvl="0" indent="0" algn="l" defTabSz="914400" rtl="0" eaLnBrk="1" fontAlgn="base" latinLnBrk="0" hangingPunct="1">
              <a:lnSpc>
                <a:spcPct val="100000"/>
              </a:lnSpc>
              <a:spcBef>
                <a:spcPct val="0"/>
              </a:spcBef>
              <a:spcAft>
                <a:spcPct val="0"/>
              </a:spcAft>
              <a:buClrTx/>
              <a:buSzTx/>
              <a:buFontTx/>
              <a:buNone/>
              <a:tabLst>
                <a:tab pos="1965533" algn="ctr"/>
                <a:tab pos="4486300" algn="ctr"/>
                <a:tab pos="7400493" algn="ctr"/>
              </a:tabLst>
              <a:defRPr/>
            </a:pPr>
            <a:r>
              <a:rPr kumimoji="0" lang="en-US" altLang="zh-CN" sz="2200" b="1" i="1" u="none" strike="noStrike" kern="1200" cap="none" spc="0" normalizeH="0" baseline="0" noProof="0" dirty="0">
                <a:ln>
                  <a:noFill/>
                </a:ln>
                <a:solidFill>
                  <a:srgbClr val="000000"/>
                </a:solidFill>
                <a:effectLst/>
                <a:uLnTx/>
                <a:uFillTx/>
                <a:latin typeface="Arial" charset="0"/>
                <a:ea typeface="SimSun" charset="0"/>
                <a:cs typeface="SimSun" charset="0"/>
              </a:rPr>
              <a:t>	What the book says	Why it says it	Main (Big) Idea	(Theme)	(Reason)	(Summary Statement)</a:t>
            </a:r>
            <a:endParaRPr kumimoji="0" lang="en-US" sz="2200" b="1" i="0" u="none" strike="noStrike" kern="1200" cap="none" spc="0" normalizeH="0" baseline="0" noProof="0" dirty="0">
              <a:ln>
                <a:noFill/>
              </a:ln>
              <a:solidFill>
                <a:srgbClr val="000000"/>
              </a:solidFill>
              <a:effectLst/>
              <a:uLnTx/>
              <a:uFillTx/>
              <a:latin typeface="Arial" charset="0"/>
              <a:ea typeface="SimSun" charset="0"/>
              <a:cs typeface="SimSun" charset="0"/>
            </a:endParaRPr>
          </a:p>
        </p:txBody>
      </p:sp>
      <p:sp>
        <p:nvSpPr>
          <p:cNvPr id="14343" name="Rectangle 7"/>
          <p:cNvSpPr>
            <a:spLocks noGrp="1" noChangeArrowheads="1"/>
          </p:cNvSpPr>
          <p:nvPr>
            <p:ph type="body" idx="1"/>
          </p:nvPr>
        </p:nvSpPr>
        <p:spPr>
          <a:xfrm>
            <a:off x="0" y="2209800"/>
            <a:ext cx="9144000" cy="4648200"/>
          </a:xfrm>
          <a:solidFill>
            <a:srgbClr val="CAE2CA"/>
          </a:solidFill>
        </p:spPr>
        <p:txBody>
          <a:bodyPr/>
          <a:lstStyle/>
          <a:p>
            <a:pPr marL="0" indent="0" eaLnBrk="1" hangingPunct="1">
              <a:buNone/>
              <a:defRPr/>
            </a:pPr>
            <a:r>
              <a:rPr lang="en-US" altLang="zh-CN" b="1" u="sng" dirty="0">
                <a:solidFill>
                  <a:srgbClr val="000000"/>
                </a:solidFill>
                <a:ea typeface="SimSun" charset="0"/>
                <a:cs typeface="Arial"/>
              </a:rPr>
              <a:t>Matthew</a:t>
            </a:r>
            <a:endParaRPr lang="en-US" altLang="zh-CN" b="1" u="sng" dirty="0">
              <a:ea typeface="SimSun" charset="0"/>
              <a:cs typeface="Arial"/>
            </a:endParaRPr>
          </a:p>
          <a:p>
            <a:pPr eaLnBrk="1" hangingPunct="1">
              <a:defRPr/>
            </a:pPr>
            <a:r>
              <a:rPr lang="en-US" altLang="zh-CN" b="1" dirty="0">
                <a:solidFill>
                  <a:srgbClr val="000000"/>
                </a:solidFill>
                <a:ea typeface="SimSun" charset="0"/>
                <a:cs typeface="Arial"/>
              </a:rPr>
              <a:t>Matthew proves Jesus is the </a:t>
            </a:r>
            <a:r>
              <a:rPr lang="en-US" altLang="zh-CN" b="1" dirty="0">
                <a:solidFill>
                  <a:srgbClr val="800000"/>
                </a:solidFill>
                <a:ea typeface="SimSun" charset="0"/>
                <a:cs typeface="Arial"/>
              </a:rPr>
              <a:t>Messiah</a:t>
            </a:r>
            <a:r>
              <a:rPr lang="en-US" altLang="zh-CN" b="1" dirty="0">
                <a:solidFill>
                  <a:srgbClr val="000000"/>
                </a:solidFill>
                <a:ea typeface="SimSun" charset="0"/>
                <a:cs typeface="Arial"/>
              </a:rPr>
              <a:t> so that the </a:t>
            </a:r>
            <a:r>
              <a:rPr lang="en-US" altLang="zh-CN" b="1" dirty="0">
                <a:solidFill>
                  <a:srgbClr val="800000"/>
                </a:solidFill>
                <a:ea typeface="SimSun" charset="0"/>
                <a:cs typeface="Arial"/>
              </a:rPr>
              <a:t>unbelieving Jews will trust Him</a:t>
            </a:r>
            <a:r>
              <a:rPr lang="en-US" altLang="zh-CN" b="1" dirty="0">
                <a:solidFill>
                  <a:srgbClr val="000000"/>
                </a:solidFill>
                <a:ea typeface="SimSun" charset="0"/>
                <a:cs typeface="Arial"/>
              </a:rPr>
              <a:t>. </a:t>
            </a:r>
          </a:p>
          <a:p>
            <a:pPr eaLnBrk="1" hangingPunct="1">
              <a:defRPr/>
            </a:pPr>
            <a:r>
              <a:rPr lang="en-US" altLang="zh-CN" b="1" dirty="0">
                <a:solidFill>
                  <a:srgbClr val="000000"/>
                </a:solidFill>
                <a:ea typeface="SimSun" charset="0"/>
                <a:cs typeface="Arial"/>
              </a:rPr>
              <a:t>Matthew also explains that the </a:t>
            </a:r>
            <a:r>
              <a:rPr lang="en-US" altLang="zh-CN" b="1" dirty="0">
                <a:solidFill>
                  <a:srgbClr val="800000"/>
                </a:solidFill>
                <a:ea typeface="SimSun" charset="0"/>
                <a:cs typeface="Arial"/>
              </a:rPr>
              <a:t>earthly kingdom is delayed</a:t>
            </a:r>
            <a:r>
              <a:rPr lang="en-US" altLang="zh-CN" b="1" dirty="0">
                <a:solidFill>
                  <a:srgbClr val="000000"/>
                </a:solidFill>
                <a:ea typeface="SimSun" charset="0"/>
                <a:cs typeface="Arial"/>
              </a:rPr>
              <a:t> because Israel rejected Christ as their king. </a:t>
            </a:r>
          </a:p>
          <a:p>
            <a:pPr eaLnBrk="1" hangingPunct="1">
              <a:defRPr/>
            </a:pPr>
            <a:r>
              <a:rPr lang="en-US" altLang="zh-CN" b="1" dirty="0">
                <a:solidFill>
                  <a:srgbClr val="000000"/>
                </a:solidFill>
                <a:ea typeface="SimSun" charset="0"/>
                <a:cs typeface="Arial"/>
              </a:rPr>
              <a:t>This explanation is to convince the </a:t>
            </a:r>
            <a:r>
              <a:rPr lang="en-US" altLang="zh-CN" b="1" dirty="0">
                <a:solidFill>
                  <a:srgbClr val="800000"/>
                </a:solidFill>
                <a:ea typeface="SimSun" charset="0"/>
                <a:cs typeface="Arial"/>
              </a:rPr>
              <a:t>believing Jews</a:t>
            </a:r>
            <a:r>
              <a:rPr lang="en-US" altLang="zh-CN" b="1" dirty="0">
                <a:solidFill>
                  <a:srgbClr val="000000"/>
                </a:solidFill>
                <a:ea typeface="SimSun" charset="0"/>
                <a:cs typeface="Arial"/>
              </a:rPr>
              <a:t> that Christ</a:t>
            </a:r>
            <a:r>
              <a:rPr lang="uk-UA" altLang="zh-CN" b="1" dirty="0">
                <a:solidFill>
                  <a:srgbClr val="000000"/>
                </a:solidFill>
                <a:ea typeface="SimSun" charset="0"/>
                <a:cs typeface="Arial"/>
              </a:rPr>
              <a:t>'</a:t>
            </a:r>
            <a:r>
              <a:rPr lang="en-US" altLang="zh-CN" b="1" dirty="0">
                <a:solidFill>
                  <a:srgbClr val="000000"/>
                </a:solidFill>
                <a:ea typeface="SimSun" charset="0"/>
                <a:cs typeface="Arial"/>
              </a:rPr>
              <a:t>s present kingdom authority resides in the </a:t>
            </a:r>
            <a:r>
              <a:rPr lang="en-US" altLang="zh-CN" b="1" dirty="0">
                <a:solidFill>
                  <a:srgbClr val="800000"/>
                </a:solidFill>
                <a:ea typeface="SimSun" charset="0"/>
                <a:cs typeface="Arial"/>
              </a:rPr>
              <a:t>church</a:t>
            </a:r>
            <a:r>
              <a:rPr lang="en-US" altLang="zh-CN" b="1" dirty="0">
                <a:solidFill>
                  <a:srgbClr val="000000"/>
                </a:solidFill>
                <a:ea typeface="SimSun" charset="0"/>
                <a:cs typeface="Arial"/>
              </a:rPr>
              <a:t>.</a:t>
            </a:r>
          </a:p>
        </p:txBody>
      </p:sp>
    </p:spTree>
    <p:extLst>
      <p:ext uri="{BB962C8B-B14F-4D97-AF65-F5344CB8AC3E}">
        <p14:creationId xmlns:p14="http://schemas.microsoft.com/office/powerpoint/2010/main" val="3528348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 calcmode="lin" valueType="num">
                                      <p:cBhvr additive="base">
                                        <p:cTn id="7" dur="500" fill="hold"/>
                                        <p:tgtEl>
                                          <p:spTgt spid="143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3">
                                            <p:txEl>
                                              <p:pRg st="2" end="2"/>
                                            </p:txEl>
                                          </p:spTgt>
                                        </p:tgtEl>
                                        <p:attrNameLst>
                                          <p:attrName>style.visibility</p:attrName>
                                        </p:attrNameLst>
                                      </p:cBhvr>
                                      <p:to>
                                        <p:strVal val="visible"/>
                                      </p:to>
                                    </p:set>
                                    <p:anim calcmode="lin" valueType="num">
                                      <p:cBhvr additive="base">
                                        <p:cTn id="19" dur="500" fill="hold"/>
                                        <p:tgtEl>
                                          <p:spTgt spid="143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3">
                                            <p:txEl>
                                              <p:pRg st="3" end="3"/>
                                            </p:txEl>
                                          </p:spTgt>
                                        </p:tgtEl>
                                        <p:attrNameLst>
                                          <p:attrName>style.visibility</p:attrName>
                                        </p:attrNameLst>
                                      </p:cBhvr>
                                      <p:to>
                                        <p:strVal val="visible"/>
                                      </p:to>
                                    </p:set>
                                    <p:anim calcmode="lin" valueType="num">
                                      <p:cBhvr additive="base">
                                        <p:cTn id="25" dur="500" fill="hold"/>
                                        <p:tgtEl>
                                          <p:spTgt spid="143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2"/>
          <p:cNvSpPr txBox="1">
            <a:spLocks noChangeArrowheads="1"/>
          </p:cNvSpPr>
          <p:nvPr/>
        </p:nvSpPr>
        <p:spPr bwMode="auto">
          <a:xfrm>
            <a:off x="177800" y="228600"/>
            <a:ext cx="8275638" cy="488950"/>
          </a:xfrm>
          <a:prstGeom prst="rect">
            <a:avLst/>
          </a:prstGeom>
          <a:solidFill>
            <a:srgbClr val="FFC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600" b="1" i="0" u="none" strike="noStrike" kern="1200" cap="none" spc="0" normalizeH="0" baseline="0" noProof="0">
                <a:ln>
                  <a:noFill/>
                </a:ln>
                <a:solidFill>
                  <a:srgbClr val="003366"/>
                </a:solidFill>
                <a:effectLst/>
                <a:uLnTx/>
                <a:uFillTx/>
                <a:latin typeface="Arial" charset="0"/>
                <a:ea typeface="SimSun" charset="0"/>
                <a:cs typeface="SimSun" charset="0"/>
              </a:rPr>
              <a:t>Message Statements for the New Testament Books </a:t>
            </a:r>
            <a:endParaRPr kumimoji="0" lang="en-US" sz="2600" b="1" i="0" u="none" strike="noStrike" kern="1200" cap="none" spc="0" normalizeH="0" baseline="0" noProof="0">
              <a:ln>
                <a:noFill/>
              </a:ln>
              <a:solidFill>
                <a:srgbClr val="003366"/>
              </a:solidFill>
              <a:effectLst/>
              <a:uLnTx/>
              <a:uFillTx/>
              <a:latin typeface="Arial" charset="0"/>
              <a:ea typeface="SimSun" charset="0"/>
              <a:cs typeface="SimSun" charset="0"/>
            </a:endParaRPr>
          </a:p>
        </p:txBody>
      </p:sp>
      <p:sp>
        <p:nvSpPr>
          <p:cNvPr id="224258" name="Text Box 3"/>
          <p:cNvSpPr txBox="1">
            <a:spLocks noChangeArrowheads="1"/>
          </p:cNvSpPr>
          <p:nvPr/>
        </p:nvSpPr>
        <p:spPr bwMode="auto">
          <a:xfrm>
            <a:off x="8610604" y="87317"/>
            <a:ext cx="52687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3366"/>
                </a:solidFill>
                <a:effectLst/>
                <a:uLnTx/>
                <a:uFillTx/>
                <a:latin typeface="Arial" charset="0"/>
                <a:ea typeface="ＭＳ Ｐゴシック" charset="0"/>
                <a:cs typeface="Arial" charset="0"/>
              </a:rPr>
              <a:t>25</a:t>
            </a:r>
          </a:p>
        </p:txBody>
      </p:sp>
      <p:sp>
        <p:nvSpPr>
          <p:cNvPr id="14341" name="Text Box 5"/>
          <p:cNvSpPr txBox="1">
            <a:spLocks noChangeArrowheads="1"/>
          </p:cNvSpPr>
          <p:nvPr/>
        </p:nvSpPr>
        <p:spPr bwMode="auto">
          <a:xfrm>
            <a:off x="0" y="914403"/>
            <a:ext cx="9144000" cy="1108075"/>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2pPr>
            <a:lvl3pPr marL="11430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3pPr>
            <a:lvl4pPr marL="16002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4pPr>
            <a:lvl5pPr marL="20574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431925" algn="ctr"/>
                <a:tab pos="2601913" algn="ctr"/>
                <a:tab pos="3673475" algn="ctr"/>
                <a:tab pos="5018088" algn="ctr"/>
                <a:tab pos="6548438" algn="ctr"/>
              </a:tabLst>
              <a:defRPr/>
            </a:pPr>
            <a:r>
              <a:rPr kumimoji="0" lang="en-US" altLang="zh-CN" sz="2200" b="1" i="0" u="none" strike="noStrike" kern="1200" cap="none" spc="0" normalizeH="0" baseline="0" noProof="0">
                <a:ln>
                  <a:noFill/>
                </a:ln>
                <a:solidFill>
                  <a:srgbClr val="000000"/>
                </a:solidFill>
                <a:effectLst/>
                <a:uLnTx/>
                <a:uFillTx/>
                <a:latin typeface="Arial" charset="0"/>
                <a:ea typeface="SimSun" charset="0"/>
                <a:cs typeface="SimSun" charset="0"/>
              </a:rPr>
              <a:t>Subject         		+         		Purpose	       	=       		Message</a:t>
            </a:r>
          </a:p>
          <a:p>
            <a:pPr marL="0" marR="0" lvl="0" indent="0" algn="ctr" defTabSz="914400" rtl="0" eaLnBrk="1" fontAlgn="base" latinLnBrk="0" hangingPunct="1">
              <a:lnSpc>
                <a:spcPct val="100000"/>
              </a:lnSpc>
              <a:spcBef>
                <a:spcPct val="0"/>
              </a:spcBef>
              <a:spcAft>
                <a:spcPct val="0"/>
              </a:spcAft>
              <a:buClrTx/>
              <a:buSzTx/>
              <a:buFontTx/>
              <a:buNone/>
              <a:tabLst>
                <a:tab pos="1431925" algn="ctr"/>
                <a:tab pos="2601913" algn="ctr"/>
                <a:tab pos="3673475" algn="ctr"/>
                <a:tab pos="5018088" algn="ctr"/>
                <a:tab pos="6548438" algn="ctr"/>
              </a:tabLst>
              <a:defRPr/>
            </a:pPr>
            <a:r>
              <a:rPr kumimoji="0" lang="en-US" altLang="zh-CN" sz="2200" b="1" i="1" u="none" strike="noStrike" kern="1200" cap="none" spc="0" normalizeH="0" baseline="0" noProof="0">
                <a:ln>
                  <a:noFill/>
                </a:ln>
                <a:solidFill>
                  <a:srgbClr val="000000"/>
                </a:solidFill>
                <a:effectLst/>
                <a:uLnTx/>
                <a:uFillTx/>
                <a:latin typeface="Arial" charset="0"/>
                <a:ea typeface="SimSun" charset="0"/>
                <a:cs typeface="SimSun" charset="0"/>
              </a:rPr>
              <a:t>What the book says         Why it says it	                 Main (Big) Idea </a:t>
            </a:r>
            <a:endParaRPr kumimoji="0" lang="en-US" altLang="zh-CN" sz="2200" b="1" i="0" u="none" strike="noStrike" kern="1200" cap="none" spc="0" normalizeH="0" baseline="0" noProof="0">
              <a:ln>
                <a:noFill/>
              </a:ln>
              <a:solidFill>
                <a:srgbClr val="000000"/>
              </a:solidFill>
              <a:effectLst/>
              <a:uLnTx/>
              <a:uFillTx/>
              <a:latin typeface="Arial" charset="0"/>
              <a:ea typeface="SimSun" charset="0"/>
              <a:cs typeface="SimSun" charset="0"/>
            </a:endParaRPr>
          </a:p>
          <a:p>
            <a:pPr marL="0" marR="0" lvl="0" indent="0" algn="ctr" defTabSz="914400" rtl="0" eaLnBrk="1" fontAlgn="base" latinLnBrk="0" hangingPunct="1">
              <a:lnSpc>
                <a:spcPct val="100000"/>
              </a:lnSpc>
              <a:spcBef>
                <a:spcPct val="0"/>
              </a:spcBef>
              <a:spcAft>
                <a:spcPct val="0"/>
              </a:spcAft>
              <a:buClrTx/>
              <a:buSzTx/>
              <a:buFontTx/>
              <a:buNone/>
              <a:tabLst>
                <a:tab pos="1431925" algn="ctr"/>
                <a:tab pos="2601913" algn="ctr"/>
                <a:tab pos="3673475" algn="ctr"/>
                <a:tab pos="5018088" algn="ctr"/>
                <a:tab pos="6548438" algn="ctr"/>
              </a:tabLst>
              <a:defRPr/>
            </a:pPr>
            <a:r>
              <a:rPr kumimoji="0" lang="en-US" altLang="zh-CN" sz="2200" b="1" i="1" u="none" strike="noStrike" kern="1200" cap="none" spc="0" normalizeH="0" baseline="0" noProof="0">
                <a:ln>
                  <a:noFill/>
                </a:ln>
                <a:solidFill>
                  <a:srgbClr val="000000"/>
                </a:solidFill>
                <a:effectLst/>
                <a:uLnTx/>
                <a:uFillTx/>
                <a:latin typeface="Arial" charset="0"/>
                <a:ea typeface="SimSun" charset="0"/>
                <a:cs typeface="SimSun" charset="0"/>
              </a:rPr>
              <a:t>		(Theme)                      	(Reason)           (Summary Statement)</a:t>
            </a:r>
            <a:endParaRPr kumimoji="0" lang="en-US" sz="2200" b="1" i="0" u="none" strike="noStrike" kern="1200" cap="none" spc="0" normalizeH="0" baseline="0" noProof="0">
              <a:ln>
                <a:noFill/>
              </a:ln>
              <a:solidFill>
                <a:srgbClr val="000000"/>
              </a:solidFill>
              <a:effectLst/>
              <a:uLnTx/>
              <a:uFillTx/>
              <a:latin typeface="Arial" charset="0"/>
              <a:ea typeface="SimSun" charset="0"/>
              <a:cs typeface="SimSun" charset="0"/>
            </a:endParaRPr>
          </a:p>
        </p:txBody>
      </p:sp>
      <p:sp>
        <p:nvSpPr>
          <p:cNvPr id="14343" name="Rectangle 7"/>
          <p:cNvSpPr>
            <a:spLocks noGrp="1" noChangeArrowheads="1"/>
          </p:cNvSpPr>
          <p:nvPr>
            <p:ph type="body" idx="1"/>
          </p:nvPr>
        </p:nvSpPr>
        <p:spPr>
          <a:xfrm>
            <a:off x="0" y="2209800"/>
            <a:ext cx="9144000" cy="3810000"/>
          </a:xfrm>
          <a:solidFill>
            <a:srgbClr val="CAE2CA"/>
          </a:solidFill>
        </p:spPr>
        <p:txBody>
          <a:bodyPr/>
          <a:lstStyle/>
          <a:p>
            <a:pPr eaLnBrk="1" hangingPunct="1">
              <a:buFont typeface="Wingdings" charset="0"/>
              <a:buNone/>
              <a:defRPr/>
            </a:pPr>
            <a:endParaRPr lang="en-US" altLang="zh-CN" b="1" dirty="0">
              <a:solidFill>
                <a:srgbClr val="000000"/>
              </a:solidFill>
              <a:ea typeface="SimSun" charset="0"/>
              <a:cs typeface="Arial"/>
            </a:endParaRPr>
          </a:p>
          <a:p>
            <a:pPr marL="0" indent="0" eaLnBrk="1" hangingPunct="1">
              <a:buNone/>
              <a:defRPr/>
            </a:pPr>
            <a:r>
              <a:rPr lang="en-US" altLang="zh-CN" b="1" u="sng" dirty="0">
                <a:solidFill>
                  <a:srgbClr val="000000"/>
                </a:solidFill>
                <a:ea typeface="SimSun" charset="0"/>
                <a:cs typeface="Arial"/>
              </a:rPr>
              <a:t>Mark</a:t>
            </a:r>
            <a:endParaRPr lang="en-US" altLang="zh-CN" b="1" u="sng" dirty="0">
              <a:ea typeface="SimSun" charset="0"/>
              <a:cs typeface="Arial"/>
            </a:endParaRPr>
          </a:p>
          <a:p>
            <a:pPr eaLnBrk="1" hangingPunct="1">
              <a:defRPr/>
            </a:pPr>
            <a:r>
              <a:rPr lang="en-US" altLang="zh-CN" b="1" dirty="0">
                <a:solidFill>
                  <a:srgbClr val="000000"/>
                </a:solidFill>
                <a:ea typeface="SimSun" charset="0"/>
                <a:cs typeface="Arial"/>
              </a:rPr>
              <a:t>Mark presents in a pastoral concern selected events about Christ, the Son of God (deity) who serves as the model </a:t>
            </a:r>
            <a:r>
              <a:rPr lang="en-US" altLang="zh-CN" b="1" i="1" dirty="0">
                <a:solidFill>
                  <a:srgbClr val="800000"/>
                </a:solidFill>
                <a:ea typeface="SimSun" charset="0"/>
                <a:cs typeface="Arial"/>
              </a:rPr>
              <a:t>Suffering Servant</a:t>
            </a:r>
            <a:r>
              <a:rPr lang="en-US" altLang="zh-CN" b="1" dirty="0">
                <a:solidFill>
                  <a:srgbClr val="000000"/>
                </a:solidFill>
                <a:ea typeface="SimSun" charset="0"/>
                <a:cs typeface="Arial"/>
              </a:rPr>
              <a:t>, to exhort persecuted Roman believers to true </a:t>
            </a:r>
            <a:r>
              <a:rPr lang="en-US" altLang="zh-CN" b="1" i="1" dirty="0">
                <a:solidFill>
                  <a:srgbClr val="800000"/>
                </a:solidFill>
                <a:ea typeface="SimSun" charset="0"/>
                <a:cs typeface="Arial"/>
              </a:rPr>
              <a:t>discipleship</a:t>
            </a:r>
            <a:r>
              <a:rPr lang="en-US" altLang="zh-CN" b="1" dirty="0">
                <a:solidFill>
                  <a:srgbClr val="000000"/>
                </a:solidFill>
                <a:ea typeface="SimSun" charset="0"/>
                <a:cs typeface="Arial"/>
              </a:rPr>
              <a:t> for Christ.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500" fill="hold"/>
                                        <p:tgtEl>
                                          <p:spTgt spid="14341"/>
                                        </p:tgtEl>
                                        <p:attrNameLst>
                                          <p:attrName>ppt_w</p:attrName>
                                        </p:attrNameLst>
                                      </p:cBhvr>
                                      <p:tavLst>
                                        <p:tav tm="0">
                                          <p:val>
                                            <p:fltVal val="0"/>
                                          </p:val>
                                        </p:tav>
                                        <p:tav tm="100000">
                                          <p:val>
                                            <p:strVal val="#ppt_w"/>
                                          </p:val>
                                        </p:tav>
                                      </p:tavLst>
                                    </p:anim>
                                    <p:anim calcmode="lin" valueType="num">
                                      <p:cBhvr>
                                        <p:cTn id="8" dur="500" fill="hold"/>
                                        <p:tgtEl>
                                          <p:spTgt spid="1434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3">
                                            <p:txEl>
                                              <p:pRg st="2" end="2"/>
                                            </p:txEl>
                                          </p:spTgt>
                                        </p:tgtEl>
                                        <p:attrNameLst>
                                          <p:attrName>style.visibility</p:attrName>
                                        </p:attrNameLst>
                                      </p:cBhvr>
                                      <p:to>
                                        <p:strVal val="visible"/>
                                      </p:to>
                                    </p:set>
                                    <p:anim calcmode="lin" valueType="num">
                                      <p:cBhvr additive="base">
                                        <p:cTn id="19" dur="500" fill="hold"/>
                                        <p:tgtEl>
                                          <p:spTgt spid="143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autoUpdateAnimBg="0"/>
      <p:bldP spid="14343"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ext Box 2"/>
          <p:cNvSpPr txBox="1">
            <a:spLocks noChangeArrowheads="1"/>
          </p:cNvSpPr>
          <p:nvPr/>
        </p:nvSpPr>
        <p:spPr bwMode="auto">
          <a:xfrm>
            <a:off x="784027" y="152405"/>
            <a:ext cx="7618813" cy="461600"/>
          </a:xfrm>
          <a:prstGeom prst="rect">
            <a:avLst/>
          </a:prstGeom>
          <a:solidFill>
            <a:srgbClr val="FFC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003366"/>
                </a:solidFill>
                <a:effectLst/>
                <a:uLnTx/>
                <a:uFillTx/>
                <a:latin typeface="Arial" charset="0"/>
                <a:ea typeface="ＭＳ Ｐゴシック" charset="0"/>
                <a:cs typeface="Arial" charset="0"/>
              </a:rPr>
              <a:t>Message Statements for the New Testament Books </a:t>
            </a:r>
            <a:endParaRPr kumimoji="0" lang="en-US" sz="2400" b="1" i="0" u="none" strike="noStrike" kern="1200" cap="none" spc="0" normalizeH="0" baseline="0" noProof="0">
              <a:ln>
                <a:noFill/>
              </a:ln>
              <a:solidFill>
                <a:srgbClr val="003366"/>
              </a:solidFill>
              <a:effectLst/>
              <a:uLnTx/>
              <a:uFillTx/>
              <a:latin typeface="Arial" charset="0"/>
              <a:ea typeface="ＭＳ Ｐゴシック" charset="0"/>
              <a:cs typeface="Arial" charset="0"/>
            </a:endParaRPr>
          </a:p>
        </p:txBody>
      </p:sp>
      <p:sp>
        <p:nvSpPr>
          <p:cNvPr id="226306" name="Text Box 3"/>
          <p:cNvSpPr txBox="1">
            <a:spLocks noChangeArrowheads="1"/>
          </p:cNvSpPr>
          <p:nvPr/>
        </p:nvSpPr>
        <p:spPr bwMode="auto">
          <a:xfrm>
            <a:off x="8578854" y="152405"/>
            <a:ext cx="52687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3366"/>
                </a:solidFill>
                <a:effectLst/>
                <a:uLnTx/>
                <a:uFillTx/>
                <a:latin typeface="Arial" charset="0"/>
                <a:ea typeface="ＭＳ Ｐゴシック" charset="0"/>
                <a:cs typeface="Arial" charset="0"/>
              </a:rPr>
              <a:t>25</a:t>
            </a:r>
          </a:p>
        </p:txBody>
      </p:sp>
      <p:sp>
        <p:nvSpPr>
          <p:cNvPr id="16389" name="Rectangle 5"/>
          <p:cNvSpPr>
            <a:spLocks noGrp="1" noChangeArrowheads="1"/>
          </p:cNvSpPr>
          <p:nvPr>
            <p:ph type="body" idx="1"/>
          </p:nvPr>
        </p:nvSpPr>
        <p:spPr>
          <a:xfrm>
            <a:off x="76200" y="762000"/>
            <a:ext cx="8915400" cy="5410200"/>
          </a:xfrm>
          <a:solidFill>
            <a:srgbClr val="CAE2CA"/>
          </a:solidFill>
        </p:spPr>
        <p:txBody>
          <a:bodyPr/>
          <a:lstStyle/>
          <a:p>
            <a:pPr eaLnBrk="1" hangingPunct="1">
              <a:lnSpc>
                <a:spcPct val="90000"/>
              </a:lnSpc>
              <a:buFont typeface="Wingdings" charset="0"/>
              <a:buNone/>
            </a:pPr>
            <a:r>
              <a:rPr lang="en-US" altLang="zh-CN" sz="2200" b="1" u="sng" dirty="0">
                <a:solidFill>
                  <a:srgbClr val="000000"/>
                </a:solidFill>
                <a:latin typeface="Arial" charset="0"/>
                <a:ea typeface="ＭＳ Ｐゴシック" charset="0"/>
                <a:cs typeface="Arial" charset="0"/>
              </a:rPr>
              <a:t>Luke</a:t>
            </a:r>
            <a:endParaRPr lang="en-US" altLang="zh-CN" sz="2200" b="1" u="sng" dirty="0">
              <a:latin typeface="Arial" charset="0"/>
              <a:ea typeface="ＭＳ Ｐゴシック" charset="0"/>
              <a:cs typeface="Arial" charset="0"/>
            </a:endParaRPr>
          </a:p>
          <a:p>
            <a:pPr eaLnBrk="1" hangingPunct="1">
              <a:lnSpc>
                <a:spcPct val="90000"/>
              </a:lnSpc>
            </a:pPr>
            <a:r>
              <a:rPr lang="en-US" altLang="zh-CN" sz="2200" b="1" dirty="0">
                <a:solidFill>
                  <a:srgbClr val="000000"/>
                </a:solidFill>
                <a:latin typeface="Arial" charset="0"/>
                <a:ea typeface="ＭＳ Ｐゴシック" charset="0"/>
                <a:cs typeface="Arial" charset="0"/>
              </a:rPr>
              <a:t>Luke presents the </a:t>
            </a:r>
            <a:r>
              <a:rPr lang="en-US" altLang="zh-CN" sz="2200" b="1" i="1" dirty="0">
                <a:solidFill>
                  <a:schemeClr val="bg2"/>
                </a:solidFill>
                <a:latin typeface="Arial" charset="0"/>
                <a:ea typeface="ＭＳ Ｐゴシック" charset="0"/>
                <a:cs typeface="Arial" charset="0"/>
              </a:rPr>
              <a:t>sovereignly directed progress of the kingdom message</a:t>
            </a:r>
            <a:r>
              <a:rPr lang="en-US" altLang="zh-CN" sz="2200" b="1" dirty="0">
                <a:solidFill>
                  <a:srgbClr val="000000"/>
                </a:solidFill>
                <a:latin typeface="Arial" charset="0"/>
                <a:ea typeface="ＭＳ Ｐゴシック" charset="0"/>
                <a:cs typeface="Arial" charset="0"/>
              </a:rPr>
              <a:t> from the Jewish rejection of Christ as Messiah to Gentile acceptance to confirm the faith of Gentile believers by affirming Him as </a:t>
            </a:r>
            <a:r>
              <a:rPr lang="en-US" altLang="zh-CN" sz="2200" b="1" i="1" dirty="0">
                <a:solidFill>
                  <a:schemeClr val="bg2"/>
                </a:solidFill>
                <a:latin typeface="Arial" charset="0"/>
                <a:ea typeface="ＭＳ Ｐゴシック" charset="0"/>
                <a:cs typeface="Arial" charset="0"/>
              </a:rPr>
              <a:t>Savior of believing Gentiles</a:t>
            </a:r>
            <a:r>
              <a:rPr lang="en-US" altLang="zh-CN" sz="2200" b="1" dirty="0">
                <a:solidFill>
                  <a:srgbClr val="000000"/>
                </a:solidFill>
                <a:latin typeface="Arial" charset="0"/>
                <a:ea typeface="ＭＳ Ｐゴシック" charset="0"/>
                <a:cs typeface="Arial" charset="0"/>
              </a:rPr>
              <a:t> as well as Jews.</a:t>
            </a:r>
          </a:p>
          <a:p>
            <a:pPr eaLnBrk="1" hangingPunct="1">
              <a:lnSpc>
                <a:spcPct val="90000"/>
              </a:lnSpc>
              <a:buFont typeface="Wingdings" charset="0"/>
              <a:buNone/>
            </a:pPr>
            <a:endParaRPr lang="en-US" altLang="zh-CN" sz="700" b="1" dirty="0">
              <a:latin typeface="Arial" charset="0"/>
              <a:ea typeface="ＭＳ Ｐゴシック" charset="0"/>
              <a:cs typeface="Arial" charset="0"/>
            </a:endParaRPr>
          </a:p>
          <a:p>
            <a:pPr eaLnBrk="1" hangingPunct="1">
              <a:lnSpc>
                <a:spcPct val="90000"/>
              </a:lnSpc>
              <a:buFont typeface="Wingdings" charset="0"/>
              <a:buNone/>
            </a:pPr>
            <a:r>
              <a:rPr lang="en-US" altLang="zh-CN" sz="2200" b="1" u="sng" dirty="0">
                <a:solidFill>
                  <a:srgbClr val="000000"/>
                </a:solidFill>
                <a:latin typeface="Arial" charset="0"/>
                <a:ea typeface="ＭＳ Ｐゴシック" charset="0"/>
                <a:cs typeface="Arial" charset="0"/>
              </a:rPr>
              <a:t>John</a:t>
            </a:r>
            <a:endParaRPr lang="en-US" altLang="zh-CN" sz="2200" b="1" u="sng" dirty="0">
              <a:latin typeface="Arial" charset="0"/>
              <a:ea typeface="ＭＳ Ｐゴシック" charset="0"/>
              <a:cs typeface="Arial" charset="0"/>
            </a:endParaRPr>
          </a:p>
          <a:p>
            <a:pPr eaLnBrk="1" hangingPunct="1">
              <a:lnSpc>
                <a:spcPct val="90000"/>
              </a:lnSpc>
            </a:pPr>
            <a:r>
              <a:rPr lang="en-US" altLang="zh-CN" sz="2200" b="1" dirty="0">
                <a:solidFill>
                  <a:srgbClr val="000000"/>
                </a:solidFill>
                <a:latin typeface="Arial" charset="0"/>
                <a:ea typeface="ＭＳ Ｐゴシック" charset="0"/>
                <a:cs typeface="Arial" charset="0"/>
              </a:rPr>
              <a:t>John proves Jesus to be the </a:t>
            </a:r>
            <a:r>
              <a:rPr lang="en-US" altLang="zh-CN" sz="2200" b="1" i="1" dirty="0">
                <a:solidFill>
                  <a:schemeClr val="bg2"/>
                </a:solidFill>
                <a:latin typeface="Arial" charset="0"/>
                <a:ea typeface="ＭＳ Ｐゴシック" charset="0"/>
                <a:cs typeface="Arial" charset="0"/>
              </a:rPr>
              <a:t>Son of God</a:t>
            </a:r>
            <a:r>
              <a:rPr lang="en-US" altLang="zh-CN" sz="2200" b="1" dirty="0">
                <a:solidFill>
                  <a:srgbClr val="000000"/>
                </a:solidFill>
                <a:latin typeface="Arial" charset="0"/>
                <a:ea typeface="ＭＳ Ｐゴシック" charset="0"/>
                <a:cs typeface="Arial" charset="0"/>
              </a:rPr>
              <a:t> (deity) made man through selected signs and discourses of Christ to convince unbelieving Gentiles to </a:t>
            </a:r>
            <a:r>
              <a:rPr lang="en-US" altLang="zh-CN" sz="2200" b="1" i="1" dirty="0">
                <a:solidFill>
                  <a:schemeClr val="bg2"/>
                </a:solidFill>
                <a:latin typeface="Arial" charset="0"/>
                <a:ea typeface="ＭＳ Ｐゴシック" charset="0"/>
                <a:cs typeface="Arial" charset="0"/>
              </a:rPr>
              <a:t>believe</a:t>
            </a:r>
            <a:r>
              <a:rPr lang="en-US" altLang="zh-CN" sz="2200" b="1" dirty="0">
                <a:solidFill>
                  <a:srgbClr val="000000"/>
                </a:solidFill>
                <a:latin typeface="Arial" charset="0"/>
                <a:ea typeface="ＭＳ Ｐゴシック" charset="0"/>
                <a:cs typeface="Arial" charset="0"/>
              </a:rPr>
              <a:t> in Him and receive eternal life.</a:t>
            </a:r>
          </a:p>
          <a:p>
            <a:pPr eaLnBrk="1" hangingPunct="1">
              <a:lnSpc>
                <a:spcPct val="90000"/>
              </a:lnSpc>
              <a:buFont typeface="Wingdings" charset="0"/>
              <a:buNone/>
            </a:pPr>
            <a:endParaRPr lang="en-US" sz="105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r>
              <a:rPr lang="en-US" altLang="zh-CN" sz="2200" b="1" u="sng" dirty="0">
                <a:solidFill>
                  <a:srgbClr val="000000"/>
                </a:solidFill>
                <a:latin typeface="Arial" charset="0"/>
                <a:ea typeface="ＭＳ Ｐゴシック" charset="0"/>
                <a:cs typeface="Arial" charset="0"/>
              </a:rPr>
              <a:t>Acts</a:t>
            </a:r>
          </a:p>
          <a:p>
            <a:pPr eaLnBrk="1" hangingPunct="1">
              <a:lnSpc>
                <a:spcPct val="90000"/>
              </a:lnSpc>
            </a:pPr>
            <a:r>
              <a:rPr lang="en-US" altLang="zh-CN" sz="2200" b="1" dirty="0">
                <a:solidFill>
                  <a:srgbClr val="000000"/>
                </a:solidFill>
                <a:latin typeface="Arial" charset="0"/>
                <a:ea typeface="ＭＳ Ｐゴシック" charset="0"/>
                <a:cs typeface="Arial" charset="0"/>
              </a:rPr>
              <a:t>Luke presents God</a:t>
            </a:r>
            <a:r>
              <a:rPr lang="uk-UA" altLang="zh-CN" sz="2200" b="1" dirty="0">
                <a:solidFill>
                  <a:srgbClr val="000000"/>
                </a:solidFill>
                <a:latin typeface="Arial" charset="0"/>
                <a:ea typeface="ＭＳ Ｐゴシック" charset="0"/>
                <a:cs typeface="Arial" charset="0"/>
              </a:rPr>
              <a:t>'</a:t>
            </a:r>
            <a:r>
              <a:rPr lang="en-US" altLang="zh-CN" sz="2200" b="1" dirty="0">
                <a:solidFill>
                  <a:srgbClr val="000000"/>
                </a:solidFill>
                <a:latin typeface="Arial" charset="0"/>
                <a:ea typeface="ＭＳ Ｐゴシック" charset="0"/>
                <a:cs typeface="Arial" charset="0"/>
              </a:rPr>
              <a:t>s </a:t>
            </a:r>
            <a:r>
              <a:rPr lang="en-US" altLang="zh-CN" sz="2200" b="1" i="1" dirty="0">
                <a:solidFill>
                  <a:schemeClr val="bg2"/>
                </a:solidFill>
                <a:latin typeface="Arial" charset="0"/>
                <a:ea typeface="ＭＳ Ｐゴシック" charset="0"/>
                <a:cs typeface="Arial" charset="0"/>
              </a:rPr>
              <a:t>sovereignly directed progress of the kingdom message</a:t>
            </a:r>
            <a:r>
              <a:rPr lang="en-US" altLang="zh-CN" sz="2200" b="1" dirty="0">
                <a:solidFill>
                  <a:srgbClr val="000000"/>
                </a:solidFill>
                <a:latin typeface="Arial" charset="0"/>
                <a:ea typeface="ＭＳ Ｐゴシック" charset="0"/>
                <a:cs typeface="Arial" charset="0"/>
              </a:rPr>
              <a:t> from Jerusalem Jews to Roman Gentiles in early church history in order to prove </a:t>
            </a:r>
            <a:r>
              <a:rPr lang="en-US" altLang="zh-CN" sz="2200" b="1" i="1" dirty="0">
                <a:solidFill>
                  <a:schemeClr val="bg2"/>
                </a:solidFill>
                <a:latin typeface="Arial" charset="0"/>
                <a:ea typeface="ＭＳ Ｐゴシック" charset="0"/>
                <a:cs typeface="Arial" charset="0"/>
              </a:rPr>
              <a:t>God as responsible</a:t>
            </a:r>
            <a:r>
              <a:rPr lang="en-US" altLang="zh-CN" sz="2200" b="1" dirty="0">
                <a:solidFill>
                  <a:srgbClr val="000000"/>
                </a:solidFill>
                <a:latin typeface="Arial" charset="0"/>
                <a:ea typeface="ＭＳ Ｐゴシック" charset="0"/>
                <a:cs typeface="Arial" charset="0"/>
              </a:rPr>
              <a:t> for His Church and to exhort believers to </a:t>
            </a:r>
            <a:r>
              <a:rPr lang="en-US" altLang="zh-CN" sz="2200" b="1" i="1" dirty="0">
                <a:solidFill>
                  <a:schemeClr val="bg2"/>
                </a:solidFill>
                <a:latin typeface="Arial" charset="0"/>
                <a:ea typeface="ＭＳ Ｐゴシック" charset="0"/>
                <a:cs typeface="Arial" charset="0"/>
              </a:rPr>
              <a:t>witness everywhere</a:t>
            </a:r>
            <a:r>
              <a:rPr lang="en-US" altLang="zh-CN" sz="2200" b="1" dirty="0">
                <a:solidFill>
                  <a:srgbClr val="000000"/>
                </a:solidFill>
                <a:latin typeface="Arial" charset="0"/>
                <a:ea typeface="ＭＳ Ｐゴシック"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additive="base">
                                        <p:cTn id="7" dur="500" fill="hold"/>
                                        <p:tgtEl>
                                          <p:spTgt spid="163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389">
                                            <p:txEl>
                                              <p:pRg st="1" end="1"/>
                                            </p:txEl>
                                          </p:spTgt>
                                        </p:tgtEl>
                                        <p:attrNameLst>
                                          <p:attrName>style.visibility</p:attrName>
                                        </p:attrNameLst>
                                      </p:cBhvr>
                                      <p:to>
                                        <p:strVal val="visible"/>
                                      </p:to>
                                    </p:set>
                                    <p:anim calcmode="lin" valueType="num">
                                      <p:cBhvr additive="base">
                                        <p:cTn id="12" dur="500" fill="hold"/>
                                        <p:tgtEl>
                                          <p:spTgt spid="1638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3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389">
                                            <p:txEl>
                                              <p:pRg st="3" end="3"/>
                                            </p:txEl>
                                          </p:spTgt>
                                        </p:tgtEl>
                                        <p:attrNameLst>
                                          <p:attrName>style.visibility</p:attrName>
                                        </p:attrNameLst>
                                      </p:cBhvr>
                                      <p:to>
                                        <p:strVal val="visible"/>
                                      </p:to>
                                    </p:set>
                                    <p:anim calcmode="lin" valueType="num">
                                      <p:cBhvr additive="base">
                                        <p:cTn id="18" dur="500" fill="hold"/>
                                        <p:tgtEl>
                                          <p:spTgt spid="16389">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6389">
                                            <p:txEl>
                                              <p:pRg st="3" end="3"/>
                                            </p:txEl>
                                          </p:spTgt>
                                        </p:tgtEl>
                                        <p:attrNameLst>
                                          <p:attrName>ppt_y</p:attrName>
                                        </p:attrNameLst>
                                      </p:cBhvr>
                                      <p:tavLst>
                                        <p:tav tm="0">
                                          <p:val>
                                            <p:strVal val="#ppt_y"/>
                                          </p:val>
                                        </p:tav>
                                        <p:tav tm="100000">
                                          <p:val>
                                            <p:strVal val="#ppt_y"/>
                                          </p:val>
                                        </p:tav>
                                      </p:tavLst>
                                    </p:anim>
                                  </p:childTnLst>
                                </p:cTn>
                              </p:par>
                            </p:childTnLst>
                          </p:cTn>
                        </p:par>
                        <p:par>
                          <p:cTn id="20" fill="hold" nodeType="with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16389">
                                            <p:txEl>
                                              <p:pRg st="4" end="4"/>
                                            </p:txEl>
                                          </p:spTgt>
                                        </p:tgtEl>
                                        <p:attrNameLst>
                                          <p:attrName>style.visibility</p:attrName>
                                        </p:attrNameLst>
                                      </p:cBhvr>
                                      <p:to>
                                        <p:strVal val="visible"/>
                                      </p:to>
                                    </p:set>
                                    <p:anim calcmode="lin" valueType="num">
                                      <p:cBhvr additive="base">
                                        <p:cTn id="23" dur="500" fill="hold"/>
                                        <p:tgtEl>
                                          <p:spTgt spid="1638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38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6389">
                                            <p:txEl>
                                              <p:pRg st="6" end="6"/>
                                            </p:txEl>
                                          </p:spTgt>
                                        </p:tgtEl>
                                        <p:attrNameLst>
                                          <p:attrName>style.visibility</p:attrName>
                                        </p:attrNameLst>
                                      </p:cBhvr>
                                      <p:to>
                                        <p:strVal val="visible"/>
                                      </p:to>
                                    </p:set>
                                    <p:anim calcmode="lin" valueType="num">
                                      <p:cBhvr additive="base">
                                        <p:cTn id="29" dur="500" fill="hold"/>
                                        <p:tgtEl>
                                          <p:spTgt spid="16389">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389">
                                            <p:txEl>
                                              <p:pRg st="6" end="6"/>
                                            </p:txEl>
                                          </p:spTgt>
                                        </p:tgtEl>
                                        <p:attrNameLst>
                                          <p:attrName>ppt_y</p:attrName>
                                        </p:attrNameLst>
                                      </p:cBhvr>
                                      <p:tavLst>
                                        <p:tav tm="0">
                                          <p:val>
                                            <p:strVal val="#ppt_y"/>
                                          </p:val>
                                        </p:tav>
                                        <p:tav tm="100000">
                                          <p:val>
                                            <p:strVal val="#ppt_y"/>
                                          </p:val>
                                        </p:tav>
                                      </p:tavLst>
                                    </p:anim>
                                  </p:childTnLst>
                                </p:cTn>
                              </p:par>
                            </p:childTnLst>
                          </p:cTn>
                        </p:par>
                        <p:par>
                          <p:cTn id="31" fill="hold" nodeType="withGroup">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16389">
                                            <p:txEl>
                                              <p:pRg st="7" end="7"/>
                                            </p:txEl>
                                          </p:spTgt>
                                        </p:tgtEl>
                                        <p:attrNameLst>
                                          <p:attrName>style.visibility</p:attrName>
                                        </p:attrNameLst>
                                      </p:cBhvr>
                                      <p:to>
                                        <p:strVal val="visible"/>
                                      </p:to>
                                    </p:set>
                                    <p:anim calcmode="lin" valueType="num">
                                      <p:cBhvr additive="base">
                                        <p:cTn id="34" dur="500" fill="hold"/>
                                        <p:tgtEl>
                                          <p:spTgt spid="16389">
                                            <p:txEl>
                                              <p:pRg st="7" end="7"/>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638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5" name="Picture 2"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92361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5746" name="Picture 3"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92361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5747" name="Picture 4"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164369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5748" name="Picture 5"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164369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5749" name="Rectangle 6"/>
          <p:cNvSpPr>
            <a:spLocks noChangeArrowheads="1"/>
          </p:cNvSpPr>
          <p:nvPr/>
        </p:nvSpPr>
        <p:spPr bwMode="auto">
          <a:xfrm>
            <a:off x="0" y="5638800"/>
            <a:ext cx="9144000" cy="152400"/>
          </a:xfrm>
          <a:prstGeom prst="rect">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0" name="Text Box 7"/>
          <p:cNvSpPr txBox="1">
            <a:spLocks noChangeArrowheads="1"/>
          </p:cNvSpPr>
          <p:nvPr/>
        </p:nvSpPr>
        <p:spPr bwMode="auto">
          <a:xfrm>
            <a:off x="0" y="5791200"/>
            <a:ext cx="12192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1st Cent.</a:t>
            </a:r>
          </a:p>
        </p:txBody>
      </p:sp>
      <p:sp>
        <p:nvSpPr>
          <p:cNvPr id="415751" name="Text Box 8"/>
          <p:cNvSpPr txBox="1">
            <a:spLocks noChangeArrowheads="1"/>
          </p:cNvSpPr>
          <p:nvPr/>
        </p:nvSpPr>
        <p:spPr bwMode="auto">
          <a:xfrm>
            <a:off x="6621463" y="5867400"/>
            <a:ext cx="2073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AD 325</a:t>
            </a:r>
          </a:p>
        </p:txBody>
      </p:sp>
      <p:sp>
        <p:nvSpPr>
          <p:cNvPr id="415752" name="Rectangle 9"/>
          <p:cNvSpPr>
            <a:spLocks noGrp="1" noChangeArrowheads="1"/>
          </p:cNvSpPr>
          <p:nvPr>
            <p:ph type="ctrTitle"/>
          </p:nvPr>
        </p:nvSpPr>
        <p:spPr>
          <a:xfrm>
            <a:off x="762000" y="-76200"/>
            <a:ext cx="7772400" cy="838200"/>
          </a:xfrm>
        </p:spPr>
        <p:txBody>
          <a:bodyPr/>
          <a:lstStyle/>
          <a:p>
            <a:pPr algn="r" eaLnBrk="1" hangingPunct="1"/>
            <a:r>
              <a:rPr lang="en-US" dirty="0">
                <a:latin typeface="Arial Black" charset="0"/>
                <a:ea typeface="ＭＳ Ｐゴシック" charset="0"/>
                <a:cs typeface="ＭＳ Ｐゴシック" charset="0"/>
              </a:rPr>
              <a:t>Clearing History</a:t>
            </a:r>
          </a:p>
        </p:txBody>
      </p:sp>
      <p:sp>
        <p:nvSpPr>
          <p:cNvPr id="415753" name="Text Box 10"/>
          <p:cNvSpPr txBox="1">
            <a:spLocks noChangeArrowheads="1"/>
          </p:cNvSpPr>
          <p:nvPr/>
        </p:nvSpPr>
        <p:spPr bwMode="auto">
          <a:xfrm>
            <a:off x="-304800" y="4010025"/>
            <a:ext cx="1981200"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Matthew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Mark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Luke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John</a:t>
            </a:r>
          </a:p>
        </p:txBody>
      </p:sp>
      <p:sp>
        <p:nvSpPr>
          <p:cNvPr id="415754" name="Text Box 11"/>
          <p:cNvSpPr txBox="1">
            <a:spLocks noChangeArrowheads="1"/>
          </p:cNvSpPr>
          <p:nvPr/>
        </p:nvSpPr>
        <p:spPr bwMode="auto">
          <a:xfrm>
            <a:off x="5715000" y="6248400"/>
            <a:ext cx="3429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Council of Nicaea</a:t>
            </a:r>
          </a:p>
        </p:txBody>
      </p:sp>
      <p:sp>
        <p:nvSpPr>
          <p:cNvPr id="415755" name="Line 12"/>
          <p:cNvSpPr>
            <a:spLocks noChangeShapeType="1"/>
          </p:cNvSpPr>
          <p:nvPr/>
        </p:nvSpPr>
        <p:spPr bwMode="auto">
          <a:xfrm flipV="1">
            <a:off x="0" y="3962400"/>
            <a:ext cx="9144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6" name="Text Box 13"/>
          <p:cNvSpPr txBox="1">
            <a:spLocks noChangeArrowheads="1"/>
          </p:cNvSpPr>
          <p:nvPr/>
        </p:nvSpPr>
        <p:spPr bwMode="auto">
          <a:xfrm>
            <a:off x="3733800" y="914400"/>
            <a:ext cx="2073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Individuals</a:t>
            </a:r>
          </a:p>
        </p:txBody>
      </p:sp>
      <p:sp>
        <p:nvSpPr>
          <p:cNvPr id="415757" name="Text Box 14"/>
          <p:cNvSpPr txBox="1">
            <a:spLocks noChangeArrowheads="1"/>
          </p:cNvSpPr>
          <p:nvPr/>
        </p:nvSpPr>
        <p:spPr bwMode="auto">
          <a:xfrm rot="-2783676">
            <a:off x="1058863" y="19097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Pseudo-Barnabas (70-130)</a:t>
            </a:r>
          </a:p>
        </p:txBody>
      </p:sp>
      <p:sp>
        <p:nvSpPr>
          <p:cNvPr id="415758" name="Text Box 15"/>
          <p:cNvSpPr txBox="1">
            <a:spLocks noChangeArrowheads="1"/>
          </p:cNvSpPr>
          <p:nvPr/>
        </p:nvSpPr>
        <p:spPr bwMode="auto">
          <a:xfrm>
            <a:off x="76200" y="2286000"/>
            <a:ext cx="1752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 Citation </a:t>
            </a:r>
            <a:br>
              <a:rPr kumimoji="0" lang="en-US" sz="1800" b="1" i="0" u="none" strike="noStrike" kern="1200" cap="none" spc="0" normalizeH="0" baseline="0" noProof="0">
                <a:ln>
                  <a:noFill/>
                </a:ln>
                <a:solidFill>
                  <a:srgbClr val="FFFFFF"/>
                </a:solidFill>
                <a:effectLst/>
                <a:uLnTx/>
                <a:uFillTx/>
                <a:latin typeface="Arial" charset="0"/>
                <a:ea typeface="ＭＳ Ｐゴシック" charset="0"/>
              </a:rPr>
            </a:b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or allusion</a:t>
            </a:r>
          </a:p>
        </p:txBody>
      </p:sp>
      <p:sp>
        <p:nvSpPr>
          <p:cNvPr id="415759" name="Text Box 16"/>
          <p:cNvSpPr txBox="1">
            <a:spLocks noChangeArrowheads="1"/>
          </p:cNvSpPr>
          <p:nvPr/>
        </p:nvSpPr>
        <p:spPr bwMode="auto">
          <a:xfrm>
            <a:off x="76200" y="2971800"/>
            <a:ext cx="1752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 Named </a:t>
            </a:r>
            <a:br>
              <a:rPr kumimoji="0" lang="en-US" sz="1800" b="1" i="0" u="none" strike="noStrike" kern="1200" cap="none" spc="0" normalizeH="0" baseline="0" noProof="0">
                <a:ln>
                  <a:noFill/>
                </a:ln>
                <a:solidFill>
                  <a:srgbClr val="FFFFFF"/>
                </a:solidFill>
                <a:effectLst/>
                <a:uLnTx/>
                <a:uFillTx/>
                <a:latin typeface="Arial" charset="0"/>
                <a:ea typeface="ＭＳ Ｐゴシック" charset="0"/>
              </a:rPr>
            </a:b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as authentic</a:t>
            </a:r>
          </a:p>
        </p:txBody>
      </p:sp>
      <p:sp>
        <p:nvSpPr>
          <p:cNvPr id="415760" name="Text Box 17"/>
          <p:cNvSpPr txBox="1">
            <a:spLocks noChangeArrowheads="1"/>
          </p:cNvSpPr>
          <p:nvPr/>
        </p:nvSpPr>
        <p:spPr bwMode="auto">
          <a:xfrm>
            <a:off x="1403350"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1" name="Text Box 18"/>
          <p:cNvSpPr txBox="1">
            <a:spLocks noChangeArrowheads="1"/>
          </p:cNvSpPr>
          <p:nvPr/>
        </p:nvSpPr>
        <p:spPr bwMode="auto">
          <a:xfrm>
            <a:off x="1403350"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2" name="Text Box 19"/>
          <p:cNvSpPr txBox="1">
            <a:spLocks noChangeArrowheads="1"/>
          </p:cNvSpPr>
          <p:nvPr/>
        </p:nvSpPr>
        <p:spPr bwMode="auto">
          <a:xfrm>
            <a:off x="1403350"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3" name="Text Box 20"/>
          <p:cNvSpPr txBox="1">
            <a:spLocks noChangeArrowheads="1"/>
          </p:cNvSpPr>
          <p:nvPr/>
        </p:nvSpPr>
        <p:spPr bwMode="auto">
          <a:xfrm rot="-2783676">
            <a:off x="1409701" y="19097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Clement of Rome (95-97)</a:t>
            </a:r>
          </a:p>
        </p:txBody>
      </p:sp>
      <p:sp>
        <p:nvSpPr>
          <p:cNvPr id="415764" name="Text Box 21"/>
          <p:cNvSpPr txBox="1">
            <a:spLocks noChangeArrowheads="1"/>
          </p:cNvSpPr>
          <p:nvPr/>
        </p:nvSpPr>
        <p:spPr bwMode="auto">
          <a:xfrm>
            <a:off x="1762125"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5" name="Text Box 22"/>
          <p:cNvSpPr txBox="1">
            <a:spLocks noChangeArrowheads="1"/>
          </p:cNvSpPr>
          <p:nvPr/>
        </p:nvSpPr>
        <p:spPr bwMode="auto">
          <a:xfrm>
            <a:off x="1762125"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6" name="Text Box 23"/>
          <p:cNvSpPr txBox="1">
            <a:spLocks noChangeArrowheads="1"/>
          </p:cNvSpPr>
          <p:nvPr/>
        </p:nvSpPr>
        <p:spPr bwMode="auto">
          <a:xfrm rot="-2783676">
            <a:off x="1758951" y="19097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Polycarp (110-150)</a:t>
            </a:r>
          </a:p>
        </p:txBody>
      </p:sp>
      <p:sp>
        <p:nvSpPr>
          <p:cNvPr id="415767" name="Text Box 24"/>
          <p:cNvSpPr txBox="1">
            <a:spLocks noChangeArrowheads="1"/>
          </p:cNvSpPr>
          <p:nvPr/>
        </p:nvSpPr>
        <p:spPr bwMode="auto">
          <a:xfrm>
            <a:off x="2130425"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8" name="Text Box 25"/>
          <p:cNvSpPr txBox="1">
            <a:spLocks noChangeArrowheads="1"/>
          </p:cNvSpPr>
          <p:nvPr/>
        </p:nvSpPr>
        <p:spPr bwMode="auto">
          <a:xfrm>
            <a:off x="2130425"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9" name="Text Box 26"/>
          <p:cNvSpPr txBox="1">
            <a:spLocks noChangeArrowheads="1"/>
          </p:cNvSpPr>
          <p:nvPr/>
        </p:nvSpPr>
        <p:spPr bwMode="auto">
          <a:xfrm>
            <a:off x="2130425"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0" name="Text Box 27"/>
          <p:cNvSpPr txBox="1">
            <a:spLocks noChangeArrowheads="1"/>
          </p:cNvSpPr>
          <p:nvPr/>
        </p:nvSpPr>
        <p:spPr bwMode="auto">
          <a:xfrm>
            <a:off x="2130425"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1" name="Text Box 28"/>
          <p:cNvSpPr txBox="1">
            <a:spLocks noChangeArrowheads="1"/>
          </p:cNvSpPr>
          <p:nvPr/>
        </p:nvSpPr>
        <p:spPr bwMode="auto">
          <a:xfrm rot="-2783676">
            <a:off x="1873251" y="2149475"/>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Hermas (115-140)</a:t>
            </a:r>
          </a:p>
        </p:txBody>
      </p:sp>
      <p:sp>
        <p:nvSpPr>
          <p:cNvPr id="415772" name="Text Box 29"/>
          <p:cNvSpPr txBox="1">
            <a:spLocks noChangeArrowheads="1"/>
          </p:cNvSpPr>
          <p:nvPr/>
        </p:nvSpPr>
        <p:spPr bwMode="auto">
          <a:xfrm>
            <a:off x="2486025"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3" name="Text Box 30"/>
          <p:cNvSpPr txBox="1">
            <a:spLocks noChangeArrowheads="1"/>
          </p:cNvSpPr>
          <p:nvPr/>
        </p:nvSpPr>
        <p:spPr bwMode="auto">
          <a:xfrm>
            <a:off x="2486025"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4" name="Text Box 31"/>
          <p:cNvSpPr txBox="1">
            <a:spLocks noChangeArrowheads="1"/>
          </p:cNvSpPr>
          <p:nvPr/>
        </p:nvSpPr>
        <p:spPr bwMode="auto">
          <a:xfrm rot="-2783676">
            <a:off x="2457451" y="190341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Didache (120-150)</a:t>
            </a:r>
          </a:p>
        </p:txBody>
      </p:sp>
      <p:sp>
        <p:nvSpPr>
          <p:cNvPr id="415775" name="Text Box 32"/>
          <p:cNvSpPr txBox="1">
            <a:spLocks noChangeArrowheads="1"/>
          </p:cNvSpPr>
          <p:nvPr/>
        </p:nvSpPr>
        <p:spPr bwMode="auto">
          <a:xfrm>
            <a:off x="2844800"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6" name="Text Box 33"/>
          <p:cNvSpPr txBox="1">
            <a:spLocks noChangeArrowheads="1"/>
          </p:cNvSpPr>
          <p:nvPr/>
        </p:nvSpPr>
        <p:spPr bwMode="auto">
          <a:xfrm>
            <a:off x="2844800"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7" name="Text Box 34"/>
          <p:cNvSpPr txBox="1">
            <a:spLocks noChangeArrowheads="1"/>
          </p:cNvSpPr>
          <p:nvPr/>
        </p:nvSpPr>
        <p:spPr bwMode="auto">
          <a:xfrm rot="-2783676">
            <a:off x="2868613" y="1906587"/>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Papias (130-140)</a:t>
            </a:r>
          </a:p>
        </p:txBody>
      </p:sp>
      <p:sp>
        <p:nvSpPr>
          <p:cNvPr id="415778" name="Text Box 35"/>
          <p:cNvSpPr txBox="1">
            <a:spLocks noChangeArrowheads="1"/>
          </p:cNvSpPr>
          <p:nvPr/>
        </p:nvSpPr>
        <p:spPr bwMode="auto">
          <a:xfrm>
            <a:off x="3213100"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9" name="Text Box 36"/>
          <p:cNvSpPr txBox="1">
            <a:spLocks noChangeArrowheads="1"/>
          </p:cNvSpPr>
          <p:nvPr/>
        </p:nvSpPr>
        <p:spPr bwMode="auto">
          <a:xfrm rot="-2783676">
            <a:off x="3240088" y="1933575"/>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Irenaeus (130-202)</a:t>
            </a:r>
          </a:p>
        </p:txBody>
      </p:sp>
      <p:sp>
        <p:nvSpPr>
          <p:cNvPr id="415780" name="Text Box 37"/>
          <p:cNvSpPr txBox="1">
            <a:spLocks noChangeArrowheads="1"/>
          </p:cNvSpPr>
          <p:nvPr/>
        </p:nvSpPr>
        <p:spPr bwMode="auto">
          <a:xfrm>
            <a:off x="3605213"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1" name="Text Box 38"/>
          <p:cNvSpPr txBox="1">
            <a:spLocks noChangeArrowheads="1"/>
          </p:cNvSpPr>
          <p:nvPr/>
        </p:nvSpPr>
        <p:spPr bwMode="auto">
          <a:xfrm>
            <a:off x="3605213"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2" name="Text Box 39"/>
          <p:cNvSpPr txBox="1">
            <a:spLocks noChangeArrowheads="1"/>
          </p:cNvSpPr>
          <p:nvPr/>
        </p:nvSpPr>
        <p:spPr bwMode="auto">
          <a:xfrm>
            <a:off x="3605213"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3" name="Text Box 40"/>
          <p:cNvSpPr txBox="1">
            <a:spLocks noChangeArrowheads="1"/>
          </p:cNvSpPr>
          <p:nvPr/>
        </p:nvSpPr>
        <p:spPr bwMode="auto">
          <a:xfrm>
            <a:off x="3605213"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3" name="Text Box 41"/>
          <p:cNvSpPr txBox="1">
            <a:spLocks noChangeArrowheads="1"/>
          </p:cNvSpPr>
          <p:nvPr/>
        </p:nvSpPr>
        <p:spPr bwMode="auto">
          <a:xfrm rot="-2783676">
            <a:off x="3614738" y="1924050"/>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Justin Martyr (150-155)</a:t>
            </a:r>
          </a:p>
        </p:txBody>
      </p:sp>
      <p:sp>
        <p:nvSpPr>
          <p:cNvPr id="3146794" name="Text Box 42"/>
          <p:cNvSpPr txBox="1">
            <a:spLocks noChangeArrowheads="1"/>
          </p:cNvSpPr>
          <p:nvPr/>
        </p:nvSpPr>
        <p:spPr bwMode="auto">
          <a:xfrm>
            <a:off x="3963988"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5" name="Text Box 43"/>
          <p:cNvSpPr txBox="1">
            <a:spLocks noChangeArrowheads="1"/>
          </p:cNvSpPr>
          <p:nvPr/>
        </p:nvSpPr>
        <p:spPr bwMode="auto">
          <a:xfrm>
            <a:off x="3963988"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6" name="Text Box 44"/>
          <p:cNvSpPr txBox="1">
            <a:spLocks noChangeArrowheads="1"/>
          </p:cNvSpPr>
          <p:nvPr/>
        </p:nvSpPr>
        <p:spPr bwMode="auto">
          <a:xfrm>
            <a:off x="3963988"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7" name="Text Box 45"/>
          <p:cNvSpPr txBox="1">
            <a:spLocks noChangeArrowheads="1"/>
          </p:cNvSpPr>
          <p:nvPr/>
        </p:nvSpPr>
        <p:spPr bwMode="auto">
          <a:xfrm>
            <a:off x="3963988"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8" name="Text Box 46"/>
          <p:cNvSpPr txBox="1">
            <a:spLocks noChangeArrowheads="1"/>
          </p:cNvSpPr>
          <p:nvPr/>
        </p:nvSpPr>
        <p:spPr bwMode="auto">
          <a:xfrm rot="-2783676">
            <a:off x="3853656" y="1859756"/>
            <a:ext cx="42719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Origen (185-254)</a:t>
            </a:r>
          </a:p>
        </p:txBody>
      </p:sp>
      <p:sp>
        <p:nvSpPr>
          <p:cNvPr id="3146799" name="Text Box 47"/>
          <p:cNvSpPr txBox="1">
            <a:spLocks noChangeArrowheads="1"/>
          </p:cNvSpPr>
          <p:nvPr/>
        </p:nvSpPr>
        <p:spPr bwMode="auto">
          <a:xfrm>
            <a:off x="4332288"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0" name="Text Box 48"/>
          <p:cNvSpPr txBox="1">
            <a:spLocks noChangeArrowheads="1"/>
          </p:cNvSpPr>
          <p:nvPr/>
        </p:nvSpPr>
        <p:spPr bwMode="auto">
          <a:xfrm>
            <a:off x="4332288"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1" name="Text Box 49"/>
          <p:cNvSpPr txBox="1">
            <a:spLocks noChangeArrowheads="1"/>
          </p:cNvSpPr>
          <p:nvPr/>
        </p:nvSpPr>
        <p:spPr bwMode="auto">
          <a:xfrm>
            <a:off x="4332288"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2" name="Text Box 50"/>
          <p:cNvSpPr txBox="1">
            <a:spLocks noChangeArrowheads="1"/>
          </p:cNvSpPr>
          <p:nvPr/>
        </p:nvSpPr>
        <p:spPr bwMode="auto">
          <a:xfrm>
            <a:off x="4332288"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3" name="Text Box 51"/>
          <p:cNvSpPr txBox="1">
            <a:spLocks noChangeArrowheads="1"/>
          </p:cNvSpPr>
          <p:nvPr/>
        </p:nvSpPr>
        <p:spPr bwMode="auto">
          <a:xfrm rot="-2783676">
            <a:off x="4138613" y="225901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Cyril of Jerusalem (315-386)</a:t>
            </a:r>
          </a:p>
        </p:txBody>
      </p:sp>
      <p:sp>
        <p:nvSpPr>
          <p:cNvPr id="3146804" name="Text Box 52"/>
          <p:cNvSpPr txBox="1">
            <a:spLocks noChangeArrowheads="1"/>
          </p:cNvSpPr>
          <p:nvPr/>
        </p:nvSpPr>
        <p:spPr bwMode="auto">
          <a:xfrm>
            <a:off x="4687888"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5" name="Text Box 53"/>
          <p:cNvSpPr txBox="1">
            <a:spLocks noChangeArrowheads="1"/>
          </p:cNvSpPr>
          <p:nvPr/>
        </p:nvSpPr>
        <p:spPr bwMode="auto">
          <a:xfrm>
            <a:off x="4687888"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6" name="Text Box 54"/>
          <p:cNvSpPr txBox="1">
            <a:spLocks noChangeArrowheads="1"/>
          </p:cNvSpPr>
          <p:nvPr/>
        </p:nvSpPr>
        <p:spPr bwMode="auto">
          <a:xfrm>
            <a:off x="4687888"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7" name="Text Box 55"/>
          <p:cNvSpPr txBox="1">
            <a:spLocks noChangeArrowheads="1"/>
          </p:cNvSpPr>
          <p:nvPr/>
        </p:nvSpPr>
        <p:spPr bwMode="auto">
          <a:xfrm>
            <a:off x="4687888"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8" name="Text Box 56"/>
          <p:cNvSpPr txBox="1">
            <a:spLocks noChangeArrowheads="1"/>
          </p:cNvSpPr>
          <p:nvPr/>
        </p:nvSpPr>
        <p:spPr bwMode="auto">
          <a:xfrm rot="-2783676">
            <a:off x="4544219" y="2232819"/>
            <a:ext cx="39576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Marcion (140)</a:t>
            </a:r>
          </a:p>
        </p:txBody>
      </p:sp>
      <p:sp>
        <p:nvSpPr>
          <p:cNvPr id="3146809" name="Text Box 57"/>
          <p:cNvSpPr txBox="1">
            <a:spLocks noChangeArrowheads="1"/>
          </p:cNvSpPr>
          <p:nvPr/>
        </p:nvSpPr>
        <p:spPr bwMode="auto">
          <a:xfrm>
            <a:off x="5105400" y="4741863"/>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0" name="Text Box 58"/>
          <p:cNvSpPr txBox="1">
            <a:spLocks noChangeArrowheads="1"/>
          </p:cNvSpPr>
          <p:nvPr/>
        </p:nvSpPr>
        <p:spPr bwMode="auto">
          <a:xfrm rot="-2783676">
            <a:off x="4924426" y="2263775"/>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Muratonian (170)</a:t>
            </a:r>
          </a:p>
        </p:txBody>
      </p:sp>
      <p:sp>
        <p:nvSpPr>
          <p:cNvPr id="3146811" name="Text Box 59"/>
          <p:cNvSpPr txBox="1">
            <a:spLocks noChangeArrowheads="1"/>
          </p:cNvSpPr>
          <p:nvPr/>
        </p:nvSpPr>
        <p:spPr bwMode="auto">
          <a:xfrm>
            <a:off x="5486400" y="4038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2" name="Text Box 60"/>
          <p:cNvSpPr txBox="1">
            <a:spLocks noChangeArrowheads="1"/>
          </p:cNvSpPr>
          <p:nvPr/>
        </p:nvSpPr>
        <p:spPr bwMode="auto">
          <a:xfrm>
            <a:off x="5486400" y="4419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3" name="Text Box 61"/>
          <p:cNvSpPr txBox="1">
            <a:spLocks noChangeArrowheads="1"/>
          </p:cNvSpPr>
          <p:nvPr/>
        </p:nvSpPr>
        <p:spPr bwMode="auto">
          <a:xfrm>
            <a:off x="5473700" y="47498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4" name="Text Box 62"/>
          <p:cNvSpPr txBox="1">
            <a:spLocks noChangeArrowheads="1"/>
          </p:cNvSpPr>
          <p:nvPr/>
        </p:nvSpPr>
        <p:spPr bwMode="auto">
          <a:xfrm>
            <a:off x="5486400" y="5116513"/>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5" name="Text Box 63"/>
          <p:cNvSpPr txBox="1">
            <a:spLocks noChangeArrowheads="1"/>
          </p:cNvSpPr>
          <p:nvPr/>
        </p:nvSpPr>
        <p:spPr bwMode="auto">
          <a:xfrm rot="-2783676">
            <a:off x="5307013" y="22653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Barococcio (206)</a:t>
            </a:r>
          </a:p>
        </p:txBody>
      </p:sp>
      <p:sp>
        <p:nvSpPr>
          <p:cNvPr id="3146816" name="Text Box 64"/>
          <p:cNvSpPr txBox="1">
            <a:spLocks noChangeArrowheads="1"/>
          </p:cNvSpPr>
          <p:nvPr/>
        </p:nvSpPr>
        <p:spPr bwMode="auto">
          <a:xfrm>
            <a:off x="5867400" y="4038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7" name="Text Box 65"/>
          <p:cNvSpPr txBox="1">
            <a:spLocks noChangeArrowheads="1"/>
          </p:cNvSpPr>
          <p:nvPr/>
        </p:nvSpPr>
        <p:spPr bwMode="auto">
          <a:xfrm>
            <a:off x="5867400" y="4419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8" name="Text Box 66"/>
          <p:cNvSpPr txBox="1">
            <a:spLocks noChangeArrowheads="1"/>
          </p:cNvSpPr>
          <p:nvPr/>
        </p:nvSpPr>
        <p:spPr bwMode="auto">
          <a:xfrm>
            <a:off x="5854700" y="47498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9" name="Text Box 67"/>
          <p:cNvSpPr txBox="1">
            <a:spLocks noChangeArrowheads="1"/>
          </p:cNvSpPr>
          <p:nvPr/>
        </p:nvSpPr>
        <p:spPr bwMode="auto">
          <a:xfrm>
            <a:off x="5867400" y="511333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0" name="Text Box 68"/>
          <p:cNvSpPr txBox="1">
            <a:spLocks noChangeArrowheads="1"/>
          </p:cNvSpPr>
          <p:nvPr/>
        </p:nvSpPr>
        <p:spPr bwMode="auto">
          <a:xfrm rot="-2783676">
            <a:off x="5700713" y="2281237"/>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Apostolic (300)</a:t>
            </a:r>
          </a:p>
        </p:txBody>
      </p:sp>
      <p:sp>
        <p:nvSpPr>
          <p:cNvPr id="3146821" name="Text Box 69"/>
          <p:cNvSpPr txBox="1">
            <a:spLocks noChangeArrowheads="1"/>
          </p:cNvSpPr>
          <p:nvPr/>
        </p:nvSpPr>
        <p:spPr bwMode="auto">
          <a:xfrm>
            <a:off x="6248400" y="4038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2" name="Text Box 70"/>
          <p:cNvSpPr txBox="1">
            <a:spLocks noChangeArrowheads="1"/>
          </p:cNvSpPr>
          <p:nvPr/>
        </p:nvSpPr>
        <p:spPr bwMode="auto">
          <a:xfrm>
            <a:off x="6248400" y="4419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3" name="Text Box 71"/>
          <p:cNvSpPr txBox="1">
            <a:spLocks noChangeArrowheads="1"/>
          </p:cNvSpPr>
          <p:nvPr/>
        </p:nvSpPr>
        <p:spPr bwMode="auto">
          <a:xfrm>
            <a:off x="6235700" y="47498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4" name="Text Box 72"/>
          <p:cNvSpPr txBox="1">
            <a:spLocks noChangeArrowheads="1"/>
          </p:cNvSpPr>
          <p:nvPr/>
        </p:nvSpPr>
        <p:spPr bwMode="auto">
          <a:xfrm>
            <a:off x="6248400" y="511333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5" name="Text Box 73"/>
          <p:cNvSpPr txBox="1">
            <a:spLocks noChangeArrowheads="1"/>
          </p:cNvSpPr>
          <p:nvPr/>
        </p:nvSpPr>
        <p:spPr bwMode="auto">
          <a:xfrm rot="-2783676">
            <a:off x="6180138" y="2260600"/>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66CCFF"/>
                </a:solidFill>
                <a:effectLst/>
                <a:uLnTx/>
                <a:uFillTx/>
                <a:latin typeface="Arial" charset="0"/>
                <a:ea typeface="ＭＳ Ｐゴシック" charset="0"/>
              </a:rPr>
              <a:t>Tatian Diatesseron (170)</a:t>
            </a:r>
          </a:p>
        </p:txBody>
      </p:sp>
      <p:sp>
        <p:nvSpPr>
          <p:cNvPr id="3146826" name="Text Box 74"/>
          <p:cNvSpPr txBox="1">
            <a:spLocks noChangeArrowheads="1"/>
          </p:cNvSpPr>
          <p:nvPr/>
        </p:nvSpPr>
        <p:spPr bwMode="auto">
          <a:xfrm>
            <a:off x="6654800" y="4016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7" name="Text Box 75"/>
          <p:cNvSpPr txBox="1">
            <a:spLocks noChangeArrowheads="1"/>
          </p:cNvSpPr>
          <p:nvPr/>
        </p:nvSpPr>
        <p:spPr bwMode="auto">
          <a:xfrm>
            <a:off x="6654800" y="4397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8" name="Text Box 76"/>
          <p:cNvSpPr txBox="1">
            <a:spLocks noChangeArrowheads="1"/>
          </p:cNvSpPr>
          <p:nvPr/>
        </p:nvSpPr>
        <p:spPr bwMode="auto">
          <a:xfrm>
            <a:off x="6654800" y="47275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9" name="Text Box 77"/>
          <p:cNvSpPr txBox="1">
            <a:spLocks noChangeArrowheads="1"/>
          </p:cNvSpPr>
          <p:nvPr/>
        </p:nvSpPr>
        <p:spPr bwMode="auto">
          <a:xfrm>
            <a:off x="6667500" y="50942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0" name="Text Box 78"/>
          <p:cNvSpPr txBox="1">
            <a:spLocks noChangeArrowheads="1"/>
          </p:cNvSpPr>
          <p:nvPr/>
        </p:nvSpPr>
        <p:spPr bwMode="auto">
          <a:xfrm rot="-2783676">
            <a:off x="6635751" y="2260600"/>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66CCFF"/>
                </a:solidFill>
                <a:effectLst/>
                <a:uLnTx/>
                <a:uFillTx/>
                <a:latin typeface="Arial" charset="0"/>
                <a:ea typeface="ＭＳ Ｐゴシック" charset="0"/>
              </a:rPr>
              <a:t>Old Latin (150-170)</a:t>
            </a:r>
          </a:p>
        </p:txBody>
      </p:sp>
      <p:sp>
        <p:nvSpPr>
          <p:cNvPr id="3146831" name="Text Box 79"/>
          <p:cNvSpPr txBox="1">
            <a:spLocks noChangeArrowheads="1"/>
          </p:cNvSpPr>
          <p:nvPr/>
        </p:nvSpPr>
        <p:spPr bwMode="auto">
          <a:xfrm>
            <a:off x="7035800" y="4016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2" name="Text Box 80"/>
          <p:cNvSpPr txBox="1">
            <a:spLocks noChangeArrowheads="1"/>
          </p:cNvSpPr>
          <p:nvPr/>
        </p:nvSpPr>
        <p:spPr bwMode="auto">
          <a:xfrm>
            <a:off x="7035800" y="4397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3" name="Text Box 81"/>
          <p:cNvSpPr txBox="1">
            <a:spLocks noChangeArrowheads="1"/>
          </p:cNvSpPr>
          <p:nvPr/>
        </p:nvSpPr>
        <p:spPr bwMode="auto">
          <a:xfrm>
            <a:off x="7035800" y="47275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4" name="Text Box 82"/>
          <p:cNvSpPr txBox="1">
            <a:spLocks noChangeArrowheads="1"/>
          </p:cNvSpPr>
          <p:nvPr/>
        </p:nvSpPr>
        <p:spPr bwMode="auto">
          <a:xfrm>
            <a:off x="7048500" y="5091113"/>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5" name="Text Box 83"/>
          <p:cNvSpPr txBox="1">
            <a:spLocks noChangeArrowheads="1"/>
          </p:cNvSpPr>
          <p:nvPr/>
        </p:nvSpPr>
        <p:spPr bwMode="auto">
          <a:xfrm rot="-2783676">
            <a:off x="7092951" y="22780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66CCFF"/>
                </a:solidFill>
                <a:effectLst/>
                <a:uLnTx/>
                <a:uFillTx/>
                <a:latin typeface="Arial" charset="0"/>
                <a:ea typeface="ＭＳ Ｐゴシック" charset="0"/>
              </a:rPr>
              <a:t>Old Syriac (200)</a:t>
            </a:r>
          </a:p>
        </p:txBody>
      </p:sp>
      <p:sp>
        <p:nvSpPr>
          <p:cNvPr id="3146836" name="Text Box 84"/>
          <p:cNvSpPr txBox="1">
            <a:spLocks noChangeArrowheads="1"/>
          </p:cNvSpPr>
          <p:nvPr/>
        </p:nvSpPr>
        <p:spPr bwMode="auto">
          <a:xfrm>
            <a:off x="7416800" y="4016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7" name="Text Box 85"/>
          <p:cNvSpPr txBox="1">
            <a:spLocks noChangeArrowheads="1"/>
          </p:cNvSpPr>
          <p:nvPr/>
        </p:nvSpPr>
        <p:spPr bwMode="auto">
          <a:xfrm>
            <a:off x="7416800" y="4397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8" name="Text Box 86"/>
          <p:cNvSpPr txBox="1">
            <a:spLocks noChangeArrowheads="1"/>
          </p:cNvSpPr>
          <p:nvPr/>
        </p:nvSpPr>
        <p:spPr bwMode="auto">
          <a:xfrm>
            <a:off x="7416800" y="47275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9" name="Text Box 87"/>
          <p:cNvSpPr txBox="1">
            <a:spLocks noChangeArrowheads="1"/>
          </p:cNvSpPr>
          <p:nvPr/>
        </p:nvSpPr>
        <p:spPr bwMode="auto">
          <a:xfrm>
            <a:off x="7429500" y="5091113"/>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40" name="Text Box 88"/>
          <p:cNvSpPr txBox="1">
            <a:spLocks noChangeArrowheads="1"/>
          </p:cNvSpPr>
          <p:nvPr/>
        </p:nvSpPr>
        <p:spPr bwMode="auto">
          <a:xfrm>
            <a:off x="5562600" y="914400"/>
            <a:ext cx="1600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0E500"/>
                </a:solidFill>
                <a:effectLst/>
                <a:uLnTx/>
                <a:uFillTx/>
                <a:latin typeface="Arial" charset="0"/>
                <a:ea typeface="ＭＳ Ｐゴシック" charset="0"/>
              </a:rPr>
              <a:t>Canons</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146841" name="Text Box 89"/>
          <p:cNvSpPr txBox="1">
            <a:spLocks noChangeArrowheads="1"/>
          </p:cNvSpPr>
          <p:nvPr/>
        </p:nvSpPr>
        <p:spPr bwMode="auto">
          <a:xfrm>
            <a:off x="7070725" y="914400"/>
            <a:ext cx="2073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66CCFF"/>
                </a:solidFill>
                <a:effectLst/>
                <a:uLnTx/>
                <a:uFillTx/>
                <a:latin typeface="Arial" charset="0"/>
                <a:ea typeface="ＭＳ Ｐゴシック" charset="0"/>
              </a:rPr>
              <a:t>Translations</a:t>
            </a:r>
          </a:p>
        </p:txBody>
      </p:sp>
      <p:sp>
        <p:nvSpPr>
          <p:cNvPr id="3146842" name="Text Box 90"/>
          <p:cNvSpPr txBox="1">
            <a:spLocks noChangeArrowheads="1"/>
          </p:cNvSpPr>
          <p:nvPr/>
        </p:nvSpPr>
        <p:spPr bwMode="auto">
          <a:xfrm>
            <a:off x="-108520" y="953433"/>
            <a:ext cx="2160240" cy="1323439"/>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itchFamily="-105" charset="0"/>
                <a:ea typeface="ＭＳ Ｐゴシック" charset="0"/>
              </a:rPr>
              <a:t>Acceptance of the Four Gospels Before Nicaea</a:t>
            </a:r>
          </a:p>
        </p:txBody>
      </p:sp>
      <p:sp>
        <p:nvSpPr>
          <p:cNvPr id="415834" name="Text Box 91"/>
          <p:cNvSpPr txBox="1">
            <a:spLocks noChangeArrowheads="1"/>
          </p:cNvSpPr>
          <p:nvPr/>
        </p:nvSpPr>
        <p:spPr bwMode="auto">
          <a:xfrm>
            <a:off x="76200" y="6477000"/>
            <a:ext cx="6096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ＭＳ Ｐゴシック" charset="0"/>
              </a:rPr>
              <a:t>Geisler &amp; Nix, </a:t>
            </a:r>
            <a:r>
              <a:rPr kumimoji="0" lang="en-US" sz="1400" b="1" i="1" u="none" strike="noStrike" kern="1200" cap="none" spc="0" normalizeH="0" baseline="0" noProof="0">
                <a:ln>
                  <a:noFill/>
                </a:ln>
                <a:solidFill>
                  <a:srgbClr val="FFFFFF"/>
                </a:solidFill>
                <a:effectLst/>
                <a:uLnTx/>
                <a:uFillTx/>
                <a:latin typeface="Arial" charset="0"/>
                <a:ea typeface="ＭＳ Ｐゴシック" charset="0"/>
              </a:rPr>
              <a:t>Introduction to the Bible </a:t>
            </a:r>
            <a:r>
              <a:rPr kumimoji="0" lang="en-US" sz="1400" b="1" i="0" u="none" strike="noStrike" kern="1200" cap="none" spc="0" normalizeH="0" baseline="0" noProof="0">
                <a:ln>
                  <a:noFill/>
                </a:ln>
                <a:solidFill>
                  <a:srgbClr val="FFFFFF"/>
                </a:solidFill>
                <a:effectLst/>
                <a:uLnTx/>
                <a:uFillTx/>
                <a:latin typeface="Arial" charset="0"/>
                <a:ea typeface="ＭＳ Ｐゴシック" charset="0"/>
              </a:rPr>
              <a:t>(Chicago: Moody, 1968) </a:t>
            </a:r>
          </a:p>
        </p:txBody>
      </p:sp>
      <p:grpSp>
        <p:nvGrpSpPr>
          <p:cNvPr id="415835" name="Group 92"/>
          <p:cNvGrpSpPr>
            <a:grpSpLocks/>
          </p:cNvGrpSpPr>
          <p:nvPr/>
        </p:nvGrpSpPr>
        <p:grpSpPr bwMode="auto">
          <a:xfrm>
            <a:off x="990600" y="4995863"/>
            <a:ext cx="1600200" cy="1481137"/>
            <a:chOff x="720" y="3168"/>
            <a:chExt cx="1008" cy="933"/>
          </a:xfrm>
        </p:grpSpPr>
        <p:sp>
          <p:nvSpPr>
            <p:cNvPr id="415839" name="AutoShape 93"/>
            <p:cNvSpPr>
              <a:spLocks noChangeArrowheads="1"/>
            </p:cNvSpPr>
            <p:nvPr/>
          </p:nvSpPr>
          <p:spPr bwMode="auto">
            <a:xfrm>
              <a:off x="768" y="3168"/>
              <a:ext cx="960" cy="912"/>
            </a:xfrm>
            <a:prstGeom prst="upArrowCallout">
              <a:avLst>
                <a:gd name="adj1" fmla="val 26316"/>
                <a:gd name="adj2" fmla="val 26316"/>
                <a:gd name="adj3" fmla="val 16667"/>
                <a:gd name="adj4" fmla="val 66667"/>
              </a:avLst>
            </a:prstGeom>
            <a:solidFill>
              <a:srgbClr val="51515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3146846" name="Text Box 94"/>
            <p:cNvSpPr txBox="1">
              <a:spLocks noChangeArrowheads="1"/>
            </p:cNvSpPr>
            <p:nvPr/>
          </p:nvSpPr>
          <p:spPr bwMode="auto">
            <a:xfrm>
              <a:off x="720" y="3524"/>
              <a:ext cx="1008" cy="577"/>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t>Gospel of Thomas </a:t>
              </a:r>
              <a:b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br>
              <a: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t>AD 50-140</a:t>
              </a:r>
            </a:p>
          </p:txBody>
        </p:sp>
      </p:grpSp>
      <p:grpSp>
        <p:nvGrpSpPr>
          <p:cNvPr id="415836" name="Group 95"/>
          <p:cNvGrpSpPr>
            <a:grpSpLocks/>
          </p:cNvGrpSpPr>
          <p:nvPr/>
        </p:nvGrpSpPr>
        <p:grpSpPr bwMode="auto">
          <a:xfrm>
            <a:off x="2590800" y="4995863"/>
            <a:ext cx="1600200" cy="1481137"/>
            <a:chOff x="1728" y="3195"/>
            <a:chExt cx="1008" cy="933"/>
          </a:xfrm>
        </p:grpSpPr>
        <p:sp>
          <p:nvSpPr>
            <p:cNvPr id="415837" name="AutoShape 96"/>
            <p:cNvSpPr>
              <a:spLocks noChangeArrowheads="1"/>
            </p:cNvSpPr>
            <p:nvPr/>
          </p:nvSpPr>
          <p:spPr bwMode="auto">
            <a:xfrm>
              <a:off x="1776" y="3195"/>
              <a:ext cx="960" cy="912"/>
            </a:xfrm>
            <a:prstGeom prst="upArrowCallout">
              <a:avLst>
                <a:gd name="adj1" fmla="val 26316"/>
                <a:gd name="adj2" fmla="val 26316"/>
                <a:gd name="adj3" fmla="val 16667"/>
                <a:gd name="adj4" fmla="val 66667"/>
              </a:avLst>
            </a:prstGeom>
            <a:solidFill>
              <a:srgbClr val="FA002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3146849" name="Text Box 97"/>
            <p:cNvSpPr txBox="1">
              <a:spLocks noChangeArrowheads="1"/>
            </p:cNvSpPr>
            <p:nvPr/>
          </p:nvSpPr>
          <p:spPr bwMode="auto">
            <a:xfrm>
              <a:off x="1728" y="3551"/>
              <a:ext cx="1008" cy="577"/>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t>Gospel of Judas </a:t>
              </a:r>
              <a:b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br>
              <a: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t>AD 170?</a:t>
              </a:r>
            </a:p>
          </p:txBody>
        </p:sp>
      </p:grpSp>
      <p:sp>
        <p:nvSpPr>
          <p:cNvPr id="99" name="Text Box 2"/>
          <p:cNvSpPr txBox="1">
            <a:spLocks noChangeArrowheads="1"/>
          </p:cNvSpPr>
          <p:nvPr/>
        </p:nvSpPr>
        <p:spPr bwMode="auto">
          <a:xfrm>
            <a:off x="-36777" y="106367"/>
            <a:ext cx="8746075" cy="738599"/>
          </a:xfrm>
          <a:prstGeom prst="rect">
            <a:avLst/>
          </a:prstGeom>
          <a:gradFill flip="none" rotWithShape="1">
            <a:gsLst>
              <a:gs pos="0">
                <a:srgbClr val="660066"/>
              </a:gs>
              <a:gs pos="100000">
                <a:schemeClr val="bg1"/>
              </a:gs>
            </a:gsLst>
            <a:path path="circle">
              <a:fillToRect l="50000" t="50000" r="50000" b="50000"/>
            </a:path>
            <a:tileRect/>
          </a:gradFill>
          <a:ln>
            <a:noFill/>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The New Testament Canon During the First Four Centuries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H. Wayne House</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00" name="Rectangle 3"/>
          <p:cNvSpPr>
            <a:spLocks noChangeArrowheads="1"/>
          </p:cNvSpPr>
          <p:nvPr/>
        </p:nvSpPr>
        <p:spPr bwMode="auto">
          <a:xfrm>
            <a:off x="8653465" y="44451"/>
            <a:ext cx="537171" cy="4573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36</a:t>
            </a:r>
          </a:p>
        </p:txBody>
      </p:sp>
    </p:spTree>
    <p:extLst>
      <p:ext uri="{BB962C8B-B14F-4D97-AF65-F5344CB8AC3E}">
        <p14:creationId xmlns:p14="http://schemas.microsoft.com/office/powerpoint/2010/main" val="509462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46793"/>
                                        </p:tgtEl>
                                        <p:attrNameLst>
                                          <p:attrName>style.visibility</p:attrName>
                                        </p:attrNameLst>
                                      </p:cBhvr>
                                      <p:to>
                                        <p:strVal val="visible"/>
                                      </p:to>
                                    </p:set>
                                    <p:animEffect transition="in" filter="wipe(down)">
                                      <p:cBhvr>
                                        <p:cTn id="7" dur="500"/>
                                        <p:tgtEl>
                                          <p:spTgt spid="314679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46794"/>
                                        </p:tgtEl>
                                        <p:attrNameLst>
                                          <p:attrName>style.visibility</p:attrName>
                                        </p:attrNameLst>
                                      </p:cBhvr>
                                      <p:to>
                                        <p:strVal val="visible"/>
                                      </p:to>
                                    </p:set>
                                    <p:animEffect transition="in" filter="wipe(down)">
                                      <p:cBhvr>
                                        <p:cTn id="10" dur="500"/>
                                        <p:tgtEl>
                                          <p:spTgt spid="314679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46795"/>
                                        </p:tgtEl>
                                        <p:attrNameLst>
                                          <p:attrName>style.visibility</p:attrName>
                                        </p:attrNameLst>
                                      </p:cBhvr>
                                      <p:to>
                                        <p:strVal val="visible"/>
                                      </p:to>
                                    </p:set>
                                    <p:animEffect transition="in" filter="wipe(down)">
                                      <p:cBhvr>
                                        <p:cTn id="13" dur="500"/>
                                        <p:tgtEl>
                                          <p:spTgt spid="31467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46796"/>
                                        </p:tgtEl>
                                        <p:attrNameLst>
                                          <p:attrName>style.visibility</p:attrName>
                                        </p:attrNameLst>
                                      </p:cBhvr>
                                      <p:to>
                                        <p:strVal val="visible"/>
                                      </p:to>
                                    </p:set>
                                    <p:animEffect transition="in" filter="wipe(down)">
                                      <p:cBhvr>
                                        <p:cTn id="16" dur="500"/>
                                        <p:tgtEl>
                                          <p:spTgt spid="314679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46797"/>
                                        </p:tgtEl>
                                        <p:attrNameLst>
                                          <p:attrName>style.visibility</p:attrName>
                                        </p:attrNameLst>
                                      </p:cBhvr>
                                      <p:to>
                                        <p:strVal val="visible"/>
                                      </p:to>
                                    </p:set>
                                    <p:animEffect transition="in" filter="wipe(down)">
                                      <p:cBhvr>
                                        <p:cTn id="19" dur="500"/>
                                        <p:tgtEl>
                                          <p:spTgt spid="31467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146798"/>
                                        </p:tgtEl>
                                        <p:attrNameLst>
                                          <p:attrName>style.visibility</p:attrName>
                                        </p:attrNameLst>
                                      </p:cBhvr>
                                      <p:to>
                                        <p:strVal val="visible"/>
                                      </p:to>
                                    </p:set>
                                    <p:animEffect transition="in" filter="wipe(down)">
                                      <p:cBhvr>
                                        <p:cTn id="24" dur="500"/>
                                        <p:tgtEl>
                                          <p:spTgt spid="314679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146799"/>
                                        </p:tgtEl>
                                        <p:attrNameLst>
                                          <p:attrName>style.visibility</p:attrName>
                                        </p:attrNameLst>
                                      </p:cBhvr>
                                      <p:to>
                                        <p:strVal val="visible"/>
                                      </p:to>
                                    </p:set>
                                    <p:animEffect transition="in" filter="wipe(down)">
                                      <p:cBhvr>
                                        <p:cTn id="27" dur="500"/>
                                        <p:tgtEl>
                                          <p:spTgt spid="314679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46800"/>
                                        </p:tgtEl>
                                        <p:attrNameLst>
                                          <p:attrName>style.visibility</p:attrName>
                                        </p:attrNameLst>
                                      </p:cBhvr>
                                      <p:to>
                                        <p:strVal val="visible"/>
                                      </p:to>
                                    </p:set>
                                    <p:animEffect transition="in" filter="wipe(down)">
                                      <p:cBhvr>
                                        <p:cTn id="30" dur="500"/>
                                        <p:tgtEl>
                                          <p:spTgt spid="314680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146801"/>
                                        </p:tgtEl>
                                        <p:attrNameLst>
                                          <p:attrName>style.visibility</p:attrName>
                                        </p:attrNameLst>
                                      </p:cBhvr>
                                      <p:to>
                                        <p:strVal val="visible"/>
                                      </p:to>
                                    </p:set>
                                    <p:animEffect transition="in" filter="wipe(down)">
                                      <p:cBhvr>
                                        <p:cTn id="33" dur="500"/>
                                        <p:tgtEl>
                                          <p:spTgt spid="314680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146802"/>
                                        </p:tgtEl>
                                        <p:attrNameLst>
                                          <p:attrName>style.visibility</p:attrName>
                                        </p:attrNameLst>
                                      </p:cBhvr>
                                      <p:to>
                                        <p:strVal val="visible"/>
                                      </p:to>
                                    </p:set>
                                    <p:animEffect transition="in" filter="wipe(down)">
                                      <p:cBhvr>
                                        <p:cTn id="36" dur="500"/>
                                        <p:tgtEl>
                                          <p:spTgt spid="314680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46803"/>
                                        </p:tgtEl>
                                        <p:attrNameLst>
                                          <p:attrName>style.visibility</p:attrName>
                                        </p:attrNameLst>
                                      </p:cBhvr>
                                      <p:to>
                                        <p:strVal val="visible"/>
                                      </p:to>
                                    </p:set>
                                    <p:animEffect transition="in" filter="wipe(down)">
                                      <p:cBhvr>
                                        <p:cTn id="41" dur="500"/>
                                        <p:tgtEl>
                                          <p:spTgt spid="314680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146804"/>
                                        </p:tgtEl>
                                        <p:attrNameLst>
                                          <p:attrName>style.visibility</p:attrName>
                                        </p:attrNameLst>
                                      </p:cBhvr>
                                      <p:to>
                                        <p:strVal val="visible"/>
                                      </p:to>
                                    </p:set>
                                    <p:animEffect transition="in" filter="wipe(down)">
                                      <p:cBhvr>
                                        <p:cTn id="44" dur="500"/>
                                        <p:tgtEl>
                                          <p:spTgt spid="314680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146805"/>
                                        </p:tgtEl>
                                        <p:attrNameLst>
                                          <p:attrName>style.visibility</p:attrName>
                                        </p:attrNameLst>
                                      </p:cBhvr>
                                      <p:to>
                                        <p:strVal val="visible"/>
                                      </p:to>
                                    </p:set>
                                    <p:animEffect transition="in" filter="wipe(down)">
                                      <p:cBhvr>
                                        <p:cTn id="47" dur="500"/>
                                        <p:tgtEl>
                                          <p:spTgt spid="314680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146806"/>
                                        </p:tgtEl>
                                        <p:attrNameLst>
                                          <p:attrName>style.visibility</p:attrName>
                                        </p:attrNameLst>
                                      </p:cBhvr>
                                      <p:to>
                                        <p:strVal val="visible"/>
                                      </p:to>
                                    </p:set>
                                    <p:animEffect transition="in" filter="wipe(down)">
                                      <p:cBhvr>
                                        <p:cTn id="50" dur="500"/>
                                        <p:tgtEl>
                                          <p:spTgt spid="314680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146807"/>
                                        </p:tgtEl>
                                        <p:attrNameLst>
                                          <p:attrName>style.visibility</p:attrName>
                                        </p:attrNameLst>
                                      </p:cBhvr>
                                      <p:to>
                                        <p:strVal val="visible"/>
                                      </p:to>
                                    </p:set>
                                    <p:animEffect transition="in" filter="wipe(down)">
                                      <p:cBhvr>
                                        <p:cTn id="53" dur="500"/>
                                        <p:tgtEl>
                                          <p:spTgt spid="314680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4684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46808"/>
                                        </p:tgtEl>
                                        <p:attrNameLst>
                                          <p:attrName>style.visibility</p:attrName>
                                        </p:attrNameLst>
                                      </p:cBhvr>
                                      <p:to>
                                        <p:strVal val="visible"/>
                                      </p:to>
                                    </p:set>
                                    <p:animEffect transition="in" filter="wipe(down)">
                                      <p:cBhvr>
                                        <p:cTn id="62" dur="500"/>
                                        <p:tgtEl>
                                          <p:spTgt spid="314680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146809"/>
                                        </p:tgtEl>
                                        <p:attrNameLst>
                                          <p:attrName>style.visibility</p:attrName>
                                        </p:attrNameLst>
                                      </p:cBhvr>
                                      <p:to>
                                        <p:strVal val="visible"/>
                                      </p:to>
                                    </p:set>
                                    <p:animEffect transition="in" filter="wipe(down)">
                                      <p:cBhvr>
                                        <p:cTn id="65" dur="500"/>
                                        <p:tgtEl>
                                          <p:spTgt spid="314680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46810"/>
                                        </p:tgtEl>
                                        <p:attrNameLst>
                                          <p:attrName>style.visibility</p:attrName>
                                        </p:attrNameLst>
                                      </p:cBhvr>
                                      <p:to>
                                        <p:strVal val="visible"/>
                                      </p:to>
                                    </p:set>
                                    <p:animEffect transition="in" filter="wipe(down)">
                                      <p:cBhvr>
                                        <p:cTn id="70" dur="500"/>
                                        <p:tgtEl>
                                          <p:spTgt spid="314681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146811"/>
                                        </p:tgtEl>
                                        <p:attrNameLst>
                                          <p:attrName>style.visibility</p:attrName>
                                        </p:attrNameLst>
                                      </p:cBhvr>
                                      <p:to>
                                        <p:strVal val="visible"/>
                                      </p:to>
                                    </p:set>
                                    <p:animEffect transition="in" filter="wipe(down)">
                                      <p:cBhvr>
                                        <p:cTn id="73" dur="500"/>
                                        <p:tgtEl>
                                          <p:spTgt spid="314681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146812"/>
                                        </p:tgtEl>
                                        <p:attrNameLst>
                                          <p:attrName>style.visibility</p:attrName>
                                        </p:attrNameLst>
                                      </p:cBhvr>
                                      <p:to>
                                        <p:strVal val="visible"/>
                                      </p:to>
                                    </p:set>
                                    <p:animEffect transition="in" filter="wipe(down)">
                                      <p:cBhvr>
                                        <p:cTn id="76" dur="500"/>
                                        <p:tgtEl>
                                          <p:spTgt spid="314681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146813"/>
                                        </p:tgtEl>
                                        <p:attrNameLst>
                                          <p:attrName>style.visibility</p:attrName>
                                        </p:attrNameLst>
                                      </p:cBhvr>
                                      <p:to>
                                        <p:strVal val="visible"/>
                                      </p:to>
                                    </p:set>
                                    <p:animEffect transition="in" filter="wipe(down)">
                                      <p:cBhvr>
                                        <p:cTn id="79" dur="500"/>
                                        <p:tgtEl>
                                          <p:spTgt spid="3146813"/>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146814"/>
                                        </p:tgtEl>
                                        <p:attrNameLst>
                                          <p:attrName>style.visibility</p:attrName>
                                        </p:attrNameLst>
                                      </p:cBhvr>
                                      <p:to>
                                        <p:strVal val="visible"/>
                                      </p:to>
                                    </p:set>
                                    <p:animEffect transition="in" filter="wipe(down)">
                                      <p:cBhvr>
                                        <p:cTn id="82" dur="500"/>
                                        <p:tgtEl>
                                          <p:spTgt spid="314681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146815"/>
                                        </p:tgtEl>
                                        <p:attrNameLst>
                                          <p:attrName>style.visibility</p:attrName>
                                        </p:attrNameLst>
                                      </p:cBhvr>
                                      <p:to>
                                        <p:strVal val="visible"/>
                                      </p:to>
                                    </p:set>
                                    <p:animEffect transition="in" filter="wipe(down)">
                                      <p:cBhvr>
                                        <p:cTn id="87" dur="500"/>
                                        <p:tgtEl>
                                          <p:spTgt spid="314681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146816"/>
                                        </p:tgtEl>
                                        <p:attrNameLst>
                                          <p:attrName>style.visibility</p:attrName>
                                        </p:attrNameLst>
                                      </p:cBhvr>
                                      <p:to>
                                        <p:strVal val="visible"/>
                                      </p:to>
                                    </p:set>
                                    <p:animEffect transition="in" filter="wipe(down)">
                                      <p:cBhvr>
                                        <p:cTn id="90" dur="500"/>
                                        <p:tgtEl>
                                          <p:spTgt spid="314681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3146817"/>
                                        </p:tgtEl>
                                        <p:attrNameLst>
                                          <p:attrName>style.visibility</p:attrName>
                                        </p:attrNameLst>
                                      </p:cBhvr>
                                      <p:to>
                                        <p:strVal val="visible"/>
                                      </p:to>
                                    </p:set>
                                    <p:animEffect transition="in" filter="wipe(down)">
                                      <p:cBhvr>
                                        <p:cTn id="93" dur="500"/>
                                        <p:tgtEl>
                                          <p:spTgt spid="314681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146818"/>
                                        </p:tgtEl>
                                        <p:attrNameLst>
                                          <p:attrName>style.visibility</p:attrName>
                                        </p:attrNameLst>
                                      </p:cBhvr>
                                      <p:to>
                                        <p:strVal val="visible"/>
                                      </p:to>
                                    </p:set>
                                    <p:animEffect transition="in" filter="wipe(down)">
                                      <p:cBhvr>
                                        <p:cTn id="96" dur="500"/>
                                        <p:tgtEl>
                                          <p:spTgt spid="3146818"/>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3146819"/>
                                        </p:tgtEl>
                                        <p:attrNameLst>
                                          <p:attrName>style.visibility</p:attrName>
                                        </p:attrNameLst>
                                      </p:cBhvr>
                                      <p:to>
                                        <p:strVal val="visible"/>
                                      </p:to>
                                    </p:set>
                                    <p:animEffect transition="in" filter="wipe(down)">
                                      <p:cBhvr>
                                        <p:cTn id="99" dur="500"/>
                                        <p:tgtEl>
                                          <p:spTgt spid="314681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3146820"/>
                                        </p:tgtEl>
                                        <p:attrNameLst>
                                          <p:attrName>style.visibility</p:attrName>
                                        </p:attrNameLst>
                                      </p:cBhvr>
                                      <p:to>
                                        <p:strVal val="visible"/>
                                      </p:to>
                                    </p:set>
                                    <p:animEffect transition="in" filter="wipe(down)">
                                      <p:cBhvr>
                                        <p:cTn id="104" dur="500"/>
                                        <p:tgtEl>
                                          <p:spTgt spid="314682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146821"/>
                                        </p:tgtEl>
                                        <p:attrNameLst>
                                          <p:attrName>style.visibility</p:attrName>
                                        </p:attrNameLst>
                                      </p:cBhvr>
                                      <p:to>
                                        <p:strVal val="visible"/>
                                      </p:to>
                                    </p:set>
                                    <p:animEffect transition="in" filter="wipe(down)">
                                      <p:cBhvr>
                                        <p:cTn id="107" dur="500"/>
                                        <p:tgtEl>
                                          <p:spTgt spid="3146821"/>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146822"/>
                                        </p:tgtEl>
                                        <p:attrNameLst>
                                          <p:attrName>style.visibility</p:attrName>
                                        </p:attrNameLst>
                                      </p:cBhvr>
                                      <p:to>
                                        <p:strVal val="visible"/>
                                      </p:to>
                                    </p:set>
                                    <p:animEffect transition="in" filter="wipe(down)">
                                      <p:cBhvr>
                                        <p:cTn id="110" dur="500"/>
                                        <p:tgtEl>
                                          <p:spTgt spid="3146822"/>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3146823"/>
                                        </p:tgtEl>
                                        <p:attrNameLst>
                                          <p:attrName>style.visibility</p:attrName>
                                        </p:attrNameLst>
                                      </p:cBhvr>
                                      <p:to>
                                        <p:strVal val="visible"/>
                                      </p:to>
                                    </p:set>
                                    <p:animEffect transition="in" filter="wipe(down)">
                                      <p:cBhvr>
                                        <p:cTn id="113" dur="500"/>
                                        <p:tgtEl>
                                          <p:spTgt spid="3146823"/>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3146824"/>
                                        </p:tgtEl>
                                        <p:attrNameLst>
                                          <p:attrName>style.visibility</p:attrName>
                                        </p:attrNameLst>
                                      </p:cBhvr>
                                      <p:to>
                                        <p:strVal val="visible"/>
                                      </p:to>
                                    </p:set>
                                    <p:animEffect transition="in" filter="wipe(down)">
                                      <p:cBhvr>
                                        <p:cTn id="116" dur="500"/>
                                        <p:tgtEl>
                                          <p:spTgt spid="314682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146841"/>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3146825"/>
                                        </p:tgtEl>
                                        <p:attrNameLst>
                                          <p:attrName>style.visibility</p:attrName>
                                        </p:attrNameLst>
                                      </p:cBhvr>
                                      <p:to>
                                        <p:strVal val="visible"/>
                                      </p:to>
                                    </p:set>
                                    <p:animEffect transition="in" filter="wipe(down)">
                                      <p:cBhvr>
                                        <p:cTn id="125" dur="500"/>
                                        <p:tgtEl>
                                          <p:spTgt spid="3146825"/>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3146826"/>
                                        </p:tgtEl>
                                        <p:attrNameLst>
                                          <p:attrName>style.visibility</p:attrName>
                                        </p:attrNameLst>
                                      </p:cBhvr>
                                      <p:to>
                                        <p:strVal val="visible"/>
                                      </p:to>
                                    </p:set>
                                    <p:animEffect transition="in" filter="wipe(down)">
                                      <p:cBhvr>
                                        <p:cTn id="128" dur="500"/>
                                        <p:tgtEl>
                                          <p:spTgt spid="3146826"/>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3146827"/>
                                        </p:tgtEl>
                                        <p:attrNameLst>
                                          <p:attrName>style.visibility</p:attrName>
                                        </p:attrNameLst>
                                      </p:cBhvr>
                                      <p:to>
                                        <p:strVal val="visible"/>
                                      </p:to>
                                    </p:set>
                                    <p:animEffect transition="in" filter="wipe(down)">
                                      <p:cBhvr>
                                        <p:cTn id="131" dur="500"/>
                                        <p:tgtEl>
                                          <p:spTgt spid="3146827"/>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3146828"/>
                                        </p:tgtEl>
                                        <p:attrNameLst>
                                          <p:attrName>style.visibility</p:attrName>
                                        </p:attrNameLst>
                                      </p:cBhvr>
                                      <p:to>
                                        <p:strVal val="visible"/>
                                      </p:to>
                                    </p:set>
                                    <p:animEffect transition="in" filter="wipe(down)">
                                      <p:cBhvr>
                                        <p:cTn id="134" dur="500"/>
                                        <p:tgtEl>
                                          <p:spTgt spid="314682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3146829"/>
                                        </p:tgtEl>
                                        <p:attrNameLst>
                                          <p:attrName>style.visibility</p:attrName>
                                        </p:attrNameLst>
                                      </p:cBhvr>
                                      <p:to>
                                        <p:strVal val="visible"/>
                                      </p:to>
                                    </p:set>
                                    <p:animEffect transition="in" filter="wipe(down)">
                                      <p:cBhvr>
                                        <p:cTn id="137" dur="500"/>
                                        <p:tgtEl>
                                          <p:spTgt spid="3146829"/>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3146830"/>
                                        </p:tgtEl>
                                        <p:attrNameLst>
                                          <p:attrName>style.visibility</p:attrName>
                                        </p:attrNameLst>
                                      </p:cBhvr>
                                      <p:to>
                                        <p:strVal val="visible"/>
                                      </p:to>
                                    </p:set>
                                    <p:animEffect transition="in" filter="wipe(down)">
                                      <p:cBhvr>
                                        <p:cTn id="142" dur="500"/>
                                        <p:tgtEl>
                                          <p:spTgt spid="3146830"/>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3146831"/>
                                        </p:tgtEl>
                                        <p:attrNameLst>
                                          <p:attrName>style.visibility</p:attrName>
                                        </p:attrNameLst>
                                      </p:cBhvr>
                                      <p:to>
                                        <p:strVal val="visible"/>
                                      </p:to>
                                    </p:set>
                                    <p:animEffect transition="in" filter="wipe(down)">
                                      <p:cBhvr>
                                        <p:cTn id="145" dur="500"/>
                                        <p:tgtEl>
                                          <p:spTgt spid="3146831"/>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3146832"/>
                                        </p:tgtEl>
                                        <p:attrNameLst>
                                          <p:attrName>style.visibility</p:attrName>
                                        </p:attrNameLst>
                                      </p:cBhvr>
                                      <p:to>
                                        <p:strVal val="visible"/>
                                      </p:to>
                                    </p:set>
                                    <p:animEffect transition="in" filter="wipe(down)">
                                      <p:cBhvr>
                                        <p:cTn id="148" dur="500"/>
                                        <p:tgtEl>
                                          <p:spTgt spid="314683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3146833"/>
                                        </p:tgtEl>
                                        <p:attrNameLst>
                                          <p:attrName>style.visibility</p:attrName>
                                        </p:attrNameLst>
                                      </p:cBhvr>
                                      <p:to>
                                        <p:strVal val="visible"/>
                                      </p:to>
                                    </p:set>
                                    <p:animEffect transition="in" filter="wipe(down)">
                                      <p:cBhvr>
                                        <p:cTn id="151" dur="500"/>
                                        <p:tgtEl>
                                          <p:spTgt spid="3146833"/>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3146834"/>
                                        </p:tgtEl>
                                        <p:attrNameLst>
                                          <p:attrName>style.visibility</p:attrName>
                                        </p:attrNameLst>
                                      </p:cBhvr>
                                      <p:to>
                                        <p:strVal val="visible"/>
                                      </p:to>
                                    </p:set>
                                    <p:animEffect transition="in" filter="wipe(down)">
                                      <p:cBhvr>
                                        <p:cTn id="154" dur="500"/>
                                        <p:tgtEl>
                                          <p:spTgt spid="3146834"/>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3146835"/>
                                        </p:tgtEl>
                                        <p:attrNameLst>
                                          <p:attrName>style.visibility</p:attrName>
                                        </p:attrNameLst>
                                      </p:cBhvr>
                                      <p:to>
                                        <p:strVal val="visible"/>
                                      </p:to>
                                    </p:set>
                                    <p:animEffect transition="in" filter="wipe(down)">
                                      <p:cBhvr>
                                        <p:cTn id="159" dur="500"/>
                                        <p:tgtEl>
                                          <p:spTgt spid="3146835"/>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3146836"/>
                                        </p:tgtEl>
                                        <p:attrNameLst>
                                          <p:attrName>style.visibility</p:attrName>
                                        </p:attrNameLst>
                                      </p:cBhvr>
                                      <p:to>
                                        <p:strVal val="visible"/>
                                      </p:to>
                                    </p:set>
                                    <p:animEffect transition="in" filter="wipe(down)">
                                      <p:cBhvr>
                                        <p:cTn id="162" dur="500"/>
                                        <p:tgtEl>
                                          <p:spTgt spid="3146836"/>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3146837"/>
                                        </p:tgtEl>
                                        <p:attrNameLst>
                                          <p:attrName>style.visibility</p:attrName>
                                        </p:attrNameLst>
                                      </p:cBhvr>
                                      <p:to>
                                        <p:strVal val="visible"/>
                                      </p:to>
                                    </p:set>
                                    <p:animEffect transition="in" filter="wipe(down)">
                                      <p:cBhvr>
                                        <p:cTn id="165" dur="500"/>
                                        <p:tgtEl>
                                          <p:spTgt spid="3146837"/>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146838"/>
                                        </p:tgtEl>
                                        <p:attrNameLst>
                                          <p:attrName>style.visibility</p:attrName>
                                        </p:attrNameLst>
                                      </p:cBhvr>
                                      <p:to>
                                        <p:strVal val="visible"/>
                                      </p:to>
                                    </p:set>
                                    <p:animEffect transition="in" filter="wipe(down)">
                                      <p:cBhvr>
                                        <p:cTn id="168" dur="500"/>
                                        <p:tgtEl>
                                          <p:spTgt spid="3146838"/>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3146839"/>
                                        </p:tgtEl>
                                        <p:attrNameLst>
                                          <p:attrName>style.visibility</p:attrName>
                                        </p:attrNameLst>
                                      </p:cBhvr>
                                      <p:to>
                                        <p:strVal val="visible"/>
                                      </p:to>
                                    </p:set>
                                    <p:animEffect transition="in" filter="wipe(down)">
                                      <p:cBhvr>
                                        <p:cTn id="171" dur="500"/>
                                        <p:tgtEl>
                                          <p:spTgt spid="3146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6793" grpId="0"/>
      <p:bldP spid="3146794" grpId="0"/>
      <p:bldP spid="3146795" grpId="0"/>
      <p:bldP spid="3146796" grpId="0"/>
      <p:bldP spid="3146797" grpId="0"/>
      <p:bldP spid="3146798" grpId="0"/>
      <p:bldP spid="3146799" grpId="0"/>
      <p:bldP spid="3146800" grpId="0"/>
      <p:bldP spid="3146801" grpId="0"/>
      <p:bldP spid="3146802" grpId="0"/>
      <p:bldP spid="3146803" grpId="0"/>
      <p:bldP spid="3146804" grpId="0"/>
      <p:bldP spid="3146805" grpId="0"/>
      <p:bldP spid="3146806" grpId="0"/>
      <p:bldP spid="3146807" grpId="0"/>
      <p:bldP spid="3146808" grpId="0"/>
      <p:bldP spid="3146809" grpId="0"/>
      <p:bldP spid="3146810" grpId="0"/>
      <p:bldP spid="3146811" grpId="0"/>
      <p:bldP spid="3146812" grpId="0"/>
      <p:bldP spid="3146813" grpId="0"/>
      <p:bldP spid="3146814" grpId="0"/>
      <p:bldP spid="3146815" grpId="0"/>
      <p:bldP spid="3146816" grpId="0"/>
      <p:bldP spid="3146817" grpId="0"/>
      <p:bldP spid="3146818" grpId="0"/>
      <p:bldP spid="3146819" grpId="0"/>
      <p:bldP spid="3146820" grpId="0"/>
      <p:bldP spid="3146821" grpId="0"/>
      <p:bldP spid="3146822" grpId="0"/>
      <p:bldP spid="3146823" grpId="0"/>
      <p:bldP spid="3146824" grpId="0"/>
      <p:bldP spid="3146825" grpId="0"/>
      <p:bldP spid="3146826" grpId="0"/>
      <p:bldP spid="3146827" grpId="0"/>
      <p:bldP spid="3146828" grpId="0"/>
      <p:bldP spid="3146829" grpId="0"/>
      <p:bldP spid="3146830" grpId="0"/>
      <p:bldP spid="3146831" grpId="0"/>
      <p:bldP spid="3146832" grpId="0"/>
      <p:bldP spid="3146833" grpId="0"/>
      <p:bldP spid="3146834" grpId="0"/>
      <p:bldP spid="3146835" grpId="0"/>
      <p:bldP spid="3146836" grpId="0"/>
      <p:bldP spid="3146837" grpId="0"/>
      <p:bldP spid="3146838" grpId="0"/>
      <p:bldP spid="3146839" grpId="0"/>
      <p:bldP spid="3146840" grpId="0"/>
      <p:bldP spid="314684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71010" name="Title 3"/>
          <p:cNvSpPr>
            <a:spLocks noGrp="1"/>
          </p:cNvSpPr>
          <p:nvPr>
            <p:ph type="title" idx="4294967295"/>
          </p:nvPr>
        </p:nvSpPr>
        <p:spPr/>
        <p:txBody>
          <a:bodyPr/>
          <a:lstStyle/>
          <a:p>
            <a:pPr eaLnBrk="1" hangingPunct="1"/>
            <a:r>
              <a:rPr lang="en-US">
                <a:latin typeface="Times New Roman" charset="0"/>
              </a:rPr>
              <a:t>How Well Do You Know the Life of Christ?</a:t>
            </a:r>
          </a:p>
        </p:txBody>
      </p:sp>
      <p:sp>
        <p:nvSpPr>
          <p:cNvPr id="5" name="Rectangle 4"/>
          <p:cNvSpPr/>
          <p:nvPr/>
        </p:nvSpPr>
        <p:spPr bwMode="auto">
          <a:xfrm>
            <a:off x="-76200" y="-76200"/>
            <a:ext cx="9296400" cy="7010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lIns="91341" tIns="45671" rIns="91341" bIns="45671"/>
          <a:lstStyle/>
          <a:p>
            <a:pPr eaLnBrk="1" hangingPunct="1">
              <a:defRPr/>
            </a:pPr>
            <a:endParaRPr lang="en-US" dirty="0">
              <a:solidFill>
                <a:srgbClr val="FFFFCC"/>
              </a:solidFill>
              <a:latin typeface="Times New Roman" charset="0"/>
            </a:endParaRPr>
          </a:p>
        </p:txBody>
      </p:sp>
      <p:pic>
        <p:nvPicPr>
          <p:cNvPr id="171012"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9324975" y="-242888"/>
            <a:ext cx="8763000" cy="671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1013" name="Text Box 3"/>
          <p:cNvSpPr txBox="1">
            <a:spLocks noChangeArrowheads="1"/>
          </p:cNvSpPr>
          <p:nvPr/>
        </p:nvSpPr>
        <p:spPr bwMode="auto">
          <a:xfrm>
            <a:off x="8532820" y="76206"/>
            <a:ext cx="52680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000000"/>
                </a:solidFill>
                <a:latin typeface="Arial" charset="0"/>
                <a:cs typeface="Arial" charset="0"/>
              </a:rPr>
              <a:t>53</a:t>
            </a:r>
          </a:p>
        </p:txBody>
      </p:sp>
      <p:sp>
        <p:nvSpPr>
          <p:cNvPr id="171014" name="TextBox 5"/>
          <p:cNvSpPr txBox="1">
            <a:spLocks noChangeArrowheads="1"/>
          </p:cNvSpPr>
          <p:nvPr/>
        </p:nvSpPr>
        <p:spPr bwMode="auto">
          <a:xfrm>
            <a:off x="2819400" y="6534150"/>
            <a:ext cx="6324600" cy="373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800" b="1">
                <a:solidFill>
                  <a:srgbClr val="000000"/>
                </a:solidFill>
                <a:latin typeface="Arial" charset="0"/>
                <a:cs typeface="Arial" charset="0"/>
              </a:rPr>
              <a:t>Terry Hall, </a:t>
            </a:r>
            <a:r>
              <a:rPr lang="en-US" sz="1800" b="1" i="1">
                <a:solidFill>
                  <a:srgbClr val="000000"/>
                </a:solidFill>
                <a:latin typeface="Arial" charset="0"/>
                <a:cs typeface="Arial" charset="0"/>
              </a:rPr>
              <a:t>Bible Panorama</a:t>
            </a:r>
            <a:r>
              <a:rPr lang="en-US" sz="1800" b="1">
                <a:solidFill>
                  <a:srgbClr val="000000"/>
                </a:solidFill>
                <a:latin typeface="Arial" charset="0"/>
                <a:cs typeface="Arial" charset="0"/>
              </a:rPr>
              <a:t>, 121</a:t>
            </a:r>
          </a:p>
        </p:txBody>
      </p:sp>
      <p:sp>
        <p:nvSpPr>
          <p:cNvPr id="7" name="TextBox 6"/>
          <p:cNvSpPr txBox="1">
            <a:spLocks noChangeArrowheads="1"/>
          </p:cNvSpPr>
          <p:nvPr/>
        </p:nvSpPr>
        <p:spPr bwMode="auto">
          <a:xfrm>
            <a:off x="2447910" y="3079757"/>
            <a:ext cx="35563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1</a:t>
            </a:r>
          </a:p>
        </p:txBody>
      </p:sp>
      <p:sp>
        <p:nvSpPr>
          <p:cNvPr id="8" name="TextBox 7"/>
          <p:cNvSpPr txBox="1">
            <a:spLocks noChangeArrowheads="1"/>
          </p:cNvSpPr>
          <p:nvPr/>
        </p:nvSpPr>
        <p:spPr bwMode="auto">
          <a:xfrm>
            <a:off x="2447910" y="2482858"/>
            <a:ext cx="35563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7</a:t>
            </a:r>
          </a:p>
        </p:txBody>
      </p:sp>
      <p:sp>
        <p:nvSpPr>
          <p:cNvPr id="9" name="TextBox 8"/>
          <p:cNvSpPr txBox="1">
            <a:spLocks noChangeArrowheads="1"/>
          </p:cNvSpPr>
          <p:nvPr/>
        </p:nvSpPr>
        <p:spPr bwMode="auto">
          <a:xfrm>
            <a:off x="2447910" y="1885954"/>
            <a:ext cx="35563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3</a:t>
            </a:r>
          </a:p>
        </p:txBody>
      </p:sp>
      <p:sp>
        <p:nvSpPr>
          <p:cNvPr id="10" name="TextBox 9"/>
          <p:cNvSpPr txBox="1">
            <a:spLocks noChangeArrowheads="1"/>
          </p:cNvSpPr>
          <p:nvPr/>
        </p:nvSpPr>
        <p:spPr bwMode="auto">
          <a:xfrm>
            <a:off x="2447910" y="1289057"/>
            <a:ext cx="35563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6</a:t>
            </a:r>
          </a:p>
        </p:txBody>
      </p:sp>
      <p:sp>
        <p:nvSpPr>
          <p:cNvPr id="11" name="TextBox 10"/>
          <p:cNvSpPr txBox="1">
            <a:spLocks noChangeArrowheads="1"/>
          </p:cNvSpPr>
          <p:nvPr/>
        </p:nvSpPr>
        <p:spPr bwMode="auto">
          <a:xfrm>
            <a:off x="2447910" y="692160"/>
            <a:ext cx="35563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4</a:t>
            </a:r>
          </a:p>
        </p:txBody>
      </p:sp>
      <p:sp>
        <p:nvSpPr>
          <p:cNvPr id="12" name="TextBox 11"/>
          <p:cNvSpPr txBox="1">
            <a:spLocks noChangeArrowheads="1"/>
          </p:cNvSpPr>
          <p:nvPr/>
        </p:nvSpPr>
        <p:spPr bwMode="auto">
          <a:xfrm>
            <a:off x="2447910" y="3676654"/>
            <a:ext cx="35563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5</a:t>
            </a:r>
          </a:p>
        </p:txBody>
      </p:sp>
      <p:sp>
        <p:nvSpPr>
          <p:cNvPr id="13" name="TextBox 12"/>
          <p:cNvSpPr txBox="1">
            <a:spLocks noChangeArrowheads="1"/>
          </p:cNvSpPr>
          <p:nvPr/>
        </p:nvSpPr>
        <p:spPr bwMode="auto">
          <a:xfrm>
            <a:off x="2362326" y="4273558"/>
            <a:ext cx="52680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10</a:t>
            </a:r>
          </a:p>
        </p:txBody>
      </p:sp>
      <p:sp>
        <p:nvSpPr>
          <p:cNvPr id="14" name="TextBox 13"/>
          <p:cNvSpPr txBox="1">
            <a:spLocks noChangeArrowheads="1"/>
          </p:cNvSpPr>
          <p:nvPr/>
        </p:nvSpPr>
        <p:spPr bwMode="auto">
          <a:xfrm>
            <a:off x="2447910" y="4870455"/>
            <a:ext cx="35563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8</a:t>
            </a:r>
          </a:p>
        </p:txBody>
      </p:sp>
      <p:sp>
        <p:nvSpPr>
          <p:cNvPr id="15" name="TextBox 14"/>
          <p:cNvSpPr txBox="1">
            <a:spLocks noChangeArrowheads="1"/>
          </p:cNvSpPr>
          <p:nvPr/>
        </p:nvSpPr>
        <p:spPr bwMode="auto">
          <a:xfrm>
            <a:off x="2447910" y="5467359"/>
            <a:ext cx="35563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2</a:t>
            </a:r>
          </a:p>
        </p:txBody>
      </p:sp>
      <p:sp>
        <p:nvSpPr>
          <p:cNvPr id="16" name="TextBox 15"/>
          <p:cNvSpPr txBox="1">
            <a:spLocks noChangeArrowheads="1"/>
          </p:cNvSpPr>
          <p:nvPr/>
        </p:nvSpPr>
        <p:spPr bwMode="auto">
          <a:xfrm>
            <a:off x="2447910" y="6062668"/>
            <a:ext cx="35563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9</a:t>
            </a:r>
          </a:p>
        </p:txBody>
      </p:sp>
      <p:sp>
        <p:nvSpPr>
          <p:cNvPr id="171025" name="TextBox 16"/>
          <p:cNvSpPr txBox="1">
            <a:spLocks noChangeArrowheads="1"/>
          </p:cNvSpPr>
          <p:nvPr/>
        </p:nvSpPr>
        <p:spPr bwMode="auto">
          <a:xfrm>
            <a:off x="179409" y="96859"/>
            <a:ext cx="8137525" cy="523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a:solidFill>
                  <a:srgbClr val="FFFFFF"/>
                </a:solidFill>
                <a:latin typeface="Arial" charset="0"/>
                <a:cs typeface="Arial" charset="0"/>
              </a:rPr>
              <a:t>How Well Do You Know the Life of Christ?</a:t>
            </a:r>
          </a:p>
        </p:txBody>
      </p:sp>
      <p:sp>
        <p:nvSpPr>
          <p:cNvPr id="171026" name="TextBox 17"/>
          <p:cNvSpPr txBox="1">
            <a:spLocks noChangeArrowheads="1"/>
          </p:cNvSpPr>
          <p:nvPr/>
        </p:nvSpPr>
        <p:spPr bwMode="auto">
          <a:xfrm>
            <a:off x="2987676" y="1284309"/>
            <a:ext cx="45942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Interview with Nicodemus</a:t>
            </a:r>
          </a:p>
        </p:txBody>
      </p:sp>
      <p:sp>
        <p:nvSpPr>
          <p:cNvPr id="171027" name="TextBox 18"/>
          <p:cNvSpPr txBox="1">
            <a:spLocks noChangeArrowheads="1"/>
          </p:cNvSpPr>
          <p:nvPr/>
        </p:nvSpPr>
        <p:spPr bwMode="auto">
          <a:xfrm>
            <a:off x="2987676" y="692171"/>
            <a:ext cx="323056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Guest at Wedding</a:t>
            </a:r>
          </a:p>
        </p:txBody>
      </p:sp>
      <p:sp>
        <p:nvSpPr>
          <p:cNvPr id="171028" name="TextBox 19"/>
          <p:cNvSpPr txBox="1">
            <a:spLocks noChangeArrowheads="1"/>
          </p:cNvSpPr>
          <p:nvPr/>
        </p:nvSpPr>
        <p:spPr bwMode="auto">
          <a:xfrm>
            <a:off x="2987675" y="6021409"/>
            <a:ext cx="303053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Tomb of Lazarus</a:t>
            </a:r>
          </a:p>
        </p:txBody>
      </p:sp>
      <p:sp>
        <p:nvSpPr>
          <p:cNvPr id="171029" name="TextBox 20"/>
          <p:cNvSpPr txBox="1">
            <a:spLocks noChangeArrowheads="1"/>
          </p:cNvSpPr>
          <p:nvPr/>
        </p:nvSpPr>
        <p:spPr bwMode="auto">
          <a:xfrm>
            <a:off x="2987696" y="5429271"/>
            <a:ext cx="391636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Carpenter in Nazareth</a:t>
            </a:r>
          </a:p>
        </p:txBody>
      </p:sp>
      <p:sp>
        <p:nvSpPr>
          <p:cNvPr id="171030" name="TextBox 21"/>
          <p:cNvSpPr txBox="1">
            <a:spLocks noChangeArrowheads="1"/>
          </p:cNvSpPr>
          <p:nvPr/>
        </p:nvSpPr>
        <p:spPr bwMode="auto">
          <a:xfrm>
            <a:off x="2987696" y="4837134"/>
            <a:ext cx="377666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Parables of Kingdom</a:t>
            </a:r>
          </a:p>
        </p:txBody>
      </p:sp>
      <p:sp>
        <p:nvSpPr>
          <p:cNvPr id="171031" name="TextBox 22"/>
          <p:cNvSpPr txBox="1">
            <a:spLocks noChangeArrowheads="1"/>
          </p:cNvSpPr>
          <p:nvPr/>
        </p:nvSpPr>
        <p:spPr bwMode="auto">
          <a:xfrm>
            <a:off x="2987676" y="3060721"/>
            <a:ext cx="337661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Birth in Bethlehem</a:t>
            </a:r>
          </a:p>
        </p:txBody>
      </p:sp>
      <p:sp>
        <p:nvSpPr>
          <p:cNvPr id="171032" name="TextBox 23"/>
          <p:cNvSpPr txBox="1">
            <a:spLocks noChangeArrowheads="1"/>
          </p:cNvSpPr>
          <p:nvPr/>
        </p:nvSpPr>
        <p:spPr bwMode="auto">
          <a:xfrm>
            <a:off x="2987675" y="4244996"/>
            <a:ext cx="4267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dirty="0">
                <a:solidFill>
                  <a:srgbClr val="000000"/>
                </a:solidFill>
                <a:latin typeface="Arial" charset="0"/>
                <a:cs typeface="Arial" charset="0"/>
              </a:rPr>
              <a:t>Washing Disciples</a:t>
            </a:r>
            <a:r>
              <a:rPr lang="mr-IN" sz="2800" b="1" dirty="0">
                <a:solidFill>
                  <a:srgbClr val="000000"/>
                </a:solidFill>
                <a:latin typeface="Arial" charset="0"/>
                <a:cs typeface="Arial" charset="0"/>
              </a:rPr>
              <a:t>'</a:t>
            </a:r>
            <a:r>
              <a:rPr lang="en-US" sz="2800" b="1" dirty="0">
                <a:solidFill>
                  <a:srgbClr val="000000"/>
                </a:solidFill>
                <a:latin typeface="Arial" charset="0"/>
                <a:cs typeface="Arial" charset="0"/>
              </a:rPr>
              <a:t> Feet</a:t>
            </a:r>
          </a:p>
        </p:txBody>
      </p:sp>
      <p:sp>
        <p:nvSpPr>
          <p:cNvPr id="171033" name="TextBox 24"/>
          <p:cNvSpPr txBox="1">
            <a:spLocks noChangeArrowheads="1"/>
          </p:cNvSpPr>
          <p:nvPr/>
        </p:nvSpPr>
        <p:spPr bwMode="auto">
          <a:xfrm>
            <a:off x="2987675" y="3652859"/>
            <a:ext cx="629761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Housecleaning the Temple (1</a:t>
            </a:r>
            <a:r>
              <a:rPr lang="en-US" sz="2800" b="1" baseline="30000">
                <a:solidFill>
                  <a:srgbClr val="000000"/>
                </a:solidFill>
                <a:latin typeface="Arial" charset="0"/>
                <a:cs typeface="Arial" charset="0"/>
              </a:rPr>
              <a:t>st</a:t>
            </a:r>
            <a:r>
              <a:rPr lang="en-US" sz="2800" b="1">
                <a:solidFill>
                  <a:srgbClr val="000000"/>
                </a:solidFill>
                <a:latin typeface="Arial" charset="0"/>
                <a:cs typeface="Arial" charset="0"/>
              </a:rPr>
              <a:t> time)</a:t>
            </a:r>
          </a:p>
        </p:txBody>
      </p:sp>
      <p:sp>
        <p:nvSpPr>
          <p:cNvPr id="171034" name="TextBox 25"/>
          <p:cNvSpPr txBox="1">
            <a:spLocks noChangeArrowheads="1"/>
          </p:cNvSpPr>
          <p:nvPr/>
        </p:nvSpPr>
        <p:spPr bwMode="auto">
          <a:xfrm>
            <a:off x="2987675" y="2468584"/>
            <a:ext cx="34163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Message on Mount</a:t>
            </a:r>
          </a:p>
        </p:txBody>
      </p:sp>
      <p:sp>
        <p:nvSpPr>
          <p:cNvPr id="171035" name="TextBox 26"/>
          <p:cNvSpPr txBox="1">
            <a:spLocks noChangeArrowheads="1"/>
          </p:cNvSpPr>
          <p:nvPr/>
        </p:nvSpPr>
        <p:spPr bwMode="auto">
          <a:xfrm>
            <a:off x="2987675" y="1876446"/>
            <a:ext cx="41544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dirty="0">
                <a:solidFill>
                  <a:srgbClr val="000000"/>
                </a:solidFill>
                <a:latin typeface="Arial" charset="0"/>
                <a:cs typeface="Arial" charset="0"/>
              </a:rPr>
              <a:t>Enemy</a:t>
            </a:r>
            <a:r>
              <a:rPr lang="mr-IN" sz="2800" b="1" dirty="0">
                <a:solidFill>
                  <a:srgbClr val="000000"/>
                </a:solidFill>
                <a:latin typeface="Arial" charset="0"/>
                <a:cs typeface="Arial" charset="0"/>
              </a:rPr>
              <a:t>'</a:t>
            </a:r>
            <a:r>
              <a:rPr lang="en-US" sz="2800" b="1" dirty="0">
                <a:solidFill>
                  <a:srgbClr val="000000"/>
                </a:solidFill>
                <a:latin typeface="Arial" charset="0"/>
                <a:cs typeface="Arial" charset="0"/>
              </a:rPr>
              <a:t>s 3 Temptations</a:t>
            </a:r>
          </a:p>
        </p:txBody>
      </p:sp>
      <p:sp>
        <p:nvSpPr>
          <p:cNvPr id="171036" name="TextBox 27"/>
          <p:cNvSpPr txBox="1">
            <a:spLocks noChangeArrowheads="1"/>
          </p:cNvSpPr>
          <p:nvPr/>
        </p:nvSpPr>
        <p:spPr bwMode="auto">
          <a:xfrm>
            <a:off x="250825" y="1006496"/>
            <a:ext cx="2017713" cy="163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Can you number these events in chronological order?</a:t>
            </a:r>
          </a:p>
        </p:txBody>
      </p:sp>
      <p:pic>
        <p:nvPicPr>
          <p:cNvPr id="171037"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l="2359" t="33632" r="74786"/>
          <a:stretch>
            <a:fillRect/>
          </a:stretch>
        </p:blipFill>
        <p:spPr bwMode="auto">
          <a:xfrm>
            <a:off x="250826" y="2636838"/>
            <a:ext cx="2003425" cy="445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369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8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38" y="1125538"/>
            <a:ext cx="8664575" cy="855662"/>
          </a:xfrm>
          <a:solidFill>
            <a:schemeClr val="tx1"/>
          </a:solidFill>
          <a:effectLst>
            <a:outerShdw blurRad="63500" dist="35921" dir="2700000" algn="ctr" rotWithShape="0">
              <a:srgbClr val="000000">
                <a:alpha val="74998"/>
              </a:srgbClr>
            </a:outerShdw>
          </a:effectLst>
        </p:spPr>
        <p:txBody>
          <a:bodyPr/>
          <a:lstStyle/>
          <a:p>
            <a:pPr eaLnBrk="1" hangingPunct="1">
              <a:defRPr/>
            </a:pPr>
            <a:r>
              <a:rPr lang="en-US" sz="4000" b="1" dirty="0">
                <a:solidFill>
                  <a:schemeClr val="bg1"/>
                </a:solidFill>
                <a:cs typeface="+mj-cs"/>
              </a:rPr>
              <a:t>Reasons Mark is Seen as First</a:t>
            </a:r>
            <a:endParaRPr lang="en-US" sz="4000" dirty="0">
              <a:solidFill>
                <a:schemeClr val="bg1"/>
              </a:solidFill>
              <a:cs typeface="+mj-cs"/>
            </a:endParaRPr>
          </a:p>
        </p:txBody>
      </p:sp>
      <p:sp>
        <p:nvSpPr>
          <p:cNvPr id="16389" name="Rectangle 5"/>
          <p:cNvSpPr>
            <a:spLocks noChangeArrowheads="1"/>
          </p:cNvSpPr>
          <p:nvPr/>
        </p:nvSpPr>
        <p:spPr bwMode="auto">
          <a:xfrm>
            <a:off x="4110038" y="6553200"/>
            <a:ext cx="5029200" cy="3048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91261" tIns="45631" rIns="91261" bIns="45631"/>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spc="0" normalizeH="0" baseline="0" noProof="0" dirty="0" err="1">
                <a:ln>
                  <a:noFill/>
                </a:ln>
                <a:solidFill>
                  <a:srgbClr val="FFFFFF"/>
                </a:solidFill>
                <a:effectLst/>
                <a:uLnTx/>
                <a:uFillTx/>
                <a:latin typeface="Arial" charset="0"/>
                <a:ea typeface="ＭＳ Ｐゴシック" charset="0"/>
              </a:rPr>
              <a:t>Blomberg</a:t>
            </a:r>
            <a:r>
              <a:rPr kumimoji="0" lang="en-US" sz="1200" b="1" i="0" u="none" strike="noStrike" kern="1200" cap="none" spc="0" normalizeH="0" baseline="0" noProof="0" dirty="0">
                <a:ln>
                  <a:noFill/>
                </a:ln>
                <a:solidFill>
                  <a:srgbClr val="FFFFFF"/>
                </a:solidFill>
                <a:effectLst/>
                <a:uLnTx/>
                <a:uFillTx/>
                <a:latin typeface="Arial" charset="0"/>
                <a:ea typeface="ＭＳ Ｐゴシック" charset="0"/>
              </a:rPr>
              <a:t>, </a:t>
            </a:r>
            <a:r>
              <a:rPr kumimoji="0" lang="en-US" sz="1200" b="1" i="1" u="none" strike="noStrike" kern="1200" cap="none" spc="0" normalizeH="0" baseline="0" noProof="0" dirty="0">
                <a:ln>
                  <a:noFill/>
                </a:ln>
                <a:solidFill>
                  <a:srgbClr val="FFFFFF"/>
                </a:solidFill>
                <a:effectLst/>
                <a:uLnTx/>
                <a:uFillTx/>
                <a:latin typeface="Arial" charset="0"/>
                <a:ea typeface="ＭＳ Ｐゴシック" charset="0"/>
              </a:rPr>
              <a:t>Jesus and the Gospels</a:t>
            </a:r>
            <a:r>
              <a:rPr kumimoji="0" lang="en-US" sz="1200" b="1" i="0" u="none" strike="noStrike" kern="1200" cap="none" spc="0" normalizeH="0" baseline="0" noProof="0" dirty="0">
                <a:ln>
                  <a:noFill/>
                </a:ln>
                <a:solidFill>
                  <a:srgbClr val="FFFFFF"/>
                </a:solidFill>
                <a:effectLst/>
                <a:uLnTx/>
                <a:uFillTx/>
                <a:latin typeface="Arial" charset="0"/>
                <a:ea typeface="ＭＳ Ｐゴシック" charset="0"/>
              </a:rPr>
              <a:t>, 87-90</a:t>
            </a:r>
          </a:p>
        </p:txBody>
      </p:sp>
      <p:sp>
        <p:nvSpPr>
          <p:cNvPr id="256005" name="Text Box 6"/>
          <p:cNvSpPr txBox="1">
            <a:spLocks noChangeArrowheads="1"/>
          </p:cNvSpPr>
          <p:nvPr/>
        </p:nvSpPr>
        <p:spPr bwMode="auto">
          <a:xfrm>
            <a:off x="212738" y="115899"/>
            <a:ext cx="6536528" cy="4614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91261" tIns="45631" rIns="91261" bIns="4563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FFFFFF"/>
                </a:solidFill>
                <a:effectLst/>
                <a:uLnTx/>
                <a:uFillTx/>
                <a:latin typeface="Arial" charset="0"/>
                <a:ea typeface="ＭＳ Ｐゴシック" charset="0"/>
              </a:rPr>
              <a:t>Explain and respond in your small group…</a:t>
            </a:r>
          </a:p>
        </p:txBody>
      </p:sp>
      <p:sp>
        <p:nvSpPr>
          <p:cNvPr id="6" name="Rectangle 3"/>
          <p:cNvSpPr txBox="1">
            <a:spLocks noChangeArrowheads="1"/>
          </p:cNvSpPr>
          <p:nvPr/>
        </p:nvSpPr>
        <p:spPr bwMode="auto">
          <a:xfrm>
            <a:off x="251521" y="2060848"/>
            <a:ext cx="8915400" cy="41148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608460" marR="0" lvl="0" indent="-608460" algn="l" defTabSz="914400" rtl="0" eaLnBrk="1" fontAlgn="base" latinLnBrk="0" hangingPunct="1">
              <a:lnSpc>
                <a:spcPct val="9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Details are most vivid</a:t>
            </a:r>
          </a:p>
          <a:p>
            <a:pPr marL="608460" marR="0" lvl="0" indent="-608460" algn="l" defTabSz="914400" rtl="0" eaLnBrk="1" fontAlgn="base" latinLnBrk="0" hangingPunct="1">
              <a:lnSpc>
                <a:spcPct val="9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Grammar and style roughest</a:t>
            </a:r>
          </a:p>
          <a:p>
            <a:pPr marL="608460" marR="0" lvl="0" indent="-608460" algn="l" defTabSz="914400" rtl="0" eaLnBrk="1" fontAlgn="base" latinLnBrk="0" hangingPunct="1">
              <a:lnSpc>
                <a:spcPct val="9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Embarrassing or misleading details</a:t>
            </a:r>
          </a:p>
          <a:p>
            <a:pPr marL="608460" marR="0" lvl="0" indent="-608460" algn="l" defTabSz="914400" rtl="0" eaLnBrk="1" fontAlgn="base" latinLnBrk="0" hangingPunct="1">
              <a:lnSpc>
                <a:spcPct val="9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Shortest gospel</a:t>
            </a:r>
          </a:p>
          <a:p>
            <a:pPr marL="608460" marR="0" lvl="0" indent="-608460" algn="l" defTabSz="914400" rtl="0" eaLnBrk="1" fontAlgn="base" latinLnBrk="0" hangingPunct="1">
              <a:lnSpc>
                <a:spcPct val="9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Little material not in Matthew or Luke</a:t>
            </a:r>
          </a:p>
          <a:p>
            <a:pPr marL="608460" marR="0" lvl="0" indent="-608460" algn="l" defTabSz="914400" rtl="0" eaLnBrk="1" fontAlgn="base" latinLnBrk="0" hangingPunct="1">
              <a:lnSpc>
                <a:spcPct val="9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Text order same in Matthew &amp; Luke</a:t>
            </a:r>
          </a:p>
          <a:p>
            <a:pPr marL="608460" marR="0" lvl="0" indent="-608460" algn="l" defTabSz="914400" rtl="0" eaLnBrk="1" fontAlgn="base" latinLnBrk="0" hangingPunct="1">
              <a:lnSpc>
                <a:spcPct val="9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High incidence of Aramaic words</a:t>
            </a:r>
          </a:p>
          <a:p>
            <a:pPr marL="608460" marR="0" lvl="0" indent="-608460" algn="l" defTabSz="914400" rtl="0" eaLnBrk="1" fontAlgn="base" latinLnBrk="0" hangingPunct="1">
              <a:lnSpc>
                <a:spcPct val="9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Omits all material common to Matthew &amp; Luke</a:t>
            </a:r>
          </a:p>
          <a:p>
            <a:pPr marL="608460" marR="0" lvl="0" indent="-608460" algn="l" defTabSz="914400" rtl="0" eaLnBrk="1" fontAlgn="base" latinLnBrk="0" hangingPunct="1">
              <a:lnSpc>
                <a:spcPct val="9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Consistent theology of Matthew &amp; Luke</a:t>
            </a:r>
          </a:p>
        </p:txBody>
      </p:sp>
      <p:sp>
        <p:nvSpPr>
          <p:cNvPr id="8" name="Text Box 3">
            <a:extLst>
              <a:ext uri="{FF2B5EF4-FFF2-40B4-BE49-F238E27FC236}">
                <a16:creationId xmlns:a16="http://schemas.microsoft.com/office/drawing/2014/main" id="{AE0BD1CA-2309-0E4D-82D8-FF1E03057428}"/>
              </a:ext>
            </a:extLst>
          </p:cNvPr>
          <p:cNvSpPr txBox="1">
            <a:spLocks noChangeArrowheads="1"/>
          </p:cNvSpPr>
          <p:nvPr/>
        </p:nvSpPr>
        <p:spPr bwMode="auto">
          <a:xfrm>
            <a:off x="8582036" y="44466"/>
            <a:ext cx="527347" cy="461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261" tIns="45631" rIns="91261" bIns="4563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85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ext Box 3"/>
          <p:cNvSpPr txBox="1">
            <a:spLocks noChangeArrowheads="1"/>
          </p:cNvSpPr>
          <p:nvPr/>
        </p:nvSpPr>
        <p:spPr bwMode="auto">
          <a:xfrm>
            <a:off x="8410585" y="44461"/>
            <a:ext cx="697978"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78a</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pic>
        <p:nvPicPr>
          <p:cNvPr id="261122" name="Picture 4" descr="bs00559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8039" y="1628776"/>
            <a:ext cx="5095875" cy="522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00" name="Rectangle 5"/>
          <p:cNvSpPr>
            <a:spLocks noGrp="1" noChangeArrowheads="1"/>
          </p:cNvSpPr>
          <p:nvPr>
            <p:ph type="title" idx="4294967295"/>
          </p:nvPr>
        </p:nvSpPr>
        <p:spPr>
          <a:xfrm>
            <a:off x="250825" y="319089"/>
            <a:ext cx="5761038" cy="1754187"/>
          </a:xfrm>
          <a:solidFill>
            <a:schemeClr val="bg1"/>
          </a:solidFill>
          <a:ln w="76200">
            <a:solidFill>
              <a:srgbClr val="008000"/>
            </a:solidFill>
          </a:ln>
        </p:spPr>
        <p:txBody>
          <a:bodyPr>
            <a:spAutoFit/>
          </a:bodyPr>
          <a:lstStyle/>
          <a:p>
            <a:pPr eaLnBrk="1" hangingPunct="1">
              <a:defRPr/>
            </a:pPr>
            <a:r>
              <a:rPr lang="en-US" sz="3600" b="1" dirty="0">
                <a:solidFill>
                  <a:schemeClr val="tx1"/>
                </a:solidFill>
                <a:latin typeface="Arial"/>
                <a:ea typeface="ＭＳ Ｐゴシック" charset="0"/>
                <a:cs typeface="Arial"/>
              </a:rPr>
              <a:t>Indicators that</a:t>
            </a:r>
            <a:br>
              <a:rPr lang="en-US" sz="3600" b="1" dirty="0">
                <a:solidFill>
                  <a:schemeClr val="tx1"/>
                </a:solidFill>
                <a:latin typeface="Arial"/>
                <a:ea typeface="ＭＳ Ｐゴシック" charset="0"/>
                <a:cs typeface="Arial"/>
              </a:rPr>
            </a:br>
            <a:r>
              <a:rPr lang="en-US" sz="3600" b="1" dirty="0">
                <a:solidFill>
                  <a:schemeClr val="tx1"/>
                </a:solidFill>
                <a:latin typeface="Arial"/>
                <a:ea typeface="ＭＳ Ｐゴシック" charset="0"/>
                <a:cs typeface="Arial"/>
              </a:rPr>
              <a:t>Matthew wrote</a:t>
            </a:r>
            <a:br>
              <a:rPr lang="en-US" sz="3600" b="1" dirty="0">
                <a:solidFill>
                  <a:schemeClr val="tx1"/>
                </a:solidFill>
                <a:latin typeface="Arial"/>
                <a:ea typeface="ＭＳ Ｐゴシック" charset="0"/>
                <a:cs typeface="Arial"/>
              </a:rPr>
            </a:br>
            <a:r>
              <a:rPr lang="en-US" sz="3600" b="1" dirty="0">
                <a:solidFill>
                  <a:schemeClr val="tx1"/>
                </a:solidFill>
                <a:latin typeface="Arial"/>
                <a:ea typeface="ＭＳ Ｐゴシック" charset="0"/>
                <a:cs typeface="Arial"/>
              </a:rPr>
              <a:t>the First Gospel</a:t>
            </a:r>
          </a:p>
        </p:txBody>
      </p:sp>
    </p:spTree>
    <p:extLst>
      <p:ext uri="{BB962C8B-B14F-4D97-AF65-F5344CB8AC3E}">
        <p14:creationId xmlns:p14="http://schemas.microsoft.com/office/powerpoint/2010/main" val="2183105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69"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3170" name="Text Box 3"/>
          <p:cNvSpPr txBox="1">
            <a:spLocks noChangeArrowheads="1"/>
          </p:cNvSpPr>
          <p:nvPr/>
        </p:nvSpPr>
        <p:spPr bwMode="auto">
          <a:xfrm>
            <a:off x="8410585" y="44461"/>
            <a:ext cx="697978"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78a</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0" y="-26987"/>
            <a:ext cx="7454900" cy="1200151"/>
          </a:xfrm>
          <a:solidFill>
            <a:schemeClr val="bg1"/>
          </a:solidFill>
        </p:spPr>
        <p:txBody>
          <a:bodyPr>
            <a:spAutoFit/>
          </a:bodyPr>
          <a:lstStyle/>
          <a:p>
            <a:pPr eaLnBrk="1" hangingPunct="1">
              <a:defRPr/>
            </a:pPr>
            <a:r>
              <a:rPr lang="en-US" sz="3600" b="1" dirty="0">
                <a:solidFill>
                  <a:schemeClr val="tx1"/>
                </a:solidFill>
                <a:latin typeface="Arial"/>
                <a:ea typeface="ＭＳ Ｐゴシック" charset="0"/>
                <a:cs typeface="Arial"/>
              </a:rPr>
              <a:t>External Indicator #1: </a:t>
            </a:r>
            <a:br>
              <a:rPr lang="en-US" sz="3600" b="1" dirty="0">
                <a:solidFill>
                  <a:schemeClr val="tx1"/>
                </a:solidFill>
                <a:latin typeface="Arial"/>
                <a:ea typeface="ＭＳ Ｐゴシック" charset="0"/>
                <a:cs typeface="Arial"/>
              </a:rPr>
            </a:br>
            <a:r>
              <a:rPr lang="en-US" sz="3600" b="1" dirty="0">
                <a:solidFill>
                  <a:schemeClr val="tx1"/>
                </a:solidFill>
                <a:latin typeface="Arial"/>
                <a:ea typeface="ＭＳ Ｐゴシック" charset="0"/>
                <a:cs typeface="Arial"/>
              </a:rPr>
              <a:t>Testimony of Eusebius (4</a:t>
            </a:r>
            <a:r>
              <a:rPr lang="en-US" sz="3600" b="1" baseline="30000" dirty="0">
                <a:solidFill>
                  <a:schemeClr val="tx1"/>
                </a:solidFill>
                <a:latin typeface="Arial"/>
                <a:ea typeface="ＭＳ Ｐゴシック" charset="0"/>
                <a:cs typeface="Arial"/>
              </a:rPr>
              <a:t>th</a:t>
            </a:r>
            <a:r>
              <a:rPr lang="en-US" sz="3600" b="1" dirty="0">
                <a:solidFill>
                  <a:schemeClr val="tx1"/>
                </a:solidFill>
                <a:latin typeface="Arial"/>
                <a:ea typeface="ＭＳ Ｐゴシック" charset="0"/>
                <a:cs typeface="Arial"/>
              </a:rPr>
              <a:t> cent.)</a:t>
            </a:r>
          </a:p>
        </p:txBody>
      </p:sp>
      <p:sp>
        <p:nvSpPr>
          <p:cNvPr id="7" name="Text Box 2"/>
          <p:cNvSpPr txBox="1">
            <a:spLocks noChangeArrowheads="1"/>
          </p:cNvSpPr>
          <p:nvPr/>
        </p:nvSpPr>
        <p:spPr bwMode="auto">
          <a:xfrm>
            <a:off x="144484" y="1484898"/>
            <a:ext cx="5722937" cy="526298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mr-IN" sz="2800" b="1" i="0" u="none" strike="noStrike" kern="1200" cap="none" spc="0" normalizeH="0" baseline="0" noProof="0" dirty="0">
                <a:ln>
                  <a:noFill/>
                </a:ln>
                <a:solidFill>
                  <a:srgbClr val="FFFFFF"/>
                </a:solidFill>
                <a:effectLst/>
                <a:uLnTx/>
                <a:uFillTx/>
                <a:latin typeface="Arial" charset="0"/>
                <a:ea typeface="ＭＳ Ｐゴシック" charset="0"/>
              </a:rPr>
              <a:t>"</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Among the four Gospels, which are the only indisputable ones in the Church of God under heaven, I have learned by tradition [from 2</a:t>
            </a:r>
            <a:r>
              <a:rPr kumimoji="0" lang="en-US" sz="2800" b="1" i="0" u="none" strike="noStrike" kern="1200" cap="none" spc="0" normalizeH="0" baseline="30000" noProof="0" dirty="0">
                <a:ln>
                  <a:noFill/>
                </a:ln>
                <a:solidFill>
                  <a:srgbClr val="FFFFFF"/>
                </a:solidFill>
                <a:effectLst/>
                <a:uLnTx/>
                <a:uFillTx/>
                <a:latin typeface="Arial" charset="0"/>
                <a:ea typeface="ＭＳ Ｐゴシック" charset="0"/>
              </a:rPr>
              <a:t>nd</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 cent. Origen] that </a:t>
            </a:r>
            <a:r>
              <a:rPr kumimoji="0" lang="en-US" sz="2800" b="1" i="0" u="none" strike="noStrike" kern="1200" cap="none" spc="0" normalizeH="0" baseline="0" noProof="0" dirty="0">
                <a:ln>
                  <a:noFill/>
                </a:ln>
                <a:solidFill>
                  <a:srgbClr val="FFFF00"/>
                </a:solidFill>
                <a:effectLst/>
                <a:uLnTx/>
                <a:uFillTx/>
                <a:latin typeface="Arial" charset="0"/>
                <a:ea typeface="ＭＳ Ｐゴシック" charset="0"/>
              </a:rPr>
              <a:t>the first [Gospel] was written by Matthew</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 who was once a publican, but afterwards an apostle of Jesus Christ, and it was prepared for the converts from Judaism, and published in the Hebrew language.</a:t>
            </a:r>
            <a:r>
              <a:rPr kumimoji="0" lang="mr-IN" sz="2800" b="1" i="0" u="none" strike="noStrike" kern="1200" cap="none" spc="0" normalizeH="0" baseline="0" noProof="0" dirty="0">
                <a:ln>
                  <a:noFill/>
                </a:ln>
                <a:solidFill>
                  <a:srgbClr val="FFFFFF"/>
                </a:solidFill>
                <a:effectLst/>
                <a:uLnTx/>
                <a:uFillTx/>
                <a:latin typeface="Arial" charset="0"/>
                <a:ea typeface="ＭＳ Ｐゴシック" charset="0"/>
              </a:rPr>
              <a:t>"</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63173" name="Text Box 2"/>
          <p:cNvSpPr txBox="1">
            <a:spLocks noChangeArrowheads="1"/>
          </p:cNvSpPr>
          <p:nvPr/>
        </p:nvSpPr>
        <p:spPr bwMode="auto">
          <a:xfrm>
            <a:off x="5981700" y="4941889"/>
            <a:ext cx="3132138" cy="1814512"/>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rPr>
              <a:t>(Eusebius, </a:t>
            </a:r>
            <a:r>
              <a:rPr kumimoji="0" lang="en-US" sz="2800" b="0" i="1" u="none" strike="noStrike" kern="1200" cap="none" spc="0" normalizeH="0" baseline="0" noProof="0">
                <a:ln>
                  <a:noFill/>
                </a:ln>
                <a:solidFill>
                  <a:srgbClr val="FFFFFF"/>
                </a:solidFill>
                <a:effectLst/>
                <a:uLnTx/>
                <a:uFillTx/>
                <a:latin typeface="Arial" charset="0"/>
                <a:ea typeface="ＭＳ Ｐゴシック" charset="0"/>
              </a:rPr>
              <a:t>Eccl. Hist.</a:t>
            </a:r>
            <a:r>
              <a:rPr kumimoji="0" lang="en-US" sz="2800" b="0" i="0" u="none" strike="noStrike" kern="1200" cap="none" spc="0" normalizeH="0" baseline="0" noProof="0">
                <a:ln>
                  <a:noFill/>
                </a:ln>
                <a:solidFill>
                  <a:srgbClr val="FFFFFF"/>
                </a:solidFill>
                <a:effectLst/>
                <a:uLnTx/>
                <a:uFillTx/>
                <a:latin typeface="Arial" charset="0"/>
                <a:ea typeface="ＭＳ Ｐゴシック" charset="0"/>
              </a:rPr>
              <a:t> 6.25.4 quoting Origen of the 2</a:t>
            </a:r>
            <a:r>
              <a:rPr kumimoji="0" lang="en-US" sz="2800" b="0" i="0" u="none" strike="noStrike" kern="1200" cap="none" spc="0" normalizeH="0" baseline="30000" noProof="0">
                <a:ln>
                  <a:noFill/>
                </a:ln>
                <a:solidFill>
                  <a:srgbClr val="FFFFFF"/>
                </a:solidFill>
                <a:effectLst/>
                <a:uLnTx/>
                <a:uFillTx/>
                <a:latin typeface="Arial" charset="0"/>
                <a:ea typeface="ＭＳ Ｐゴシック" charset="0"/>
              </a:rPr>
              <a:t>nd</a:t>
            </a:r>
            <a:r>
              <a:rPr kumimoji="0" lang="en-US" sz="2800" b="0" i="0" u="none" strike="noStrike" kern="1200" cap="none" spc="0" normalizeH="0" baseline="0" noProof="0">
                <a:ln>
                  <a:noFill/>
                </a:ln>
                <a:solidFill>
                  <a:srgbClr val="FFFFFF"/>
                </a:solidFill>
                <a:effectLst/>
                <a:uLnTx/>
                <a:uFillTx/>
                <a:latin typeface="Arial" charset="0"/>
                <a:ea typeface="ＭＳ Ｐゴシック" charset="0"/>
              </a:rPr>
              <a:t> century)</a:t>
            </a:r>
          </a:p>
        </p:txBody>
      </p:sp>
    </p:spTree>
    <p:extLst>
      <p:ext uri="{BB962C8B-B14F-4D97-AF65-F5344CB8AC3E}">
        <p14:creationId xmlns:p14="http://schemas.microsoft.com/office/powerpoint/2010/main" val="1487231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7"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5218" name="Text Box 3"/>
          <p:cNvSpPr txBox="1">
            <a:spLocks noChangeArrowheads="1"/>
          </p:cNvSpPr>
          <p:nvPr/>
        </p:nvSpPr>
        <p:spPr bwMode="auto">
          <a:xfrm>
            <a:off x="8410585" y="44461"/>
            <a:ext cx="697978"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78a</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0" y="-26987"/>
            <a:ext cx="7454900" cy="1200151"/>
          </a:xfrm>
          <a:solidFill>
            <a:schemeClr val="bg1"/>
          </a:solidFill>
        </p:spPr>
        <p:txBody>
          <a:bodyPr>
            <a:spAutoFit/>
          </a:bodyPr>
          <a:lstStyle/>
          <a:p>
            <a:pPr eaLnBrk="1" hangingPunct="1">
              <a:defRPr/>
            </a:pPr>
            <a:r>
              <a:rPr lang="en-US" sz="3600" b="1" dirty="0">
                <a:solidFill>
                  <a:schemeClr val="tx1"/>
                </a:solidFill>
                <a:latin typeface="Arial"/>
                <a:ea typeface="ＭＳ Ｐゴシック" charset="0"/>
                <a:cs typeface="Arial"/>
              </a:rPr>
              <a:t>External Indicator #1: </a:t>
            </a:r>
            <a:br>
              <a:rPr lang="en-US" sz="3600" b="1" dirty="0">
                <a:solidFill>
                  <a:schemeClr val="tx1"/>
                </a:solidFill>
                <a:latin typeface="Arial"/>
                <a:ea typeface="ＭＳ Ｐゴシック" charset="0"/>
                <a:cs typeface="Arial"/>
              </a:rPr>
            </a:br>
            <a:r>
              <a:rPr lang="en-US" sz="3600" b="1" dirty="0">
                <a:solidFill>
                  <a:schemeClr val="tx1"/>
                </a:solidFill>
                <a:latin typeface="Arial"/>
                <a:ea typeface="ＭＳ Ｐゴシック" charset="0"/>
                <a:cs typeface="Arial"/>
              </a:rPr>
              <a:t>Testimony of Eusebius (4</a:t>
            </a:r>
            <a:r>
              <a:rPr lang="en-US" sz="3600" b="1" baseline="30000" dirty="0">
                <a:solidFill>
                  <a:schemeClr val="tx1"/>
                </a:solidFill>
                <a:latin typeface="Arial"/>
                <a:ea typeface="ＭＳ Ｐゴシック" charset="0"/>
                <a:cs typeface="Arial"/>
              </a:rPr>
              <a:t>th</a:t>
            </a:r>
            <a:r>
              <a:rPr lang="en-US" sz="3600" b="1" dirty="0">
                <a:solidFill>
                  <a:schemeClr val="tx1"/>
                </a:solidFill>
                <a:latin typeface="Arial"/>
                <a:ea typeface="ＭＳ Ｐゴシック" charset="0"/>
                <a:cs typeface="Arial"/>
              </a:rPr>
              <a:t> cent.)</a:t>
            </a:r>
          </a:p>
        </p:txBody>
      </p:sp>
      <p:sp>
        <p:nvSpPr>
          <p:cNvPr id="7" name="Text Box 2"/>
          <p:cNvSpPr txBox="1">
            <a:spLocks noChangeArrowheads="1"/>
          </p:cNvSpPr>
          <p:nvPr/>
        </p:nvSpPr>
        <p:spPr bwMode="auto">
          <a:xfrm>
            <a:off x="144484" y="1196773"/>
            <a:ext cx="5722937" cy="5693867"/>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mr-IN" sz="2800" b="1" i="0" u="none" strike="noStrike" kern="1200" cap="none" spc="0" normalizeH="0" baseline="0" noProof="0" dirty="0">
                <a:ln>
                  <a:noFill/>
                </a:ln>
                <a:solidFill>
                  <a:srgbClr val="FFFFFF"/>
                </a:solidFill>
                <a:effectLst/>
                <a:uLnTx/>
                <a:uFillTx/>
                <a:latin typeface="Arial" charset="0"/>
                <a:ea typeface="ＭＳ Ｐゴシック" charset="0"/>
              </a:rPr>
              <a:t>"</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The second is by </a:t>
            </a:r>
            <a:r>
              <a:rPr kumimoji="0" lang="en-US" sz="2800" b="1" i="0" u="none" strike="noStrike" kern="1200" cap="none" spc="0" normalizeH="0" baseline="0" noProof="0" dirty="0">
                <a:ln>
                  <a:noFill/>
                </a:ln>
                <a:solidFill>
                  <a:srgbClr val="FFFF00"/>
                </a:solidFill>
                <a:effectLst/>
                <a:uLnTx/>
                <a:uFillTx/>
                <a:latin typeface="Arial" charset="0"/>
                <a:ea typeface="ＭＳ Ｐゴシック" charset="0"/>
              </a:rPr>
              <a:t>Mark</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 who composed it according to the instructions of Peter, who in his Catholic [i.e., General] epistle acknowledges him as a son, saying, </a:t>
            </a:r>
            <a:r>
              <a:rPr kumimoji="0" lang="mr-IN" sz="2800" b="1" i="0" u="none" strike="noStrike" kern="1200" cap="none" spc="0" normalizeH="0" baseline="0" noProof="0" dirty="0">
                <a:ln>
                  <a:noFill/>
                </a:ln>
                <a:solidFill>
                  <a:srgbClr val="FFFFFF"/>
                </a:solidFill>
                <a:effectLst/>
                <a:uLnTx/>
                <a:uFillTx/>
                <a:latin typeface="Arial" charset="0"/>
                <a:ea typeface="ＭＳ Ｐゴシック" charset="0"/>
              </a:rPr>
              <a:t>'</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The church that is at Babylon elected together with you, </a:t>
            </a:r>
            <a:r>
              <a:rPr kumimoji="0" lang="en-US" sz="2800" b="1" i="0" u="none" strike="noStrike" kern="1200" cap="none" spc="0" normalizeH="0" baseline="0" noProof="0" dirty="0" err="1">
                <a:ln>
                  <a:noFill/>
                </a:ln>
                <a:solidFill>
                  <a:srgbClr val="FFFFFF"/>
                </a:solidFill>
                <a:effectLst/>
                <a:uLnTx/>
                <a:uFillTx/>
                <a:latin typeface="Arial" charset="0"/>
                <a:ea typeface="ＭＳ Ｐゴシック" charset="0"/>
              </a:rPr>
              <a:t>saluteth</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 you, and so doth Marcus, my son.</a:t>
            </a:r>
            <a:r>
              <a:rPr kumimoji="0" lang="mr-IN" sz="2800" b="1" i="0" u="none" strike="noStrike" kern="1200" cap="none" spc="0" normalizeH="0" baseline="0" noProof="0" dirty="0">
                <a:ln>
                  <a:noFill/>
                </a:ln>
                <a:solidFill>
                  <a:srgbClr val="FFFFFF"/>
                </a:solidFill>
                <a:effectLst/>
                <a:uLnTx/>
                <a:uFillTx/>
                <a:latin typeface="Arial" charset="0"/>
                <a:ea typeface="ＭＳ Ｐゴシック" charset="0"/>
              </a:rPr>
              <a:t>'</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  And the third by </a:t>
            </a:r>
            <a:r>
              <a:rPr kumimoji="0" lang="en-US" sz="2800" b="1" i="0" u="none" strike="noStrike" kern="1200" cap="none" spc="0" normalizeH="0" baseline="0" noProof="0" dirty="0">
                <a:ln>
                  <a:noFill/>
                </a:ln>
                <a:solidFill>
                  <a:srgbClr val="FFFF00"/>
                </a:solidFill>
                <a:effectLst/>
                <a:uLnTx/>
                <a:uFillTx/>
                <a:latin typeface="Arial" charset="0"/>
                <a:ea typeface="ＭＳ Ｐゴシック" charset="0"/>
              </a:rPr>
              <a:t>Luke</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 the Gospel commended by Paul, and composed for Gentile converts.  Last of all that by </a:t>
            </a:r>
            <a:r>
              <a:rPr kumimoji="0" lang="en-US" sz="2800" b="1" i="0" u="none" strike="noStrike" kern="1200" cap="none" spc="0" normalizeH="0" baseline="0" noProof="0" dirty="0">
                <a:ln>
                  <a:noFill/>
                </a:ln>
                <a:solidFill>
                  <a:srgbClr val="FFFF00"/>
                </a:solidFill>
                <a:effectLst/>
                <a:uLnTx/>
                <a:uFillTx/>
                <a:latin typeface="Arial" charset="0"/>
                <a:ea typeface="ＭＳ Ｐゴシック" charset="0"/>
              </a:rPr>
              <a:t>John</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a:t>
            </a:r>
            <a:r>
              <a:rPr kumimoji="0" lang="mr-IN" sz="2800" b="1" i="0" u="none" strike="noStrike" kern="1200" cap="none" spc="0" normalizeH="0" baseline="0" noProof="0" dirty="0">
                <a:ln>
                  <a:noFill/>
                </a:ln>
                <a:solidFill>
                  <a:srgbClr val="FFFFFF"/>
                </a:solidFill>
                <a:effectLst/>
                <a:uLnTx/>
                <a:uFillTx/>
                <a:latin typeface="Arial" charset="0"/>
                <a:ea typeface="ＭＳ Ｐゴシック" charset="0"/>
              </a:rPr>
              <a:t>"</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65221" name="Text Box 2"/>
          <p:cNvSpPr txBox="1">
            <a:spLocks noChangeArrowheads="1"/>
          </p:cNvSpPr>
          <p:nvPr/>
        </p:nvSpPr>
        <p:spPr bwMode="auto">
          <a:xfrm>
            <a:off x="5981700" y="4941889"/>
            <a:ext cx="3132138" cy="1814512"/>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rPr>
              <a:t>(Eusebius, </a:t>
            </a:r>
            <a:r>
              <a:rPr kumimoji="0" lang="en-US" sz="2800" b="0" i="1" u="none" strike="noStrike" kern="1200" cap="none" spc="0" normalizeH="0" baseline="0" noProof="0">
                <a:ln>
                  <a:noFill/>
                </a:ln>
                <a:solidFill>
                  <a:srgbClr val="FFFFFF"/>
                </a:solidFill>
                <a:effectLst/>
                <a:uLnTx/>
                <a:uFillTx/>
                <a:latin typeface="Arial" charset="0"/>
                <a:ea typeface="ＭＳ Ｐゴシック" charset="0"/>
              </a:rPr>
              <a:t>Eccl. Hist.</a:t>
            </a:r>
            <a:r>
              <a:rPr kumimoji="0" lang="en-US" sz="2800" b="0" i="0" u="none" strike="noStrike" kern="1200" cap="none" spc="0" normalizeH="0" baseline="0" noProof="0">
                <a:ln>
                  <a:noFill/>
                </a:ln>
                <a:solidFill>
                  <a:srgbClr val="FFFFFF"/>
                </a:solidFill>
                <a:effectLst/>
                <a:uLnTx/>
                <a:uFillTx/>
                <a:latin typeface="Arial" charset="0"/>
                <a:ea typeface="ＭＳ Ｐゴシック" charset="0"/>
              </a:rPr>
              <a:t> 6.25.4 quoting Origen of the 2</a:t>
            </a:r>
            <a:r>
              <a:rPr kumimoji="0" lang="en-US" sz="2800" b="0" i="0" u="none" strike="noStrike" kern="1200" cap="none" spc="0" normalizeH="0" baseline="30000" noProof="0">
                <a:ln>
                  <a:noFill/>
                </a:ln>
                <a:solidFill>
                  <a:srgbClr val="FFFFFF"/>
                </a:solidFill>
                <a:effectLst/>
                <a:uLnTx/>
                <a:uFillTx/>
                <a:latin typeface="Arial" charset="0"/>
                <a:ea typeface="ＭＳ Ｐゴシック" charset="0"/>
              </a:rPr>
              <a:t>nd</a:t>
            </a:r>
            <a:r>
              <a:rPr kumimoji="0" lang="en-US" sz="2800" b="0" i="0" u="none" strike="noStrike" kern="1200" cap="none" spc="0" normalizeH="0" baseline="0" noProof="0">
                <a:ln>
                  <a:noFill/>
                </a:ln>
                <a:solidFill>
                  <a:srgbClr val="FFFFFF"/>
                </a:solidFill>
                <a:effectLst/>
                <a:uLnTx/>
                <a:uFillTx/>
                <a:latin typeface="Arial" charset="0"/>
                <a:ea typeface="ＭＳ Ｐゴシック" charset="0"/>
              </a:rPr>
              <a:t> century)</a:t>
            </a:r>
          </a:p>
        </p:txBody>
      </p:sp>
    </p:spTree>
    <p:extLst>
      <p:ext uri="{BB962C8B-B14F-4D97-AF65-F5344CB8AC3E}">
        <p14:creationId xmlns:p14="http://schemas.microsoft.com/office/powerpoint/2010/main" val="1417041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heckerboard(across)">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 Box 4"/>
          <p:cNvSpPr txBox="1">
            <a:spLocks noChangeArrowheads="1"/>
          </p:cNvSpPr>
          <p:nvPr/>
        </p:nvSpPr>
        <p:spPr bwMode="auto">
          <a:xfrm>
            <a:off x="8426458" y="152409"/>
            <a:ext cx="52680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48</a:t>
            </a:r>
          </a:p>
        </p:txBody>
      </p:sp>
      <p:grpSp>
        <p:nvGrpSpPr>
          <p:cNvPr id="150530" name="Group 5"/>
          <p:cNvGrpSpPr>
            <a:grpSpLocks/>
          </p:cNvGrpSpPr>
          <p:nvPr/>
        </p:nvGrpSpPr>
        <p:grpSpPr bwMode="auto">
          <a:xfrm>
            <a:off x="4645044" y="28600"/>
            <a:ext cx="2436823" cy="1222383"/>
            <a:chOff x="334" y="546"/>
            <a:chExt cx="1535" cy="770"/>
          </a:xfrm>
        </p:grpSpPr>
        <p:sp>
          <p:nvSpPr>
            <p:cNvPr id="150534" name="Text Box 6"/>
            <p:cNvSpPr txBox="1">
              <a:spLocks noChangeArrowheads="1"/>
            </p:cNvSpPr>
            <p:nvPr/>
          </p:nvSpPr>
          <p:spPr bwMode="auto">
            <a:xfrm rot="16200000">
              <a:off x="78" y="802"/>
              <a:ext cx="763"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Matthew</a:t>
              </a:r>
            </a:p>
          </p:txBody>
        </p:sp>
        <p:sp>
          <p:nvSpPr>
            <p:cNvPr id="150535" name="Text Box 7"/>
            <p:cNvSpPr txBox="1">
              <a:spLocks noChangeArrowheads="1"/>
            </p:cNvSpPr>
            <p:nvPr/>
          </p:nvSpPr>
          <p:spPr bwMode="auto">
            <a:xfrm rot="16200000">
              <a:off x="643" y="900"/>
              <a:ext cx="496"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Mark</a:t>
              </a:r>
            </a:p>
          </p:txBody>
        </p:sp>
        <p:sp>
          <p:nvSpPr>
            <p:cNvPr id="150536" name="Text Box 8"/>
            <p:cNvSpPr txBox="1">
              <a:spLocks noChangeArrowheads="1"/>
            </p:cNvSpPr>
            <p:nvPr/>
          </p:nvSpPr>
          <p:spPr bwMode="auto">
            <a:xfrm rot="16200000">
              <a:off x="1066" y="930"/>
              <a:ext cx="493"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Luke</a:t>
              </a:r>
            </a:p>
          </p:txBody>
        </p:sp>
        <p:sp>
          <p:nvSpPr>
            <p:cNvPr id="150537" name="Text Box 9"/>
            <p:cNvSpPr txBox="1">
              <a:spLocks noChangeArrowheads="1"/>
            </p:cNvSpPr>
            <p:nvPr/>
          </p:nvSpPr>
          <p:spPr bwMode="auto">
            <a:xfrm rot="16200000">
              <a:off x="1492" y="939"/>
              <a:ext cx="502"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John</a:t>
              </a:r>
            </a:p>
          </p:txBody>
        </p:sp>
      </p:grpSp>
      <p:sp>
        <p:nvSpPr>
          <p:cNvPr id="66570" name="Rectangle 10"/>
          <p:cNvSpPr>
            <a:spLocks noGrp="1" noChangeArrowheads="1"/>
          </p:cNvSpPr>
          <p:nvPr>
            <p:ph type="title"/>
          </p:nvPr>
        </p:nvSpPr>
        <p:spPr>
          <a:xfrm>
            <a:off x="-152399" y="0"/>
            <a:ext cx="4724400" cy="1066800"/>
          </a:xfrm>
        </p:spPr>
        <p:txBody>
          <a:bodyPr/>
          <a:lstStyle/>
          <a:p>
            <a:pPr eaLnBrk="1" hangingPunct="1">
              <a:defRPr/>
            </a:pPr>
            <a:r>
              <a:rPr lang="en-US" dirty="0">
                <a:solidFill>
                  <a:schemeClr val="tx1"/>
                </a:solidFill>
                <a:effectLst/>
                <a:latin typeface="Arial" charset="0"/>
                <a:ea typeface="ＭＳ Ｐゴシック" charset="0"/>
                <a:cs typeface="Arial" charset="0"/>
              </a:rPr>
              <a:t>The Gospels</a:t>
            </a:r>
          </a:p>
        </p:txBody>
      </p:sp>
      <p:sp>
        <p:nvSpPr>
          <p:cNvPr id="150532" name="Text Box 11"/>
          <p:cNvSpPr txBox="1">
            <a:spLocks noChangeArrowheads="1"/>
          </p:cNvSpPr>
          <p:nvPr/>
        </p:nvSpPr>
        <p:spPr bwMode="auto">
          <a:xfrm>
            <a:off x="21" y="762000"/>
            <a:ext cx="457199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i="1" dirty="0">
                <a:solidFill>
                  <a:srgbClr val="FFFFFF"/>
                </a:solidFill>
                <a:latin typeface="Arial" charset="0"/>
                <a:cs typeface="Arial" charset="0"/>
              </a:rPr>
              <a:t>Bible Visual Resource Book,</a:t>
            </a:r>
            <a:r>
              <a:rPr lang="en-US" sz="2000" dirty="0">
                <a:solidFill>
                  <a:srgbClr val="FFFFFF"/>
                </a:solidFill>
                <a:latin typeface="Arial" charset="0"/>
                <a:cs typeface="Arial" charset="0"/>
              </a:rPr>
              <a:t> 177</a:t>
            </a:r>
          </a:p>
        </p:txBody>
      </p:sp>
      <p:sp>
        <p:nvSpPr>
          <p:cNvPr id="66572" name="Rectangle 12"/>
          <p:cNvSpPr>
            <a:spLocks noChangeArrowheads="1"/>
          </p:cNvSpPr>
          <p:nvPr/>
        </p:nvSpPr>
        <p:spPr bwMode="auto">
          <a:xfrm>
            <a:off x="0" y="1295400"/>
            <a:ext cx="9144000" cy="5105400"/>
          </a:xfrm>
          <a:prstGeom prst="rect">
            <a:avLst/>
          </a:prstGeom>
          <a:noFill/>
          <a:ln w="9525">
            <a:noFill/>
            <a:miter lim="800000"/>
            <a:headEnd/>
            <a:tailEnd/>
          </a:ln>
          <a:effectLst/>
        </p:spPr>
        <p:txBody>
          <a:bodyPr lIns="91341" tIns="45671" rIns="91341" bIns="45671"/>
          <a:lstStyle/>
          <a:p>
            <a:pPr marL="342543" indent="-342543" eaLnBrk="1" hangingPunct="1">
              <a:lnSpc>
                <a:spcPct val="90000"/>
              </a:lnSpc>
              <a:spcBef>
                <a:spcPct val="20000"/>
              </a:spcBef>
              <a:buClr>
                <a:srgbClr val="FFFFCC"/>
              </a:buClr>
              <a:buSzPct val="75000"/>
              <a:buFont typeface="Wingdings" charset="0"/>
              <a:buChar char="§"/>
              <a:defRPr/>
            </a:pPr>
            <a:r>
              <a:rPr lang="en-US" altLang="ja-JP" sz="2800" b="1" dirty="0">
                <a:solidFill>
                  <a:srgbClr val="FFFFFF"/>
                </a:solidFill>
                <a:latin typeface="Arial Narrow"/>
                <a:cs typeface="Arial Narrow"/>
              </a:rPr>
              <a:t>The word </a:t>
            </a:r>
            <a:r>
              <a:rPr lang="mr-IN" altLang="ja-JP" sz="2800" b="1" dirty="0">
                <a:solidFill>
                  <a:srgbClr val="FFFFFF"/>
                </a:solidFill>
                <a:latin typeface="Arial Narrow"/>
                <a:cs typeface="Arial Narrow"/>
              </a:rPr>
              <a:t>"</a:t>
            </a:r>
            <a:r>
              <a:rPr lang="en-US" altLang="ja-JP" sz="2800" b="1" dirty="0">
                <a:solidFill>
                  <a:srgbClr val="FFFFFF"/>
                </a:solidFill>
                <a:latin typeface="Arial Narrow"/>
                <a:cs typeface="Arial Narrow"/>
              </a:rPr>
              <a:t>Gospel</a:t>
            </a:r>
            <a:r>
              <a:rPr lang="mr-IN" altLang="ja-JP" sz="2800" b="1" dirty="0">
                <a:solidFill>
                  <a:srgbClr val="FFFFFF"/>
                </a:solidFill>
                <a:latin typeface="Arial Narrow"/>
                <a:cs typeface="Arial Narrow"/>
              </a:rPr>
              <a:t>"</a:t>
            </a:r>
            <a:r>
              <a:rPr lang="en-US" altLang="ja-JP" sz="2800" b="1" dirty="0">
                <a:solidFill>
                  <a:srgbClr val="FFFFFF"/>
                </a:solidFill>
                <a:latin typeface="Arial Narrow"/>
                <a:cs typeface="Arial Narrow"/>
              </a:rPr>
              <a:t> comes from the Old English </a:t>
            </a:r>
            <a:r>
              <a:rPr lang="mr-IN" altLang="ja-JP" sz="2800" b="1" dirty="0">
                <a:solidFill>
                  <a:srgbClr val="FFFFFF"/>
                </a:solidFill>
                <a:latin typeface="Arial Narrow"/>
                <a:cs typeface="Arial Narrow"/>
              </a:rPr>
              <a:t>"</a:t>
            </a:r>
            <a:r>
              <a:rPr lang="en-US" altLang="ja-JP" sz="2800" b="1" dirty="0">
                <a:solidFill>
                  <a:srgbClr val="FFFFFF"/>
                </a:solidFill>
                <a:latin typeface="Arial Narrow"/>
                <a:cs typeface="Arial Narrow"/>
              </a:rPr>
              <a:t>God-spell.</a:t>
            </a:r>
            <a:r>
              <a:rPr lang="mr-IN" altLang="ja-JP" sz="2800" b="1" dirty="0">
                <a:solidFill>
                  <a:srgbClr val="FFFFFF"/>
                </a:solidFill>
                <a:latin typeface="Arial Narrow"/>
                <a:cs typeface="Arial Narrow"/>
              </a:rPr>
              <a:t>"</a:t>
            </a:r>
            <a:r>
              <a:rPr lang="en-US" altLang="ja-JP" sz="2800" b="1" dirty="0">
                <a:solidFill>
                  <a:srgbClr val="FFFFFF"/>
                </a:solidFill>
                <a:latin typeface="Arial Narrow"/>
                <a:cs typeface="Arial Narrow"/>
              </a:rPr>
              <a:t> It translates the Greek word for </a:t>
            </a:r>
            <a:r>
              <a:rPr lang="mr-IN" altLang="ja-JP" sz="2800" b="1" dirty="0">
                <a:solidFill>
                  <a:srgbClr val="FFFFFF"/>
                </a:solidFill>
                <a:latin typeface="Arial Narrow"/>
                <a:cs typeface="Arial Narrow"/>
              </a:rPr>
              <a:t>"</a:t>
            </a:r>
            <a:r>
              <a:rPr lang="en-US" altLang="ja-JP" sz="2800" b="1" dirty="0">
                <a:solidFill>
                  <a:srgbClr val="FFFFFF"/>
                </a:solidFill>
                <a:latin typeface="Arial Narrow"/>
                <a:cs typeface="Arial Narrow"/>
              </a:rPr>
              <a:t>good news.</a:t>
            </a:r>
            <a:r>
              <a:rPr lang="mr-IN" altLang="ja-JP" sz="2800" b="1" dirty="0">
                <a:solidFill>
                  <a:srgbClr val="FFFFFF"/>
                </a:solidFill>
                <a:latin typeface="Arial Narrow"/>
                <a:cs typeface="Arial Narrow"/>
              </a:rPr>
              <a:t>"</a:t>
            </a:r>
            <a:endParaRPr lang="en-US" altLang="ja-JP" sz="2800" b="1" dirty="0">
              <a:solidFill>
                <a:srgbClr val="FFFFFF"/>
              </a:solidFill>
              <a:latin typeface="Arial Narrow"/>
              <a:cs typeface="Arial Narrow"/>
            </a:endParaRPr>
          </a:p>
          <a:p>
            <a:pPr marL="342543" indent="-342543" eaLnBrk="1" hangingPunct="1">
              <a:lnSpc>
                <a:spcPct val="90000"/>
              </a:lnSpc>
              <a:spcBef>
                <a:spcPct val="20000"/>
              </a:spcBef>
              <a:buClr>
                <a:srgbClr val="FFFFCC"/>
              </a:buClr>
              <a:buSzPct val="75000"/>
              <a:buFont typeface="Wingdings" charset="0"/>
              <a:buChar char="§"/>
              <a:defRPr/>
            </a:pPr>
            <a:r>
              <a:rPr lang="en-US" sz="2800" b="1" dirty="0">
                <a:solidFill>
                  <a:srgbClr val="FFFFFF"/>
                </a:solidFill>
                <a:latin typeface="Arial Narrow"/>
                <a:cs typeface="Arial Narrow"/>
              </a:rPr>
              <a:t>In antiquity king</a:t>
            </a:r>
            <a:r>
              <a:rPr lang="mr-IN" sz="2800" b="1" dirty="0">
                <a:solidFill>
                  <a:srgbClr val="FFFFFF"/>
                </a:solidFill>
                <a:latin typeface="Arial Narrow"/>
                <a:cs typeface="Arial Narrow"/>
              </a:rPr>
              <a:t>'</a:t>
            </a:r>
            <a:r>
              <a:rPr lang="en-US" sz="2800" b="1" dirty="0">
                <a:solidFill>
                  <a:srgbClr val="FFFFFF"/>
                </a:solidFill>
                <a:latin typeface="Arial Narrow"/>
                <a:cs typeface="Arial Narrow"/>
              </a:rPr>
              <a:t>s heralds announced </a:t>
            </a:r>
            <a:r>
              <a:rPr lang="mr-IN" sz="2800" b="1" dirty="0">
                <a:solidFill>
                  <a:srgbClr val="FFFFFF"/>
                </a:solidFill>
                <a:latin typeface="Arial Narrow"/>
                <a:cs typeface="Arial Narrow"/>
              </a:rPr>
              <a:t>"</a:t>
            </a:r>
            <a:r>
              <a:rPr lang="en-US" sz="2800" b="1" dirty="0">
                <a:solidFill>
                  <a:srgbClr val="FFFFFF"/>
                </a:solidFill>
                <a:latin typeface="Arial Narrow"/>
                <a:cs typeface="Arial Narrow"/>
              </a:rPr>
              <a:t>glad tidings</a:t>
            </a:r>
            <a:r>
              <a:rPr lang="mr-IN" sz="2800" b="1" dirty="0">
                <a:solidFill>
                  <a:srgbClr val="FFFFFF"/>
                </a:solidFill>
                <a:latin typeface="Arial Narrow"/>
                <a:cs typeface="Arial Narrow"/>
              </a:rPr>
              <a:t>"</a:t>
            </a:r>
            <a:r>
              <a:rPr lang="en-US" sz="2800" b="1" dirty="0">
                <a:solidFill>
                  <a:srgbClr val="FFFFFF"/>
                </a:solidFill>
                <a:latin typeface="Arial Narrow"/>
                <a:cs typeface="Arial Narrow"/>
              </a:rPr>
              <a:t> of the king</a:t>
            </a:r>
            <a:r>
              <a:rPr lang="mr-IN" sz="2800" b="1" dirty="0">
                <a:solidFill>
                  <a:srgbClr val="FFFFFF"/>
                </a:solidFill>
                <a:latin typeface="Arial Narrow"/>
                <a:cs typeface="Arial Narrow"/>
              </a:rPr>
              <a:t>'</a:t>
            </a:r>
            <a:r>
              <a:rPr lang="en-US" sz="2800" b="1" dirty="0">
                <a:solidFill>
                  <a:srgbClr val="FFFFFF"/>
                </a:solidFill>
                <a:latin typeface="Arial Narrow"/>
                <a:cs typeface="Arial Narrow"/>
              </a:rPr>
              <a:t>s birthday throughout the cities of the realm.</a:t>
            </a:r>
          </a:p>
          <a:p>
            <a:pPr marL="342543" indent="-342543" eaLnBrk="1" hangingPunct="1">
              <a:lnSpc>
                <a:spcPct val="90000"/>
              </a:lnSpc>
              <a:spcBef>
                <a:spcPct val="20000"/>
              </a:spcBef>
              <a:buClr>
                <a:srgbClr val="FFFFCC"/>
              </a:buClr>
              <a:buSzPct val="75000"/>
              <a:buFont typeface="Wingdings" charset="0"/>
              <a:buChar char="§"/>
              <a:defRPr/>
            </a:pPr>
            <a:r>
              <a:rPr lang="en-US" sz="2800" b="1" dirty="0">
                <a:solidFill>
                  <a:srgbClr val="FFFFFF"/>
                </a:solidFill>
                <a:latin typeface="Arial Narrow"/>
                <a:cs typeface="Arial Narrow"/>
              </a:rPr>
              <a:t>It has the same meaning in our New Testament. The four Gospels announce the glad tidings about Jesus.</a:t>
            </a:r>
          </a:p>
          <a:p>
            <a:pPr marL="342543" indent="-342543" eaLnBrk="1" hangingPunct="1">
              <a:lnSpc>
                <a:spcPct val="90000"/>
              </a:lnSpc>
              <a:spcBef>
                <a:spcPct val="20000"/>
              </a:spcBef>
              <a:buClr>
                <a:srgbClr val="FFFFCC"/>
              </a:buClr>
              <a:buSzPct val="75000"/>
              <a:buFont typeface="Wingdings" charset="0"/>
              <a:buChar char="§"/>
              <a:defRPr/>
            </a:pPr>
            <a:r>
              <a:rPr lang="en-US" sz="2800" b="1" dirty="0">
                <a:solidFill>
                  <a:srgbClr val="FFFFFF"/>
                </a:solidFill>
                <a:latin typeface="Arial Narrow"/>
                <a:cs typeface="Arial Narrow"/>
              </a:rPr>
              <a:t>The ancient world knew of history, poetry, prophecy and letters. But a </a:t>
            </a:r>
            <a:r>
              <a:rPr lang="mr-IN" sz="2800" b="1" dirty="0">
                <a:solidFill>
                  <a:srgbClr val="FFFFFF"/>
                </a:solidFill>
                <a:latin typeface="Arial Narrow"/>
                <a:cs typeface="Arial Narrow"/>
              </a:rPr>
              <a:t>"</a:t>
            </a:r>
            <a:r>
              <a:rPr lang="en-US" sz="2800" b="1" dirty="0">
                <a:solidFill>
                  <a:srgbClr val="FFFFFF"/>
                </a:solidFill>
                <a:latin typeface="Arial Narrow"/>
                <a:cs typeface="Arial Narrow"/>
              </a:rPr>
              <a:t>gospel</a:t>
            </a:r>
            <a:r>
              <a:rPr lang="mr-IN" sz="2800" b="1" dirty="0">
                <a:solidFill>
                  <a:srgbClr val="FFFFFF"/>
                </a:solidFill>
                <a:latin typeface="Arial Narrow"/>
                <a:cs typeface="Arial Narrow"/>
              </a:rPr>
              <a:t>"</a:t>
            </a:r>
            <a:r>
              <a:rPr lang="en-US" sz="2800" b="1" dirty="0">
                <a:solidFill>
                  <a:srgbClr val="FFFFFF"/>
                </a:solidFill>
                <a:latin typeface="Arial Narrow"/>
                <a:cs typeface="Arial Narrow"/>
              </a:rPr>
              <a:t> was new to them. </a:t>
            </a:r>
          </a:p>
          <a:p>
            <a:pPr marL="342543" indent="-342543" eaLnBrk="1" hangingPunct="1">
              <a:lnSpc>
                <a:spcPct val="90000"/>
              </a:lnSpc>
              <a:spcBef>
                <a:spcPct val="20000"/>
              </a:spcBef>
              <a:buClr>
                <a:srgbClr val="FFFFCC"/>
              </a:buClr>
              <a:buSzPct val="75000"/>
              <a:buFont typeface="Wingdings" charset="0"/>
              <a:buChar char="§"/>
              <a:defRPr/>
            </a:pPr>
            <a:r>
              <a:rPr lang="en-US" sz="2800" b="1" dirty="0">
                <a:solidFill>
                  <a:srgbClr val="FFFFFF"/>
                </a:solidFill>
                <a:latin typeface="Arial Narrow"/>
                <a:cs typeface="Arial Narrow"/>
              </a:rPr>
              <a:t>Here, inspired writers gave more than just history. They also created faith (John 20:30-31) by proclaiming the good news that, just as the OT had promised, God had sent His Messiah to the world.</a:t>
            </a:r>
          </a:p>
        </p:txBody>
      </p:sp>
    </p:spTree>
    <p:extLst>
      <p:ext uri="{BB962C8B-B14F-4D97-AF65-F5344CB8AC3E}">
        <p14:creationId xmlns:p14="http://schemas.microsoft.com/office/powerpoint/2010/main" val="2512305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 calcmode="lin" valueType="num">
                                      <p:cBhvr additive="base">
                                        <p:cTn id="7" dur="500" fill="hold"/>
                                        <p:tgtEl>
                                          <p:spTgt spid="66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1" end="1"/>
                                            </p:txEl>
                                          </p:spTgt>
                                        </p:tgtEl>
                                        <p:attrNameLst>
                                          <p:attrName>style.visibility</p:attrName>
                                        </p:attrNameLst>
                                      </p:cBhvr>
                                      <p:to>
                                        <p:strVal val="visible"/>
                                      </p:to>
                                    </p:set>
                                    <p:anim calcmode="lin" valueType="num">
                                      <p:cBhvr additive="base">
                                        <p:cTn id="13" dur="500" fill="hold"/>
                                        <p:tgtEl>
                                          <p:spTgt spid="665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2" end="2"/>
                                            </p:txEl>
                                          </p:spTgt>
                                        </p:tgtEl>
                                        <p:attrNameLst>
                                          <p:attrName>style.visibility</p:attrName>
                                        </p:attrNameLst>
                                      </p:cBhvr>
                                      <p:to>
                                        <p:strVal val="visible"/>
                                      </p:to>
                                    </p:set>
                                    <p:anim calcmode="lin" valueType="num">
                                      <p:cBhvr additive="base">
                                        <p:cTn id="19"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72">
                                            <p:txEl>
                                              <p:pRg st="3" end="3"/>
                                            </p:txEl>
                                          </p:spTgt>
                                        </p:tgtEl>
                                        <p:attrNameLst>
                                          <p:attrName>style.visibility</p:attrName>
                                        </p:attrNameLst>
                                      </p:cBhvr>
                                      <p:to>
                                        <p:strVal val="visible"/>
                                      </p:to>
                                    </p:set>
                                    <p:anim calcmode="lin" valueType="num">
                                      <p:cBhvr additive="base">
                                        <p:cTn id="25" dur="500" fill="hold"/>
                                        <p:tgtEl>
                                          <p:spTgt spid="665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2">
                                            <p:txEl>
                                              <p:pRg st="4" end="4"/>
                                            </p:txEl>
                                          </p:spTgt>
                                        </p:tgtEl>
                                        <p:attrNameLst>
                                          <p:attrName>style.visibility</p:attrName>
                                        </p:attrNameLst>
                                      </p:cBhvr>
                                      <p:to>
                                        <p:strVal val="visible"/>
                                      </p:to>
                                    </p:set>
                                    <p:anim calcmode="lin" valueType="num">
                                      <p:cBhvr additive="base">
                                        <p:cTn id="31"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descr="Matt 26 Magdalen Fragments P64.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16238" y="1335089"/>
            <a:ext cx="6264275" cy="554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2916238" cy="687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7267" name="Text Box 3"/>
          <p:cNvSpPr txBox="1">
            <a:spLocks noChangeArrowheads="1"/>
          </p:cNvSpPr>
          <p:nvPr/>
        </p:nvSpPr>
        <p:spPr bwMode="auto">
          <a:xfrm>
            <a:off x="8410585" y="44461"/>
            <a:ext cx="697978"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78a</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2555896" y="183115"/>
            <a:ext cx="5472113" cy="1087961"/>
          </a:xfrm>
          <a:solidFill>
            <a:schemeClr val="bg1"/>
          </a:solidFill>
        </p:spPr>
        <p:txBody>
          <a:bodyPr>
            <a:spAutoFit/>
          </a:bodyPr>
          <a:lstStyle/>
          <a:p>
            <a:pPr eaLnBrk="1" hangingPunct="1">
              <a:defRPr/>
            </a:pPr>
            <a:r>
              <a:rPr lang="en-US" sz="3200" b="1" dirty="0">
                <a:solidFill>
                  <a:schemeClr val="tx1"/>
                </a:solidFill>
                <a:latin typeface="Arial"/>
                <a:ea typeface="ＭＳ Ｐゴシック" charset="0"/>
                <a:cs typeface="Arial"/>
              </a:rPr>
              <a:t>External Indicator #2: Papyrus from about AD 50</a:t>
            </a:r>
          </a:p>
        </p:txBody>
      </p:sp>
      <p:sp>
        <p:nvSpPr>
          <p:cNvPr id="2" name="Rounded Rectangular Callout 1"/>
          <p:cNvSpPr>
            <a:spLocks noChangeArrowheads="1"/>
          </p:cNvSpPr>
          <p:nvPr/>
        </p:nvSpPr>
        <p:spPr bwMode="auto">
          <a:xfrm>
            <a:off x="2987676" y="2565400"/>
            <a:ext cx="4608513" cy="3095625"/>
          </a:xfrm>
          <a:prstGeom prst="wedgeRoundRectCallout">
            <a:avLst>
              <a:gd name="adj1" fmla="val -88347"/>
              <a:gd name="adj2" fmla="val 37856"/>
              <a:gd name="adj3" fmla="val 16667"/>
            </a:avLst>
          </a:prstGeom>
          <a:solidFill>
            <a:schemeClr val="accent1"/>
          </a:solidFill>
          <a:ln w="9525">
            <a:solidFill>
              <a:schemeClr val="tx1"/>
            </a:solidFill>
            <a:round/>
            <a:headEnd/>
            <a:tailEnd/>
          </a:ln>
        </p:spPr>
        <p:txBody>
          <a:bodyPr lIns="91341" tIns="45671" rIns="91341" bIns="4567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r-IN" sz="24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rPr>
              <a:t>The </a:t>
            </a:r>
            <a:r>
              <a:rPr kumimoji="0" lang="en-US" sz="2400" b="1" i="0" u="none" strike="noStrike" kern="1200" cap="none" spc="0" normalizeH="0" baseline="0" noProof="0" dirty="0" err="1">
                <a:ln>
                  <a:noFill/>
                </a:ln>
                <a:solidFill>
                  <a:srgbClr val="000000"/>
                </a:solidFill>
                <a:effectLst/>
                <a:uLnTx/>
                <a:uFillTx/>
                <a:latin typeface="Arial" charset="0"/>
                <a:ea typeface="ＭＳ Ｐゴシック" charset="0"/>
              </a:rPr>
              <a:t>Magdalen</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rPr>
              <a:t> fragment now appears to belong to a style of handwriting that was current in the first century BC and slowly petered out around the mid-first century AD</a:t>
            </a:r>
            <a:r>
              <a:rPr kumimoji="0" lang="mr-IN" sz="24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rPr>
              <a:t> </a:t>
            </a:r>
            <a:br>
              <a:rPr kumimoji="0" lang="en-US" sz="24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rPr>
              <a:t>(Dr. </a:t>
            </a:r>
            <a:r>
              <a:rPr kumimoji="0" lang="en-US" sz="2400" b="1" i="0" u="none" strike="noStrike" kern="1200" cap="none" spc="0" normalizeH="0" baseline="0" noProof="0" dirty="0" err="1">
                <a:ln>
                  <a:noFill/>
                </a:ln>
                <a:solidFill>
                  <a:srgbClr val="000000"/>
                </a:solidFill>
                <a:effectLst/>
                <a:uLnTx/>
                <a:uFillTx/>
                <a:latin typeface="Arial" charset="0"/>
                <a:ea typeface="ＭＳ Ｐゴシック" charset="0"/>
              </a:rPr>
              <a:t>Carsten</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rPr>
              <a:t> </a:t>
            </a:r>
            <a:r>
              <a:rPr kumimoji="0" lang="en-US" sz="2400" b="1" i="0" u="none" strike="noStrike" kern="1200" cap="none" spc="0" normalizeH="0" baseline="0" noProof="0" dirty="0" err="1">
                <a:ln>
                  <a:noFill/>
                </a:ln>
                <a:solidFill>
                  <a:srgbClr val="000000"/>
                </a:solidFill>
                <a:effectLst/>
                <a:uLnTx/>
                <a:uFillTx/>
                <a:latin typeface="Arial" charset="0"/>
                <a:ea typeface="ＭＳ Ｐゴシック" charset="0"/>
              </a:rPr>
              <a:t>Thiede</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rPr>
              <a:t>)</a:t>
            </a:r>
          </a:p>
        </p:txBody>
      </p:sp>
    </p:spTree>
    <p:extLst>
      <p:ext uri="{BB962C8B-B14F-4D97-AF65-F5344CB8AC3E}">
        <p14:creationId xmlns:p14="http://schemas.microsoft.com/office/powerpoint/2010/main" val="324569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9" name="Rectangle 38"/>
          <p:cNvSpPr>
            <a:spLocks noGrp="1" noChangeArrowheads="1"/>
          </p:cNvSpPr>
          <p:nvPr>
            <p:ph type="title" idx="4294967295"/>
          </p:nvPr>
        </p:nvSpPr>
        <p:spPr>
          <a:xfrm>
            <a:off x="0" y="0"/>
            <a:ext cx="9144000" cy="1200150"/>
          </a:xfrm>
          <a:solidFill>
            <a:schemeClr val="bg1"/>
          </a:solidFill>
        </p:spPr>
        <p:txBody>
          <a:bodyPr anchor="t">
            <a:spAutoFit/>
          </a:bodyPr>
          <a:lstStyle/>
          <a:p>
            <a:pPr eaLnBrk="1" hangingPunct="1">
              <a:defRPr/>
            </a:pPr>
            <a:r>
              <a:rPr lang="en-US" sz="3600" b="1" dirty="0">
                <a:solidFill>
                  <a:srgbClr val="000000"/>
                </a:solidFill>
                <a:ea typeface="ＭＳ Ｐゴシック" charset="0"/>
                <a:cs typeface="Arial"/>
              </a:rPr>
              <a:t>External Indicator #3: </a:t>
            </a:r>
            <a:br>
              <a:rPr lang="en-US" sz="3600" b="1" dirty="0">
                <a:solidFill>
                  <a:srgbClr val="000000"/>
                </a:solidFill>
                <a:ea typeface="ＭＳ Ｐゴシック" charset="0"/>
                <a:cs typeface="Arial"/>
              </a:rPr>
            </a:br>
            <a:r>
              <a:rPr lang="en-US" sz="3600" b="1" dirty="0">
                <a:solidFill>
                  <a:srgbClr val="000000"/>
                </a:solidFill>
                <a:ea typeface="ＭＳ Ｐゴシック" charset="0"/>
                <a:cs typeface="Arial"/>
              </a:rPr>
              <a:t>Placement First in the NT</a:t>
            </a:r>
            <a:endParaRPr lang="en-US" sz="4000" dirty="0">
              <a:solidFill>
                <a:srgbClr val="FFFFFF"/>
              </a:solidFill>
              <a:effectLst>
                <a:outerShdw blurRad="38100" dist="38100" dir="2700000" algn="tl">
                  <a:srgbClr val="000000"/>
                </a:outerShdw>
              </a:effectLst>
              <a:latin typeface="Arial"/>
              <a:ea typeface="ＭＳ Ｐゴシック" charset="0"/>
              <a:cs typeface="Arial"/>
            </a:endParaRPr>
          </a:p>
        </p:txBody>
      </p:sp>
      <p:sp>
        <p:nvSpPr>
          <p:cNvPr id="269314" name="Text Box 2"/>
          <p:cNvSpPr txBox="1">
            <a:spLocks noChangeArrowheads="1"/>
          </p:cNvSpPr>
          <p:nvPr/>
        </p:nvSpPr>
        <p:spPr bwMode="auto">
          <a:xfrm rot="-5400000">
            <a:off x="5356246" y="1922463"/>
            <a:ext cx="739775" cy="400050"/>
          </a:xfrm>
          <a:prstGeom prst="rect">
            <a:avLst/>
          </a:prstGeom>
          <a:solidFill>
            <a:srgbClr val="FFFF00"/>
          </a:solidFill>
          <a:ln w="12700">
            <a:solidFill>
              <a:schemeClr val="tx1"/>
            </a:solidFill>
            <a:miter lim="800000"/>
            <a:headEnd/>
            <a:tailEnd/>
          </a:ln>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Acts</a:t>
            </a:r>
          </a:p>
        </p:txBody>
      </p:sp>
      <p:grpSp>
        <p:nvGrpSpPr>
          <p:cNvPr id="269315" name="Group 4"/>
          <p:cNvGrpSpPr>
            <a:grpSpLocks/>
          </p:cNvGrpSpPr>
          <p:nvPr/>
        </p:nvGrpSpPr>
        <p:grpSpPr bwMode="auto">
          <a:xfrm>
            <a:off x="530244" y="1281114"/>
            <a:ext cx="2436823" cy="1211260"/>
            <a:chOff x="334" y="553"/>
            <a:chExt cx="1535" cy="763"/>
          </a:xfrm>
        </p:grpSpPr>
        <p:sp>
          <p:nvSpPr>
            <p:cNvPr id="269334" name="Text Box 5"/>
            <p:cNvSpPr txBox="1">
              <a:spLocks noChangeArrowheads="1"/>
            </p:cNvSpPr>
            <p:nvPr/>
          </p:nvSpPr>
          <p:spPr bwMode="auto">
            <a:xfrm rot="16200000">
              <a:off x="78" y="809"/>
              <a:ext cx="763"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Matthew</a:t>
              </a:r>
            </a:p>
          </p:txBody>
        </p:sp>
        <p:sp>
          <p:nvSpPr>
            <p:cNvPr id="269335" name="Text Box 6"/>
            <p:cNvSpPr txBox="1">
              <a:spLocks noChangeArrowheads="1"/>
            </p:cNvSpPr>
            <p:nvPr/>
          </p:nvSpPr>
          <p:spPr bwMode="auto">
            <a:xfrm rot="16200000">
              <a:off x="643" y="932"/>
              <a:ext cx="496"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Mark</a:t>
              </a:r>
            </a:p>
          </p:txBody>
        </p:sp>
        <p:sp>
          <p:nvSpPr>
            <p:cNvPr id="269336" name="Text Box 7"/>
            <p:cNvSpPr txBox="1">
              <a:spLocks noChangeArrowheads="1"/>
            </p:cNvSpPr>
            <p:nvPr/>
          </p:nvSpPr>
          <p:spPr bwMode="auto">
            <a:xfrm rot="16200000">
              <a:off x="1066" y="943"/>
              <a:ext cx="493"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Luke</a:t>
              </a:r>
            </a:p>
          </p:txBody>
        </p:sp>
        <p:sp>
          <p:nvSpPr>
            <p:cNvPr id="269337" name="Text Box 8"/>
            <p:cNvSpPr txBox="1">
              <a:spLocks noChangeArrowheads="1"/>
            </p:cNvSpPr>
            <p:nvPr/>
          </p:nvSpPr>
          <p:spPr bwMode="auto">
            <a:xfrm rot="16200000">
              <a:off x="1492" y="939"/>
              <a:ext cx="502"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John</a:t>
              </a:r>
            </a:p>
          </p:txBody>
        </p:sp>
      </p:grpSp>
      <p:sp>
        <p:nvSpPr>
          <p:cNvPr id="269316" name="Text Box 9"/>
          <p:cNvSpPr txBox="1">
            <a:spLocks noChangeArrowheads="1"/>
          </p:cNvSpPr>
          <p:nvPr/>
        </p:nvSpPr>
        <p:spPr bwMode="auto">
          <a:xfrm>
            <a:off x="939800" y="1201759"/>
            <a:ext cx="186055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Arial" charset="0"/>
                <a:ea typeface="ＭＳ Ｐゴシック" charset="0"/>
                <a:cs typeface="Arial" charset="0"/>
              </a:rPr>
              <a:t>The Gospels</a:t>
            </a:r>
          </a:p>
        </p:txBody>
      </p:sp>
      <p:sp>
        <p:nvSpPr>
          <p:cNvPr id="269317" name="Text Box 10"/>
          <p:cNvSpPr txBox="1">
            <a:spLocks noChangeArrowheads="1"/>
          </p:cNvSpPr>
          <p:nvPr/>
        </p:nvSpPr>
        <p:spPr bwMode="auto">
          <a:xfrm>
            <a:off x="4953021" y="1204913"/>
            <a:ext cx="1533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Arial" charset="0"/>
                <a:ea typeface="ＭＳ Ｐゴシック" charset="0"/>
                <a:cs typeface="Arial" charset="0"/>
              </a:rPr>
              <a:t>History</a:t>
            </a:r>
          </a:p>
        </p:txBody>
      </p:sp>
      <p:sp>
        <p:nvSpPr>
          <p:cNvPr id="269318" name="Text Box 11"/>
          <p:cNvSpPr txBox="1">
            <a:spLocks noChangeArrowheads="1"/>
          </p:cNvSpPr>
          <p:nvPr/>
        </p:nvSpPr>
        <p:spPr bwMode="auto">
          <a:xfrm>
            <a:off x="1331913" y="2786084"/>
            <a:ext cx="42672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Arial" charset="0"/>
                <a:ea typeface="ＭＳ Ｐゴシック" charset="0"/>
                <a:cs typeface="Arial" charset="0"/>
              </a:rPr>
              <a:t>Letters by Paul</a:t>
            </a:r>
          </a:p>
        </p:txBody>
      </p:sp>
      <p:grpSp>
        <p:nvGrpSpPr>
          <p:cNvPr id="3" name="Group 12"/>
          <p:cNvGrpSpPr>
            <a:grpSpLocks/>
          </p:cNvGrpSpPr>
          <p:nvPr/>
        </p:nvGrpSpPr>
        <p:grpSpPr bwMode="auto">
          <a:xfrm>
            <a:off x="271484" y="2665428"/>
            <a:ext cx="8632825" cy="2181241"/>
            <a:chOff x="171" y="1588"/>
            <a:chExt cx="5438" cy="1374"/>
          </a:xfrm>
          <a:solidFill>
            <a:srgbClr val="CCFFCC"/>
          </a:solidFill>
        </p:grpSpPr>
        <p:sp>
          <p:nvSpPr>
            <p:cNvPr id="18454" name="Text Box 13"/>
            <p:cNvSpPr txBox="1">
              <a:spLocks noChangeArrowheads="1"/>
            </p:cNvSpPr>
            <p:nvPr/>
          </p:nvSpPr>
          <p:spPr bwMode="auto">
            <a:xfrm rot="16200000">
              <a:off x="-80" y="2459"/>
              <a:ext cx="75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Romans</a:t>
              </a:r>
            </a:p>
          </p:txBody>
        </p:sp>
        <p:sp>
          <p:nvSpPr>
            <p:cNvPr id="18455" name="Text Box 14"/>
            <p:cNvSpPr txBox="1">
              <a:spLocks noChangeArrowheads="1"/>
            </p:cNvSpPr>
            <p:nvPr/>
          </p:nvSpPr>
          <p:spPr bwMode="auto">
            <a:xfrm rot="16200000">
              <a:off x="149" y="2261"/>
              <a:ext cx="1149"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1 Corinthians</a:t>
              </a:r>
            </a:p>
          </p:txBody>
        </p:sp>
        <p:sp>
          <p:nvSpPr>
            <p:cNvPr id="18456" name="Text Box 15"/>
            <p:cNvSpPr txBox="1">
              <a:spLocks noChangeArrowheads="1"/>
            </p:cNvSpPr>
            <p:nvPr/>
          </p:nvSpPr>
          <p:spPr bwMode="auto">
            <a:xfrm rot="16200000">
              <a:off x="569" y="2261"/>
              <a:ext cx="1149"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2 Corinthians</a:t>
              </a:r>
            </a:p>
          </p:txBody>
        </p:sp>
        <p:sp>
          <p:nvSpPr>
            <p:cNvPr id="18457" name="Text Box 16"/>
            <p:cNvSpPr txBox="1">
              <a:spLocks noChangeArrowheads="1"/>
            </p:cNvSpPr>
            <p:nvPr/>
          </p:nvSpPr>
          <p:spPr bwMode="auto">
            <a:xfrm rot="16200000">
              <a:off x="1162" y="2414"/>
              <a:ext cx="84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Galatians</a:t>
              </a:r>
            </a:p>
          </p:txBody>
        </p:sp>
        <p:sp>
          <p:nvSpPr>
            <p:cNvPr id="18458" name="Text Box 17"/>
            <p:cNvSpPr txBox="1">
              <a:spLocks noChangeArrowheads="1"/>
            </p:cNvSpPr>
            <p:nvPr/>
          </p:nvSpPr>
          <p:spPr bwMode="auto">
            <a:xfrm rot="16200000">
              <a:off x="1533" y="2374"/>
              <a:ext cx="92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Ephesians</a:t>
              </a:r>
            </a:p>
          </p:txBody>
        </p:sp>
        <p:sp>
          <p:nvSpPr>
            <p:cNvPr id="18459" name="Text Box 18"/>
            <p:cNvSpPr txBox="1">
              <a:spLocks noChangeArrowheads="1"/>
            </p:cNvSpPr>
            <p:nvPr/>
          </p:nvSpPr>
          <p:spPr bwMode="auto">
            <a:xfrm rot="16200000">
              <a:off x="1959" y="2347"/>
              <a:ext cx="97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Philippians</a:t>
              </a:r>
            </a:p>
          </p:txBody>
        </p:sp>
        <p:sp>
          <p:nvSpPr>
            <p:cNvPr id="18460" name="Text Box 19"/>
            <p:cNvSpPr txBox="1">
              <a:spLocks noChangeArrowheads="1"/>
            </p:cNvSpPr>
            <p:nvPr/>
          </p:nvSpPr>
          <p:spPr bwMode="auto">
            <a:xfrm rot="16200000">
              <a:off x="2345" y="2347"/>
              <a:ext cx="97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Colossians</a:t>
              </a:r>
            </a:p>
          </p:txBody>
        </p:sp>
        <p:sp>
          <p:nvSpPr>
            <p:cNvPr id="18461" name="Text Box 20"/>
            <p:cNvSpPr txBox="1">
              <a:spLocks noChangeArrowheads="1"/>
            </p:cNvSpPr>
            <p:nvPr/>
          </p:nvSpPr>
          <p:spPr bwMode="auto">
            <a:xfrm rot="16200000">
              <a:off x="2577" y="2149"/>
              <a:ext cx="1373"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rPr>
                <a:t>1 Thessalonians</a:t>
              </a:r>
            </a:p>
          </p:txBody>
        </p:sp>
        <p:sp>
          <p:nvSpPr>
            <p:cNvPr id="18462" name="Text Box 21"/>
            <p:cNvSpPr txBox="1">
              <a:spLocks noChangeArrowheads="1"/>
            </p:cNvSpPr>
            <p:nvPr/>
          </p:nvSpPr>
          <p:spPr bwMode="auto">
            <a:xfrm rot="16200000">
              <a:off x="3057" y="2149"/>
              <a:ext cx="1373"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2 Thessalonians</a:t>
              </a:r>
            </a:p>
          </p:txBody>
        </p:sp>
        <p:sp>
          <p:nvSpPr>
            <p:cNvPr id="18463" name="Text Box 22"/>
            <p:cNvSpPr txBox="1">
              <a:spLocks noChangeArrowheads="1"/>
            </p:cNvSpPr>
            <p:nvPr/>
          </p:nvSpPr>
          <p:spPr bwMode="auto">
            <a:xfrm rot="16200000">
              <a:off x="3734" y="2394"/>
              <a:ext cx="88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1 Timothy</a:t>
              </a:r>
            </a:p>
          </p:txBody>
        </p:sp>
        <p:sp>
          <p:nvSpPr>
            <p:cNvPr id="18464" name="Text Box 23"/>
            <p:cNvSpPr txBox="1">
              <a:spLocks noChangeArrowheads="1"/>
            </p:cNvSpPr>
            <p:nvPr/>
          </p:nvSpPr>
          <p:spPr bwMode="auto">
            <a:xfrm rot="16200000">
              <a:off x="4166" y="2394"/>
              <a:ext cx="88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2 Timothy</a:t>
              </a:r>
            </a:p>
          </p:txBody>
        </p:sp>
        <p:sp>
          <p:nvSpPr>
            <p:cNvPr id="18465" name="Text Box 24"/>
            <p:cNvSpPr txBox="1">
              <a:spLocks noChangeArrowheads="1"/>
            </p:cNvSpPr>
            <p:nvPr/>
          </p:nvSpPr>
          <p:spPr bwMode="auto">
            <a:xfrm rot="16200000">
              <a:off x="4792" y="2586"/>
              <a:ext cx="499"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Titus</a:t>
              </a:r>
            </a:p>
          </p:txBody>
        </p:sp>
        <p:sp>
          <p:nvSpPr>
            <p:cNvPr id="18466" name="Text Box 25"/>
            <p:cNvSpPr txBox="1">
              <a:spLocks noChangeArrowheads="1"/>
            </p:cNvSpPr>
            <p:nvPr/>
          </p:nvSpPr>
          <p:spPr bwMode="auto">
            <a:xfrm rot="16200000">
              <a:off x="5061" y="2414"/>
              <a:ext cx="843"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charset="0"/>
                  <a:cs typeface="Arial"/>
                </a:rPr>
                <a:t>Philemon</a:t>
              </a:r>
            </a:p>
          </p:txBody>
        </p:sp>
      </p:grpSp>
      <p:sp>
        <p:nvSpPr>
          <p:cNvPr id="269320" name="Text Box 26"/>
          <p:cNvSpPr txBox="1">
            <a:spLocks noChangeArrowheads="1"/>
          </p:cNvSpPr>
          <p:nvPr/>
        </p:nvSpPr>
        <p:spPr bwMode="auto">
          <a:xfrm>
            <a:off x="965200" y="4983184"/>
            <a:ext cx="33020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Arial" charset="0"/>
                <a:ea typeface="ＭＳ Ｐゴシック" charset="0"/>
                <a:cs typeface="Arial" charset="0"/>
              </a:rPr>
              <a:t>General Letters</a:t>
            </a:r>
          </a:p>
        </p:txBody>
      </p:sp>
      <p:sp>
        <p:nvSpPr>
          <p:cNvPr id="269321" name="Text Box 27"/>
          <p:cNvSpPr txBox="1">
            <a:spLocks noChangeArrowheads="1"/>
          </p:cNvSpPr>
          <p:nvPr/>
        </p:nvSpPr>
        <p:spPr bwMode="auto">
          <a:xfrm>
            <a:off x="6618309" y="4876800"/>
            <a:ext cx="14573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Arial" charset="0"/>
                <a:ea typeface="ＭＳ Ｐゴシック" charset="0"/>
                <a:cs typeface="Arial" charset="0"/>
              </a:rPr>
              <a:t>Prophecy</a:t>
            </a:r>
          </a:p>
        </p:txBody>
      </p:sp>
      <p:sp>
        <p:nvSpPr>
          <p:cNvPr id="269322" name="Text Box 28"/>
          <p:cNvSpPr txBox="1">
            <a:spLocks noChangeArrowheads="1"/>
          </p:cNvSpPr>
          <p:nvPr/>
        </p:nvSpPr>
        <p:spPr bwMode="auto">
          <a:xfrm rot="-5400000">
            <a:off x="6625452" y="5901533"/>
            <a:ext cx="1481137" cy="400050"/>
          </a:xfrm>
          <a:prstGeom prst="rect">
            <a:avLst/>
          </a:prstGeom>
          <a:solidFill>
            <a:schemeClr val="accent1"/>
          </a:solidFill>
          <a:ln w="12700">
            <a:solidFill>
              <a:schemeClr val="tx1"/>
            </a:solidFill>
            <a:miter lim="800000"/>
            <a:headEnd/>
            <a:tailEnd/>
          </a:ln>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Revelation</a:t>
            </a:r>
          </a:p>
        </p:txBody>
      </p:sp>
      <p:grpSp>
        <p:nvGrpSpPr>
          <p:cNvPr id="269323" name="Group 29"/>
          <p:cNvGrpSpPr>
            <a:grpSpLocks/>
          </p:cNvGrpSpPr>
          <p:nvPr/>
        </p:nvGrpSpPr>
        <p:grpSpPr bwMode="auto">
          <a:xfrm>
            <a:off x="293691" y="5257857"/>
            <a:ext cx="4964108" cy="1254134"/>
            <a:chOff x="185" y="3312"/>
            <a:chExt cx="3127" cy="790"/>
          </a:xfrm>
        </p:grpSpPr>
        <p:sp>
          <p:nvSpPr>
            <p:cNvPr id="269326" name="Text Box 30"/>
            <p:cNvSpPr txBox="1">
              <a:spLocks noChangeArrowheads="1"/>
            </p:cNvSpPr>
            <p:nvPr/>
          </p:nvSpPr>
          <p:spPr bwMode="auto">
            <a:xfrm rot="16200000">
              <a:off x="-84" y="3581"/>
              <a:ext cx="79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Hebrews</a:t>
              </a:r>
            </a:p>
          </p:txBody>
        </p:sp>
        <p:sp>
          <p:nvSpPr>
            <p:cNvPr id="269327" name="Text Box 31"/>
            <p:cNvSpPr txBox="1">
              <a:spLocks noChangeArrowheads="1"/>
            </p:cNvSpPr>
            <p:nvPr/>
          </p:nvSpPr>
          <p:spPr bwMode="auto">
            <a:xfrm rot="16200000">
              <a:off x="361" y="3666"/>
              <a:ext cx="619"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James</a:t>
              </a:r>
            </a:p>
          </p:txBody>
        </p:sp>
        <p:sp>
          <p:nvSpPr>
            <p:cNvPr id="269328" name="Text Box 32"/>
            <p:cNvSpPr txBox="1">
              <a:spLocks noChangeArrowheads="1"/>
            </p:cNvSpPr>
            <p:nvPr/>
          </p:nvSpPr>
          <p:spPr bwMode="auto">
            <a:xfrm rot="16200000">
              <a:off x="774" y="3647"/>
              <a:ext cx="658"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1 Peter</a:t>
              </a:r>
            </a:p>
          </p:txBody>
        </p:sp>
        <p:sp>
          <p:nvSpPr>
            <p:cNvPr id="269329" name="Text Box 33"/>
            <p:cNvSpPr txBox="1">
              <a:spLocks noChangeArrowheads="1"/>
            </p:cNvSpPr>
            <p:nvPr/>
          </p:nvSpPr>
          <p:spPr bwMode="auto">
            <a:xfrm rot="16200000">
              <a:off x="1177" y="3647"/>
              <a:ext cx="658"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2 Peter</a:t>
              </a:r>
            </a:p>
          </p:txBody>
        </p:sp>
        <p:sp>
          <p:nvSpPr>
            <p:cNvPr id="269330" name="Text Box 34"/>
            <p:cNvSpPr txBox="1">
              <a:spLocks noChangeArrowheads="1"/>
            </p:cNvSpPr>
            <p:nvPr/>
          </p:nvSpPr>
          <p:spPr bwMode="auto">
            <a:xfrm rot="16200000">
              <a:off x="1602" y="3657"/>
              <a:ext cx="637"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1 John</a:t>
              </a:r>
            </a:p>
          </p:txBody>
        </p:sp>
        <p:sp>
          <p:nvSpPr>
            <p:cNvPr id="269331" name="Text Box 35"/>
            <p:cNvSpPr txBox="1">
              <a:spLocks noChangeArrowheads="1"/>
            </p:cNvSpPr>
            <p:nvPr/>
          </p:nvSpPr>
          <p:spPr bwMode="auto">
            <a:xfrm rot="16200000">
              <a:off x="2034" y="3657"/>
              <a:ext cx="637"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2 John</a:t>
              </a:r>
            </a:p>
          </p:txBody>
        </p:sp>
        <p:sp>
          <p:nvSpPr>
            <p:cNvPr id="269332" name="Text Box 36"/>
            <p:cNvSpPr txBox="1">
              <a:spLocks noChangeArrowheads="1"/>
            </p:cNvSpPr>
            <p:nvPr/>
          </p:nvSpPr>
          <p:spPr bwMode="auto">
            <a:xfrm rot="16200000">
              <a:off x="2467" y="3657"/>
              <a:ext cx="637"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3 John</a:t>
              </a:r>
            </a:p>
          </p:txBody>
        </p:sp>
        <p:sp>
          <p:nvSpPr>
            <p:cNvPr id="269333" name="Text Box 37"/>
            <p:cNvSpPr txBox="1">
              <a:spLocks noChangeArrowheads="1"/>
            </p:cNvSpPr>
            <p:nvPr/>
          </p:nvSpPr>
          <p:spPr bwMode="auto">
            <a:xfrm rot="16200000">
              <a:off x="2939" y="3729"/>
              <a:ext cx="493"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Jude</a:t>
              </a:r>
            </a:p>
          </p:txBody>
        </p:sp>
      </p:grpSp>
      <p:sp>
        <p:nvSpPr>
          <p:cNvPr id="269324" name="Text Box 5"/>
          <p:cNvSpPr txBox="1">
            <a:spLocks noChangeArrowheads="1"/>
          </p:cNvSpPr>
          <p:nvPr/>
        </p:nvSpPr>
        <p:spPr bwMode="auto">
          <a:xfrm>
            <a:off x="8388360" y="44461"/>
            <a:ext cx="697978"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78a</a:t>
            </a:r>
          </a:p>
        </p:txBody>
      </p:sp>
      <p:sp>
        <p:nvSpPr>
          <p:cNvPr id="40" name="Up Arrow 39"/>
          <p:cNvSpPr/>
          <p:nvPr/>
        </p:nvSpPr>
        <p:spPr>
          <a:xfrm rot="19783294">
            <a:off x="252414" y="2352676"/>
            <a:ext cx="2089150" cy="1439863"/>
          </a:xfrm>
          <a:prstGeom prst="upArrow">
            <a:avLst/>
          </a:prstGeom>
          <a:gradFill rotWithShape="1">
            <a:gsLst>
              <a:gs pos="0">
                <a:srgbClr val="00CC99">
                  <a:tint val="100000"/>
                  <a:shade val="100000"/>
                  <a:satMod val="130000"/>
                </a:srgbClr>
              </a:gs>
              <a:gs pos="100000">
                <a:srgbClr val="00CC99">
                  <a:tint val="50000"/>
                  <a:shade val="100000"/>
                  <a:satMod val="350000"/>
                </a:srgbClr>
              </a:gs>
            </a:gsLst>
            <a:lin ang="16200000" scaled="0"/>
          </a:gradFill>
          <a:ln w="76200" cap="flat" cmpd="sng" algn="ctr">
            <a:solidFill>
              <a:srgbClr val="000000"/>
            </a:solidFill>
            <a:prstDash val="solid"/>
          </a:ln>
          <a:effectLst>
            <a:outerShdw blurRad="40000" dist="23000" dir="5400000" rotWithShape="0">
              <a:srgbClr val="000000">
                <a:alpha val="35000"/>
              </a:srgbClr>
            </a:outerShdw>
          </a:effectLst>
        </p:spPr>
        <p:txBody>
          <a:bodyPr lIns="91341" tIns="45671" rIns="91341" bIns="4567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Times New Roman"/>
              <a:cs typeface="Times New Roman"/>
            </a:endParaRPr>
          </a:p>
        </p:txBody>
      </p:sp>
    </p:spTree>
    <p:extLst>
      <p:ext uri="{BB962C8B-B14F-4D97-AF65-F5344CB8AC3E}">
        <p14:creationId xmlns:p14="http://schemas.microsoft.com/office/powerpoint/2010/main" val="1780875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anim calcmode="lin" valueType="num">
                                      <p:cBhvr>
                                        <p:cTn id="8" dur="2000" fill="hold"/>
                                        <p:tgtEl>
                                          <p:spTgt spid="40"/>
                                        </p:tgtEl>
                                        <p:attrNameLst>
                                          <p:attrName>ppt_w</p:attrName>
                                        </p:attrNameLst>
                                      </p:cBhvr>
                                      <p:tavLst>
                                        <p:tav tm="0" fmla="#ppt_w*sin(2.5*pi*$)">
                                          <p:val>
                                            <p:fltVal val="0"/>
                                          </p:val>
                                        </p:tav>
                                        <p:tav tm="100000">
                                          <p:val>
                                            <p:fltVal val="1"/>
                                          </p:val>
                                        </p:tav>
                                      </p:tavLst>
                                    </p:anim>
                                    <p:anim calcmode="lin" valueType="num">
                                      <p:cBhvr>
                                        <p:cTn id="9" dur="20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8"/>
          <p:cNvSpPr txBox="1">
            <a:spLocks noChangeArrowheads="1"/>
          </p:cNvSpPr>
          <p:nvPr/>
        </p:nvSpPr>
        <p:spPr bwMode="auto">
          <a:xfrm>
            <a:off x="1" y="21"/>
            <a:ext cx="3419475" cy="23082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341" tIns="45671" rIns="91341" bIns="45671">
            <a:spAutoFit/>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Internal Indicator: </a:t>
            </a:r>
            <a:br>
              <a:rPr kumimoji="0" lang="en-US"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br>
            <a:r>
              <a:rPr kumimoji="0" lang="en-US"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Matthew Wrote to Jews</a:t>
            </a: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271362" name="Rectangle 3"/>
          <p:cNvSpPr>
            <a:spLocks noGrp="1" noChangeArrowheads="1"/>
          </p:cNvSpPr>
          <p:nvPr>
            <p:ph type="subTitle" idx="1"/>
          </p:nvPr>
        </p:nvSpPr>
        <p:spPr>
          <a:xfrm>
            <a:off x="3324225" y="481013"/>
            <a:ext cx="5784850" cy="6477000"/>
          </a:xfrm>
        </p:spPr>
        <p:txBody>
          <a:bodyPr/>
          <a:lstStyle/>
          <a:p>
            <a:pPr eaLnBrk="1" hangingPunct="1"/>
            <a:r>
              <a:rPr lang="mr-IN" altLang="ja-JP" sz="2400" b="1" dirty="0">
                <a:latin typeface="Arial" charset="0"/>
                <a:ea typeface="ＭＳ Ｐゴシック" charset="0"/>
                <a:cs typeface="ＭＳ Ｐゴシック" charset="0"/>
              </a:rPr>
              <a:t>"</a:t>
            </a:r>
            <a:r>
              <a:rPr lang="en-US" altLang="ja-JP" sz="2400" b="1" dirty="0">
                <a:solidFill>
                  <a:schemeClr val="folHlink"/>
                </a:solidFill>
                <a:latin typeface="Arial" charset="0"/>
                <a:ea typeface="ＭＳ Ｐゴシック" charset="0"/>
                <a:cs typeface="ＭＳ Ｐゴシック" charset="0"/>
              </a:rPr>
              <a:t>Matthew</a:t>
            </a:r>
            <a:r>
              <a:rPr lang="en-US" altLang="ja-JP" sz="2400" b="1" dirty="0">
                <a:latin typeface="Arial" charset="0"/>
                <a:ea typeface="ＭＳ Ｐゴシック" charset="0"/>
                <a:cs typeface="ＭＳ Ｐゴシック" charset="0"/>
              </a:rPr>
              <a:t> also issued a written Gospel among the Hebrews in their own dialect, while Peter and Paul were preaching at Rome [</a:t>
            </a:r>
            <a:r>
              <a:rPr lang="en-US" altLang="ja-JP" sz="2400" b="1" dirty="0">
                <a:solidFill>
                  <a:srgbClr val="FFFF00"/>
                </a:solidFill>
                <a:latin typeface="Arial" charset="0"/>
                <a:ea typeface="ＭＳ Ｐゴシック" charset="0"/>
                <a:cs typeface="ＭＳ Ｐゴシック" charset="0"/>
              </a:rPr>
              <a:t>AD 60-68</a:t>
            </a:r>
            <a:r>
              <a:rPr lang="en-US" altLang="ja-JP" sz="2400" b="1" dirty="0">
                <a:latin typeface="Arial" charset="0"/>
                <a:ea typeface="ＭＳ Ｐゴシック" charset="0"/>
                <a:cs typeface="ＭＳ Ｐゴシック" charset="0"/>
              </a:rPr>
              <a:t>], and laying the foundations of the Church. After their departure [</a:t>
            </a:r>
            <a:r>
              <a:rPr lang="en-US" altLang="ja-JP" sz="2400" b="1" dirty="0">
                <a:solidFill>
                  <a:srgbClr val="FFFF00"/>
                </a:solidFill>
                <a:latin typeface="Arial" charset="0"/>
                <a:ea typeface="ＭＳ Ｐゴシック" charset="0"/>
                <a:cs typeface="ＭＳ Ｐゴシック" charset="0"/>
              </a:rPr>
              <a:t>post AD 68</a:t>
            </a:r>
            <a:r>
              <a:rPr lang="en-US" altLang="ja-JP" sz="2400" b="1" dirty="0">
                <a:latin typeface="Arial" charset="0"/>
                <a:ea typeface="ＭＳ Ｐゴシック" charset="0"/>
                <a:cs typeface="ＭＳ Ｐゴシック" charset="0"/>
              </a:rPr>
              <a:t>], </a:t>
            </a:r>
            <a:r>
              <a:rPr lang="en-US" altLang="ja-JP" sz="2400" b="1" dirty="0">
                <a:solidFill>
                  <a:schemeClr val="folHlink"/>
                </a:solidFill>
                <a:latin typeface="Arial" charset="0"/>
                <a:ea typeface="ＭＳ Ｐゴシック" charset="0"/>
                <a:cs typeface="ＭＳ Ｐゴシック" charset="0"/>
              </a:rPr>
              <a:t>Mark</a:t>
            </a:r>
            <a:r>
              <a:rPr lang="en-US" altLang="ja-JP" sz="2400" b="1" dirty="0">
                <a:latin typeface="Arial" charset="0"/>
                <a:ea typeface="ＭＳ Ｐゴシック" charset="0"/>
                <a:cs typeface="ＭＳ Ｐゴシック" charset="0"/>
              </a:rPr>
              <a:t>, the disciple and interpreter of Peter, did also hand down to us in writing what had been preached by Peter. </a:t>
            </a:r>
            <a:r>
              <a:rPr lang="en-US" altLang="ja-JP" sz="2400" b="1" dirty="0">
                <a:solidFill>
                  <a:schemeClr val="folHlink"/>
                </a:solidFill>
                <a:latin typeface="Arial" charset="0"/>
                <a:ea typeface="ＭＳ Ｐゴシック" charset="0"/>
                <a:cs typeface="ＭＳ Ｐゴシック" charset="0"/>
              </a:rPr>
              <a:t>Luke</a:t>
            </a:r>
            <a:r>
              <a:rPr lang="en-US" altLang="ja-JP" sz="2400" b="1" dirty="0">
                <a:latin typeface="Arial" charset="0"/>
                <a:ea typeface="ＭＳ Ｐゴシック" charset="0"/>
                <a:cs typeface="ＭＳ Ｐゴシック" charset="0"/>
              </a:rPr>
              <a:t> also, the companion of Paul, recorded in a book the Gospel preached by him [</a:t>
            </a:r>
            <a:r>
              <a:rPr lang="en-US" altLang="ja-JP" sz="2400" b="1" dirty="0">
                <a:solidFill>
                  <a:srgbClr val="FFFF00"/>
                </a:solidFill>
                <a:latin typeface="Arial" charset="0"/>
                <a:ea typeface="ＭＳ Ｐゴシック" charset="0"/>
                <a:cs typeface="ＭＳ Ｐゴシック" charset="0"/>
              </a:rPr>
              <a:t>no date given</a:t>
            </a:r>
            <a:r>
              <a:rPr lang="en-US" altLang="ja-JP" sz="2400" b="1" dirty="0">
                <a:latin typeface="Arial" charset="0"/>
                <a:ea typeface="ＭＳ Ｐゴシック" charset="0"/>
                <a:cs typeface="ＭＳ Ｐゴシック" charset="0"/>
              </a:rPr>
              <a:t>]. Afterwards [</a:t>
            </a:r>
            <a:r>
              <a:rPr lang="en-US" altLang="ja-JP" sz="2400" b="1" dirty="0">
                <a:solidFill>
                  <a:srgbClr val="FFFF00"/>
                </a:solidFill>
                <a:latin typeface="Arial" charset="0"/>
                <a:ea typeface="ＭＳ Ｐゴシック" charset="0"/>
                <a:cs typeface="ＭＳ Ｐゴシック" charset="0"/>
              </a:rPr>
              <a:t>post 68</a:t>
            </a:r>
            <a:r>
              <a:rPr lang="en-US" altLang="ja-JP" sz="2400" b="1" dirty="0">
                <a:latin typeface="Arial" charset="0"/>
                <a:ea typeface="ＭＳ Ｐゴシック" charset="0"/>
                <a:cs typeface="ＭＳ Ｐゴシック" charset="0"/>
              </a:rPr>
              <a:t>], </a:t>
            </a:r>
            <a:r>
              <a:rPr lang="en-US" altLang="ja-JP" sz="2400" b="1" dirty="0">
                <a:solidFill>
                  <a:schemeClr val="folHlink"/>
                </a:solidFill>
                <a:latin typeface="Arial" charset="0"/>
                <a:ea typeface="ＭＳ Ｐゴシック" charset="0"/>
                <a:cs typeface="ＭＳ Ｐゴシック" charset="0"/>
              </a:rPr>
              <a:t>John</a:t>
            </a:r>
            <a:r>
              <a:rPr lang="en-US" altLang="ja-JP" sz="2400" b="1" dirty="0">
                <a:latin typeface="Arial" charset="0"/>
                <a:ea typeface="ＭＳ Ｐゴシック" charset="0"/>
                <a:cs typeface="ＭＳ Ｐゴシック" charset="0"/>
              </a:rPr>
              <a:t>, the disciple of the Lord, who also had leaned upon His breast, did himself publish a Gospel during his residence at Ephesus in Asia.</a:t>
            </a:r>
            <a:r>
              <a:rPr lang="mr-IN" altLang="ja-JP" sz="2400" b="1" dirty="0">
                <a:latin typeface="Arial" charset="0"/>
                <a:ea typeface="ＭＳ Ｐゴシック" charset="0"/>
                <a:cs typeface="ＭＳ Ｐゴシック" charset="0"/>
              </a:rPr>
              <a:t>"</a:t>
            </a:r>
            <a:endParaRPr lang="en-US" sz="2400" b="1" dirty="0">
              <a:latin typeface="Arial" charset="0"/>
              <a:ea typeface="ＭＳ Ｐゴシック" charset="0"/>
              <a:cs typeface="ＭＳ Ｐゴシック" charset="0"/>
            </a:endParaRPr>
          </a:p>
        </p:txBody>
      </p:sp>
      <p:pic>
        <p:nvPicPr>
          <p:cNvPr id="271363" name="Picture 5" descr="180px-Saint_Irenae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525" y="2276475"/>
            <a:ext cx="315595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1364" name="Rectangle 2"/>
          <p:cNvSpPr>
            <a:spLocks noGrp="1" noChangeArrowheads="1"/>
          </p:cNvSpPr>
          <p:nvPr>
            <p:ph type="ctrTitle"/>
          </p:nvPr>
        </p:nvSpPr>
        <p:spPr>
          <a:xfrm>
            <a:off x="107950" y="5373688"/>
            <a:ext cx="3240088" cy="1066800"/>
          </a:xfrm>
          <a:solidFill>
            <a:schemeClr val="bg1"/>
          </a:solidFill>
        </p:spPr>
        <p:txBody>
          <a:bodyPr/>
          <a:lstStyle/>
          <a:p>
            <a:pPr eaLnBrk="1" hangingPunct="1"/>
            <a:r>
              <a:rPr lang="en-US" sz="3600">
                <a:solidFill>
                  <a:srgbClr val="FFFFFF"/>
                </a:solidFill>
                <a:latin typeface="Arial Black" charset="0"/>
                <a:ea typeface="ＭＳ Ｐゴシック" charset="0"/>
                <a:cs typeface="ＭＳ Ｐゴシック" charset="0"/>
              </a:rPr>
              <a:t>Irenaeus </a:t>
            </a:r>
            <a:br>
              <a:rPr lang="en-US" sz="3600">
                <a:solidFill>
                  <a:srgbClr val="FFFFFF"/>
                </a:solidFill>
                <a:latin typeface="Arial Black" charset="0"/>
                <a:ea typeface="ＭＳ Ｐゴシック" charset="0"/>
                <a:cs typeface="ＭＳ Ｐゴシック" charset="0"/>
              </a:rPr>
            </a:br>
            <a:r>
              <a:rPr lang="en-US" sz="2800">
                <a:solidFill>
                  <a:srgbClr val="FFFFFF"/>
                </a:solidFill>
                <a:latin typeface="Arial Black" charset="0"/>
                <a:ea typeface="ＭＳ Ｐゴシック" charset="0"/>
                <a:cs typeface="ＭＳ Ｐゴシック" charset="0"/>
              </a:rPr>
              <a:t>AD 180</a:t>
            </a:r>
            <a:endParaRPr lang="en-US">
              <a:solidFill>
                <a:srgbClr val="FFFFFF"/>
              </a:solidFill>
              <a:latin typeface="Arial Black" charset="0"/>
              <a:ea typeface="ＭＳ Ｐゴシック" charset="0"/>
              <a:cs typeface="ＭＳ Ｐゴシック" charset="0"/>
            </a:endParaRPr>
          </a:p>
        </p:txBody>
      </p:sp>
      <p:sp>
        <p:nvSpPr>
          <p:cNvPr id="271365" name="Rectangle 4"/>
          <p:cNvSpPr>
            <a:spLocks noChangeArrowheads="1"/>
          </p:cNvSpPr>
          <p:nvPr/>
        </p:nvSpPr>
        <p:spPr bwMode="auto">
          <a:xfrm>
            <a:off x="114300" y="6367465"/>
            <a:ext cx="3200400" cy="5175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1" u="none" strike="noStrike" kern="1200" cap="none" spc="0" normalizeH="0" baseline="0" noProof="0">
                <a:ln>
                  <a:noFill/>
                </a:ln>
                <a:solidFill>
                  <a:srgbClr val="FFFFFF"/>
                </a:solidFill>
                <a:effectLst/>
                <a:uLnTx/>
                <a:uFillTx/>
                <a:latin typeface="Arial" charset="0"/>
                <a:ea typeface="ＭＳ Ｐゴシック" charset="0"/>
              </a:rPr>
              <a:t>Against Heresies</a:t>
            </a: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 3.1</a:t>
            </a:r>
          </a:p>
        </p:txBody>
      </p:sp>
      <p:sp>
        <p:nvSpPr>
          <p:cNvPr id="271366" name="Text Box 5"/>
          <p:cNvSpPr txBox="1">
            <a:spLocks noChangeArrowheads="1"/>
          </p:cNvSpPr>
          <p:nvPr/>
        </p:nvSpPr>
        <p:spPr bwMode="auto">
          <a:xfrm>
            <a:off x="8388360" y="44461"/>
            <a:ext cx="697978"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78a</a:t>
            </a:r>
          </a:p>
        </p:txBody>
      </p:sp>
    </p:spTree>
    <p:extLst>
      <p:ext uri="{BB962C8B-B14F-4D97-AF65-F5344CB8AC3E}">
        <p14:creationId xmlns:p14="http://schemas.microsoft.com/office/powerpoint/2010/main" val="4209261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456F-4767-30E3-66EE-AFA351AB9C30}"/>
              </a:ext>
            </a:extLst>
          </p:cNvPr>
          <p:cNvSpPr>
            <a:spLocks noGrp="1"/>
          </p:cNvSpPr>
          <p:nvPr>
            <p:ph type="title"/>
          </p:nvPr>
        </p:nvSpPr>
        <p:spPr>
          <a:xfrm>
            <a:off x="0" y="0"/>
            <a:ext cx="9144000" cy="1700808"/>
          </a:xfrm>
          <a:blipFill>
            <a:blip r:embed="rId2"/>
            <a:tile tx="0" ty="0" sx="100000" sy="100000" flip="none" algn="tl"/>
          </a:blipFill>
        </p:spPr>
        <p:txBody>
          <a:bodyPr/>
          <a:lstStyle/>
          <a:p>
            <a:r>
              <a:rPr lang="en-US" b="1" dirty="0">
                <a:solidFill>
                  <a:schemeClr val="tx1"/>
                </a:solidFill>
              </a:rPr>
              <a:t>Principles to Properly </a:t>
            </a:r>
            <a:br>
              <a:rPr lang="en-US" b="1" dirty="0">
                <a:solidFill>
                  <a:schemeClr val="tx1"/>
                </a:solidFill>
              </a:rPr>
            </a:br>
            <a:r>
              <a:rPr lang="en-US" b="1" dirty="0">
                <a:solidFill>
                  <a:schemeClr val="tx1"/>
                </a:solidFill>
              </a:rPr>
              <a:t>Interpret the Gospels</a:t>
            </a:r>
          </a:p>
        </p:txBody>
      </p:sp>
      <p:sp>
        <p:nvSpPr>
          <p:cNvPr id="3" name="Title 1">
            <a:extLst>
              <a:ext uri="{FF2B5EF4-FFF2-40B4-BE49-F238E27FC236}">
                <a16:creationId xmlns:a16="http://schemas.microsoft.com/office/drawing/2014/main" id="{E6DE4C02-6A43-976D-FA14-6C9C50DFF2FD}"/>
              </a:ext>
            </a:extLst>
          </p:cNvPr>
          <p:cNvSpPr txBox="1">
            <a:spLocks/>
          </p:cNvSpPr>
          <p:nvPr/>
        </p:nvSpPr>
        <p:spPr bwMode="auto">
          <a:xfrm>
            <a:off x="483704" y="2060848"/>
            <a:ext cx="8660296"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t" anchorCtr="0" compatLnSpc="1">
            <a:prstTxWarp prst="textNoShape">
              <a:avLst/>
            </a:prstTxWarp>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a:lstStyle>
          <a:p>
            <a:pPr marL="742950" indent="-742950" algn="l">
              <a:buFont typeface="+mj-lt"/>
              <a:buAutoNum type="arabicPeriod"/>
            </a:pPr>
            <a:r>
              <a:rPr lang="en-US" sz="3200" b="1" kern="0" dirty="0"/>
              <a:t>Study the </a:t>
            </a:r>
            <a:r>
              <a:rPr lang="en-US" sz="3200" b="1" kern="0" dirty="0">
                <a:solidFill>
                  <a:srgbClr val="FFFF00"/>
                </a:solidFill>
              </a:rPr>
              <a:t>background</a:t>
            </a:r>
            <a:r>
              <a:rPr lang="en-US" sz="3200" b="1" kern="0" dirty="0"/>
              <a:t> of your text.</a:t>
            </a:r>
          </a:p>
          <a:p>
            <a:pPr marL="742950" indent="-742950" algn="l">
              <a:buFont typeface="+mj-lt"/>
              <a:buAutoNum type="arabicPeriod"/>
            </a:pPr>
            <a:r>
              <a:rPr lang="en-US" sz="3200" b="1" kern="0" dirty="0"/>
              <a:t>See the text in light of that author's </a:t>
            </a:r>
            <a:r>
              <a:rPr lang="en-US" sz="3200" b="1" kern="0" dirty="0">
                <a:solidFill>
                  <a:srgbClr val="FFFF00"/>
                </a:solidFill>
              </a:rPr>
              <a:t>purpose</a:t>
            </a:r>
            <a:r>
              <a:rPr lang="en-US" sz="3200" b="1" kern="0" dirty="0"/>
              <a:t>. </a:t>
            </a:r>
          </a:p>
          <a:p>
            <a:pPr marL="742950" indent="-742950" algn="l">
              <a:buFont typeface="+mj-lt"/>
              <a:buAutoNum type="arabicPeriod"/>
            </a:pPr>
            <a:r>
              <a:rPr lang="en-US" sz="3200" b="1" kern="0" dirty="0"/>
              <a:t>Don't invent </a:t>
            </a:r>
            <a:r>
              <a:rPr lang="en-US" sz="3200" b="1" kern="0" dirty="0">
                <a:solidFill>
                  <a:srgbClr val="FFFF00"/>
                </a:solidFill>
              </a:rPr>
              <a:t>new meanings</a:t>
            </a:r>
            <a:r>
              <a:rPr lang="en-US" sz="3200" b="1" kern="0" dirty="0"/>
              <a:t> to words ("Israel" means Israel, etc.)</a:t>
            </a:r>
          </a:p>
          <a:p>
            <a:pPr marL="742950" indent="-742950" algn="l">
              <a:buFont typeface="+mj-lt"/>
              <a:buAutoNum type="arabicPeriod"/>
            </a:pPr>
            <a:r>
              <a:rPr lang="en-US" sz="3200" b="1" kern="0" dirty="0"/>
              <a:t>Don't spiritualize the OT teaching on the </a:t>
            </a:r>
            <a:r>
              <a:rPr lang="en-US" sz="3200" b="1" kern="0" dirty="0">
                <a:solidFill>
                  <a:srgbClr val="FFFF00"/>
                </a:solidFill>
              </a:rPr>
              <a:t>kingdom</a:t>
            </a:r>
            <a:r>
              <a:rPr lang="en-US" sz="3200" b="1" kern="0" dirty="0"/>
              <a:t> (political-spiritual-national-universal)</a:t>
            </a:r>
          </a:p>
        </p:txBody>
      </p:sp>
    </p:spTree>
    <p:extLst>
      <p:ext uri="{BB962C8B-B14F-4D97-AF65-F5344CB8AC3E}">
        <p14:creationId xmlns:p14="http://schemas.microsoft.com/office/powerpoint/2010/main" val="345219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Black</a:t>
            </a:r>
          </a:p>
        </p:txBody>
      </p:sp>
    </p:spTree>
    <p:extLst>
      <p:ext uri="{BB962C8B-B14F-4D97-AF65-F5344CB8AC3E}">
        <p14:creationId xmlns:p14="http://schemas.microsoft.com/office/powerpoint/2010/main" val="2909776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NT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341" tIns="45671" rIns="91341" bIns="45671"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3455"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grpSp>
        <p:nvGrpSpPr>
          <p:cNvPr id="5" name="Group 4"/>
          <p:cNvGrpSpPr/>
          <p:nvPr/>
        </p:nvGrpSpPr>
        <p:grpSpPr>
          <a:xfrm>
            <a:off x="-19587" y="692696"/>
            <a:ext cx="9146817" cy="5530880"/>
            <a:chOff x="-19608" y="692696"/>
            <a:chExt cx="9146817" cy="5530880"/>
          </a:xfrm>
        </p:grpSpPr>
        <p:pic>
          <p:nvPicPr>
            <p:cNvPr id="6" name="Picture 5" descr="Screen Shot 2015-12-12 at 9.41.12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91" y="1197992"/>
              <a:ext cx="9144000" cy="5025584"/>
            </a:xfrm>
            <a:prstGeom prst="rect">
              <a:avLst/>
            </a:prstGeom>
          </p:spPr>
        </p:pic>
        <p:pic>
          <p:nvPicPr>
            <p:cNvPr id="7" name="Picture 6" descr="Screen Shot 2015-12-12 at 9.41.12 P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608" y="692696"/>
              <a:ext cx="9144000" cy="837953"/>
            </a:xfrm>
            <a:prstGeom prst="rect">
              <a:avLst/>
            </a:prstGeom>
          </p:spPr>
        </p:pic>
      </p:grpSp>
    </p:spTree>
    <p:extLst>
      <p:ext uri="{BB962C8B-B14F-4D97-AF65-F5344CB8AC3E}">
        <p14:creationId xmlns:p14="http://schemas.microsoft.com/office/powerpoint/2010/main" val="16761747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3"/>
          <p:cNvSpPr txBox="1">
            <a:spLocks noChangeArrowheads="1"/>
          </p:cNvSpPr>
          <p:nvPr/>
        </p:nvSpPr>
        <p:spPr bwMode="auto">
          <a:xfrm>
            <a:off x="8578855" y="152409"/>
            <a:ext cx="526807"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48</a:t>
            </a:r>
          </a:p>
        </p:txBody>
      </p:sp>
      <p:sp>
        <p:nvSpPr>
          <p:cNvPr id="152578" name="Text Box 5"/>
          <p:cNvSpPr txBox="1">
            <a:spLocks noChangeArrowheads="1"/>
          </p:cNvSpPr>
          <p:nvPr/>
        </p:nvSpPr>
        <p:spPr bwMode="auto">
          <a:xfrm rot="-5400000">
            <a:off x="4359296" y="446088"/>
            <a:ext cx="1209675" cy="400050"/>
          </a:xfrm>
          <a:prstGeom prst="rect">
            <a:avLst/>
          </a:prstGeom>
          <a:solidFill>
            <a:srgbClr val="FFFF00"/>
          </a:solidFill>
          <a:ln w="12700">
            <a:solidFill>
              <a:schemeClr val="bg1"/>
            </a:solidFill>
            <a:miter lim="800000"/>
            <a:headEnd/>
            <a:tailEnd/>
          </a:ln>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Matthew</a:t>
            </a:r>
          </a:p>
        </p:txBody>
      </p:sp>
      <p:sp>
        <p:nvSpPr>
          <p:cNvPr id="152579" name="Text Box 6"/>
          <p:cNvSpPr txBox="1">
            <a:spLocks noChangeArrowheads="1"/>
          </p:cNvSpPr>
          <p:nvPr/>
        </p:nvSpPr>
        <p:spPr bwMode="auto">
          <a:xfrm rot="-5400000">
            <a:off x="5256239" y="642137"/>
            <a:ext cx="787387" cy="400105"/>
          </a:xfrm>
          <a:prstGeom prst="rect">
            <a:avLst/>
          </a:prstGeom>
          <a:solidFill>
            <a:srgbClr val="FFFF00"/>
          </a:solidFill>
          <a:ln w="12700">
            <a:solidFill>
              <a:schemeClr val="bg1"/>
            </a:solidFill>
            <a:miter lim="800000"/>
            <a:headEnd/>
            <a:tailEnd/>
          </a:ln>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Mark</a:t>
            </a:r>
          </a:p>
        </p:txBody>
      </p:sp>
      <p:sp>
        <p:nvSpPr>
          <p:cNvPr id="152580" name="Text Box 7"/>
          <p:cNvSpPr txBox="1">
            <a:spLocks noChangeArrowheads="1"/>
          </p:cNvSpPr>
          <p:nvPr/>
        </p:nvSpPr>
        <p:spPr bwMode="auto">
          <a:xfrm rot="-5400000">
            <a:off x="5960290" y="659607"/>
            <a:ext cx="782637" cy="400050"/>
          </a:xfrm>
          <a:prstGeom prst="rect">
            <a:avLst/>
          </a:prstGeom>
          <a:solidFill>
            <a:srgbClr val="FFFF00"/>
          </a:solidFill>
          <a:ln w="12700">
            <a:solidFill>
              <a:schemeClr val="bg1"/>
            </a:solidFill>
            <a:miter lim="800000"/>
            <a:headEnd/>
            <a:tailEnd/>
          </a:ln>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Luke</a:t>
            </a:r>
          </a:p>
        </p:txBody>
      </p:sp>
      <p:sp>
        <p:nvSpPr>
          <p:cNvPr id="152581" name="Text Box 8"/>
          <p:cNvSpPr txBox="1">
            <a:spLocks noChangeArrowheads="1"/>
          </p:cNvSpPr>
          <p:nvPr/>
        </p:nvSpPr>
        <p:spPr bwMode="auto">
          <a:xfrm rot="-5400000">
            <a:off x="6635750" y="652464"/>
            <a:ext cx="796925" cy="400050"/>
          </a:xfrm>
          <a:prstGeom prst="rect">
            <a:avLst/>
          </a:prstGeom>
          <a:solidFill>
            <a:schemeClr val="tx2"/>
          </a:solidFill>
          <a:ln w="12700">
            <a:solidFill>
              <a:schemeClr val="bg1"/>
            </a:solidFill>
            <a:miter lim="800000"/>
            <a:headEnd/>
            <a:tailEnd/>
          </a:ln>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John</a:t>
            </a:r>
          </a:p>
        </p:txBody>
      </p:sp>
      <p:pic>
        <p:nvPicPr>
          <p:cNvPr id="67593"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3363" y="3707160"/>
            <a:ext cx="6362700" cy="27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595" name="Text Box 11"/>
          <p:cNvSpPr txBox="1">
            <a:spLocks noChangeArrowheads="1"/>
          </p:cNvSpPr>
          <p:nvPr/>
        </p:nvSpPr>
        <p:spPr bwMode="auto">
          <a:xfrm>
            <a:off x="2411760" y="1268760"/>
            <a:ext cx="6656040" cy="2814104"/>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341" tIns="45671" rIns="91341" bIns="45671"/>
          <a:lstStyle>
            <a:defPPr>
              <a:defRPr lang="en-US"/>
            </a:defPPr>
            <a:lvl1pPr marL="342900" indent="-342900">
              <a:lnSpc>
                <a:spcPct val="90000"/>
              </a:lnSpc>
              <a:spcBef>
                <a:spcPct val="20000"/>
              </a:spcBef>
              <a:buClr>
                <a:srgbClr val="FFFFCC"/>
              </a:buClr>
              <a:buSzPct val="75000"/>
              <a:buFont typeface="Wingdings" charset="0"/>
              <a:buChar char="§"/>
              <a:defRPr sz="2800" b="1">
                <a:solidFill>
                  <a:srgbClr val="FFFFFF"/>
                </a:solidFill>
                <a:latin typeface="Arial Narrow"/>
                <a:cs typeface="Arial Narrow"/>
              </a:defRPr>
            </a:lvl1pPr>
          </a:lstStyle>
          <a:p>
            <a:pPr eaLnBrk="1" hangingPunct="1"/>
            <a:r>
              <a:rPr lang="en-US" dirty="0"/>
              <a:t>These three Gospels are so much alike that they are called </a:t>
            </a:r>
            <a:r>
              <a:rPr lang="en-US" i="1" dirty="0"/>
              <a:t>Synoptic</a:t>
            </a:r>
            <a:r>
              <a:rPr lang="en-US" dirty="0"/>
              <a:t> (</a:t>
            </a:r>
            <a:r>
              <a:rPr lang="en-US" i="1" dirty="0" err="1"/>
              <a:t>syn</a:t>
            </a:r>
            <a:r>
              <a:rPr lang="en-US" i="1" dirty="0"/>
              <a:t>, </a:t>
            </a:r>
            <a:r>
              <a:rPr lang="mr-IN" dirty="0"/>
              <a:t>"</a:t>
            </a:r>
            <a:r>
              <a:rPr lang="en-US" dirty="0"/>
              <a:t>together with</a:t>
            </a:r>
            <a:r>
              <a:rPr lang="mr-IN" dirty="0"/>
              <a:t>"</a:t>
            </a:r>
            <a:r>
              <a:rPr lang="en-US" dirty="0"/>
              <a:t>; </a:t>
            </a:r>
            <a:r>
              <a:rPr lang="en-US" i="1" dirty="0"/>
              <a:t>optic</a:t>
            </a:r>
            <a:r>
              <a:rPr lang="en-US" dirty="0"/>
              <a:t>, </a:t>
            </a:r>
            <a:r>
              <a:rPr lang="mr-IN" dirty="0"/>
              <a:t>"</a:t>
            </a:r>
            <a:r>
              <a:rPr lang="en-US" dirty="0"/>
              <a:t>seeing</a:t>
            </a:r>
            <a:r>
              <a:rPr lang="mr-IN" dirty="0"/>
              <a:t>"</a:t>
            </a:r>
            <a:r>
              <a:rPr lang="en-US" dirty="0"/>
              <a:t>; thus </a:t>
            </a:r>
            <a:r>
              <a:rPr lang="mr-IN" dirty="0"/>
              <a:t>"</a:t>
            </a:r>
            <a:r>
              <a:rPr lang="en-US" dirty="0"/>
              <a:t>see together</a:t>
            </a:r>
            <a:r>
              <a:rPr lang="mr-IN" dirty="0"/>
              <a:t>"</a:t>
            </a:r>
            <a:r>
              <a:rPr lang="en-US" dirty="0"/>
              <a:t>). They all view Christ</a:t>
            </a:r>
            <a:r>
              <a:rPr lang="mr-IN" altLang="ja-JP" dirty="0"/>
              <a:t>'</a:t>
            </a:r>
            <a:r>
              <a:rPr lang="en-US" altLang="ja-JP" dirty="0"/>
              <a:t>s life from an historical lens while John dwells more on the inner meaning of Jesus</a:t>
            </a:r>
            <a:r>
              <a:rPr lang="mr-IN" altLang="ja-JP" dirty="0"/>
              <a:t>'</a:t>
            </a:r>
            <a:r>
              <a:rPr lang="en-US" altLang="ja-JP" dirty="0"/>
              <a:t> life and teachings.</a:t>
            </a:r>
            <a:endParaRPr lang="en-US" dirty="0"/>
          </a:p>
        </p:txBody>
      </p:sp>
      <p:sp>
        <p:nvSpPr>
          <p:cNvPr id="67596" name="Rectangle 12"/>
          <p:cNvSpPr>
            <a:spLocks noGrp="1" noChangeArrowheads="1"/>
          </p:cNvSpPr>
          <p:nvPr>
            <p:ph type="title"/>
          </p:nvPr>
        </p:nvSpPr>
        <p:spPr>
          <a:xfrm>
            <a:off x="2286000" y="228620"/>
            <a:ext cx="2362200" cy="1087961"/>
          </a:xfrm>
          <a:solidFill>
            <a:schemeClr val="bg1"/>
          </a:solidFill>
        </p:spPr>
        <p:txBody>
          <a:bodyPr anchor="t" anchorCtr="0">
            <a:spAutoFit/>
          </a:bodyPr>
          <a:lstStyle/>
          <a:p>
            <a:pPr eaLnBrk="1" hangingPunct="1">
              <a:defRPr/>
            </a:pPr>
            <a:r>
              <a:rPr lang="en-US" sz="3200" b="1" dirty="0">
                <a:solidFill>
                  <a:srgbClr val="FFFF00"/>
                </a:solidFill>
                <a:effectLst/>
                <a:latin typeface="Arial" charset="0"/>
                <a:ea typeface="SimSun" charset="0"/>
                <a:cs typeface="SimSun" charset="0"/>
              </a:rPr>
              <a:t>The Synoptics</a:t>
            </a:r>
            <a:endParaRPr lang="en-US" sz="3600" b="1" dirty="0">
              <a:solidFill>
                <a:srgbClr val="FFFF00"/>
              </a:solidFill>
              <a:effectLst/>
              <a:latin typeface="Arial" charset="0"/>
              <a:ea typeface="SimSun" charset="0"/>
              <a:cs typeface="SimSun" charset="0"/>
            </a:endParaRPr>
          </a:p>
        </p:txBody>
      </p:sp>
      <p:sp>
        <p:nvSpPr>
          <p:cNvPr id="67597" name="Rectangle 13"/>
          <p:cNvSpPr>
            <a:spLocks noChangeArrowheads="1"/>
          </p:cNvSpPr>
          <p:nvPr/>
        </p:nvSpPr>
        <p:spPr bwMode="auto">
          <a:xfrm>
            <a:off x="0" y="0"/>
            <a:ext cx="2590800" cy="6414062"/>
          </a:xfrm>
          <a:prstGeom prst="rect">
            <a:avLst/>
          </a:prstGeom>
          <a:noFill/>
          <a:ln w="9525">
            <a:noFill/>
            <a:miter lim="800000"/>
            <a:headEnd/>
            <a:tailEnd/>
          </a:ln>
          <a:effectLst/>
        </p:spPr>
        <p:txBody>
          <a:bodyPr lIns="91341" tIns="45671" rIns="91341" bIns="45671">
            <a:spAutoFit/>
          </a:bodyPr>
          <a:lstStyle/>
          <a:p>
            <a:pPr marL="176029" indent="-176029" eaLnBrk="1" hangingPunct="1">
              <a:lnSpc>
                <a:spcPct val="90000"/>
              </a:lnSpc>
              <a:spcBef>
                <a:spcPct val="20000"/>
              </a:spcBef>
              <a:buClr>
                <a:srgbClr val="FFFFCC"/>
              </a:buClr>
              <a:buSzPct val="75000"/>
              <a:buFont typeface="Wingdings" charset="0"/>
              <a:buChar char="§"/>
              <a:defRPr/>
            </a:pPr>
            <a:r>
              <a:rPr lang="en-US" b="1" dirty="0">
                <a:solidFill>
                  <a:srgbClr val="FFFFFF"/>
                </a:solidFill>
                <a:effectLst>
                  <a:outerShdw blurRad="38100" dist="38100" dir="2700000" algn="tl">
                    <a:srgbClr val="010199"/>
                  </a:outerShdw>
                </a:effectLst>
                <a:cs typeface="Arial" charset="0"/>
              </a:rPr>
              <a:t>Why are there four Gospels? Perhaps for the same reason different descriptions of a finely cut jewel would appeal to different people. </a:t>
            </a:r>
            <a:r>
              <a:rPr lang="en-US" b="1" i="1" dirty="0">
                <a:solidFill>
                  <a:srgbClr val="FFFFFF"/>
                </a:solidFill>
                <a:effectLst>
                  <a:outerShdw blurRad="38100" dist="38100" dir="2700000" algn="tl">
                    <a:srgbClr val="010199"/>
                  </a:outerShdw>
                </a:effectLst>
                <a:cs typeface="Arial" charset="0"/>
              </a:rPr>
              <a:t>Matthew </a:t>
            </a:r>
            <a:r>
              <a:rPr lang="en-US" b="1" dirty="0">
                <a:solidFill>
                  <a:srgbClr val="FFFFFF"/>
                </a:solidFill>
                <a:effectLst>
                  <a:outerShdw blurRad="38100" dist="38100" dir="2700000" algn="tl">
                    <a:srgbClr val="010199"/>
                  </a:outerShdw>
                </a:effectLst>
                <a:cs typeface="Arial" charset="0"/>
              </a:rPr>
              <a:t>describes one facet of the life of Christ, </a:t>
            </a:r>
            <a:r>
              <a:rPr lang="en-US" b="1" i="1" dirty="0">
                <a:solidFill>
                  <a:srgbClr val="FFFFFF"/>
                </a:solidFill>
                <a:effectLst>
                  <a:outerShdw blurRad="38100" dist="38100" dir="2700000" algn="tl">
                    <a:srgbClr val="010199"/>
                  </a:outerShdw>
                </a:effectLst>
                <a:cs typeface="Arial" charset="0"/>
              </a:rPr>
              <a:t>Mark </a:t>
            </a:r>
            <a:r>
              <a:rPr lang="en-US" b="1" dirty="0">
                <a:solidFill>
                  <a:srgbClr val="FFFFFF"/>
                </a:solidFill>
                <a:effectLst>
                  <a:outerShdw blurRad="38100" dist="38100" dir="2700000" algn="tl">
                    <a:srgbClr val="010199"/>
                  </a:outerShdw>
                </a:effectLst>
                <a:cs typeface="Arial" charset="0"/>
              </a:rPr>
              <a:t>another, </a:t>
            </a:r>
            <a:r>
              <a:rPr lang="en-US" b="1" i="1" dirty="0">
                <a:solidFill>
                  <a:srgbClr val="FFFFFF"/>
                </a:solidFill>
                <a:effectLst>
                  <a:outerShdw blurRad="38100" dist="38100" dir="2700000" algn="tl">
                    <a:srgbClr val="010199"/>
                  </a:outerShdw>
                </a:effectLst>
                <a:cs typeface="Arial" charset="0"/>
              </a:rPr>
              <a:t>Luke </a:t>
            </a:r>
            <a:r>
              <a:rPr lang="en-US" b="1" dirty="0">
                <a:solidFill>
                  <a:srgbClr val="FFFFFF"/>
                </a:solidFill>
                <a:effectLst>
                  <a:outerShdw blurRad="38100" dist="38100" dir="2700000" algn="tl">
                    <a:srgbClr val="010199"/>
                  </a:outerShdw>
                </a:effectLst>
                <a:cs typeface="Arial" charset="0"/>
              </a:rPr>
              <a:t>a third, and </a:t>
            </a:r>
            <a:r>
              <a:rPr lang="en-US" b="1" i="1" dirty="0">
                <a:solidFill>
                  <a:srgbClr val="FFFFFF"/>
                </a:solidFill>
                <a:effectLst>
                  <a:outerShdw blurRad="38100" dist="38100" dir="2700000" algn="tl">
                    <a:srgbClr val="010199"/>
                  </a:outerShdw>
                </a:effectLst>
                <a:cs typeface="Arial" charset="0"/>
              </a:rPr>
              <a:t>John</a:t>
            </a:r>
            <a:r>
              <a:rPr lang="en-US" b="1" dirty="0">
                <a:solidFill>
                  <a:srgbClr val="FFFFFF"/>
                </a:solidFill>
                <a:effectLst>
                  <a:outerShdw blurRad="38100" dist="38100" dir="2700000" algn="tl">
                    <a:srgbClr val="010199"/>
                  </a:outerShdw>
                </a:effectLst>
                <a:cs typeface="Arial" charset="0"/>
              </a:rPr>
              <a:t> completes the picture.</a:t>
            </a:r>
            <a:endParaRPr lang="en-US" b="1" dirty="0">
              <a:solidFill>
                <a:srgbClr val="FFFFFF"/>
              </a:solidFill>
              <a:effectLst>
                <a:outerShdw blurRad="38100" dist="38100" dir="2700000" algn="tl">
                  <a:srgbClr val="010199"/>
                </a:outerShdw>
              </a:effectLst>
              <a:cs typeface="Times New Roman" charset="0"/>
            </a:endParaRPr>
          </a:p>
        </p:txBody>
      </p:sp>
      <p:sp>
        <p:nvSpPr>
          <p:cNvPr id="11" name="Text Box 11"/>
          <p:cNvSpPr txBox="1">
            <a:spLocks noChangeArrowheads="1"/>
          </p:cNvSpPr>
          <p:nvPr/>
        </p:nvSpPr>
        <p:spPr bwMode="auto">
          <a:xfrm>
            <a:off x="4067965" y="6457890"/>
            <a:ext cx="457199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i="1" dirty="0">
                <a:solidFill>
                  <a:srgbClr val="FFFFFF"/>
                </a:solidFill>
                <a:latin typeface="Arial" charset="0"/>
                <a:cs typeface="Arial" charset="0"/>
              </a:rPr>
              <a:t>Bible Visual Resource Book,</a:t>
            </a:r>
            <a:r>
              <a:rPr lang="en-US" sz="2000" dirty="0">
                <a:solidFill>
                  <a:srgbClr val="FFFFFF"/>
                </a:solidFill>
                <a:latin typeface="Arial" charset="0"/>
                <a:cs typeface="Arial" charset="0"/>
              </a:rPr>
              <a:t> 177</a:t>
            </a:r>
          </a:p>
        </p:txBody>
      </p:sp>
    </p:spTree>
    <p:extLst>
      <p:ext uri="{BB962C8B-B14F-4D97-AF65-F5344CB8AC3E}">
        <p14:creationId xmlns:p14="http://schemas.microsoft.com/office/powerpoint/2010/main" val="439334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 calcmode="lin" valueType="num">
                                      <p:cBhvr additive="base">
                                        <p:cTn id="7" dur="500" fill="hold"/>
                                        <p:tgtEl>
                                          <p:spTgt spid="67595"/>
                                        </p:tgtEl>
                                        <p:attrNameLst>
                                          <p:attrName>ppt_x</p:attrName>
                                        </p:attrNameLst>
                                      </p:cBhvr>
                                      <p:tavLst>
                                        <p:tav tm="0">
                                          <p:val>
                                            <p:strVal val="1+#ppt_w/2"/>
                                          </p:val>
                                        </p:tav>
                                        <p:tav tm="100000">
                                          <p:val>
                                            <p:strVal val="#ppt_x"/>
                                          </p:val>
                                        </p:tav>
                                      </p:tavLst>
                                    </p:anim>
                                    <p:anim calcmode="lin" valueType="num">
                                      <p:cBhvr additive="base">
                                        <p:cTn id="8"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7593"/>
                                        </p:tgtEl>
                                        <p:attrNameLst>
                                          <p:attrName>style.visibility</p:attrName>
                                        </p:attrNameLst>
                                      </p:cBhvr>
                                      <p:to>
                                        <p:strVal val="visible"/>
                                      </p:to>
                                    </p:set>
                                    <p:anim calcmode="lin" valueType="num">
                                      <p:cBhvr additive="base">
                                        <p:cTn id="13" dur="500" fill="hold"/>
                                        <p:tgtEl>
                                          <p:spTgt spid="67593"/>
                                        </p:tgtEl>
                                        <p:attrNameLst>
                                          <p:attrName>ppt_x</p:attrName>
                                        </p:attrNameLst>
                                      </p:cBhvr>
                                      <p:tavLst>
                                        <p:tav tm="0">
                                          <p:val>
                                            <p:strVal val="#ppt_x"/>
                                          </p:val>
                                        </p:tav>
                                        <p:tav tm="100000">
                                          <p:val>
                                            <p:strVal val="#ppt_x"/>
                                          </p:val>
                                        </p:tav>
                                      </p:tavLst>
                                    </p:anim>
                                    <p:anim calcmode="lin" valueType="num">
                                      <p:cBhvr additive="base">
                                        <p:cTn id="14" dur="500" fill="hold"/>
                                        <p:tgtEl>
                                          <p:spTgt spid="6759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7">
                                            <p:txEl>
                                              <p:pRg st="0" end="0"/>
                                            </p:txEl>
                                          </p:spTgt>
                                        </p:tgtEl>
                                        <p:attrNameLst>
                                          <p:attrName>style.visibility</p:attrName>
                                        </p:attrNameLst>
                                      </p:cBhvr>
                                      <p:to>
                                        <p:strVal val="visible"/>
                                      </p:to>
                                    </p:set>
                                    <p:anim calcmode="lin" valueType="num">
                                      <p:cBhvr additive="base">
                                        <p:cTn id="19" dur="500" fill="hold"/>
                                        <p:tgtEl>
                                          <p:spTgt spid="675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9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utoUpdateAnimBg="0"/>
      <p:bldP spid="6759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271362"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1363" name="Rectangle 3"/>
          <p:cNvSpPr>
            <a:spLocks noChangeArrowheads="1"/>
          </p:cNvSpPr>
          <p:nvPr/>
        </p:nvSpPr>
        <p:spPr bwMode="auto">
          <a:xfrm>
            <a:off x="1152525" y="69215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1364" name="AutoShape 4"/>
          <p:cNvSpPr>
            <a:spLocks noChangeArrowheads="1"/>
          </p:cNvSpPr>
          <p:nvPr/>
        </p:nvSpPr>
        <p:spPr bwMode="auto">
          <a:xfrm>
            <a:off x="1355726" y="850900"/>
            <a:ext cx="6397625" cy="5137150"/>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1365" name="Text Box 5"/>
          <p:cNvSpPr txBox="1">
            <a:spLocks noChangeArrowheads="1"/>
          </p:cNvSpPr>
          <p:nvPr/>
        </p:nvSpPr>
        <p:spPr bwMode="auto">
          <a:xfrm>
            <a:off x="8780677" y="1854"/>
            <a:ext cx="163084" cy="366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71366" name="Text Box 6"/>
          <p:cNvSpPr txBox="1">
            <a:spLocks noChangeArrowheads="1"/>
          </p:cNvSpPr>
          <p:nvPr/>
        </p:nvSpPr>
        <p:spPr bwMode="auto">
          <a:xfrm>
            <a:off x="8354338" y="6538900"/>
            <a:ext cx="306191" cy="225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13</a:t>
            </a:r>
          </a:p>
        </p:txBody>
      </p:sp>
      <p:grpSp>
        <p:nvGrpSpPr>
          <p:cNvPr id="271367" name="Group 7"/>
          <p:cNvGrpSpPr>
            <a:grpSpLocks/>
          </p:cNvGrpSpPr>
          <p:nvPr/>
        </p:nvGrpSpPr>
        <p:grpSpPr bwMode="auto">
          <a:xfrm>
            <a:off x="1152525" y="701675"/>
            <a:ext cx="6751638" cy="5441950"/>
            <a:chOff x="799" y="501"/>
            <a:chExt cx="4678" cy="3885"/>
          </a:xfrm>
        </p:grpSpPr>
        <p:pic>
          <p:nvPicPr>
            <p:cNvPr id="271373"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96" y="658"/>
              <a:ext cx="2468" cy="3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71374" name="Rectangle 9"/>
            <p:cNvSpPr>
              <a:spLocks noChangeArrowheads="1"/>
            </p:cNvSpPr>
            <p:nvPr/>
          </p:nvSpPr>
          <p:spPr bwMode="auto">
            <a:xfrm>
              <a:off x="799" y="501"/>
              <a:ext cx="4679" cy="3886"/>
            </a:xfrm>
            <a:prstGeom prst="rect">
              <a:avLst/>
            </a:prstGeom>
            <a:solidFill>
              <a:srgbClr val="000000">
                <a:alpha val="50195"/>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000000"/>
                </a:solidFill>
                <a:latin typeface="Times New Roman" charset="0"/>
                <a:ea typeface="MS Gothic" charset="0"/>
                <a:cs typeface="MS Gothic" charset="0"/>
              </a:endParaRPr>
            </a:p>
          </p:txBody>
        </p:sp>
      </p:grpSp>
      <p:sp>
        <p:nvSpPr>
          <p:cNvPr id="15370" name="Text Box 10"/>
          <p:cNvSpPr txBox="1">
            <a:spLocks noChangeArrowheads="1"/>
          </p:cNvSpPr>
          <p:nvPr/>
        </p:nvSpPr>
        <p:spPr bwMode="auto">
          <a:xfrm>
            <a:off x="2111375" y="4435475"/>
            <a:ext cx="4884738" cy="863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575"/>
              </a:spcBef>
              <a:buClr>
                <a:srgbClr val="FFFF00"/>
              </a:buClr>
            </a:pPr>
            <a:r>
              <a:rPr lang="en-GB" sz="2500" b="1">
                <a:solidFill>
                  <a:srgbClr val="FFFF00"/>
                </a:solidFill>
                <a:latin typeface="Helvetica" charset="0"/>
                <a:ea typeface="MS Gothic" charset="0"/>
                <a:cs typeface="MS Gothic" charset="0"/>
              </a:rPr>
              <a:t>AS SEEN THROUGH             FOUR DIFFERENT LENSES</a:t>
            </a:r>
          </a:p>
        </p:txBody>
      </p:sp>
      <p:sp>
        <p:nvSpPr>
          <p:cNvPr id="15371" name="Text Box 11"/>
          <p:cNvSpPr txBox="1">
            <a:spLocks noChangeArrowheads="1"/>
          </p:cNvSpPr>
          <p:nvPr/>
        </p:nvSpPr>
        <p:spPr bwMode="auto">
          <a:xfrm>
            <a:off x="2139950" y="6155596"/>
            <a:ext cx="4027488" cy="528510"/>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800"/>
              </a:spcBef>
              <a:buClr>
                <a:srgbClr val="FFFF00"/>
              </a:buClr>
            </a:pPr>
            <a:r>
              <a:rPr lang="en-GB" sz="2900" b="1">
                <a:solidFill>
                  <a:srgbClr val="FFFF00"/>
                </a:solidFill>
                <a:latin typeface="Comic Sans MS" charset="0"/>
                <a:ea typeface="MS Gothic" charset="0"/>
                <a:cs typeface="MS Gothic" charset="0"/>
              </a:rPr>
              <a:t>STUDY HELP #21</a:t>
            </a:r>
          </a:p>
        </p:txBody>
      </p:sp>
      <p:sp>
        <p:nvSpPr>
          <p:cNvPr id="271370" name="Text Box 13"/>
          <p:cNvSpPr txBox="1">
            <a:spLocks noChangeArrowheads="1"/>
          </p:cNvSpPr>
          <p:nvPr/>
        </p:nvSpPr>
        <p:spPr bwMode="auto">
          <a:xfrm>
            <a:off x="8697855" y="6481955"/>
            <a:ext cx="273166" cy="30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2</a:t>
            </a:r>
          </a:p>
        </p:txBody>
      </p:sp>
      <p:sp>
        <p:nvSpPr>
          <p:cNvPr id="271371" name="Title 14"/>
          <p:cNvSpPr>
            <a:spLocks noGrp="1"/>
          </p:cNvSpPr>
          <p:nvPr>
            <p:ph type="title" idx="4294967295"/>
          </p:nvPr>
        </p:nvSpPr>
        <p:spPr bwMode="auto">
          <a:xfrm>
            <a:off x="1219200" y="1905000"/>
            <a:ext cx="6629400" cy="24384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p>
            <a:r>
              <a:rPr lang="mr-IN" altLang="ja-JP" sz="3900" b="1" i="1" dirty="0">
                <a:solidFill>
                  <a:srgbClr val="FFFFFF"/>
                </a:solidFill>
                <a:latin typeface="Arial" charset="0"/>
                <a:cs typeface="MS Gothic" charset="0"/>
              </a:rPr>
              <a:t>"</a:t>
            </a:r>
            <a:r>
              <a:rPr lang="en-US" altLang="ja-JP" sz="3900" b="1" i="1" dirty="0">
                <a:solidFill>
                  <a:srgbClr val="FFFFFF"/>
                </a:solidFill>
                <a:latin typeface="Arial" charset="0"/>
                <a:cs typeface="MS Gothic" charset="0"/>
              </a:rPr>
              <a:t>A FINISHED PORTRAIT OF THE </a:t>
            </a:r>
            <a:br>
              <a:rPr lang="en-US" altLang="ja-JP" sz="3900" b="1" i="1" dirty="0">
                <a:solidFill>
                  <a:srgbClr val="FFFFFF"/>
                </a:solidFill>
                <a:latin typeface="Arial" charset="0"/>
                <a:cs typeface="MS Gothic" charset="0"/>
              </a:rPr>
            </a:br>
            <a:r>
              <a:rPr lang="en-US" altLang="ja-JP" sz="3900" b="1" i="1" dirty="0">
                <a:solidFill>
                  <a:srgbClr val="FFFFFF"/>
                </a:solidFill>
                <a:latin typeface="Arial" charset="0"/>
                <a:cs typeface="MS Gothic" charset="0"/>
              </a:rPr>
              <a:t>LORD JESUS CHRIST</a:t>
            </a:r>
            <a:r>
              <a:rPr lang="mr-IN" altLang="ja-JP" sz="3900" b="1" i="1" dirty="0">
                <a:solidFill>
                  <a:srgbClr val="FFFFFF"/>
                </a:solidFill>
                <a:latin typeface="Arial" charset="0"/>
                <a:cs typeface="MS Gothic" charset="0"/>
              </a:rPr>
              <a:t>"</a:t>
            </a:r>
            <a:endParaRPr lang="en-US" dirty="0">
              <a:latin typeface="Times New Roman" charset="0"/>
              <a:cs typeface="MS Gothic" charset="0"/>
            </a:endParaRPr>
          </a:p>
        </p:txBody>
      </p:sp>
      <p:sp>
        <p:nvSpPr>
          <p:cNvPr id="16" name="Text Box 11"/>
          <p:cNvSpPr txBox="1">
            <a:spLocks noChangeArrowheads="1"/>
          </p:cNvSpPr>
          <p:nvPr/>
        </p:nvSpPr>
        <p:spPr bwMode="auto">
          <a:xfrm>
            <a:off x="457200" y="177821"/>
            <a:ext cx="8077200" cy="530225"/>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800"/>
              </a:spcBef>
              <a:buClr>
                <a:srgbClr val="FFFF00"/>
              </a:buClr>
            </a:pPr>
            <a:r>
              <a:rPr lang="en-GB" sz="2900" b="1" dirty="0">
                <a:solidFill>
                  <a:srgbClr val="FFFF00"/>
                </a:solidFill>
                <a:latin typeface="Comic Sans MS" charset="0"/>
                <a:ea typeface="MS Gothic" charset="0"/>
                <a:cs typeface="MS Gothic" charset="0"/>
              </a:rPr>
              <a:t>From </a:t>
            </a:r>
            <a:r>
              <a:rPr lang="mr-IN" sz="2900" b="1" dirty="0">
                <a:solidFill>
                  <a:srgbClr val="FFFF00"/>
                </a:solidFill>
                <a:latin typeface="Comic Sans MS" charset="0"/>
                <a:ea typeface="MS Gothic" charset="0"/>
                <a:cs typeface="MS Gothic" charset="0"/>
              </a:rPr>
              <a:t>"</a:t>
            </a:r>
            <a:r>
              <a:rPr lang="en-GB" sz="2900" b="1" dirty="0">
                <a:solidFill>
                  <a:srgbClr val="FFFF00"/>
                </a:solidFill>
                <a:latin typeface="Comic Sans MS" charset="0"/>
                <a:ea typeface="MS Gothic" charset="0"/>
                <a:cs typeface="MS Gothic" charset="0"/>
              </a:rPr>
              <a:t>The Bible…Basically</a:t>
            </a:r>
            <a:r>
              <a:rPr lang="mr-IN" sz="2900" b="1" dirty="0">
                <a:solidFill>
                  <a:srgbClr val="FFFF00"/>
                </a:solidFill>
                <a:latin typeface="Comic Sans MS" charset="0"/>
                <a:ea typeface="MS Gothic" charset="0"/>
                <a:cs typeface="MS Gothic" charset="0"/>
              </a:rPr>
              <a:t>"</a:t>
            </a:r>
            <a:r>
              <a:rPr lang="en-GB" sz="2900" b="1" dirty="0">
                <a:solidFill>
                  <a:srgbClr val="FFFF00"/>
                </a:solidFill>
                <a:latin typeface="Comic Sans MS" charset="0"/>
                <a:ea typeface="MS Gothic" charset="0"/>
                <a:cs typeface="MS Gothic" charset="0"/>
              </a:rPr>
              <a:t> Seminar…</a:t>
            </a:r>
          </a:p>
        </p:txBody>
      </p:sp>
      <p:sp>
        <p:nvSpPr>
          <p:cNvPr id="17" name="TextBox 16"/>
          <p:cNvSpPr txBox="1"/>
          <p:nvPr/>
        </p:nvSpPr>
        <p:spPr>
          <a:xfrm>
            <a:off x="8460442" y="15015"/>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17509669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100000">
                                          <p:val>
                                            <p:fltVal val="0"/>
                                          </p:val>
                                        </p:tav>
                                        <p:tav>
                                          <p:val>
                                            <p:strVal val="#ppt_w"/>
                                          </p:val>
                                        </p:tav>
                                      </p:tavLst>
                                    </p:anim>
                                    <p:anim calcmode="lin" valueType="num">
                                      <p:cBhvr>
                                        <p:cTn id="8" dur="500" fill="hold"/>
                                        <p:tgtEl>
                                          <p:spTgt spid="15371"/>
                                        </p:tgtEl>
                                        <p:attrNameLst>
                                          <p:attrName>ppt_h</p:attrName>
                                        </p:attrNameLst>
                                      </p:cBhvr>
                                      <p:tavLst>
                                        <p:tav tm="100000">
                                          <p:val>
                                            <p:fltVal val="0"/>
                                          </p:val>
                                        </p:tav>
                                        <p:tav>
                                          <p:val>
                                            <p:strVal val="#ppt_h"/>
                                          </p:val>
                                        </p:tav>
                                      </p:tavLst>
                                    </p:anim>
                                    <p:anim calcmode="lin" valueType="num">
                                      <p:cBhvr>
                                        <p:cTn id="9" dur="500" fill="hold"/>
                                        <p:tgtEl>
                                          <p:spTgt spid="15371"/>
                                        </p:tgtEl>
                                        <p:attrNameLst>
                                          <p:attrName>ppt_x</p:attrName>
                                        </p:attrNameLst>
                                      </p:cBhvr>
                                      <p:tavLst>
                                        <p:tav tm="100000">
                                          <p:val>
                                            <p:fltVal val="0.5"/>
                                          </p:val>
                                        </p:tav>
                                        <p:tav>
                                          <p:val>
                                            <p:strVal val="#ppt_x"/>
                                          </p:val>
                                        </p:tav>
                                      </p:tavLst>
                                    </p:anim>
                                    <p:anim calcmode="lin" valueType="num">
                                      <p:cBhvr>
                                        <p:cTn id="10" dur="500" fill="hold"/>
                                        <p:tgtEl>
                                          <p:spTgt spid="15371"/>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fill="hold" nodeType="clickEffect">
                                  <p:stCondLst>
                                    <p:cond delay="0"/>
                                  </p:stCondLst>
                                  <p:childTnLst>
                                    <p:set>
                                      <p:cBhvr>
                                        <p:cTn id="14" dur="1" fill="hold">
                                          <p:stCondLst>
                                            <p:cond delay="0"/>
                                          </p:stCondLst>
                                        </p:cTn>
                                        <p:tgtEl>
                                          <p:spTgt spid="15370"/>
                                        </p:tgtEl>
                                        <p:attrNameLst>
                                          <p:attrName>style.visibility</p:attrName>
                                        </p:attrNameLst>
                                      </p:cBhvr>
                                      <p:to>
                                        <p:strVal val="visible"/>
                                      </p:to>
                                    </p:set>
                                    <p:animEffect transition="in" filter="fade">
                                      <p:cBhvr>
                                        <p:cTn id="15" dur="1000"/>
                                        <p:tgtEl>
                                          <p:spTgt spid="15370"/>
                                        </p:tgtEl>
                                      </p:cBhvr>
                                    </p:animEffect>
                                  </p:childTnLst>
                                </p:cTn>
                              </p:par>
                              <p:par>
                                <p:cTn id="16" presetID="23" presetClass="entr" presetSubtype="52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100000">
                                          <p:val>
                                            <p:fltVal val="0"/>
                                          </p:val>
                                        </p:tav>
                                        <p:tav>
                                          <p:val>
                                            <p:strVal val="#ppt_w"/>
                                          </p:val>
                                        </p:tav>
                                      </p:tavLst>
                                    </p:anim>
                                    <p:anim calcmode="lin" valueType="num">
                                      <p:cBhvr>
                                        <p:cTn id="19" dur="500" fill="hold"/>
                                        <p:tgtEl>
                                          <p:spTgt spid="16"/>
                                        </p:tgtEl>
                                        <p:attrNameLst>
                                          <p:attrName>ppt_h</p:attrName>
                                        </p:attrNameLst>
                                      </p:cBhvr>
                                      <p:tavLst>
                                        <p:tav tm="100000">
                                          <p:val>
                                            <p:fltVal val="0"/>
                                          </p:val>
                                        </p:tav>
                                        <p:tav>
                                          <p:val>
                                            <p:strVal val="#ppt_h"/>
                                          </p:val>
                                        </p:tav>
                                      </p:tavLst>
                                    </p:anim>
                                    <p:anim calcmode="lin" valueType="num">
                                      <p:cBhvr>
                                        <p:cTn id="20" dur="500" fill="hold"/>
                                        <p:tgtEl>
                                          <p:spTgt spid="16"/>
                                        </p:tgtEl>
                                        <p:attrNameLst>
                                          <p:attrName>ppt_x</p:attrName>
                                        </p:attrNameLst>
                                      </p:cBhvr>
                                      <p:tavLst>
                                        <p:tav tm="100000">
                                          <p:val>
                                            <p:fltVal val="0.5"/>
                                          </p:val>
                                        </p:tav>
                                        <p:tav>
                                          <p:val>
                                            <p:strVal val="#ppt_x"/>
                                          </p:val>
                                        </p:tav>
                                      </p:tavLst>
                                    </p:anim>
                                    <p:anim calcmode="lin" valueType="num">
                                      <p:cBhvr>
                                        <p:cTn id="21" dur="500" fill="hold"/>
                                        <p:tgtEl>
                                          <p:spTgt spid="16"/>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0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273410"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341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3412" name="AutoShape 4"/>
          <p:cNvSpPr>
            <a:spLocks noChangeArrowheads="1"/>
          </p:cNvSpPr>
          <p:nvPr/>
        </p:nvSpPr>
        <p:spPr bwMode="auto">
          <a:xfrm>
            <a:off x="1355726" y="820759"/>
            <a:ext cx="6397625" cy="5138737"/>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3413" name="Text Box 6"/>
          <p:cNvSpPr txBox="1">
            <a:spLocks noChangeArrowheads="1"/>
          </p:cNvSpPr>
          <p:nvPr/>
        </p:nvSpPr>
        <p:spPr bwMode="auto">
          <a:xfrm>
            <a:off x="8780677" y="1854"/>
            <a:ext cx="163084" cy="366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16391" name="Text Box 7"/>
          <p:cNvSpPr txBox="1">
            <a:spLocks noChangeArrowheads="1"/>
          </p:cNvSpPr>
          <p:nvPr/>
        </p:nvSpPr>
        <p:spPr bwMode="auto">
          <a:xfrm>
            <a:off x="1468439" y="1714501"/>
            <a:ext cx="6173787" cy="531078"/>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800"/>
              </a:spcBef>
              <a:buClr>
                <a:srgbClr val="FFFF00"/>
              </a:buClr>
            </a:pPr>
            <a:r>
              <a:rPr lang="en-GB" sz="2900" b="1">
                <a:solidFill>
                  <a:srgbClr val="FFFF00"/>
                </a:solidFill>
                <a:latin typeface="Arial" charset="0"/>
                <a:ea typeface="MS Gothic" charset="0"/>
                <a:cs typeface="MS Gothic" charset="0"/>
              </a:rPr>
              <a:t>• His specific </a:t>
            </a:r>
            <a:r>
              <a:rPr lang="en-GB" sz="2900" b="1" i="1" u="sng">
                <a:solidFill>
                  <a:srgbClr val="FFFFFF"/>
                </a:solidFill>
                <a:latin typeface="Arial" charset="0"/>
                <a:ea typeface="MS Gothic" charset="0"/>
                <a:cs typeface="MS Gothic" charset="0"/>
              </a:rPr>
              <a:t>audience</a:t>
            </a:r>
          </a:p>
        </p:txBody>
      </p:sp>
      <p:sp>
        <p:nvSpPr>
          <p:cNvPr id="16392" name="Text Box 8"/>
          <p:cNvSpPr txBox="1">
            <a:spLocks noChangeArrowheads="1"/>
          </p:cNvSpPr>
          <p:nvPr/>
        </p:nvSpPr>
        <p:spPr bwMode="auto">
          <a:xfrm>
            <a:off x="1398589" y="2622550"/>
            <a:ext cx="6270625" cy="977354"/>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800"/>
              </a:spcBef>
              <a:buClr>
                <a:srgbClr val="FFFF00"/>
              </a:buClr>
            </a:pPr>
            <a:r>
              <a:rPr lang="en-GB" sz="2900" b="1">
                <a:solidFill>
                  <a:srgbClr val="FFFF00"/>
                </a:solidFill>
                <a:latin typeface="Arial" charset="0"/>
                <a:ea typeface="MS Gothic" charset="0"/>
                <a:cs typeface="MS Gothic" charset="0"/>
              </a:rPr>
              <a:t>• His unique </a:t>
            </a:r>
            <a:r>
              <a:rPr lang="en-GB" sz="2900" b="1" u="sng">
                <a:solidFill>
                  <a:srgbClr val="FFFFFF"/>
                </a:solidFill>
                <a:latin typeface="Arial" charset="0"/>
                <a:ea typeface="MS Gothic" charset="0"/>
                <a:cs typeface="MS Gothic" charset="0"/>
              </a:rPr>
              <a:t>presentation</a:t>
            </a:r>
            <a:r>
              <a:rPr lang="en-GB" sz="2900" b="1">
                <a:solidFill>
                  <a:srgbClr val="FFFF00"/>
                </a:solidFill>
                <a:latin typeface="Arial" charset="0"/>
                <a:ea typeface="MS Gothic" charset="0"/>
                <a:cs typeface="MS Gothic" charset="0"/>
              </a:rPr>
              <a:t> of the person of Jesus Christ</a:t>
            </a:r>
          </a:p>
        </p:txBody>
      </p:sp>
      <p:sp>
        <p:nvSpPr>
          <p:cNvPr id="16393" name="Text Box 9"/>
          <p:cNvSpPr txBox="1">
            <a:spLocks noChangeArrowheads="1"/>
          </p:cNvSpPr>
          <p:nvPr/>
        </p:nvSpPr>
        <p:spPr bwMode="auto">
          <a:xfrm>
            <a:off x="1509713" y="3935413"/>
            <a:ext cx="6088062" cy="977900"/>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800"/>
              </a:spcBef>
              <a:buClr>
                <a:srgbClr val="FFFF00"/>
              </a:buClr>
            </a:pPr>
            <a:r>
              <a:rPr lang="en-GB" sz="2900" b="1">
                <a:solidFill>
                  <a:srgbClr val="FFFF00"/>
                </a:solidFill>
                <a:latin typeface="Arial" charset="0"/>
                <a:ea typeface="MS Gothic" charset="0"/>
                <a:cs typeface="MS Gothic" charset="0"/>
              </a:rPr>
              <a:t>• His foundational </a:t>
            </a:r>
            <a:r>
              <a:rPr lang="en-GB" sz="2900" b="1" i="1" u="sng">
                <a:solidFill>
                  <a:srgbClr val="FFFFFF"/>
                </a:solidFill>
                <a:latin typeface="Arial" charset="0"/>
                <a:ea typeface="MS Gothic" charset="0"/>
                <a:cs typeface="MS Gothic" charset="0"/>
              </a:rPr>
              <a:t>purpose</a:t>
            </a:r>
            <a:r>
              <a:rPr lang="en-GB" sz="2900" b="1">
                <a:solidFill>
                  <a:srgbClr val="FFFF00"/>
                </a:solidFill>
                <a:latin typeface="Arial" charset="0"/>
                <a:ea typeface="MS Gothic" charset="0"/>
                <a:cs typeface="MS Gothic" charset="0"/>
              </a:rPr>
              <a:t> for writing his Gospel</a:t>
            </a:r>
          </a:p>
        </p:txBody>
      </p:sp>
      <p:sp>
        <p:nvSpPr>
          <p:cNvPr id="16394" name="Text Box 10"/>
          <p:cNvSpPr txBox="1">
            <a:spLocks noChangeArrowheads="1"/>
          </p:cNvSpPr>
          <p:nvPr/>
        </p:nvSpPr>
        <p:spPr bwMode="auto">
          <a:xfrm>
            <a:off x="1508126" y="5259388"/>
            <a:ext cx="6416675" cy="531812"/>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800"/>
              </a:spcBef>
              <a:buClr>
                <a:srgbClr val="FFFF00"/>
              </a:buClr>
            </a:pPr>
            <a:r>
              <a:rPr lang="en-GB" sz="2900" b="1">
                <a:solidFill>
                  <a:srgbClr val="FFFF00"/>
                </a:solidFill>
                <a:latin typeface="Arial" charset="0"/>
                <a:ea typeface="MS Gothic" charset="0"/>
                <a:cs typeface="MS Gothic" charset="0"/>
              </a:rPr>
              <a:t>• His own </a:t>
            </a:r>
            <a:r>
              <a:rPr lang="en-GB" sz="2900" b="1" i="1" u="sng">
                <a:solidFill>
                  <a:srgbClr val="FFFFFF"/>
                </a:solidFill>
                <a:latin typeface="Arial" charset="0"/>
                <a:ea typeface="MS Gothic" charset="0"/>
                <a:cs typeface="MS Gothic" charset="0"/>
              </a:rPr>
              <a:t>date</a:t>
            </a:r>
            <a:r>
              <a:rPr lang="en-GB" sz="2900" b="1">
                <a:solidFill>
                  <a:srgbClr val="FFFF00"/>
                </a:solidFill>
                <a:latin typeface="Arial" charset="0"/>
                <a:ea typeface="MS Gothic" charset="0"/>
                <a:cs typeface="MS Gothic" charset="0"/>
              </a:rPr>
              <a:t> of writing</a:t>
            </a:r>
          </a:p>
        </p:txBody>
      </p:sp>
      <p:sp>
        <p:nvSpPr>
          <p:cNvPr id="273418" name="Text Box 11"/>
          <p:cNvSpPr txBox="1">
            <a:spLocks noChangeArrowheads="1"/>
          </p:cNvSpPr>
          <p:nvPr/>
        </p:nvSpPr>
        <p:spPr bwMode="auto">
          <a:xfrm>
            <a:off x="8354338" y="6538900"/>
            <a:ext cx="306191" cy="225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14</a:t>
            </a:r>
          </a:p>
        </p:txBody>
      </p:sp>
      <p:sp>
        <p:nvSpPr>
          <p:cNvPr id="273419" name="Text Box 12"/>
          <p:cNvSpPr txBox="1">
            <a:spLocks noChangeArrowheads="1"/>
          </p:cNvSpPr>
          <p:nvPr/>
        </p:nvSpPr>
        <p:spPr bwMode="auto">
          <a:xfrm>
            <a:off x="8695190" y="6485628"/>
            <a:ext cx="278497" cy="300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14" name="Title 13"/>
          <p:cNvSpPr>
            <a:spLocks noGrp="1"/>
          </p:cNvSpPr>
          <p:nvPr>
            <p:ph type="title" idx="4294967295"/>
          </p:nvPr>
        </p:nvSpPr>
        <p:spPr>
          <a:xfrm>
            <a:off x="457200" y="990621"/>
            <a:ext cx="8229600" cy="792163"/>
          </a:xfrm>
          <a:prstGeom prst="rect">
            <a:avLst/>
          </a:prstGeom>
        </p:spPr>
        <p:txBody>
          <a:bodyPr lIns="91341" tIns="45671" rIns="91341" bIns="45671"/>
          <a:lstStyle/>
          <a:p>
            <a:pPr>
              <a:defRPr/>
            </a:pPr>
            <a:r>
              <a:rPr lang="en-GB" sz="3600" b="1" i="1" cap="all" dirty="0">
                <a:solidFill>
                  <a:srgbClr val="66FFFF"/>
                </a:solidFill>
                <a:latin typeface="Arial" charset="0"/>
                <a:cs typeface="MS Gothic" charset="0"/>
              </a:rPr>
              <a:t>Each Gospel Writer Had:</a:t>
            </a:r>
          </a:p>
        </p:txBody>
      </p:sp>
      <p:sp>
        <p:nvSpPr>
          <p:cNvPr id="15" name="TextBox 14"/>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12016435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wipe(left)">
                                      <p:cBhvr>
                                        <p:cTn id="17" dur="500"/>
                                        <p:tgtEl>
                                          <p:spTgt spid="16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wipe(left)">
                                      <p:cBhvr>
                                        <p:cTn id="2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275458"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5459"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5460"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5461"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5462"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5463"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2" name="Group 8"/>
          <p:cNvGrpSpPr>
            <a:grpSpLocks/>
          </p:cNvGrpSpPr>
          <p:nvPr/>
        </p:nvGrpSpPr>
        <p:grpSpPr bwMode="auto">
          <a:xfrm>
            <a:off x="1778000" y="1411288"/>
            <a:ext cx="5702300" cy="4191000"/>
            <a:chOff x="1232" y="1008"/>
            <a:chExt cx="3951" cy="2991"/>
          </a:xfrm>
        </p:grpSpPr>
        <p:grpSp>
          <p:nvGrpSpPr>
            <p:cNvPr id="275475" name="Group 9"/>
            <p:cNvGrpSpPr>
              <a:grpSpLocks/>
            </p:cNvGrpSpPr>
            <p:nvPr/>
          </p:nvGrpSpPr>
          <p:grpSpPr bwMode="auto">
            <a:xfrm>
              <a:off x="1232" y="2928"/>
              <a:ext cx="1615" cy="1071"/>
              <a:chOff x="1232" y="2928"/>
              <a:chExt cx="1615" cy="1071"/>
            </a:xfrm>
          </p:grpSpPr>
          <p:sp>
            <p:nvSpPr>
              <p:cNvPr id="275491" name="Line 10"/>
              <p:cNvSpPr>
                <a:spLocks noChangeShapeType="1"/>
              </p:cNvSpPr>
              <p:nvPr/>
            </p:nvSpPr>
            <p:spPr bwMode="auto">
              <a:xfrm>
                <a:off x="1248" y="3264"/>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latin typeface="Times New Roman" charset="0"/>
                </a:endParaRPr>
              </a:p>
            </p:txBody>
          </p:sp>
          <p:sp>
            <p:nvSpPr>
              <p:cNvPr id="275492" name="Line 11"/>
              <p:cNvSpPr>
                <a:spLocks noChangeShapeType="1"/>
              </p:cNvSpPr>
              <p:nvPr/>
            </p:nvSpPr>
            <p:spPr bwMode="auto">
              <a:xfrm>
                <a:off x="1232" y="3632"/>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latin typeface="Times New Roman" charset="0"/>
                </a:endParaRPr>
              </a:p>
            </p:txBody>
          </p:sp>
          <p:sp>
            <p:nvSpPr>
              <p:cNvPr id="275493" name="Line 12"/>
              <p:cNvSpPr>
                <a:spLocks noChangeShapeType="1"/>
              </p:cNvSpPr>
              <p:nvPr/>
            </p:nvSpPr>
            <p:spPr bwMode="auto">
              <a:xfrm>
                <a:off x="1232" y="4000"/>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latin typeface="Times New Roman" charset="0"/>
                </a:endParaRPr>
              </a:p>
            </p:txBody>
          </p:sp>
          <p:sp>
            <p:nvSpPr>
              <p:cNvPr id="275494" name="Line 13"/>
              <p:cNvSpPr>
                <a:spLocks noChangeShapeType="1"/>
              </p:cNvSpPr>
              <p:nvPr/>
            </p:nvSpPr>
            <p:spPr bwMode="auto">
              <a:xfrm>
                <a:off x="1232" y="2928"/>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latin typeface="Times New Roman" charset="0"/>
                </a:endParaRPr>
              </a:p>
            </p:txBody>
          </p:sp>
        </p:grpSp>
        <p:grpSp>
          <p:nvGrpSpPr>
            <p:cNvPr id="275476" name="Group 14"/>
            <p:cNvGrpSpPr>
              <a:grpSpLocks/>
            </p:cNvGrpSpPr>
            <p:nvPr/>
          </p:nvGrpSpPr>
          <p:grpSpPr bwMode="auto">
            <a:xfrm>
              <a:off x="3552" y="2928"/>
              <a:ext cx="1615" cy="1071"/>
              <a:chOff x="3552" y="2928"/>
              <a:chExt cx="1615" cy="1071"/>
            </a:xfrm>
          </p:grpSpPr>
          <p:sp>
            <p:nvSpPr>
              <p:cNvPr id="275487" name="Line 15"/>
              <p:cNvSpPr>
                <a:spLocks noChangeShapeType="1"/>
              </p:cNvSpPr>
              <p:nvPr/>
            </p:nvSpPr>
            <p:spPr bwMode="auto">
              <a:xfrm>
                <a:off x="3568" y="3264"/>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latin typeface="Times New Roman" charset="0"/>
                </a:endParaRPr>
              </a:p>
            </p:txBody>
          </p:sp>
          <p:sp>
            <p:nvSpPr>
              <p:cNvPr id="275488" name="Line 16"/>
              <p:cNvSpPr>
                <a:spLocks noChangeShapeType="1"/>
              </p:cNvSpPr>
              <p:nvPr/>
            </p:nvSpPr>
            <p:spPr bwMode="auto">
              <a:xfrm>
                <a:off x="3552" y="3632"/>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latin typeface="Times New Roman" charset="0"/>
                </a:endParaRPr>
              </a:p>
            </p:txBody>
          </p:sp>
          <p:sp>
            <p:nvSpPr>
              <p:cNvPr id="275489" name="Line 17"/>
              <p:cNvSpPr>
                <a:spLocks noChangeShapeType="1"/>
              </p:cNvSpPr>
              <p:nvPr/>
            </p:nvSpPr>
            <p:spPr bwMode="auto">
              <a:xfrm>
                <a:off x="3552" y="4000"/>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latin typeface="Times New Roman" charset="0"/>
                </a:endParaRPr>
              </a:p>
            </p:txBody>
          </p:sp>
          <p:sp>
            <p:nvSpPr>
              <p:cNvPr id="275490" name="Line 18"/>
              <p:cNvSpPr>
                <a:spLocks noChangeShapeType="1"/>
              </p:cNvSpPr>
              <p:nvPr/>
            </p:nvSpPr>
            <p:spPr bwMode="auto">
              <a:xfrm>
                <a:off x="3552" y="2928"/>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latin typeface="Times New Roman" charset="0"/>
                </a:endParaRPr>
              </a:p>
            </p:txBody>
          </p:sp>
        </p:grpSp>
        <p:grpSp>
          <p:nvGrpSpPr>
            <p:cNvPr id="275477" name="Group 19"/>
            <p:cNvGrpSpPr>
              <a:grpSpLocks/>
            </p:cNvGrpSpPr>
            <p:nvPr/>
          </p:nvGrpSpPr>
          <p:grpSpPr bwMode="auto">
            <a:xfrm>
              <a:off x="3568" y="1008"/>
              <a:ext cx="1615" cy="1071"/>
              <a:chOff x="3568" y="1008"/>
              <a:chExt cx="1615" cy="1071"/>
            </a:xfrm>
          </p:grpSpPr>
          <p:sp>
            <p:nvSpPr>
              <p:cNvPr id="275483" name="Line 20"/>
              <p:cNvSpPr>
                <a:spLocks noChangeShapeType="1"/>
              </p:cNvSpPr>
              <p:nvPr/>
            </p:nvSpPr>
            <p:spPr bwMode="auto">
              <a:xfrm>
                <a:off x="3584" y="1344"/>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latin typeface="Times New Roman" charset="0"/>
                </a:endParaRPr>
              </a:p>
            </p:txBody>
          </p:sp>
          <p:sp>
            <p:nvSpPr>
              <p:cNvPr id="275484" name="Line 21"/>
              <p:cNvSpPr>
                <a:spLocks noChangeShapeType="1"/>
              </p:cNvSpPr>
              <p:nvPr/>
            </p:nvSpPr>
            <p:spPr bwMode="auto">
              <a:xfrm>
                <a:off x="3568" y="1712"/>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latin typeface="Times New Roman" charset="0"/>
                </a:endParaRPr>
              </a:p>
            </p:txBody>
          </p:sp>
          <p:sp>
            <p:nvSpPr>
              <p:cNvPr id="275485" name="Line 22"/>
              <p:cNvSpPr>
                <a:spLocks noChangeShapeType="1"/>
              </p:cNvSpPr>
              <p:nvPr/>
            </p:nvSpPr>
            <p:spPr bwMode="auto">
              <a:xfrm>
                <a:off x="3568" y="2080"/>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latin typeface="Times New Roman" charset="0"/>
                </a:endParaRPr>
              </a:p>
            </p:txBody>
          </p:sp>
          <p:sp>
            <p:nvSpPr>
              <p:cNvPr id="275486" name="Line 23"/>
              <p:cNvSpPr>
                <a:spLocks noChangeShapeType="1"/>
              </p:cNvSpPr>
              <p:nvPr/>
            </p:nvSpPr>
            <p:spPr bwMode="auto">
              <a:xfrm>
                <a:off x="3568" y="1008"/>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latin typeface="Times New Roman" charset="0"/>
                </a:endParaRPr>
              </a:p>
            </p:txBody>
          </p:sp>
        </p:grpSp>
        <p:grpSp>
          <p:nvGrpSpPr>
            <p:cNvPr id="275478" name="Group 24"/>
            <p:cNvGrpSpPr>
              <a:grpSpLocks/>
            </p:cNvGrpSpPr>
            <p:nvPr/>
          </p:nvGrpSpPr>
          <p:grpSpPr bwMode="auto">
            <a:xfrm>
              <a:off x="1264" y="1008"/>
              <a:ext cx="1615" cy="1071"/>
              <a:chOff x="1264" y="1008"/>
              <a:chExt cx="1615" cy="1071"/>
            </a:xfrm>
          </p:grpSpPr>
          <p:sp>
            <p:nvSpPr>
              <p:cNvPr id="275479" name="Line 25"/>
              <p:cNvSpPr>
                <a:spLocks noChangeShapeType="1"/>
              </p:cNvSpPr>
              <p:nvPr/>
            </p:nvSpPr>
            <p:spPr bwMode="auto">
              <a:xfrm>
                <a:off x="1280" y="1344"/>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latin typeface="Times New Roman" charset="0"/>
                </a:endParaRPr>
              </a:p>
            </p:txBody>
          </p:sp>
          <p:sp>
            <p:nvSpPr>
              <p:cNvPr id="275480" name="Line 26"/>
              <p:cNvSpPr>
                <a:spLocks noChangeShapeType="1"/>
              </p:cNvSpPr>
              <p:nvPr/>
            </p:nvSpPr>
            <p:spPr bwMode="auto">
              <a:xfrm>
                <a:off x="1264" y="1712"/>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latin typeface="Times New Roman" charset="0"/>
                </a:endParaRPr>
              </a:p>
            </p:txBody>
          </p:sp>
          <p:sp>
            <p:nvSpPr>
              <p:cNvPr id="275481" name="Line 27"/>
              <p:cNvSpPr>
                <a:spLocks noChangeShapeType="1"/>
              </p:cNvSpPr>
              <p:nvPr/>
            </p:nvSpPr>
            <p:spPr bwMode="auto">
              <a:xfrm>
                <a:off x="1264" y="2080"/>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latin typeface="Times New Roman" charset="0"/>
                </a:endParaRPr>
              </a:p>
            </p:txBody>
          </p:sp>
          <p:sp>
            <p:nvSpPr>
              <p:cNvPr id="275482" name="Line 28"/>
              <p:cNvSpPr>
                <a:spLocks noChangeShapeType="1"/>
              </p:cNvSpPr>
              <p:nvPr/>
            </p:nvSpPr>
            <p:spPr bwMode="auto">
              <a:xfrm>
                <a:off x="1264" y="1008"/>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latin typeface="Times New Roman" charset="0"/>
                </a:endParaRPr>
              </a:p>
            </p:txBody>
          </p:sp>
        </p:grpSp>
      </p:grpSp>
      <p:grpSp>
        <p:nvGrpSpPr>
          <p:cNvPr id="7" name="Group 29"/>
          <p:cNvGrpSpPr>
            <a:grpSpLocks/>
          </p:cNvGrpSpPr>
          <p:nvPr/>
        </p:nvGrpSpPr>
        <p:grpSpPr bwMode="auto">
          <a:xfrm>
            <a:off x="1412875" y="946171"/>
            <a:ext cx="3860800" cy="3332163"/>
            <a:chOff x="979" y="675"/>
            <a:chExt cx="2675" cy="2379"/>
          </a:xfrm>
        </p:grpSpPr>
        <p:sp>
          <p:nvSpPr>
            <p:cNvPr id="275471" name="Rectangle 30"/>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2</a:t>
              </a:r>
            </a:p>
          </p:txBody>
        </p:sp>
        <p:sp>
          <p:nvSpPr>
            <p:cNvPr id="275472" name="Rectangle 31"/>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3</a:t>
              </a:r>
            </a:p>
          </p:txBody>
        </p:sp>
        <p:sp>
          <p:nvSpPr>
            <p:cNvPr id="275473" name="Rectangle 32"/>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4</a:t>
              </a:r>
            </a:p>
          </p:txBody>
        </p:sp>
        <p:sp>
          <p:nvSpPr>
            <p:cNvPr id="275474" name="Rectangle 33"/>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1</a:t>
              </a:r>
            </a:p>
          </p:txBody>
        </p:sp>
      </p:grpSp>
      <p:sp>
        <p:nvSpPr>
          <p:cNvPr id="275466" name="Text Box 34"/>
          <p:cNvSpPr txBox="1">
            <a:spLocks noChangeArrowheads="1"/>
          </p:cNvSpPr>
          <p:nvPr/>
        </p:nvSpPr>
        <p:spPr bwMode="auto">
          <a:xfrm>
            <a:off x="8780677" y="1854"/>
            <a:ext cx="163084" cy="366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75467" name="Text Box 35"/>
          <p:cNvSpPr txBox="1">
            <a:spLocks noChangeArrowheads="1"/>
          </p:cNvSpPr>
          <p:nvPr/>
        </p:nvSpPr>
        <p:spPr bwMode="auto">
          <a:xfrm>
            <a:off x="8020050" y="6538913"/>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5468" name="Text Box 36"/>
          <p:cNvSpPr txBox="1">
            <a:spLocks noChangeArrowheads="1"/>
          </p:cNvSpPr>
          <p:nvPr/>
        </p:nvSpPr>
        <p:spPr bwMode="auto">
          <a:xfrm>
            <a:off x="8354338" y="6538900"/>
            <a:ext cx="306191" cy="225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15</a:t>
            </a:r>
          </a:p>
        </p:txBody>
      </p:sp>
      <p:sp>
        <p:nvSpPr>
          <p:cNvPr id="39" name="Title 38"/>
          <p:cNvSpPr>
            <a:spLocks noGrp="1"/>
          </p:cNvSpPr>
          <p:nvPr>
            <p:ph type="title" idx="4294967295"/>
          </p:nvPr>
        </p:nvSpPr>
        <p:spPr bwMode="auto">
          <a:xfrm>
            <a:off x="457200" y="180996"/>
            <a:ext cx="8229600" cy="5048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672" tIns="41951" rIns="80672" bIns="41951">
            <a:spAutoFit/>
          </a:bodyPr>
          <a:lstStyle/>
          <a:p>
            <a:pPr>
              <a:spcBef>
                <a:spcPts val="1800"/>
              </a:spcBef>
              <a:buClr>
                <a:srgbClr val="FFEA18"/>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US" sz="2900" b="1" dirty="0">
                <a:solidFill>
                  <a:srgbClr val="FFEA18"/>
                </a:solidFill>
                <a:latin typeface="Comic Sans MS" charset="0"/>
                <a:cs typeface="MS Gothic" charset="0"/>
              </a:rPr>
              <a:t>FOUR INDIVIDUAL PORTRAITS…</a:t>
            </a:r>
          </a:p>
        </p:txBody>
      </p:sp>
      <p:sp>
        <p:nvSpPr>
          <p:cNvPr id="41" name="TextBox 40"/>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19465877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nodeType="afterGroup">
                            <p:stCondLst>
                              <p:cond delay="1650"/>
                            </p:stCondLst>
                            <p:childTnLst>
                              <p:par>
                                <p:cTn id="13" presetID="10" presetClass="entr"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nodeType="afterGroup">
                            <p:stCondLst>
                              <p:cond delay="2650"/>
                            </p:stCondLst>
                            <p:childTnLst>
                              <p:par>
                                <p:cTn id="17" presetID="10" presetClass="entr"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277506"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750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7508"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7509"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7510"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sp>
        <p:nvSpPr>
          <p:cNvPr id="277511"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eaLnBrk="1" hangingPunct="1"/>
            <a:endParaRPr lang="en-US">
              <a:solidFill>
                <a:srgbClr val="000000"/>
              </a:solidFill>
              <a:latin typeface="Times New Roman" charset="0"/>
              <a:ea typeface="MS Gothic" charset="0"/>
              <a:cs typeface="MS Gothic" charset="0"/>
            </a:endParaRPr>
          </a:p>
        </p:txBody>
      </p:sp>
      <p:grpSp>
        <p:nvGrpSpPr>
          <p:cNvPr id="277512" name="Group 8"/>
          <p:cNvGrpSpPr>
            <a:grpSpLocks/>
          </p:cNvGrpSpPr>
          <p:nvPr/>
        </p:nvGrpSpPr>
        <p:grpSpPr bwMode="auto">
          <a:xfrm>
            <a:off x="1412875" y="946171"/>
            <a:ext cx="3860800" cy="3332163"/>
            <a:chOff x="979" y="675"/>
            <a:chExt cx="2675" cy="2379"/>
          </a:xfrm>
        </p:grpSpPr>
        <p:sp>
          <p:nvSpPr>
            <p:cNvPr id="277523"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2</a:t>
              </a:r>
            </a:p>
          </p:txBody>
        </p:sp>
        <p:sp>
          <p:nvSpPr>
            <p:cNvPr id="277524"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3</a:t>
              </a:r>
            </a:p>
          </p:txBody>
        </p:sp>
        <p:sp>
          <p:nvSpPr>
            <p:cNvPr id="277525"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4</a:t>
              </a:r>
            </a:p>
          </p:txBody>
        </p:sp>
        <p:sp>
          <p:nvSpPr>
            <p:cNvPr id="277526"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eaLnBrk="1" hangingPunct="1">
                <a:spcBef>
                  <a:spcPts val="2250"/>
                </a:spcBef>
                <a:buClr>
                  <a:srgbClr val="FAFD00"/>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600" b="1">
                  <a:solidFill>
                    <a:srgbClr val="FAFD00"/>
                  </a:solidFill>
                  <a:latin typeface="Helvetica" charset="0"/>
                  <a:ea typeface="MS Gothic" charset="0"/>
                  <a:cs typeface="MS Gothic" charset="0"/>
                </a:rPr>
                <a:t>1</a:t>
              </a:r>
            </a:p>
          </p:txBody>
        </p:sp>
      </p:grpSp>
      <p:sp>
        <p:nvSpPr>
          <p:cNvPr id="18445" name="Rectangle 13"/>
          <p:cNvSpPr>
            <a:spLocks noChangeArrowheads="1"/>
          </p:cNvSpPr>
          <p:nvPr/>
        </p:nvSpPr>
        <p:spPr bwMode="auto">
          <a:xfrm>
            <a:off x="2287588" y="3692525"/>
            <a:ext cx="2036762"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LUKE</a:t>
            </a:r>
          </a:p>
        </p:txBody>
      </p:sp>
      <p:sp>
        <p:nvSpPr>
          <p:cNvPr id="18446" name="Rectangle 14"/>
          <p:cNvSpPr>
            <a:spLocks noChangeArrowheads="1"/>
          </p:cNvSpPr>
          <p:nvPr/>
        </p:nvSpPr>
        <p:spPr bwMode="auto">
          <a:xfrm>
            <a:off x="1757363" y="1004889"/>
            <a:ext cx="2355850"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MATTHEW</a:t>
            </a:r>
          </a:p>
        </p:txBody>
      </p:sp>
      <p:sp>
        <p:nvSpPr>
          <p:cNvPr id="18447" name="Rectangle 15"/>
          <p:cNvSpPr>
            <a:spLocks noChangeArrowheads="1"/>
          </p:cNvSpPr>
          <p:nvPr/>
        </p:nvSpPr>
        <p:spPr bwMode="auto">
          <a:xfrm>
            <a:off x="5588001" y="1025525"/>
            <a:ext cx="2036763"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MARK</a:t>
            </a:r>
          </a:p>
        </p:txBody>
      </p:sp>
      <p:sp>
        <p:nvSpPr>
          <p:cNvPr id="18448" name="Rectangle 16"/>
          <p:cNvSpPr>
            <a:spLocks noChangeArrowheads="1"/>
          </p:cNvSpPr>
          <p:nvPr/>
        </p:nvSpPr>
        <p:spPr bwMode="auto">
          <a:xfrm>
            <a:off x="5762646" y="3684589"/>
            <a:ext cx="1476375" cy="578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995" tIns="39690" rIns="80995" bIns="39690">
            <a:spAutoFit/>
          </a:bodyPr>
          <a:lstStyle/>
          <a:p>
            <a:pPr eaLnBrk="1" hangingPunct="1">
              <a:spcBef>
                <a:spcPts val="2025"/>
              </a:spcBef>
              <a:buClr>
                <a:srgbClr val="66FF99"/>
              </a:buClr>
              <a:tabLst>
                <a:tab pos="0" algn="l"/>
                <a:tab pos="818303" algn="l"/>
                <a:tab pos="1638181" algn="l"/>
                <a:tab pos="2458063" algn="l"/>
                <a:tab pos="3277947" algn="l"/>
                <a:tab pos="4097826" algn="l"/>
                <a:tab pos="4917714" algn="l"/>
                <a:tab pos="5736012" algn="l"/>
                <a:tab pos="6555896" algn="l"/>
                <a:tab pos="7375776" algn="l"/>
                <a:tab pos="8195658" algn="l"/>
                <a:tab pos="9015539" algn="l"/>
              </a:tabLst>
            </a:pPr>
            <a:r>
              <a:rPr lang="en-GB" sz="3200" b="1">
                <a:solidFill>
                  <a:srgbClr val="66FF99"/>
                </a:solidFill>
                <a:latin typeface="Helvetica" charset="0"/>
                <a:ea typeface="MS Gothic" charset="0"/>
                <a:cs typeface="MS Gothic" charset="0"/>
              </a:rPr>
              <a:t>JOHN</a:t>
            </a:r>
          </a:p>
        </p:txBody>
      </p:sp>
      <p:sp>
        <p:nvSpPr>
          <p:cNvPr id="277517" name="Text Box 17"/>
          <p:cNvSpPr txBox="1">
            <a:spLocks noChangeArrowheads="1"/>
          </p:cNvSpPr>
          <p:nvPr/>
        </p:nvSpPr>
        <p:spPr bwMode="auto">
          <a:xfrm>
            <a:off x="8780677" y="1854"/>
            <a:ext cx="163084" cy="366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77518" name="Text Box 18"/>
          <p:cNvSpPr txBox="1">
            <a:spLocks noChangeArrowheads="1"/>
          </p:cNvSpPr>
          <p:nvPr/>
        </p:nvSpPr>
        <p:spPr bwMode="auto">
          <a:xfrm>
            <a:off x="8764609" y="6132513"/>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7519" name="Text Box 19"/>
          <p:cNvSpPr txBox="1">
            <a:spLocks noChangeArrowheads="1"/>
          </p:cNvSpPr>
          <p:nvPr/>
        </p:nvSpPr>
        <p:spPr bwMode="auto">
          <a:xfrm>
            <a:off x="8354338" y="6538900"/>
            <a:ext cx="306191" cy="225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16</a:t>
            </a:r>
          </a:p>
        </p:txBody>
      </p:sp>
      <p:sp>
        <p:nvSpPr>
          <p:cNvPr id="277520" name="Text Box 20"/>
          <p:cNvSpPr txBox="1">
            <a:spLocks noChangeArrowheads="1"/>
          </p:cNvSpPr>
          <p:nvPr/>
        </p:nvSpPr>
        <p:spPr bwMode="auto">
          <a:xfrm>
            <a:off x="8701030" y="6481955"/>
            <a:ext cx="273166" cy="30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3</a:t>
            </a:r>
          </a:p>
        </p:txBody>
      </p:sp>
      <p:sp>
        <p:nvSpPr>
          <p:cNvPr id="24" name="Title 23"/>
          <p:cNvSpPr>
            <a:spLocks noGrp="1"/>
          </p:cNvSpPr>
          <p:nvPr>
            <p:ph type="title" idx="4294967295"/>
          </p:nvPr>
        </p:nvSpPr>
        <p:spPr bwMode="auto">
          <a:xfrm>
            <a:off x="457200" y="228600"/>
            <a:ext cx="82296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p>
            <a:r>
              <a:rPr lang="en-GB" sz="2900" b="1">
                <a:solidFill>
                  <a:srgbClr val="FFEA18"/>
                </a:solidFill>
                <a:latin typeface="Comic Sans MS" charset="0"/>
                <a:cs typeface="MS Gothic" charset="0"/>
              </a:rPr>
              <a:t>FRAMING THE GOSPELS…</a:t>
            </a:r>
            <a:endParaRPr lang="en-US">
              <a:latin typeface="Times New Roman" charset="0"/>
              <a:cs typeface="MS Gothic" charset="0"/>
            </a:endParaRPr>
          </a:p>
        </p:txBody>
      </p:sp>
      <p:sp>
        <p:nvSpPr>
          <p:cNvPr id="25" name="TextBox 24"/>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19813357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5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5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2004:Templates:Presentations:Designs:Textured</Template>
  <TotalTime>20450</TotalTime>
  <Words>5676</Words>
  <Application>Microsoft Macintosh PowerPoint</Application>
  <PresentationFormat>On-screen Show (4:3)</PresentationFormat>
  <Paragraphs>1100</Paragraphs>
  <Slides>45</Slides>
  <Notes>37</Notes>
  <HiddenSlides>0</HiddenSlides>
  <MMClips>0</MMClips>
  <ScaleCrop>false</ScaleCrop>
  <HeadingPairs>
    <vt:vector size="6" baseType="variant">
      <vt:variant>
        <vt:lpstr>Fonts Used</vt:lpstr>
      </vt:variant>
      <vt:variant>
        <vt:i4>12</vt:i4>
      </vt:variant>
      <vt:variant>
        <vt:lpstr>Theme</vt:lpstr>
      </vt:variant>
      <vt:variant>
        <vt:i4>24</vt:i4>
      </vt:variant>
      <vt:variant>
        <vt:lpstr>Slide Titles</vt:lpstr>
      </vt:variant>
      <vt:variant>
        <vt:i4>45</vt:i4>
      </vt:variant>
    </vt:vector>
  </HeadingPairs>
  <TitlesOfParts>
    <vt:vector size="81" baseType="lpstr">
      <vt:lpstr>26</vt:lpstr>
      <vt:lpstr>Arioal;</vt:lpstr>
      <vt:lpstr>BONES</vt:lpstr>
      <vt:lpstr>Arial</vt:lpstr>
      <vt:lpstr>Arial Black</vt:lpstr>
      <vt:lpstr>Arial Narrow</vt:lpstr>
      <vt:lpstr>Comic Sans MS</vt:lpstr>
      <vt:lpstr>Helvetica</vt:lpstr>
      <vt:lpstr>Lucida Handwriting</vt:lpstr>
      <vt:lpstr>Times</vt:lpstr>
      <vt:lpstr>Times New Roman</vt:lpstr>
      <vt:lpstr>Wingdings</vt:lpstr>
      <vt:lpstr>Fireball</vt:lpstr>
      <vt:lpstr>Default Design</vt:lpstr>
      <vt:lpstr>Orbit</vt:lpstr>
      <vt:lpstr>1_Orbit</vt:lpstr>
      <vt:lpstr>2_Orbit</vt:lpstr>
      <vt:lpstr>2_Fireball</vt:lpstr>
      <vt:lpstr>3_Fireball</vt:lpstr>
      <vt:lpstr>1_Blank Presentation</vt:lpstr>
      <vt:lpstr>3_Blank Presentation</vt:lpstr>
      <vt:lpstr>2_Blank Presentation</vt:lpstr>
      <vt:lpstr>9_Blank Presentation</vt:lpstr>
      <vt:lpstr>5_Blank Presentation</vt:lpstr>
      <vt:lpstr>4_Fireball</vt:lpstr>
      <vt:lpstr>3_Orbit</vt:lpstr>
      <vt:lpstr>4_Orbit</vt:lpstr>
      <vt:lpstr>Custom Design</vt:lpstr>
      <vt:lpstr>18_Default Design</vt:lpstr>
      <vt:lpstr>13_Blank Presentation</vt:lpstr>
      <vt:lpstr>1_Capsules</vt:lpstr>
      <vt:lpstr>2_Capsules</vt:lpstr>
      <vt:lpstr>15_Blank Presentation</vt:lpstr>
      <vt:lpstr>2_Default Design</vt:lpstr>
      <vt:lpstr>3_Default Design</vt:lpstr>
      <vt:lpstr>5_Orbit</vt:lpstr>
      <vt:lpstr>The Gospels</vt:lpstr>
      <vt:lpstr>Parallel OT &amp; NT Structure</vt:lpstr>
      <vt:lpstr>The New Testament “Building”</vt:lpstr>
      <vt:lpstr>The Gospels</vt:lpstr>
      <vt:lpstr>The Synoptics</vt:lpstr>
      <vt:lpstr>"A FINISHED PORTRAIT OF THE  LORD JESUS CHRIST"</vt:lpstr>
      <vt:lpstr>Each Gospel Writer Had:</vt:lpstr>
      <vt:lpstr>FOUR INDIVIDUAL PORTRAITS…</vt:lpstr>
      <vt:lpstr>FRAMING THE GOSPELS…</vt:lpstr>
      <vt:lpstr>THE AUDIENCES FOR THE GOSPELS…</vt:lpstr>
      <vt:lpstr>…PORTRAYING JESUS AS…</vt:lpstr>
      <vt:lpstr>THE MESSAGE IN A NUTSHELL…</vt:lpstr>
      <vt:lpstr>THAT STRANGE SOUNDING WORD…</vt:lpstr>
      <vt:lpstr>THE SYNOPTICS: "TO SEE TOGETHER"</vt:lpstr>
      <vt:lpstr>When I Think They Were Written…</vt:lpstr>
      <vt:lpstr>OVERLAPS IN THE GOSPELS</vt:lpstr>
      <vt:lpstr>JOHN: SUMMING UP THE MESSAGE</vt:lpstr>
      <vt:lpstr>The Synoptic Problem</vt:lpstr>
      <vt:lpstr>Synoptic Similarities</vt:lpstr>
      <vt:lpstr>Marcan Priority Diagrammed</vt:lpstr>
      <vt:lpstr>Two-Source Hypothesis</vt:lpstr>
      <vt:lpstr>Four-Source Hypothesis</vt:lpstr>
      <vt:lpstr>Dating the Synoptic Gospels</vt:lpstr>
      <vt:lpstr>Solutions to the Synoptic Problem</vt:lpstr>
      <vt:lpstr>Solutions to the Synoptic Problem</vt:lpstr>
      <vt:lpstr>NT Overview (History)</vt:lpstr>
      <vt:lpstr>Authors of the Gospels </vt:lpstr>
      <vt:lpstr>The Four Gospels Compared</vt:lpstr>
      <vt:lpstr>The Four Gospels Compared</vt:lpstr>
      <vt:lpstr>The Four Gospels Compared</vt:lpstr>
      <vt:lpstr>PowerPoint Presentation</vt:lpstr>
      <vt:lpstr>PowerPoint Presentation</vt:lpstr>
      <vt:lpstr>PowerPoint Presentation</vt:lpstr>
      <vt:lpstr>Clearing History</vt:lpstr>
      <vt:lpstr>How Well Do You Know the Life of Christ?</vt:lpstr>
      <vt:lpstr>Reasons Mark is Seen as First</vt:lpstr>
      <vt:lpstr>Indicators that Matthew wrote the First Gospel</vt:lpstr>
      <vt:lpstr>External Indicator #1:  Testimony of Eusebius (4th cent.)</vt:lpstr>
      <vt:lpstr>External Indicator #1:  Testimony of Eusebius (4th cent.)</vt:lpstr>
      <vt:lpstr>External Indicator #2: Papyrus from about AD 50</vt:lpstr>
      <vt:lpstr>External Indicator #3:  Placement First in the NT</vt:lpstr>
      <vt:lpstr>Irenaeus  AD 180</vt:lpstr>
      <vt:lpstr>Principles to Properly  Interpret the Gospels</vt:lpstr>
      <vt:lpstr>Black</vt:lpstr>
      <vt:lpstr>NT Survey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dc:title>
  <dc:creator>Rick Griffith</dc:creator>
  <cp:lastModifiedBy>Rick Griffith</cp:lastModifiedBy>
  <cp:revision>470</cp:revision>
  <dcterms:created xsi:type="dcterms:W3CDTF">2006-01-16T02:46:51Z</dcterms:created>
  <dcterms:modified xsi:type="dcterms:W3CDTF">2022-08-07T17:27:47Z</dcterms:modified>
</cp:coreProperties>
</file>