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1" r:id="rId1"/>
  </p:sldMasterIdLst>
  <p:notesMasterIdLst>
    <p:notesMasterId r:id="rId3"/>
  </p:notesMasterIdLst>
  <p:sldIdLst>
    <p:sldId id="354" r:id="rId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688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3758"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0639"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7517"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4398" algn="l" defTabSz="456880" rtl="0" eaLnBrk="1" latinLnBrk="0" hangingPunct="1">
      <a:defRPr sz="2400" kern="1200">
        <a:solidFill>
          <a:schemeClr val="tx1"/>
        </a:solidFill>
        <a:latin typeface="Times New Roman" charset="0"/>
        <a:ea typeface="ＭＳ Ｐゴシック" charset="0"/>
        <a:cs typeface="ＭＳ Ｐゴシック" charset="0"/>
      </a:defRPr>
    </a:lvl6pPr>
    <a:lvl7pPr marL="2741275" algn="l" defTabSz="456880" rtl="0" eaLnBrk="1" latinLnBrk="0" hangingPunct="1">
      <a:defRPr sz="2400" kern="1200">
        <a:solidFill>
          <a:schemeClr val="tx1"/>
        </a:solidFill>
        <a:latin typeface="Times New Roman" charset="0"/>
        <a:ea typeface="ＭＳ Ｐゴシック" charset="0"/>
        <a:cs typeface="ＭＳ Ｐゴシック" charset="0"/>
      </a:defRPr>
    </a:lvl7pPr>
    <a:lvl8pPr marL="3198156" algn="l" defTabSz="456880" rtl="0" eaLnBrk="1" latinLnBrk="0" hangingPunct="1">
      <a:defRPr sz="2400" kern="1200">
        <a:solidFill>
          <a:schemeClr val="tx1"/>
        </a:solidFill>
        <a:latin typeface="Times New Roman" charset="0"/>
        <a:ea typeface="ＭＳ Ｐゴシック" charset="0"/>
        <a:cs typeface="ＭＳ Ｐゴシック" charset="0"/>
      </a:defRPr>
    </a:lvl8pPr>
    <a:lvl9pPr marL="3655033" algn="l" defTabSz="45688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35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00000"/>
    <a:srgbClr val="FFCCFF"/>
    <a:srgbClr val="FF99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89"/>
    <p:restoredTop sz="64082" autoAdjust="0"/>
  </p:normalViewPr>
  <p:slideViewPr>
    <p:cSldViewPr>
      <p:cViewPr varScale="1">
        <p:scale>
          <a:sx n="75" d="100"/>
          <a:sy n="75" d="100"/>
        </p:scale>
        <p:origin x="2920" y="168"/>
      </p:cViewPr>
      <p:guideLst>
        <p:guide orient="horz" pos="2352"/>
        <p:guide pos="2880"/>
      </p:guideLst>
    </p:cSldViewPr>
  </p:slideViewPr>
  <p:outlineViewPr>
    <p:cViewPr>
      <p:scale>
        <a:sx n="33" d="100"/>
        <a:sy n="33" d="100"/>
      </p:scale>
      <p:origin x="0" y="0"/>
    </p:cViewPr>
  </p:outlineViewPr>
  <p:notesTextViewPr>
    <p:cViewPr>
      <p:scale>
        <a:sx n="110" d="100"/>
        <a:sy n="110" d="100"/>
      </p:scale>
      <p:origin x="0" y="0"/>
    </p:cViewPr>
  </p:notesTextViewPr>
  <p:sorterViewPr>
    <p:cViewPr varScale="1">
      <p:scale>
        <a:sx n="30" d="100"/>
        <a:sy n="3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36867"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36196"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6869"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870"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36871"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pPr>
              <a:defRPr/>
            </a:pPr>
            <a:fld id="{F438EF88-ABA3-6A43-BE94-61C1FB6BF3E3}" type="slidenum">
              <a:rPr lang="en-US"/>
              <a:pPr>
                <a:defRPr/>
              </a:pPr>
              <a:t>‹#›</a:t>
            </a:fld>
            <a:endParaRPr lang="en-US"/>
          </a:p>
        </p:txBody>
      </p:sp>
    </p:spTree>
    <p:extLst>
      <p:ext uri="{BB962C8B-B14F-4D97-AF65-F5344CB8AC3E}">
        <p14:creationId xmlns:p14="http://schemas.microsoft.com/office/powerpoint/2010/main" val="2715417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688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3758"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0639"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7517"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4398" algn="l" defTabSz="456880" rtl="0" eaLnBrk="1" latinLnBrk="0" hangingPunct="1">
      <a:defRPr sz="1200" kern="1200">
        <a:solidFill>
          <a:schemeClr val="tx1"/>
        </a:solidFill>
        <a:latin typeface="+mn-lt"/>
        <a:ea typeface="+mn-ea"/>
        <a:cs typeface="+mn-cs"/>
      </a:defRPr>
    </a:lvl6pPr>
    <a:lvl7pPr marL="2741275" algn="l" defTabSz="456880" rtl="0" eaLnBrk="1" latinLnBrk="0" hangingPunct="1">
      <a:defRPr sz="1200" kern="1200">
        <a:solidFill>
          <a:schemeClr val="tx1"/>
        </a:solidFill>
        <a:latin typeface="+mn-lt"/>
        <a:ea typeface="+mn-ea"/>
        <a:cs typeface="+mn-cs"/>
      </a:defRPr>
    </a:lvl7pPr>
    <a:lvl8pPr marL="3198156" algn="l" defTabSz="456880" rtl="0" eaLnBrk="1" latinLnBrk="0" hangingPunct="1">
      <a:defRPr sz="1200" kern="1200">
        <a:solidFill>
          <a:schemeClr val="tx1"/>
        </a:solidFill>
        <a:latin typeface="+mn-lt"/>
        <a:ea typeface="+mn-ea"/>
        <a:cs typeface="+mn-cs"/>
      </a:defRPr>
    </a:lvl8pPr>
    <a:lvl9pPr marL="3655033" algn="l" defTabSz="45688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the NT development chronologically in relation to the book of Acts, Paul's four journeys, and Paul's two imprisonments in Rome. See how many observations you can make here. For example:</a:t>
            </a:r>
          </a:p>
          <a:p>
            <a:pPr marL="228600" indent="-228600">
              <a:buAutoNum type="arabicPeriod"/>
            </a:pPr>
            <a:r>
              <a:rPr lang="en-US" dirty="0"/>
              <a:t>Acts was written in the middle of the gospels chronologically.</a:t>
            </a:r>
          </a:p>
          <a:p>
            <a:pPr marL="228600" indent="-228600">
              <a:buAutoNum type="arabicPeriod"/>
            </a:pPr>
            <a:r>
              <a:rPr lang="en-US" dirty="0"/>
              <a:t>Paul's letters came before the General Epistles almost 100%, except for James.</a:t>
            </a:r>
          </a:p>
          <a:p>
            <a:pPr marL="228600" indent="-228600">
              <a:buAutoNum type="arabicPeriod"/>
            </a:pPr>
            <a:r>
              <a:rPr lang="en-US" dirty="0"/>
              <a:t>Half of the NT was written in the AD 60s, which also was the most intensely persecuted decade.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What other things do you observe?</a:t>
            </a:r>
          </a:p>
          <a:p>
            <a:pPr marL="0" indent="0">
              <a:buFont typeface="Arial" panose="020B0604020202020204" pitchFamily="34" charset="0"/>
              <a:buNone/>
            </a:pPr>
            <a:r>
              <a:rPr lang="en-US" dirty="0"/>
              <a:t>_______________</a:t>
            </a:r>
          </a:p>
          <a:p>
            <a:pPr marL="0" indent="0">
              <a:buFont typeface="Arial" panose="020B0604020202020204" pitchFamily="34" charset="0"/>
              <a:buNone/>
            </a:pPr>
            <a:r>
              <a:rPr lang="en-US" dirty="0"/>
              <a:t>Common-487</a:t>
            </a:r>
          </a:p>
          <a:p>
            <a:pPr marL="0" indent="0">
              <a:buFont typeface="Arial" panose="020B0604020202020204" pitchFamily="34" charset="0"/>
              <a:buNone/>
            </a:pPr>
            <a:r>
              <a:rPr lang="en-US" dirty="0"/>
              <a:t>NS-00-NT Introduction-100</a:t>
            </a:r>
          </a:p>
          <a:p>
            <a:endParaRPr lang="en-US" dirty="0"/>
          </a:p>
        </p:txBody>
      </p:sp>
      <p:sp>
        <p:nvSpPr>
          <p:cNvPr id="4" name="Slide Number Placeholder 3"/>
          <p:cNvSpPr>
            <a:spLocks noGrp="1"/>
          </p:cNvSpPr>
          <p:nvPr>
            <p:ph type="sldNum" sz="quarter" idx="5"/>
          </p:nvPr>
        </p:nvSpPr>
        <p:spPr/>
        <p:txBody>
          <a:bodyPr/>
          <a:lstStyle/>
          <a:p>
            <a:pPr>
              <a:defRPr/>
            </a:pPr>
            <a:fld id="{F438EF88-ABA3-6A43-BE94-61C1FB6BF3E3}" type="slidenum">
              <a:rPr lang="en-US" smtClean="0"/>
              <a:pPr>
                <a:defRPr/>
              </a:pPr>
              <a:t>1</a:t>
            </a:fld>
            <a:endParaRPr lang="en-US"/>
          </a:p>
        </p:txBody>
      </p:sp>
    </p:spTree>
    <p:extLst>
      <p:ext uri="{BB962C8B-B14F-4D97-AF65-F5344CB8AC3E}">
        <p14:creationId xmlns:p14="http://schemas.microsoft.com/office/powerpoint/2010/main" val="1637265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37C960C3-C098-8C49-87DA-292DA6F71F00}" type="slidenum">
              <a:rPr lang="en-GB"/>
              <a:pPr>
                <a:defRPr/>
              </a:pPr>
              <a:t>‹#›</a:t>
            </a:fld>
            <a:endParaRPr lang="en-GB"/>
          </a:p>
        </p:txBody>
      </p:sp>
    </p:spTree>
    <p:extLst>
      <p:ext uri="{BB962C8B-B14F-4D97-AF65-F5344CB8AC3E}">
        <p14:creationId xmlns:p14="http://schemas.microsoft.com/office/powerpoint/2010/main" val="23931347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376" tIns="45688" rIns="91376" bIns="45688" numCol="1" anchor="ctr" anchorCtr="0" compatLnSpc="1">
            <a:prstTxWarp prst="textNoShape">
              <a:avLst/>
            </a:prstTxWarp>
          </a:bodyPr>
          <a:lstStyle/>
          <a:p>
            <a:pPr lvl="0"/>
            <a:r>
              <a:rPr lang="en-GB"/>
              <a:t>Click to edit Master title style</a:t>
            </a:r>
          </a:p>
        </p:txBody>
      </p:sp>
      <p:sp>
        <p:nvSpPr>
          <p:cNvPr id="2560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376" tIns="45688" rIns="91376" bIns="45688"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defRPr sz="1400">
                <a:solidFill>
                  <a:srgbClr val="000000"/>
                </a:solidFill>
                <a:latin typeface="+mn-lt"/>
                <a:ea typeface="+mn-ea"/>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lgn="ctr">
              <a:defRPr sz="1400">
                <a:solidFill>
                  <a:srgbClr val="000000"/>
                </a:solidFill>
                <a:latin typeface="+mn-lt"/>
                <a:ea typeface="+mn-ea"/>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lgn="r">
              <a:defRPr sz="1400">
                <a:solidFill>
                  <a:srgbClr val="000000"/>
                </a:solidFill>
                <a:cs typeface="Times New Roman" charset="0"/>
              </a:defRPr>
            </a:lvl1pPr>
          </a:lstStyle>
          <a:p>
            <a:pPr>
              <a:defRPr/>
            </a:pPr>
            <a:fld id="{F3E0B065-6F85-1942-B475-8BA0555833B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5494" r:id="rId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charset="0"/>
          <a:ea typeface="ＭＳ Ｐゴシック" charset="0"/>
          <a:cs typeface="Times New Roman" charset="0"/>
        </a:defRPr>
      </a:lvl2pPr>
      <a:lvl3pPr algn="ctr" rtl="0" eaLnBrk="0" fontAlgn="base" hangingPunct="0">
        <a:spcBef>
          <a:spcPct val="0"/>
        </a:spcBef>
        <a:spcAft>
          <a:spcPct val="0"/>
        </a:spcAft>
        <a:defRPr sz="4400">
          <a:solidFill>
            <a:schemeClr val="tx2"/>
          </a:solidFill>
          <a:latin typeface="Times New Roman" charset="0"/>
          <a:ea typeface="ＭＳ Ｐゴシック" charset="0"/>
          <a:cs typeface="Times New Roman" charset="0"/>
        </a:defRPr>
      </a:lvl3pPr>
      <a:lvl4pPr algn="ctr" rtl="0" eaLnBrk="0" fontAlgn="base" hangingPunct="0">
        <a:spcBef>
          <a:spcPct val="0"/>
        </a:spcBef>
        <a:spcAft>
          <a:spcPct val="0"/>
        </a:spcAft>
        <a:defRPr sz="4400">
          <a:solidFill>
            <a:schemeClr val="tx2"/>
          </a:solidFill>
          <a:latin typeface="Times New Roman" charset="0"/>
          <a:ea typeface="ＭＳ Ｐゴシック" charset="0"/>
          <a:cs typeface="Times New Roman" charset="0"/>
        </a:defRPr>
      </a:lvl4pPr>
      <a:lvl5pPr algn="ctr" rtl="0" eaLnBrk="0" fontAlgn="base" hangingPunct="0">
        <a:spcBef>
          <a:spcPct val="0"/>
        </a:spcBef>
        <a:spcAft>
          <a:spcPct val="0"/>
        </a:spcAft>
        <a:defRPr sz="4400">
          <a:solidFill>
            <a:schemeClr val="tx2"/>
          </a:solidFill>
          <a:latin typeface="Times New Roman" charset="0"/>
          <a:ea typeface="ＭＳ Ｐゴシック" charset="0"/>
          <a:cs typeface="Times New Roman" charset="0"/>
        </a:defRPr>
      </a:lvl5pPr>
      <a:lvl6pPr marL="456880" algn="ctr" rtl="0" fontAlgn="base">
        <a:spcBef>
          <a:spcPct val="0"/>
        </a:spcBef>
        <a:spcAft>
          <a:spcPct val="0"/>
        </a:spcAft>
        <a:defRPr sz="4400">
          <a:solidFill>
            <a:schemeClr val="tx2"/>
          </a:solidFill>
          <a:latin typeface="Times New Roman" charset="0"/>
          <a:ea typeface="Times New Roman" charset="0"/>
          <a:cs typeface="Times New Roman" charset="0"/>
        </a:defRPr>
      </a:lvl6pPr>
      <a:lvl7pPr marL="913758" algn="ctr" rtl="0" fontAlgn="base">
        <a:spcBef>
          <a:spcPct val="0"/>
        </a:spcBef>
        <a:spcAft>
          <a:spcPct val="0"/>
        </a:spcAft>
        <a:defRPr sz="4400">
          <a:solidFill>
            <a:schemeClr val="tx2"/>
          </a:solidFill>
          <a:latin typeface="Times New Roman" charset="0"/>
          <a:ea typeface="Times New Roman" charset="0"/>
          <a:cs typeface="Times New Roman" charset="0"/>
        </a:defRPr>
      </a:lvl7pPr>
      <a:lvl8pPr marL="1370639" algn="ctr" rtl="0" fontAlgn="base">
        <a:spcBef>
          <a:spcPct val="0"/>
        </a:spcBef>
        <a:spcAft>
          <a:spcPct val="0"/>
        </a:spcAft>
        <a:defRPr sz="4400">
          <a:solidFill>
            <a:schemeClr val="tx2"/>
          </a:solidFill>
          <a:latin typeface="Times New Roman" charset="0"/>
          <a:ea typeface="Times New Roman" charset="0"/>
          <a:cs typeface="Times New Roman" charset="0"/>
        </a:defRPr>
      </a:lvl8pPr>
      <a:lvl9pPr marL="1827517" algn="ctr" rtl="0" fontAlgn="base">
        <a:spcBef>
          <a:spcPct val="0"/>
        </a:spcBef>
        <a:spcAft>
          <a:spcPct val="0"/>
        </a:spcAft>
        <a:defRPr sz="4400">
          <a:solidFill>
            <a:schemeClr val="tx2"/>
          </a:solidFill>
          <a:latin typeface="Times New Roman" charset="0"/>
          <a:ea typeface="Times New Roman" charset="0"/>
          <a:cs typeface="Times New Roman" charset="0"/>
        </a:defRPr>
      </a:lvl9pPr>
    </p:titleStyle>
    <p:bodyStyle>
      <a:lvl1pPr marL="342659" indent="-342659"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428" indent="-285548" algn="l" rtl="0" eaLnBrk="0" fontAlgn="base" hangingPunct="0">
        <a:spcBef>
          <a:spcPct val="20000"/>
        </a:spcBef>
        <a:spcAft>
          <a:spcPct val="0"/>
        </a:spcAft>
        <a:buChar char="–"/>
        <a:defRPr sz="2800">
          <a:solidFill>
            <a:schemeClr val="tx1"/>
          </a:solidFill>
          <a:latin typeface="+mn-lt"/>
          <a:ea typeface="+mn-ea"/>
          <a:cs typeface="+mn-cs"/>
        </a:defRPr>
      </a:lvl2pPr>
      <a:lvl3pPr marL="1142199" indent="-228439" algn="l" rtl="0" eaLnBrk="0" fontAlgn="base" hangingPunct="0">
        <a:spcBef>
          <a:spcPct val="20000"/>
        </a:spcBef>
        <a:spcAft>
          <a:spcPct val="0"/>
        </a:spcAft>
        <a:buChar char="•"/>
        <a:defRPr sz="2400">
          <a:solidFill>
            <a:schemeClr val="tx1"/>
          </a:solidFill>
          <a:latin typeface="+mn-lt"/>
          <a:ea typeface="+mn-ea"/>
          <a:cs typeface="+mn-cs"/>
        </a:defRPr>
      </a:lvl3pPr>
      <a:lvl4pPr marL="1599077" indent="-228439" algn="l" rtl="0" eaLnBrk="0" fontAlgn="base" hangingPunct="0">
        <a:spcBef>
          <a:spcPct val="20000"/>
        </a:spcBef>
        <a:spcAft>
          <a:spcPct val="0"/>
        </a:spcAft>
        <a:buChar char="–"/>
        <a:defRPr sz="2000">
          <a:solidFill>
            <a:schemeClr val="tx1"/>
          </a:solidFill>
          <a:latin typeface="+mn-lt"/>
          <a:ea typeface="+mn-ea"/>
          <a:cs typeface="+mn-cs"/>
        </a:defRPr>
      </a:lvl4pPr>
      <a:lvl5pPr marL="2055957" indent="-228439" algn="l" rtl="0" eaLnBrk="0" fontAlgn="base" hangingPunct="0">
        <a:spcBef>
          <a:spcPct val="20000"/>
        </a:spcBef>
        <a:spcAft>
          <a:spcPct val="0"/>
        </a:spcAft>
        <a:buChar char="»"/>
        <a:defRPr sz="2000">
          <a:solidFill>
            <a:schemeClr val="tx1"/>
          </a:solidFill>
          <a:latin typeface="+mn-lt"/>
          <a:ea typeface="+mn-ea"/>
          <a:cs typeface="+mn-cs"/>
        </a:defRPr>
      </a:lvl5pPr>
      <a:lvl6pPr marL="2512836" indent="-228439" algn="l" rtl="0" fontAlgn="base">
        <a:spcBef>
          <a:spcPct val="20000"/>
        </a:spcBef>
        <a:spcAft>
          <a:spcPct val="0"/>
        </a:spcAft>
        <a:buChar char="»"/>
        <a:defRPr sz="2000">
          <a:solidFill>
            <a:schemeClr val="tx1"/>
          </a:solidFill>
          <a:latin typeface="+mn-lt"/>
          <a:ea typeface="+mn-ea"/>
          <a:cs typeface="+mn-cs"/>
        </a:defRPr>
      </a:lvl6pPr>
      <a:lvl7pPr marL="2969716" indent="-228439" algn="l" rtl="0" fontAlgn="base">
        <a:spcBef>
          <a:spcPct val="20000"/>
        </a:spcBef>
        <a:spcAft>
          <a:spcPct val="0"/>
        </a:spcAft>
        <a:buChar char="»"/>
        <a:defRPr sz="2000">
          <a:solidFill>
            <a:schemeClr val="tx1"/>
          </a:solidFill>
          <a:latin typeface="+mn-lt"/>
          <a:ea typeface="+mn-ea"/>
          <a:cs typeface="+mn-cs"/>
        </a:defRPr>
      </a:lvl7pPr>
      <a:lvl8pPr marL="3426595" indent="-228439" algn="l" rtl="0" fontAlgn="base">
        <a:spcBef>
          <a:spcPct val="20000"/>
        </a:spcBef>
        <a:spcAft>
          <a:spcPct val="0"/>
        </a:spcAft>
        <a:buChar char="»"/>
        <a:defRPr sz="2000">
          <a:solidFill>
            <a:schemeClr val="tx1"/>
          </a:solidFill>
          <a:latin typeface="+mn-lt"/>
          <a:ea typeface="+mn-ea"/>
          <a:cs typeface="+mn-cs"/>
        </a:defRPr>
      </a:lvl8pPr>
      <a:lvl9pPr marL="3883472" indent="-228439"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6880" rtl="0" eaLnBrk="1" latinLnBrk="0" hangingPunct="1">
        <a:defRPr sz="1800" kern="1200">
          <a:solidFill>
            <a:schemeClr val="tx1"/>
          </a:solidFill>
          <a:latin typeface="+mn-lt"/>
          <a:ea typeface="+mn-ea"/>
          <a:cs typeface="+mn-cs"/>
        </a:defRPr>
      </a:lvl1pPr>
      <a:lvl2pPr marL="456880" algn="l" defTabSz="456880" rtl="0" eaLnBrk="1" latinLnBrk="0" hangingPunct="1">
        <a:defRPr sz="1800" kern="1200">
          <a:solidFill>
            <a:schemeClr val="tx1"/>
          </a:solidFill>
          <a:latin typeface="+mn-lt"/>
          <a:ea typeface="+mn-ea"/>
          <a:cs typeface="+mn-cs"/>
        </a:defRPr>
      </a:lvl2pPr>
      <a:lvl3pPr marL="913758" algn="l" defTabSz="456880" rtl="0" eaLnBrk="1" latinLnBrk="0" hangingPunct="1">
        <a:defRPr sz="1800" kern="1200">
          <a:solidFill>
            <a:schemeClr val="tx1"/>
          </a:solidFill>
          <a:latin typeface="+mn-lt"/>
          <a:ea typeface="+mn-ea"/>
          <a:cs typeface="+mn-cs"/>
        </a:defRPr>
      </a:lvl3pPr>
      <a:lvl4pPr marL="1370639" algn="l" defTabSz="456880" rtl="0" eaLnBrk="1" latinLnBrk="0" hangingPunct="1">
        <a:defRPr sz="1800" kern="1200">
          <a:solidFill>
            <a:schemeClr val="tx1"/>
          </a:solidFill>
          <a:latin typeface="+mn-lt"/>
          <a:ea typeface="+mn-ea"/>
          <a:cs typeface="+mn-cs"/>
        </a:defRPr>
      </a:lvl4pPr>
      <a:lvl5pPr marL="1827517" algn="l" defTabSz="456880" rtl="0" eaLnBrk="1" latinLnBrk="0" hangingPunct="1">
        <a:defRPr sz="1800" kern="1200">
          <a:solidFill>
            <a:schemeClr val="tx1"/>
          </a:solidFill>
          <a:latin typeface="+mn-lt"/>
          <a:ea typeface="+mn-ea"/>
          <a:cs typeface="+mn-cs"/>
        </a:defRPr>
      </a:lvl5pPr>
      <a:lvl6pPr marL="2284398" algn="l" defTabSz="456880" rtl="0" eaLnBrk="1" latinLnBrk="0" hangingPunct="1">
        <a:defRPr sz="1800" kern="1200">
          <a:solidFill>
            <a:schemeClr val="tx1"/>
          </a:solidFill>
          <a:latin typeface="+mn-lt"/>
          <a:ea typeface="+mn-ea"/>
          <a:cs typeface="+mn-cs"/>
        </a:defRPr>
      </a:lvl6pPr>
      <a:lvl7pPr marL="2741275" algn="l" defTabSz="456880" rtl="0" eaLnBrk="1" latinLnBrk="0" hangingPunct="1">
        <a:defRPr sz="1800" kern="1200">
          <a:solidFill>
            <a:schemeClr val="tx1"/>
          </a:solidFill>
          <a:latin typeface="+mn-lt"/>
          <a:ea typeface="+mn-ea"/>
          <a:cs typeface="+mn-cs"/>
        </a:defRPr>
      </a:lvl7pPr>
      <a:lvl8pPr marL="3198156" algn="l" defTabSz="456880" rtl="0" eaLnBrk="1" latinLnBrk="0" hangingPunct="1">
        <a:defRPr sz="1800" kern="1200">
          <a:solidFill>
            <a:schemeClr val="tx1"/>
          </a:solidFill>
          <a:latin typeface="+mn-lt"/>
          <a:ea typeface="+mn-ea"/>
          <a:cs typeface="+mn-cs"/>
        </a:defRPr>
      </a:lvl8pPr>
      <a:lvl9pPr marL="3655033" algn="l" defTabSz="45688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5" name="Rectangle 3" descr="EXPTEXTB"/>
          <p:cNvSpPr>
            <a:spLocks noChangeArrowheads="1"/>
          </p:cNvSpPr>
          <p:nvPr/>
        </p:nvSpPr>
        <p:spPr bwMode="auto">
          <a:xfrm>
            <a:off x="0" y="0"/>
            <a:ext cx="9144000" cy="6858000"/>
          </a:xfrm>
          <a:prstGeom prst="rect">
            <a:avLst/>
          </a:prstGeom>
          <a:gradFill rotWithShape="1">
            <a:gsLst>
              <a:gs pos="0">
                <a:srgbClr val="000090"/>
              </a:gs>
              <a:gs pos="100000">
                <a:schemeClr val="tx1"/>
              </a:gs>
            </a:gsLst>
            <a:path path="shape">
              <a:fillToRect l="50000" t="50000" r="50000" b="50000"/>
            </a:path>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91376" tIns="45688" rIns="91376" bIns="45688" anchor="ctr"/>
          <a:lstStyle/>
          <a:p>
            <a:endParaRPr lang="en-US">
              <a:solidFill>
                <a:srgbClr val="000000"/>
              </a:solidFill>
              <a:latin typeface="Arial" charset="0"/>
              <a:cs typeface="Times New Roman" charset="0"/>
            </a:endParaRPr>
          </a:p>
        </p:txBody>
      </p:sp>
      <p:sp>
        <p:nvSpPr>
          <p:cNvPr id="40966" name="Text Box 6"/>
          <p:cNvSpPr txBox="1">
            <a:spLocks noChangeArrowheads="1"/>
          </p:cNvSpPr>
          <p:nvPr/>
        </p:nvSpPr>
        <p:spPr bwMode="auto">
          <a:xfrm>
            <a:off x="76200" y="1143003"/>
            <a:ext cx="6248400" cy="708025"/>
          </a:xfrm>
          <a:prstGeom prst="rect">
            <a:avLst/>
          </a:prstGeom>
          <a:gradFill flip="none" rotWithShape="1">
            <a:gsLst>
              <a:gs pos="64000">
                <a:schemeClr val="tx2">
                  <a:lumMod val="25000"/>
                  <a:lumOff val="75000"/>
                </a:schemeClr>
              </a:gs>
              <a:gs pos="100000">
                <a:srgbClr val="FFFFFF"/>
              </a:gs>
            </a:gsLst>
            <a:path path="rect">
              <a:fillToRect l="100000" t="100000"/>
            </a:path>
            <a:tileRect r="-100000" b="-100000"/>
          </a:gradFill>
          <a:ln w="12700">
            <a:solidFill>
              <a:schemeClr val="tx1"/>
            </a:solidFill>
            <a:miter lim="800000"/>
            <a:headEnd/>
            <a:tailEnd/>
          </a:ln>
          <a:effectLst/>
        </p:spPr>
        <p:txBody>
          <a:bodyPr lIns="0" tIns="45688" rIns="0" bIns="45688">
            <a:spAutoFit/>
          </a:bodyPr>
          <a:lstStyle/>
          <a:p>
            <a:pPr algn="ctr">
              <a:spcBef>
                <a:spcPct val="50000"/>
              </a:spcBef>
              <a:defRPr/>
            </a:pPr>
            <a:r>
              <a:rPr lang="ru-RU" sz="2000" b="1" dirty="0">
                <a:solidFill>
                  <a:srgbClr val="000000"/>
                </a:solidFill>
                <a:latin typeface="Arial" charset="0"/>
                <a:ea typeface="Times New Roman"/>
                <a:cs typeface="Times New Roman"/>
              </a:rPr>
              <a:t>"</a:t>
            </a:r>
            <a:r>
              <a:rPr lang="en-US" sz="2000" b="1" dirty="0">
                <a:solidFill>
                  <a:srgbClr val="000000"/>
                </a:solidFill>
                <a:latin typeface="Arial" charset="0"/>
                <a:ea typeface="Times New Roman"/>
                <a:cs typeface="Times New Roman"/>
              </a:rPr>
              <a:t>To the remotest part of the earth</a:t>
            </a:r>
            <a:r>
              <a:rPr lang="ru-RU" sz="2000" b="1" dirty="0">
                <a:solidFill>
                  <a:srgbClr val="000000"/>
                </a:solidFill>
                <a:latin typeface="Arial" charset="0"/>
                <a:ea typeface="Times New Roman"/>
                <a:cs typeface="Times New Roman"/>
              </a:rPr>
              <a:t>"</a:t>
            </a:r>
            <a:r>
              <a:rPr lang="en-US" sz="2000" b="1" dirty="0">
                <a:solidFill>
                  <a:srgbClr val="000000"/>
                </a:solidFill>
                <a:latin typeface="Arial" charset="0"/>
                <a:ea typeface="Times New Roman"/>
                <a:cs typeface="Times New Roman"/>
              </a:rPr>
              <a:t> (Acts 1:8)</a:t>
            </a:r>
          </a:p>
          <a:p>
            <a:pPr>
              <a:defRPr/>
            </a:pPr>
            <a:r>
              <a:rPr lang="en-US" sz="1600" b="1" dirty="0">
                <a:solidFill>
                  <a:srgbClr val="000000"/>
                </a:solidFill>
                <a:latin typeface="Arial" charset="0"/>
                <a:ea typeface="Times New Roman"/>
                <a:cs typeface="Times New Roman"/>
              </a:rPr>
              <a:t>Acts </a:t>
            </a:r>
            <a:r>
              <a:rPr lang="en-US" sz="2000" b="1" dirty="0">
                <a:solidFill>
                  <a:srgbClr val="000000"/>
                </a:solidFill>
                <a:latin typeface="Arial" charset="0"/>
                <a:ea typeface="Times New Roman"/>
                <a:cs typeface="Times New Roman"/>
              </a:rPr>
              <a:t>9  13       14    15  16          18           21     27     28</a:t>
            </a:r>
          </a:p>
        </p:txBody>
      </p:sp>
      <p:sp>
        <p:nvSpPr>
          <p:cNvPr id="282627" name="Text Box 16"/>
          <p:cNvSpPr txBox="1">
            <a:spLocks noChangeArrowheads="1"/>
          </p:cNvSpPr>
          <p:nvPr/>
        </p:nvSpPr>
        <p:spPr bwMode="auto">
          <a:xfrm>
            <a:off x="1828800" y="2338388"/>
            <a:ext cx="8382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pPr>
            <a:r>
              <a:rPr lang="en-US" sz="1200" b="1">
                <a:solidFill>
                  <a:srgbClr val="FFFFFF"/>
                </a:solidFill>
                <a:latin typeface="Arial Narrow" charset="0"/>
                <a:cs typeface="Times New Roman" charset="0"/>
              </a:rPr>
              <a:t>Fall 49</a:t>
            </a:r>
          </a:p>
          <a:p>
            <a:pPr algn="ctr" eaLnBrk="1" hangingPunct="1">
              <a:spcBef>
                <a:spcPct val="50000"/>
              </a:spcBef>
            </a:pPr>
            <a:r>
              <a:rPr lang="en-US" sz="1600" b="1">
                <a:solidFill>
                  <a:srgbClr val="FFFFFF"/>
                </a:solidFill>
                <a:latin typeface="Arial Narrow" charset="0"/>
                <a:cs typeface="Times New Roman" charset="0"/>
              </a:rPr>
              <a:t>The</a:t>
            </a:r>
          </a:p>
          <a:p>
            <a:pPr algn="ctr" eaLnBrk="1" hangingPunct="1"/>
            <a:r>
              <a:rPr lang="en-US" sz="1600" b="1">
                <a:solidFill>
                  <a:srgbClr val="FFFFFF"/>
                </a:solidFill>
                <a:latin typeface="Arial Narrow" charset="0"/>
                <a:cs typeface="Times New Roman" charset="0"/>
              </a:rPr>
              <a:t>Council</a:t>
            </a:r>
          </a:p>
        </p:txBody>
      </p:sp>
      <p:sp>
        <p:nvSpPr>
          <p:cNvPr id="282628" name="Text Box 17"/>
          <p:cNvSpPr txBox="1">
            <a:spLocks noChangeArrowheads="1"/>
          </p:cNvSpPr>
          <p:nvPr/>
        </p:nvSpPr>
        <p:spPr bwMode="auto">
          <a:xfrm>
            <a:off x="4724400" y="2133600"/>
            <a:ext cx="685800" cy="738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pPr>
            <a:r>
              <a:rPr lang="en-US" sz="1200" b="1">
                <a:solidFill>
                  <a:srgbClr val="FFFFFF"/>
                </a:solidFill>
                <a:latin typeface="Arial Narrow" charset="0"/>
                <a:cs typeface="Times New Roman" charset="0"/>
              </a:rPr>
              <a:t>May 57-</a:t>
            </a:r>
            <a:br>
              <a:rPr lang="en-US" sz="1200" b="1">
                <a:solidFill>
                  <a:srgbClr val="FFFFFF"/>
                </a:solidFill>
                <a:latin typeface="Arial Narrow" charset="0"/>
                <a:cs typeface="Times New Roman" charset="0"/>
              </a:rPr>
            </a:br>
            <a:r>
              <a:rPr lang="en-US" sz="1200" b="1">
                <a:solidFill>
                  <a:srgbClr val="FFFFFF"/>
                </a:solidFill>
                <a:latin typeface="Arial Narrow" charset="0"/>
                <a:cs typeface="Times New Roman" charset="0"/>
              </a:rPr>
              <a:t>Aug 59</a:t>
            </a:r>
          </a:p>
          <a:p>
            <a:pPr algn="ctr" eaLnBrk="1" hangingPunct="1">
              <a:spcBef>
                <a:spcPct val="50000"/>
              </a:spcBef>
            </a:pPr>
            <a:r>
              <a:rPr lang="en-US" sz="1600" b="1">
                <a:solidFill>
                  <a:srgbClr val="FFFFFF"/>
                </a:solidFill>
                <a:latin typeface="Arial Narrow" charset="0"/>
                <a:cs typeface="Times New Roman" charset="0"/>
              </a:rPr>
              <a:t>Trials</a:t>
            </a:r>
            <a:endParaRPr lang="en-US" sz="1800" b="1">
              <a:solidFill>
                <a:srgbClr val="FFFFFF"/>
              </a:solidFill>
              <a:latin typeface="Arial Narrow" charset="0"/>
              <a:cs typeface="Times New Roman" charset="0"/>
            </a:endParaRPr>
          </a:p>
        </p:txBody>
      </p:sp>
      <p:sp>
        <p:nvSpPr>
          <p:cNvPr id="282629" name="Line 19"/>
          <p:cNvSpPr>
            <a:spLocks noChangeShapeType="1"/>
          </p:cNvSpPr>
          <p:nvPr/>
        </p:nvSpPr>
        <p:spPr bwMode="auto">
          <a:xfrm>
            <a:off x="0" y="2590800"/>
            <a:ext cx="9067800" cy="0"/>
          </a:xfrm>
          <a:prstGeom prst="line">
            <a:avLst/>
          </a:prstGeom>
          <a:noFill/>
          <a:ln w="76200">
            <a:solidFill>
              <a:schemeClr val="bg1"/>
            </a:solidFill>
            <a:round/>
            <a:headEnd/>
            <a:tailEnd type="triangle" w="med" len="med"/>
          </a:ln>
          <a:extLst>
            <a:ext uri="{909E8E84-426E-40dd-AFC4-6F175D3DCCD1}">
              <a14:hiddenFill xmlns="" xmlns:a14="http://schemas.microsoft.com/office/drawing/2010/main">
                <a:noFill/>
              </a14:hiddenFill>
            </a:ext>
          </a:extLst>
        </p:spPr>
        <p:txBody>
          <a:bodyPr lIns="91376" tIns="45688" rIns="91376" bIns="45688"/>
          <a:lstStyle/>
          <a:p>
            <a:endParaRPr lang="en-US"/>
          </a:p>
        </p:txBody>
      </p:sp>
      <p:sp>
        <p:nvSpPr>
          <p:cNvPr id="282630" name="Text Box 20"/>
          <p:cNvSpPr txBox="1">
            <a:spLocks noChangeArrowheads="1"/>
          </p:cNvSpPr>
          <p:nvPr/>
        </p:nvSpPr>
        <p:spPr bwMode="auto">
          <a:xfrm>
            <a:off x="8296278" y="2324100"/>
            <a:ext cx="847725"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pPr>
            <a:r>
              <a:rPr lang="en-US" sz="1200" b="1">
                <a:solidFill>
                  <a:srgbClr val="FFFFFF"/>
                </a:solidFill>
                <a:latin typeface="Arial Narrow" charset="0"/>
                <a:cs typeface="Times New Roman" charset="0"/>
              </a:rPr>
              <a:t>Spring 68</a:t>
            </a:r>
          </a:p>
          <a:p>
            <a:pPr algn="ctr" eaLnBrk="1" hangingPunct="1">
              <a:spcBef>
                <a:spcPct val="50000"/>
              </a:spcBef>
            </a:pPr>
            <a:r>
              <a:rPr lang="en-US" sz="1400" b="1">
                <a:solidFill>
                  <a:srgbClr val="FFFFFF"/>
                </a:solidFill>
                <a:latin typeface="Arial Narrow" charset="0"/>
                <a:cs typeface="Times New Roman" charset="0"/>
              </a:rPr>
              <a:t>Expansion</a:t>
            </a:r>
            <a:r>
              <a:rPr lang="en-US" sz="1600" b="1">
                <a:solidFill>
                  <a:srgbClr val="FFFFFF"/>
                </a:solidFill>
                <a:latin typeface="Arial Narrow" charset="0"/>
                <a:cs typeface="Times New Roman" charset="0"/>
              </a:rPr>
              <a:t> of Church</a:t>
            </a:r>
          </a:p>
        </p:txBody>
      </p:sp>
      <p:sp>
        <p:nvSpPr>
          <p:cNvPr id="282631" name="Text Box 21"/>
          <p:cNvSpPr txBox="1">
            <a:spLocks noChangeArrowheads="1"/>
          </p:cNvSpPr>
          <p:nvPr/>
        </p:nvSpPr>
        <p:spPr bwMode="auto">
          <a:xfrm>
            <a:off x="0" y="3276600"/>
            <a:ext cx="91440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376" tIns="45688" rIns="91376"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pPr>
            <a:r>
              <a:rPr lang="en-US" sz="2000" b="1">
                <a:solidFill>
                  <a:srgbClr val="FFFFFF"/>
                </a:solidFill>
                <a:latin typeface="Arial Narrow" charset="0"/>
                <a:cs typeface="Times New Roman" charset="0"/>
              </a:rPr>
              <a:t>35           48          49          50          52  53          57        60             62              67           68     95</a:t>
            </a:r>
          </a:p>
        </p:txBody>
      </p:sp>
      <p:sp>
        <p:nvSpPr>
          <p:cNvPr id="282632" name="Text Box 7"/>
          <p:cNvSpPr txBox="1">
            <a:spLocks noChangeArrowheads="1"/>
          </p:cNvSpPr>
          <p:nvPr/>
        </p:nvSpPr>
        <p:spPr bwMode="auto">
          <a:xfrm>
            <a:off x="914400" y="2019593"/>
            <a:ext cx="990600" cy="1315745"/>
          </a:xfrm>
          <a:prstGeom prst="rect">
            <a:avLst/>
          </a:prstGeom>
          <a:gradFill rotWithShape="1">
            <a:gsLst>
              <a:gs pos="0">
                <a:srgbClr val="CCFFCC"/>
              </a:gs>
              <a:gs pos="87000">
                <a:srgbClr val="CCFFCC"/>
              </a:gs>
              <a:gs pos="100000">
                <a:srgbClr val="000000"/>
              </a:gs>
            </a:gsLst>
            <a:path path="shape">
              <a:fillToRect l="50000" t="50000" r="50000" b="50000"/>
            </a:path>
          </a:gradFill>
          <a:ln w="19050">
            <a:solidFill>
              <a:schemeClr val="bg1"/>
            </a:solidFill>
            <a:miter lim="800000"/>
            <a:headEnd/>
            <a:tailEnd/>
          </a:ln>
        </p:spPr>
        <p:txBody>
          <a:bodyPr lIns="0" tIns="0" rIns="45688" bIns="0" anchor="b">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pPr>
            <a:r>
              <a:rPr lang="en-US" sz="1200" b="1">
                <a:solidFill>
                  <a:srgbClr val="000000"/>
                </a:solidFill>
                <a:latin typeface="Arial Narrow" charset="0"/>
                <a:cs typeface="Times New Roman" charset="0"/>
              </a:rPr>
              <a:t>Apr 48-</a:t>
            </a:r>
            <a:br>
              <a:rPr lang="en-US" sz="1200" b="1">
                <a:solidFill>
                  <a:srgbClr val="000000"/>
                </a:solidFill>
                <a:latin typeface="Arial Narrow" charset="0"/>
                <a:cs typeface="Times New Roman" charset="0"/>
              </a:rPr>
            </a:br>
            <a:r>
              <a:rPr lang="en-US" sz="1200" b="1">
                <a:solidFill>
                  <a:srgbClr val="000000"/>
                </a:solidFill>
                <a:latin typeface="Arial Narrow" charset="0"/>
                <a:cs typeface="Times New Roman" charset="0"/>
              </a:rPr>
              <a:t>Sep 49</a:t>
            </a:r>
          </a:p>
          <a:p>
            <a:pPr algn="ctr" eaLnBrk="1" hangingPunct="1"/>
            <a:r>
              <a:rPr lang="en-US" b="1">
                <a:solidFill>
                  <a:srgbClr val="000000"/>
                </a:solidFill>
                <a:latin typeface="Arial Narrow" charset="0"/>
                <a:cs typeface="Times New Roman" charset="0"/>
              </a:rPr>
              <a:t>1</a:t>
            </a:r>
            <a:br>
              <a:rPr lang="en-US" b="1">
                <a:solidFill>
                  <a:srgbClr val="000000"/>
                </a:solidFill>
                <a:latin typeface="Arial Narrow" charset="0"/>
                <a:cs typeface="Times New Roman" charset="0"/>
              </a:rPr>
            </a:br>
            <a:r>
              <a:rPr lang="en-US" b="1">
                <a:solidFill>
                  <a:srgbClr val="000000"/>
                </a:solidFill>
                <a:latin typeface="Arial Narrow" charset="0"/>
                <a:cs typeface="Times New Roman" charset="0"/>
              </a:rPr>
              <a:t>Galatia</a:t>
            </a:r>
          </a:p>
          <a:p>
            <a:pPr algn="ctr" eaLnBrk="1" hangingPunct="1">
              <a:spcBef>
                <a:spcPct val="50000"/>
              </a:spcBef>
            </a:pPr>
            <a:endParaRPr lang="en-US" sz="900" b="1">
              <a:solidFill>
                <a:srgbClr val="000000"/>
              </a:solidFill>
              <a:latin typeface="Arial Narrow" charset="0"/>
              <a:cs typeface="Times New Roman" charset="0"/>
            </a:endParaRPr>
          </a:p>
        </p:txBody>
      </p:sp>
      <p:sp>
        <p:nvSpPr>
          <p:cNvPr id="282633" name="Text Box 9"/>
          <p:cNvSpPr txBox="1">
            <a:spLocks noChangeArrowheads="1"/>
          </p:cNvSpPr>
          <p:nvPr/>
        </p:nvSpPr>
        <p:spPr bwMode="auto">
          <a:xfrm>
            <a:off x="3743325" y="1996511"/>
            <a:ext cx="990600" cy="1338828"/>
          </a:xfrm>
          <a:prstGeom prst="rect">
            <a:avLst/>
          </a:prstGeom>
          <a:gradFill rotWithShape="1">
            <a:gsLst>
              <a:gs pos="0">
                <a:srgbClr val="CCFFCC"/>
              </a:gs>
              <a:gs pos="87000">
                <a:srgbClr val="CCFFCC"/>
              </a:gs>
              <a:gs pos="100000">
                <a:srgbClr val="000000"/>
              </a:gs>
            </a:gsLst>
            <a:path path="shape">
              <a:fillToRect l="50000" t="50000" r="50000" b="50000"/>
            </a:path>
          </a:gradFill>
          <a:ln w="19050">
            <a:solidFill>
              <a:schemeClr val="bg1"/>
            </a:solidFill>
            <a:miter lim="800000"/>
            <a:headEnd/>
            <a:tailEnd/>
          </a:ln>
        </p:spPr>
        <p:txBody>
          <a:bodyPr lIns="0" tIns="0" rIns="45688" bIns="0" anchor="b">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pPr>
            <a:r>
              <a:rPr lang="en-US" sz="1200" b="1">
                <a:solidFill>
                  <a:srgbClr val="000000"/>
                </a:solidFill>
                <a:latin typeface="Arial Narrow" charset="0"/>
                <a:cs typeface="Times New Roman" charset="0"/>
              </a:rPr>
              <a:t>Spr 53-</a:t>
            </a:r>
            <a:br>
              <a:rPr lang="en-US" sz="1200" b="1">
                <a:solidFill>
                  <a:srgbClr val="000000"/>
                </a:solidFill>
                <a:latin typeface="Arial Narrow" charset="0"/>
                <a:cs typeface="Times New Roman" charset="0"/>
              </a:rPr>
            </a:br>
            <a:r>
              <a:rPr lang="en-US" sz="1200" b="1">
                <a:solidFill>
                  <a:srgbClr val="000000"/>
                </a:solidFill>
                <a:latin typeface="Arial Narrow" charset="0"/>
                <a:cs typeface="Times New Roman" charset="0"/>
              </a:rPr>
              <a:t>May 57</a:t>
            </a:r>
          </a:p>
          <a:p>
            <a:pPr algn="ctr" eaLnBrk="1" hangingPunct="1"/>
            <a:r>
              <a:rPr lang="en-US" b="1">
                <a:solidFill>
                  <a:srgbClr val="000000"/>
                </a:solidFill>
                <a:latin typeface="Arial Narrow" charset="0"/>
                <a:cs typeface="Times New Roman" charset="0"/>
              </a:rPr>
              <a:t>3</a:t>
            </a:r>
            <a:br>
              <a:rPr lang="en-US" b="1">
                <a:solidFill>
                  <a:srgbClr val="000000"/>
                </a:solidFill>
                <a:latin typeface="Arial Narrow" charset="0"/>
                <a:cs typeface="Times New Roman" charset="0"/>
              </a:rPr>
            </a:br>
            <a:r>
              <a:rPr lang="en-US" b="1">
                <a:solidFill>
                  <a:srgbClr val="000000"/>
                </a:solidFill>
                <a:latin typeface="Arial Narrow" charset="0"/>
                <a:cs typeface="Times New Roman" charset="0"/>
              </a:rPr>
              <a:t>Asia</a:t>
            </a:r>
          </a:p>
          <a:p>
            <a:pPr algn="ctr" eaLnBrk="1" hangingPunct="1">
              <a:spcBef>
                <a:spcPct val="50000"/>
              </a:spcBef>
            </a:pPr>
            <a:endParaRPr lang="en-US" sz="1000" b="1">
              <a:solidFill>
                <a:srgbClr val="000000"/>
              </a:solidFill>
              <a:latin typeface="Arial Narrow" charset="0"/>
              <a:cs typeface="Times New Roman" charset="0"/>
            </a:endParaRPr>
          </a:p>
        </p:txBody>
      </p:sp>
      <p:sp>
        <p:nvSpPr>
          <p:cNvPr id="40970" name="Text Box 10"/>
          <p:cNvSpPr txBox="1">
            <a:spLocks noChangeArrowheads="1"/>
          </p:cNvSpPr>
          <p:nvPr/>
        </p:nvSpPr>
        <p:spPr bwMode="auto">
          <a:xfrm>
            <a:off x="5334000" y="1996511"/>
            <a:ext cx="990600" cy="1338828"/>
          </a:xfrm>
          <a:prstGeom prst="rect">
            <a:avLst/>
          </a:prstGeom>
          <a:solidFill>
            <a:schemeClr val="accent4"/>
          </a:solidFill>
          <a:ln w="12700">
            <a:solidFill>
              <a:srgbClr val="FFFFFF"/>
            </a:solidFill>
            <a:miter lim="800000"/>
            <a:headEnd/>
            <a:tailEnd/>
          </a:ln>
          <a:effectLst/>
        </p:spPr>
        <p:txBody>
          <a:bodyPr lIns="0" tIns="0" rIns="45688" bIns="0" anchor="b">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200" b="1">
                <a:solidFill>
                  <a:srgbClr val="FFFFFF"/>
                </a:solidFill>
                <a:latin typeface="Arial Narrow" charset="0"/>
                <a:cs typeface="Times New Roman" charset="0"/>
              </a:rPr>
              <a:t>Feb 60-</a:t>
            </a:r>
            <a:br>
              <a:rPr lang="en-US" sz="1200" b="1">
                <a:solidFill>
                  <a:srgbClr val="FFFFFF"/>
                </a:solidFill>
                <a:latin typeface="Arial Narrow" charset="0"/>
                <a:cs typeface="Times New Roman" charset="0"/>
              </a:rPr>
            </a:br>
            <a:r>
              <a:rPr lang="en-US" sz="1200" b="1">
                <a:solidFill>
                  <a:srgbClr val="FFFFFF"/>
                </a:solidFill>
                <a:latin typeface="Arial Narrow" charset="0"/>
                <a:cs typeface="Times New Roman" charset="0"/>
              </a:rPr>
              <a:t>Mar 62</a:t>
            </a:r>
          </a:p>
          <a:p>
            <a:pPr algn="ctr" eaLnBrk="1" hangingPunct="1">
              <a:defRPr/>
            </a:pPr>
            <a:r>
              <a:rPr lang="en-US" b="1">
                <a:solidFill>
                  <a:srgbClr val="FFFFFF"/>
                </a:solidFill>
                <a:latin typeface="Arial Narrow" charset="0"/>
                <a:cs typeface="Times New Roman" charset="0"/>
              </a:rPr>
              <a:t>1</a:t>
            </a:r>
            <a:br>
              <a:rPr lang="en-US" b="1">
                <a:solidFill>
                  <a:srgbClr val="FFFFFF"/>
                </a:solidFill>
                <a:latin typeface="Arial Narrow" charset="0"/>
                <a:cs typeface="Times New Roman" charset="0"/>
              </a:rPr>
            </a:br>
            <a:r>
              <a:rPr lang="en-US" b="1">
                <a:solidFill>
                  <a:srgbClr val="FFFFFF"/>
                </a:solidFill>
                <a:latin typeface="Arial Narrow" charset="0"/>
                <a:cs typeface="Times New Roman" charset="0"/>
              </a:rPr>
              <a:t>Rome</a:t>
            </a:r>
          </a:p>
          <a:p>
            <a:pPr algn="ctr" eaLnBrk="1" hangingPunct="1">
              <a:spcBef>
                <a:spcPct val="50000"/>
              </a:spcBef>
              <a:defRPr/>
            </a:pPr>
            <a:endParaRPr lang="en-US" sz="1000" b="1">
              <a:solidFill>
                <a:srgbClr val="FFFFFF"/>
              </a:solidFill>
              <a:latin typeface="Arial Narrow" charset="0"/>
              <a:cs typeface="Times New Roman" charset="0"/>
            </a:endParaRPr>
          </a:p>
        </p:txBody>
      </p:sp>
      <p:sp>
        <p:nvSpPr>
          <p:cNvPr id="40971" name="Text Box 11"/>
          <p:cNvSpPr txBox="1">
            <a:spLocks noChangeArrowheads="1"/>
          </p:cNvSpPr>
          <p:nvPr/>
        </p:nvSpPr>
        <p:spPr bwMode="auto">
          <a:xfrm>
            <a:off x="7315200" y="1996511"/>
            <a:ext cx="990600" cy="1338828"/>
          </a:xfrm>
          <a:prstGeom prst="rect">
            <a:avLst/>
          </a:prstGeom>
          <a:solidFill>
            <a:schemeClr val="accent4"/>
          </a:solidFill>
          <a:ln w="12700">
            <a:solidFill>
              <a:srgbClr val="FFFFFF"/>
            </a:solidFill>
            <a:miter lim="800000"/>
            <a:headEnd/>
            <a:tailEnd/>
          </a:ln>
          <a:effectLst/>
        </p:spPr>
        <p:txBody>
          <a:bodyPr lIns="0" tIns="0" rIns="45688" bIns="0" anchor="b">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200" b="1">
                <a:solidFill>
                  <a:srgbClr val="FFFFFF"/>
                </a:solidFill>
                <a:latin typeface="Arial Narrow" charset="0"/>
                <a:cs typeface="Times New Roman" charset="0"/>
              </a:rPr>
              <a:t>Aut 67-</a:t>
            </a:r>
            <a:br>
              <a:rPr lang="en-US" sz="1200" b="1">
                <a:solidFill>
                  <a:srgbClr val="FFFFFF"/>
                </a:solidFill>
                <a:latin typeface="Arial Narrow" charset="0"/>
                <a:cs typeface="Times New Roman" charset="0"/>
              </a:rPr>
            </a:br>
            <a:r>
              <a:rPr lang="en-US" sz="1200" b="1">
                <a:solidFill>
                  <a:srgbClr val="FFFFFF"/>
                </a:solidFill>
                <a:latin typeface="Arial Narrow" charset="0"/>
                <a:cs typeface="Times New Roman" charset="0"/>
              </a:rPr>
              <a:t>Spr 68</a:t>
            </a:r>
          </a:p>
          <a:p>
            <a:pPr algn="ctr" eaLnBrk="1" hangingPunct="1">
              <a:defRPr/>
            </a:pPr>
            <a:r>
              <a:rPr lang="en-US" b="1">
                <a:solidFill>
                  <a:srgbClr val="FFFFFF"/>
                </a:solidFill>
                <a:latin typeface="Arial Narrow" charset="0"/>
                <a:cs typeface="Times New Roman" charset="0"/>
              </a:rPr>
              <a:t>2</a:t>
            </a:r>
            <a:br>
              <a:rPr lang="en-US" b="1">
                <a:solidFill>
                  <a:srgbClr val="FFFFFF"/>
                </a:solidFill>
                <a:latin typeface="Arial Narrow" charset="0"/>
                <a:cs typeface="Times New Roman" charset="0"/>
              </a:rPr>
            </a:br>
            <a:r>
              <a:rPr lang="en-US" b="1">
                <a:solidFill>
                  <a:srgbClr val="FFFFFF"/>
                </a:solidFill>
                <a:latin typeface="Arial Narrow" charset="0"/>
                <a:cs typeface="Times New Roman" charset="0"/>
              </a:rPr>
              <a:t>Rome</a:t>
            </a:r>
          </a:p>
          <a:p>
            <a:pPr algn="ctr" eaLnBrk="1" hangingPunct="1">
              <a:spcBef>
                <a:spcPct val="50000"/>
              </a:spcBef>
              <a:defRPr/>
            </a:pPr>
            <a:endParaRPr lang="en-US" sz="1000" b="1">
              <a:solidFill>
                <a:srgbClr val="FFFFFF"/>
              </a:solidFill>
              <a:latin typeface="Arial Narrow" charset="0"/>
              <a:cs typeface="Times New Roman" charset="0"/>
            </a:endParaRPr>
          </a:p>
        </p:txBody>
      </p:sp>
      <p:sp>
        <p:nvSpPr>
          <p:cNvPr id="282636" name="Text Box 9"/>
          <p:cNvSpPr txBox="1">
            <a:spLocks noChangeArrowheads="1"/>
          </p:cNvSpPr>
          <p:nvPr/>
        </p:nvSpPr>
        <p:spPr bwMode="auto">
          <a:xfrm>
            <a:off x="6324600" y="1996511"/>
            <a:ext cx="990600" cy="1338828"/>
          </a:xfrm>
          <a:prstGeom prst="rect">
            <a:avLst/>
          </a:prstGeom>
          <a:gradFill rotWithShape="1">
            <a:gsLst>
              <a:gs pos="0">
                <a:srgbClr val="CCFFCC"/>
              </a:gs>
              <a:gs pos="87000">
                <a:srgbClr val="CCFFCC"/>
              </a:gs>
              <a:gs pos="100000">
                <a:srgbClr val="000000"/>
              </a:gs>
            </a:gsLst>
            <a:path path="shape">
              <a:fillToRect l="50000" t="50000" r="50000" b="50000"/>
            </a:path>
          </a:gradFill>
          <a:ln w="19050">
            <a:solidFill>
              <a:schemeClr val="bg1"/>
            </a:solidFill>
            <a:miter lim="800000"/>
            <a:headEnd/>
            <a:tailEnd/>
          </a:ln>
        </p:spPr>
        <p:txBody>
          <a:bodyPr lIns="0" tIns="0" rIns="45688" bIns="0" anchor="b">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pPr>
            <a:r>
              <a:rPr lang="en-US" sz="1200" b="1">
                <a:solidFill>
                  <a:srgbClr val="000000"/>
                </a:solidFill>
                <a:latin typeface="Arial Narrow" charset="0"/>
                <a:cs typeface="Times New Roman" charset="0"/>
              </a:rPr>
              <a:t>Spr 62-</a:t>
            </a:r>
            <a:br>
              <a:rPr lang="en-US" sz="1200" b="1">
                <a:solidFill>
                  <a:srgbClr val="000000"/>
                </a:solidFill>
                <a:latin typeface="Arial Narrow" charset="0"/>
                <a:cs typeface="Times New Roman" charset="0"/>
              </a:rPr>
            </a:br>
            <a:r>
              <a:rPr lang="en-US" sz="1200" b="1">
                <a:solidFill>
                  <a:srgbClr val="000000"/>
                </a:solidFill>
                <a:latin typeface="Arial Narrow" charset="0"/>
                <a:cs typeface="Times New Roman" charset="0"/>
              </a:rPr>
              <a:t>Fall 67</a:t>
            </a:r>
          </a:p>
          <a:p>
            <a:pPr algn="ctr" eaLnBrk="1" hangingPunct="1"/>
            <a:r>
              <a:rPr lang="en-US" b="1">
                <a:solidFill>
                  <a:srgbClr val="000000"/>
                </a:solidFill>
                <a:latin typeface="Arial Narrow" charset="0"/>
                <a:cs typeface="Times New Roman" charset="0"/>
              </a:rPr>
              <a:t>4</a:t>
            </a:r>
            <a:br>
              <a:rPr lang="en-US" b="1">
                <a:solidFill>
                  <a:srgbClr val="000000"/>
                </a:solidFill>
                <a:latin typeface="Arial Narrow" charset="0"/>
                <a:cs typeface="Times New Roman" charset="0"/>
              </a:rPr>
            </a:br>
            <a:r>
              <a:rPr lang="en-US" b="1">
                <a:solidFill>
                  <a:srgbClr val="000000"/>
                </a:solidFill>
                <a:latin typeface="Arial Narrow" charset="0"/>
                <a:cs typeface="Times New Roman" charset="0"/>
              </a:rPr>
              <a:t>Spain</a:t>
            </a:r>
          </a:p>
          <a:p>
            <a:pPr algn="ctr" eaLnBrk="1" hangingPunct="1">
              <a:spcBef>
                <a:spcPct val="50000"/>
              </a:spcBef>
            </a:pPr>
            <a:endParaRPr lang="en-US" sz="1000" b="1">
              <a:solidFill>
                <a:srgbClr val="000000"/>
              </a:solidFill>
              <a:latin typeface="Arial Narrow" charset="0"/>
              <a:cs typeface="Times New Roman" charset="0"/>
            </a:endParaRPr>
          </a:p>
        </p:txBody>
      </p:sp>
      <p:sp>
        <p:nvSpPr>
          <p:cNvPr id="34" name="Title 33"/>
          <p:cNvSpPr>
            <a:spLocks noGrp="1"/>
          </p:cNvSpPr>
          <p:nvPr>
            <p:ph type="title" idx="4294967295"/>
          </p:nvPr>
        </p:nvSpPr>
        <p:spPr>
          <a:xfrm>
            <a:off x="152400" y="206514"/>
            <a:ext cx="7772400" cy="707886"/>
          </a:xfrm>
          <a:gradFill flip="none" rotWithShape="1">
            <a:gsLst>
              <a:gs pos="0">
                <a:srgbClr val="008000"/>
              </a:gs>
              <a:gs pos="100000">
                <a:srgbClr val="000000"/>
              </a:gs>
            </a:gsLst>
            <a:path path="shape">
              <a:fillToRect l="50000" t="50000" r="50000" b="50000"/>
            </a:path>
            <a:tileRect/>
          </a:gradFill>
          <a:ln>
            <a:miter lim="800000"/>
            <a:headEnd/>
            <a:tailEnd/>
          </a:ln>
          <a:effectLst>
            <a:glow rad="101600">
              <a:srgbClr val="008000">
                <a:alpha val="75000"/>
              </a:srgbClr>
            </a:glow>
            <a:outerShdw blurRad="63500" dist="17961" dir="2700000" algn="ctr" rotWithShape="0">
              <a:schemeClr val="tx1">
                <a:alpha val="74998"/>
              </a:schemeClr>
            </a:outerShdw>
          </a:effec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en-US" sz="4000" b="1" dirty="0">
                <a:solidFill>
                  <a:srgbClr val="FFFFFF"/>
                </a:solidFill>
                <a:effectLst>
                  <a:outerShdw blurRad="38100" dist="38100" dir="2700000" algn="tl">
                    <a:srgbClr val="000000">
                      <a:alpha val="43137"/>
                    </a:srgbClr>
                  </a:outerShdw>
                </a:effectLst>
                <a:latin typeface="Arial" charset="0"/>
                <a:cs typeface="Times New Roman" charset="0"/>
              </a:rPr>
              <a:t>NT Overview (Chronological)</a:t>
            </a:r>
          </a:p>
        </p:txBody>
      </p:sp>
      <p:sp>
        <p:nvSpPr>
          <p:cNvPr id="19" name="Text Box 19"/>
          <p:cNvSpPr txBox="1">
            <a:spLocks noChangeArrowheads="1"/>
          </p:cNvSpPr>
          <p:nvPr/>
        </p:nvSpPr>
        <p:spPr bwMode="auto">
          <a:xfrm>
            <a:off x="990606" y="4114800"/>
            <a:ext cx="792163" cy="369888"/>
          </a:xfrm>
          <a:prstGeom prst="rect">
            <a:avLst/>
          </a:prstGeom>
          <a:solidFill>
            <a:srgbClr val="CCFFFF"/>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Gal</a:t>
            </a:r>
            <a:endParaRPr lang="en-US" sz="1600">
              <a:solidFill>
                <a:srgbClr val="000000"/>
              </a:solidFill>
              <a:latin typeface="Arial Narrow" charset="0"/>
              <a:cs typeface="Times New Roman" charset="0"/>
            </a:endParaRPr>
          </a:p>
        </p:txBody>
      </p:sp>
      <p:sp>
        <p:nvSpPr>
          <p:cNvPr id="20" name="Text Box 20"/>
          <p:cNvSpPr txBox="1">
            <a:spLocks noChangeArrowheads="1"/>
          </p:cNvSpPr>
          <p:nvPr/>
        </p:nvSpPr>
        <p:spPr bwMode="auto">
          <a:xfrm>
            <a:off x="2713038" y="4114800"/>
            <a:ext cx="792162" cy="369888"/>
          </a:xfrm>
          <a:prstGeom prst="rect">
            <a:avLst/>
          </a:prstGeom>
          <a:solidFill>
            <a:srgbClr val="CCFFFF"/>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1 Thess</a:t>
            </a:r>
            <a:endParaRPr lang="en-US" sz="1600">
              <a:solidFill>
                <a:srgbClr val="000000"/>
              </a:solidFill>
              <a:latin typeface="Arial Narrow" charset="0"/>
              <a:cs typeface="Times New Roman" charset="0"/>
            </a:endParaRPr>
          </a:p>
        </p:txBody>
      </p:sp>
      <p:sp>
        <p:nvSpPr>
          <p:cNvPr id="21" name="Text Box 21"/>
          <p:cNvSpPr txBox="1">
            <a:spLocks noChangeArrowheads="1"/>
          </p:cNvSpPr>
          <p:nvPr/>
        </p:nvSpPr>
        <p:spPr bwMode="auto">
          <a:xfrm>
            <a:off x="2713038" y="4572000"/>
            <a:ext cx="792162" cy="369888"/>
          </a:xfrm>
          <a:prstGeom prst="rect">
            <a:avLst/>
          </a:prstGeom>
          <a:solidFill>
            <a:srgbClr val="CCFFFF"/>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2 Thess</a:t>
            </a:r>
            <a:endParaRPr lang="en-US" sz="1600">
              <a:solidFill>
                <a:srgbClr val="000000"/>
              </a:solidFill>
              <a:latin typeface="Arial Narrow" charset="0"/>
              <a:cs typeface="Times New Roman" charset="0"/>
            </a:endParaRPr>
          </a:p>
        </p:txBody>
      </p:sp>
      <p:sp>
        <p:nvSpPr>
          <p:cNvPr id="22" name="Text Box 22"/>
          <p:cNvSpPr txBox="1">
            <a:spLocks noChangeArrowheads="1"/>
          </p:cNvSpPr>
          <p:nvPr/>
        </p:nvSpPr>
        <p:spPr bwMode="auto">
          <a:xfrm>
            <a:off x="3810006" y="4114800"/>
            <a:ext cx="792163" cy="369888"/>
          </a:xfrm>
          <a:prstGeom prst="rect">
            <a:avLst/>
          </a:prstGeom>
          <a:solidFill>
            <a:srgbClr val="CCFFFF"/>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1 Cor</a:t>
            </a:r>
            <a:endParaRPr lang="en-US" sz="1600">
              <a:solidFill>
                <a:srgbClr val="000000"/>
              </a:solidFill>
              <a:latin typeface="Arial Narrow" charset="0"/>
              <a:cs typeface="Times New Roman" charset="0"/>
            </a:endParaRPr>
          </a:p>
        </p:txBody>
      </p:sp>
      <p:sp>
        <p:nvSpPr>
          <p:cNvPr id="23" name="Text Box 23"/>
          <p:cNvSpPr txBox="1">
            <a:spLocks noChangeArrowheads="1"/>
          </p:cNvSpPr>
          <p:nvPr/>
        </p:nvSpPr>
        <p:spPr bwMode="auto">
          <a:xfrm>
            <a:off x="3810006" y="4572000"/>
            <a:ext cx="792163" cy="369888"/>
          </a:xfrm>
          <a:prstGeom prst="rect">
            <a:avLst/>
          </a:prstGeom>
          <a:solidFill>
            <a:srgbClr val="CCFFFF"/>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2 Cor</a:t>
            </a:r>
            <a:endParaRPr lang="en-US" sz="1600">
              <a:solidFill>
                <a:srgbClr val="000000"/>
              </a:solidFill>
              <a:latin typeface="Arial Narrow" charset="0"/>
              <a:cs typeface="Times New Roman" charset="0"/>
            </a:endParaRPr>
          </a:p>
        </p:txBody>
      </p:sp>
      <p:sp>
        <p:nvSpPr>
          <p:cNvPr id="24" name="Text Box 24"/>
          <p:cNvSpPr txBox="1">
            <a:spLocks noChangeArrowheads="1"/>
          </p:cNvSpPr>
          <p:nvPr/>
        </p:nvSpPr>
        <p:spPr bwMode="auto">
          <a:xfrm>
            <a:off x="3810006" y="5029200"/>
            <a:ext cx="792163" cy="369888"/>
          </a:xfrm>
          <a:prstGeom prst="rect">
            <a:avLst/>
          </a:prstGeom>
          <a:solidFill>
            <a:srgbClr val="CCFFFF"/>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Romans</a:t>
            </a:r>
            <a:endParaRPr lang="en-US" sz="1600">
              <a:solidFill>
                <a:srgbClr val="000000"/>
              </a:solidFill>
              <a:latin typeface="Arial Narrow" charset="0"/>
              <a:cs typeface="Times New Roman" charset="0"/>
            </a:endParaRPr>
          </a:p>
        </p:txBody>
      </p:sp>
      <p:sp>
        <p:nvSpPr>
          <p:cNvPr id="25" name="Text Box 25"/>
          <p:cNvSpPr txBox="1">
            <a:spLocks noChangeArrowheads="1"/>
          </p:cNvSpPr>
          <p:nvPr/>
        </p:nvSpPr>
        <p:spPr bwMode="auto">
          <a:xfrm>
            <a:off x="5486406" y="4114800"/>
            <a:ext cx="792163" cy="369888"/>
          </a:xfrm>
          <a:prstGeom prst="rect">
            <a:avLst/>
          </a:prstGeom>
          <a:solidFill>
            <a:srgbClr val="CCFFFF"/>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Eph</a:t>
            </a:r>
            <a:endParaRPr lang="en-US" sz="1600">
              <a:solidFill>
                <a:srgbClr val="000000"/>
              </a:solidFill>
              <a:latin typeface="Arial Narrow" charset="0"/>
              <a:cs typeface="Times New Roman" charset="0"/>
            </a:endParaRPr>
          </a:p>
        </p:txBody>
      </p:sp>
      <p:sp>
        <p:nvSpPr>
          <p:cNvPr id="26" name="Text Box 26"/>
          <p:cNvSpPr txBox="1">
            <a:spLocks noChangeArrowheads="1"/>
          </p:cNvSpPr>
          <p:nvPr/>
        </p:nvSpPr>
        <p:spPr bwMode="auto">
          <a:xfrm>
            <a:off x="5486406" y="4572000"/>
            <a:ext cx="792163" cy="369888"/>
          </a:xfrm>
          <a:prstGeom prst="rect">
            <a:avLst/>
          </a:prstGeom>
          <a:solidFill>
            <a:srgbClr val="CCFFFF"/>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Col</a:t>
            </a:r>
            <a:endParaRPr lang="en-US" sz="1600">
              <a:solidFill>
                <a:srgbClr val="000000"/>
              </a:solidFill>
              <a:latin typeface="Arial Narrow" charset="0"/>
              <a:cs typeface="Times New Roman" charset="0"/>
            </a:endParaRPr>
          </a:p>
        </p:txBody>
      </p:sp>
      <p:sp>
        <p:nvSpPr>
          <p:cNvPr id="27" name="Text Box 27"/>
          <p:cNvSpPr txBox="1">
            <a:spLocks noChangeArrowheads="1"/>
          </p:cNvSpPr>
          <p:nvPr/>
        </p:nvSpPr>
        <p:spPr bwMode="auto">
          <a:xfrm>
            <a:off x="5486406" y="5029200"/>
            <a:ext cx="792163" cy="369888"/>
          </a:xfrm>
          <a:prstGeom prst="rect">
            <a:avLst/>
          </a:prstGeom>
          <a:solidFill>
            <a:srgbClr val="CCFFFF"/>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Philem</a:t>
            </a:r>
            <a:endParaRPr lang="en-US" sz="1600">
              <a:solidFill>
                <a:srgbClr val="000000"/>
              </a:solidFill>
              <a:latin typeface="Arial Narrow" charset="0"/>
              <a:cs typeface="Times New Roman" charset="0"/>
            </a:endParaRPr>
          </a:p>
        </p:txBody>
      </p:sp>
      <p:sp>
        <p:nvSpPr>
          <p:cNvPr id="28" name="Text Box 28"/>
          <p:cNvSpPr txBox="1">
            <a:spLocks noChangeArrowheads="1"/>
          </p:cNvSpPr>
          <p:nvPr/>
        </p:nvSpPr>
        <p:spPr bwMode="auto">
          <a:xfrm>
            <a:off x="5486406" y="5486400"/>
            <a:ext cx="792163" cy="369888"/>
          </a:xfrm>
          <a:prstGeom prst="rect">
            <a:avLst/>
          </a:prstGeom>
          <a:solidFill>
            <a:srgbClr val="CCFFFF"/>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Phil</a:t>
            </a:r>
            <a:endParaRPr lang="en-US" sz="1600">
              <a:solidFill>
                <a:srgbClr val="000000"/>
              </a:solidFill>
              <a:latin typeface="Arial Narrow" charset="0"/>
              <a:cs typeface="Times New Roman" charset="0"/>
            </a:endParaRPr>
          </a:p>
        </p:txBody>
      </p:sp>
      <p:sp>
        <p:nvSpPr>
          <p:cNvPr id="29" name="Text Box 29"/>
          <p:cNvSpPr txBox="1">
            <a:spLocks noChangeArrowheads="1"/>
          </p:cNvSpPr>
          <p:nvPr/>
        </p:nvSpPr>
        <p:spPr bwMode="auto">
          <a:xfrm>
            <a:off x="6446838" y="4114800"/>
            <a:ext cx="792162" cy="369888"/>
          </a:xfrm>
          <a:prstGeom prst="rect">
            <a:avLst/>
          </a:prstGeom>
          <a:solidFill>
            <a:srgbClr val="CCFFFF"/>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1 Tim</a:t>
            </a:r>
            <a:endParaRPr lang="en-US" sz="1600">
              <a:solidFill>
                <a:srgbClr val="000000"/>
              </a:solidFill>
              <a:latin typeface="Arial Narrow" charset="0"/>
              <a:cs typeface="Times New Roman" charset="0"/>
            </a:endParaRPr>
          </a:p>
        </p:txBody>
      </p:sp>
      <p:sp>
        <p:nvSpPr>
          <p:cNvPr id="30" name="Text Box 30"/>
          <p:cNvSpPr txBox="1">
            <a:spLocks noChangeArrowheads="1"/>
          </p:cNvSpPr>
          <p:nvPr/>
        </p:nvSpPr>
        <p:spPr bwMode="auto">
          <a:xfrm>
            <a:off x="6446838" y="4572000"/>
            <a:ext cx="792162" cy="369888"/>
          </a:xfrm>
          <a:prstGeom prst="rect">
            <a:avLst/>
          </a:prstGeom>
          <a:solidFill>
            <a:srgbClr val="CCFFFF"/>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Titus</a:t>
            </a:r>
            <a:endParaRPr lang="en-US" sz="1600">
              <a:solidFill>
                <a:srgbClr val="000000"/>
              </a:solidFill>
              <a:latin typeface="Arial Narrow" charset="0"/>
              <a:cs typeface="Times New Roman" charset="0"/>
            </a:endParaRPr>
          </a:p>
        </p:txBody>
      </p:sp>
      <p:sp>
        <p:nvSpPr>
          <p:cNvPr id="31" name="Text Box 31"/>
          <p:cNvSpPr txBox="1">
            <a:spLocks noChangeArrowheads="1"/>
          </p:cNvSpPr>
          <p:nvPr/>
        </p:nvSpPr>
        <p:spPr bwMode="auto">
          <a:xfrm>
            <a:off x="7391406" y="4114800"/>
            <a:ext cx="792163" cy="369888"/>
          </a:xfrm>
          <a:prstGeom prst="rect">
            <a:avLst/>
          </a:prstGeom>
          <a:solidFill>
            <a:srgbClr val="CCFFFF"/>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2 Tim</a:t>
            </a:r>
            <a:endParaRPr lang="en-US" sz="1600">
              <a:solidFill>
                <a:srgbClr val="000000"/>
              </a:solidFill>
              <a:latin typeface="Arial Narrow" charset="0"/>
              <a:cs typeface="Times New Roman" charset="0"/>
            </a:endParaRPr>
          </a:p>
        </p:txBody>
      </p:sp>
      <p:sp>
        <p:nvSpPr>
          <p:cNvPr id="32" name="Text Box 19"/>
          <p:cNvSpPr txBox="1">
            <a:spLocks noChangeArrowheads="1"/>
          </p:cNvSpPr>
          <p:nvPr/>
        </p:nvSpPr>
        <p:spPr bwMode="auto">
          <a:xfrm>
            <a:off x="990606" y="3657600"/>
            <a:ext cx="792163" cy="369888"/>
          </a:xfrm>
          <a:prstGeom prst="rect">
            <a:avLst/>
          </a:prstGeom>
          <a:solidFill>
            <a:srgbClr val="800000"/>
          </a:solidFill>
          <a:ln w="12700">
            <a:solidFill>
              <a:srgbClr val="FFFFFF"/>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FFFFFF"/>
                </a:solidFill>
                <a:latin typeface="Arial Narrow" charset="0"/>
                <a:cs typeface="Times New Roman" charset="0"/>
              </a:rPr>
              <a:t>Matt</a:t>
            </a:r>
            <a:endParaRPr lang="en-US" sz="1600">
              <a:solidFill>
                <a:srgbClr val="FFFFFF"/>
              </a:solidFill>
              <a:latin typeface="Arial Narrow" charset="0"/>
              <a:cs typeface="Times New Roman" charset="0"/>
            </a:endParaRPr>
          </a:p>
        </p:txBody>
      </p:sp>
      <p:sp>
        <p:nvSpPr>
          <p:cNvPr id="33" name="Text Box 22"/>
          <p:cNvSpPr txBox="1">
            <a:spLocks noChangeArrowheads="1"/>
          </p:cNvSpPr>
          <p:nvPr/>
        </p:nvSpPr>
        <p:spPr bwMode="auto">
          <a:xfrm>
            <a:off x="4572006" y="3657600"/>
            <a:ext cx="792163" cy="369888"/>
          </a:xfrm>
          <a:prstGeom prst="rect">
            <a:avLst/>
          </a:prstGeom>
          <a:solidFill>
            <a:srgbClr val="800000"/>
          </a:solidFill>
          <a:ln w="12700">
            <a:solidFill>
              <a:srgbClr val="FFFFFF"/>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FFFFFF"/>
                </a:solidFill>
                <a:latin typeface="Arial Narrow" charset="0"/>
                <a:cs typeface="Times New Roman" charset="0"/>
              </a:rPr>
              <a:t>Luke</a:t>
            </a:r>
            <a:endParaRPr lang="en-US" sz="1600">
              <a:solidFill>
                <a:srgbClr val="FFFFFF"/>
              </a:solidFill>
              <a:latin typeface="Arial Narrow" charset="0"/>
              <a:cs typeface="Times New Roman" charset="0"/>
            </a:endParaRPr>
          </a:p>
        </p:txBody>
      </p:sp>
      <p:sp>
        <p:nvSpPr>
          <p:cNvPr id="36" name="Text Box 31"/>
          <p:cNvSpPr txBox="1">
            <a:spLocks noChangeArrowheads="1"/>
          </p:cNvSpPr>
          <p:nvPr/>
        </p:nvSpPr>
        <p:spPr bwMode="auto">
          <a:xfrm>
            <a:off x="7391406" y="3657600"/>
            <a:ext cx="792163" cy="369888"/>
          </a:xfrm>
          <a:prstGeom prst="rect">
            <a:avLst/>
          </a:prstGeom>
          <a:solidFill>
            <a:srgbClr val="800000"/>
          </a:solidFill>
          <a:ln w="12700">
            <a:solidFill>
              <a:srgbClr val="FFFFFF"/>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FFFFFF"/>
                </a:solidFill>
                <a:latin typeface="Arial Narrow" charset="0"/>
                <a:cs typeface="Times New Roman" charset="0"/>
              </a:rPr>
              <a:t>John</a:t>
            </a:r>
            <a:endParaRPr lang="en-US" sz="1600">
              <a:solidFill>
                <a:srgbClr val="FFFFFF"/>
              </a:solidFill>
              <a:latin typeface="Arial Narrow" charset="0"/>
              <a:cs typeface="Times New Roman" charset="0"/>
            </a:endParaRPr>
          </a:p>
        </p:txBody>
      </p:sp>
      <p:sp>
        <p:nvSpPr>
          <p:cNvPr id="37" name="Text Box 29"/>
          <p:cNvSpPr txBox="1">
            <a:spLocks noChangeArrowheads="1"/>
          </p:cNvSpPr>
          <p:nvPr/>
        </p:nvSpPr>
        <p:spPr bwMode="auto">
          <a:xfrm>
            <a:off x="6446838" y="3657600"/>
            <a:ext cx="792162" cy="369888"/>
          </a:xfrm>
          <a:prstGeom prst="rect">
            <a:avLst/>
          </a:prstGeom>
          <a:solidFill>
            <a:srgbClr val="800000"/>
          </a:solidFill>
          <a:ln w="12700">
            <a:solidFill>
              <a:srgbClr val="FFFFFF"/>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FFFFFF"/>
                </a:solidFill>
                <a:latin typeface="Arial Narrow" charset="0"/>
                <a:cs typeface="Times New Roman" charset="0"/>
              </a:rPr>
              <a:t>Mark</a:t>
            </a:r>
            <a:endParaRPr lang="en-US" sz="1600">
              <a:solidFill>
                <a:srgbClr val="FFFFFF"/>
              </a:solidFill>
              <a:latin typeface="Arial Narrow" charset="0"/>
              <a:cs typeface="Times New Roman" charset="0"/>
            </a:endParaRPr>
          </a:p>
        </p:txBody>
      </p:sp>
      <p:sp>
        <p:nvSpPr>
          <p:cNvPr id="39" name="Text Box 19"/>
          <p:cNvSpPr txBox="1">
            <a:spLocks noChangeArrowheads="1"/>
          </p:cNvSpPr>
          <p:nvPr/>
        </p:nvSpPr>
        <p:spPr bwMode="auto">
          <a:xfrm>
            <a:off x="990606" y="4572000"/>
            <a:ext cx="792163" cy="369888"/>
          </a:xfrm>
          <a:prstGeom prst="rect">
            <a:avLst/>
          </a:prstGeom>
          <a:solidFill>
            <a:srgbClr val="FFFF00"/>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James</a:t>
            </a:r>
            <a:endParaRPr lang="en-US" sz="1600">
              <a:solidFill>
                <a:srgbClr val="000000"/>
              </a:solidFill>
              <a:latin typeface="Arial Narrow" charset="0"/>
              <a:cs typeface="Times New Roman" charset="0"/>
            </a:endParaRPr>
          </a:p>
        </p:txBody>
      </p:sp>
      <p:sp>
        <p:nvSpPr>
          <p:cNvPr id="40" name="Text Box 19"/>
          <p:cNvSpPr txBox="1">
            <a:spLocks noChangeArrowheads="1"/>
          </p:cNvSpPr>
          <p:nvPr/>
        </p:nvSpPr>
        <p:spPr bwMode="auto">
          <a:xfrm>
            <a:off x="6446838" y="5029200"/>
            <a:ext cx="792162" cy="369888"/>
          </a:xfrm>
          <a:prstGeom prst="rect">
            <a:avLst/>
          </a:prstGeom>
          <a:solidFill>
            <a:srgbClr val="FFFF00"/>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1 Pet</a:t>
            </a:r>
            <a:endParaRPr lang="en-US" sz="1600">
              <a:solidFill>
                <a:srgbClr val="000000"/>
              </a:solidFill>
              <a:latin typeface="Arial Narrow" charset="0"/>
              <a:cs typeface="Times New Roman" charset="0"/>
            </a:endParaRPr>
          </a:p>
        </p:txBody>
      </p:sp>
      <p:sp>
        <p:nvSpPr>
          <p:cNvPr id="41" name="Text Box 19"/>
          <p:cNvSpPr txBox="1">
            <a:spLocks noChangeArrowheads="1"/>
          </p:cNvSpPr>
          <p:nvPr/>
        </p:nvSpPr>
        <p:spPr bwMode="auto">
          <a:xfrm>
            <a:off x="6446838" y="5486400"/>
            <a:ext cx="792162" cy="369888"/>
          </a:xfrm>
          <a:prstGeom prst="rect">
            <a:avLst/>
          </a:prstGeom>
          <a:solidFill>
            <a:srgbClr val="FFFF00"/>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2 Pet</a:t>
            </a:r>
            <a:endParaRPr lang="en-US" sz="1600">
              <a:solidFill>
                <a:srgbClr val="000000"/>
              </a:solidFill>
              <a:latin typeface="Arial Narrow" charset="0"/>
              <a:cs typeface="Times New Roman" charset="0"/>
            </a:endParaRPr>
          </a:p>
        </p:txBody>
      </p:sp>
      <p:sp>
        <p:nvSpPr>
          <p:cNvPr id="42" name="Text Box 19"/>
          <p:cNvSpPr txBox="1">
            <a:spLocks noChangeArrowheads="1"/>
          </p:cNvSpPr>
          <p:nvPr/>
        </p:nvSpPr>
        <p:spPr bwMode="auto">
          <a:xfrm>
            <a:off x="7391406" y="4572000"/>
            <a:ext cx="792163" cy="369888"/>
          </a:xfrm>
          <a:prstGeom prst="rect">
            <a:avLst/>
          </a:prstGeom>
          <a:solidFill>
            <a:srgbClr val="FFFF00"/>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Heb</a:t>
            </a:r>
            <a:endParaRPr lang="en-US" sz="1600">
              <a:solidFill>
                <a:srgbClr val="000000"/>
              </a:solidFill>
              <a:latin typeface="Arial Narrow" charset="0"/>
              <a:cs typeface="Times New Roman" charset="0"/>
            </a:endParaRPr>
          </a:p>
        </p:txBody>
      </p:sp>
      <p:sp>
        <p:nvSpPr>
          <p:cNvPr id="43" name="Text Box 19"/>
          <p:cNvSpPr txBox="1">
            <a:spLocks noChangeArrowheads="1"/>
          </p:cNvSpPr>
          <p:nvPr/>
        </p:nvSpPr>
        <p:spPr bwMode="auto">
          <a:xfrm>
            <a:off x="8305806" y="4114800"/>
            <a:ext cx="792163" cy="369888"/>
          </a:xfrm>
          <a:prstGeom prst="rect">
            <a:avLst/>
          </a:prstGeom>
          <a:solidFill>
            <a:srgbClr val="FFFF00"/>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Jude</a:t>
            </a:r>
            <a:endParaRPr lang="en-US" sz="1600">
              <a:solidFill>
                <a:srgbClr val="000000"/>
              </a:solidFill>
              <a:latin typeface="Arial Narrow" charset="0"/>
              <a:cs typeface="Times New Roman" charset="0"/>
            </a:endParaRPr>
          </a:p>
        </p:txBody>
      </p:sp>
      <p:sp>
        <p:nvSpPr>
          <p:cNvPr id="44" name="Text Box 19"/>
          <p:cNvSpPr txBox="1">
            <a:spLocks noChangeArrowheads="1"/>
          </p:cNvSpPr>
          <p:nvPr/>
        </p:nvSpPr>
        <p:spPr bwMode="auto">
          <a:xfrm>
            <a:off x="8305806" y="4572000"/>
            <a:ext cx="792163" cy="369888"/>
          </a:xfrm>
          <a:prstGeom prst="rect">
            <a:avLst/>
          </a:prstGeom>
          <a:solidFill>
            <a:srgbClr val="FFFF00"/>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1 John</a:t>
            </a:r>
            <a:endParaRPr lang="en-US" sz="1600">
              <a:solidFill>
                <a:srgbClr val="000000"/>
              </a:solidFill>
              <a:latin typeface="Arial Narrow" charset="0"/>
              <a:cs typeface="Times New Roman" charset="0"/>
            </a:endParaRPr>
          </a:p>
        </p:txBody>
      </p:sp>
      <p:sp>
        <p:nvSpPr>
          <p:cNvPr id="45" name="Text Box 19"/>
          <p:cNvSpPr txBox="1">
            <a:spLocks noChangeArrowheads="1"/>
          </p:cNvSpPr>
          <p:nvPr/>
        </p:nvSpPr>
        <p:spPr bwMode="auto">
          <a:xfrm>
            <a:off x="8305806" y="5029200"/>
            <a:ext cx="792163" cy="369888"/>
          </a:xfrm>
          <a:prstGeom prst="rect">
            <a:avLst/>
          </a:prstGeom>
          <a:solidFill>
            <a:srgbClr val="FFFF00"/>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2 John</a:t>
            </a:r>
            <a:endParaRPr lang="en-US" sz="1600">
              <a:solidFill>
                <a:srgbClr val="000000"/>
              </a:solidFill>
              <a:latin typeface="Arial Narrow" charset="0"/>
              <a:cs typeface="Times New Roman" charset="0"/>
            </a:endParaRPr>
          </a:p>
        </p:txBody>
      </p:sp>
      <p:sp>
        <p:nvSpPr>
          <p:cNvPr id="46" name="Text Box 19"/>
          <p:cNvSpPr txBox="1">
            <a:spLocks noChangeArrowheads="1"/>
          </p:cNvSpPr>
          <p:nvPr/>
        </p:nvSpPr>
        <p:spPr bwMode="auto">
          <a:xfrm>
            <a:off x="8305806" y="5486400"/>
            <a:ext cx="792163" cy="369888"/>
          </a:xfrm>
          <a:prstGeom prst="rect">
            <a:avLst/>
          </a:prstGeom>
          <a:solidFill>
            <a:srgbClr val="FFFF00"/>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3 John</a:t>
            </a:r>
            <a:endParaRPr lang="en-US" sz="1600">
              <a:solidFill>
                <a:srgbClr val="000000"/>
              </a:solidFill>
              <a:latin typeface="Arial Narrow" charset="0"/>
              <a:cs typeface="Times New Roman" charset="0"/>
            </a:endParaRPr>
          </a:p>
        </p:txBody>
      </p:sp>
      <p:sp>
        <p:nvSpPr>
          <p:cNvPr id="47" name="Text Box 19"/>
          <p:cNvSpPr txBox="1">
            <a:spLocks noChangeArrowheads="1"/>
          </p:cNvSpPr>
          <p:nvPr/>
        </p:nvSpPr>
        <p:spPr bwMode="auto">
          <a:xfrm>
            <a:off x="8305806" y="5943600"/>
            <a:ext cx="792163" cy="369888"/>
          </a:xfrm>
          <a:prstGeom prst="rect">
            <a:avLst/>
          </a:prstGeom>
          <a:solidFill>
            <a:srgbClr val="FFFF00"/>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Rev</a:t>
            </a:r>
            <a:endParaRPr lang="en-US" sz="1600">
              <a:solidFill>
                <a:srgbClr val="000000"/>
              </a:solidFill>
              <a:latin typeface="Arial Narrow" charset="0"/>
              <a:cs typeface="Times New Roman" charset="0"/>
            </a:endParaRPr>
          </a:p>
        </p:txBody>
      </p:sp>
      <p:sp>
        <p:nvSpPr>
          <p:cNvPr id="48" name="Text Box 22"/>
          <p:cNvSpPr txBox="1">
            <a:spLocks noChangeArrowheads="1"/>
          </p:cNvSpPr>
          <p:nvPr/>
        </p:nvSpPr>
        <p:spPr bwMode="auto">
          <a:xfrm>
            <a:off x="5486406" y="3657600"/>
            <a:ext cx="792163" cy="369888"/>
          </a:xfrm>
          <a:prstGeom prst="rect">
            <a:avLst/>
          </a:prstGeom>
          <a:solidFill>
            <a:srgbClr val="800000"/>
          </a:solidFill>
          <a:ln w="12700">
            <a:solidFill>
              <a:srgbClr val="FFFFFF"/>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FFFFFF"/>
                </a:solidFill>
                <a:latin typeface="Arial Narrow" charset="0"/>
                <a:cs typeface="Times New Roman" charset="0"/>
              </a:rPr>
              <a:t>Acts</a:t>
            </a:r>
            <a:endParaRPr lang="en-US" sz="1600">
              <a:solidFill>
                <a:srgbClr val="FFFFFF"/>
              </a:solidFill>
              <a:latin typeface="Arial Narrow" charset="0"/>
              <a:cs typeface="Times New Roman" charset="0"/>
            </a:endParaRPr>
          </a:p>
        </p:txBody>
      </p:sp>
      <p:sp>
        <p:nvSpPr>
          <p:cNvPr id="50" name="Text Box 19"/>
          <p:cNvSpPr txBox="1">
            <a:spLocks noChangeArrowheads="1"/>
          </p:cNvSpPr>
          <p:nvPr/>
        </p:nvSpPr>
        <p:spPr bwMode="auto">
          <a:xfrm>
            <a:off x="152400" y="5486400"/>
            <a:ext cx="1800225" cy="369888"/>
          </a:xfrm>
          <a:prstGeom prst="rect">
            <a:avLst/>
          </a:prstGeom>
          <a:solidFill>
            <a:srgbClr val="800000"/>
          </a:solidFill>
          <a:ln w="12700">
            <a:solidFill>
              <a:srgbClr val="FFFFFF"/>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FFFFFF"/>
                </a:solidFill>
                <a:latin typeface="Arial Narrow" charset="0"/>
                <a:cs typeface="Times New Roman" charset="0"/>
              </a:rPr>
              <a:t>Gospels &amp; Acts</a:t>
            </a:r>
            <a:endParaRPr lang="en-US" sz="1600">
              <a:solidFill>
                <a:srgbClr val="FFFFFF"/>
              </a:solidFill>
              <a:latin typeface="Arial Narrow" charset="0"/>
              <a:cs typeface="Times New Roman" charset="0"/>
            </a:endParaRPr>
          </a:p>
        </p:txBody>
      </p:sp>
      <p:sp>
        <p:nvSpPr>
          <p:cNvPr id="51" name="Text Box 19"/>
          <p:cNvSpPr txBox="1">
            <a:spLocks noChangeArrowheads="1"/>
          </p:cNvSpPr>
          <p:nvPr/>
        </p:nvSpPr>
        <p:spPr bwMode="auto">
          <a:xfrm>
            <a:off x="152400" y="5954716"/>
            <a:ext cx="1800225" cy="368300"/>
          </a:xfrm>
          <a:prstGeom prst="rect">
            <a:avLst/>
          </a:prstGeom>
          <a:solidFill>
            <a:srgbClr val="CCFFFF"/>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Pauline Epistles</a:t>
            </a:r>
            <a:endParaRPr lang="en-US" sz="1600">
              <a:solidFill>
                <a:srgbClr val="000000"/>
              </a:solidFill>
              <a:latin typeface="Arial Narrow" charset="0"/>
              <a:cs typeface="Times New Roman" charset="0"/>
            </a:endParaRPr>
          </a:p>
        </p:txBody>
      </p:sp>
      <p:sp>
        <p:nvSpPr>
          <p:cNvPr id="52" name="Text Box 19"/>
          <p:cNvSpPr txBox="1">
            <a:spLocks noChangeArrowheads="1"/>
          </p:cNvSpPr>
          <p:nvPr/>
        </p:nvSpPr>
        <p:spPr bwMode="auto">
          <a:xfrm>
            <a:off x="152400" y="6421444"/>
            <a:ext cx="1800225" cy="369887"/>
          </a:xfrm>
          <a:prstGeom prst="rect">
            <a:avLst/>
          </a:prstGeom>
          <a:solidFill>
            <a:srgbClr val="FFFF00"/>
          </a:solidFill>
          <a:ln w="12700">
            <a:solidFill>
              <a:schemeClr val="tx2"/>
            </a:solidFill>
            <a:miter lim="800000"/>
            <a:headEnd/>
            <a:tailEnd/>
          </a:ln>
          <a:effectLst>
            <a:outerShdw blurRad="50800" dist="38100" dir="2700000">
              <a:srgbClr val="000000">
                <a:alpha val="43000"/>
              </a:srgbClr>
            </a:outerShdw>
          </a:effectLst>
        </p:spPr>
        <p:txBody>
          <a:bodyPr lIns="0" tIns="45688" rIns="0"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sz="1800" b="1">
                <a:solidFill>
                  <a:srgbClr val="000000"/>
                </a:solidFill>
                <a:latin typeface="Arial Narrow" charset="0"/>
                <a:cs typeface="Times New Roman" charset="0"/>
              </a:rPr>
              <a:t>General Epistles</a:t>
            </a:r>
            <a:endParaRPr lang="en-US" sz="1600">
              <a:solidFill>
                <a:srgbClr val="000000"/>
              </a:solidFill>
              <a:latin typeface="Arial Narrow" charset="0"/>
              <a:cs typeface="Times New Roman" charset="0"/>
            </a:endParaRPr>
          </a:p>
        </p:txBody>
      </p:sp>
      <p:sp>
        <p:nvSpPr>
          <p:cNvPr id="282670" name="Text Box 20"/>
          <p:cNvSpPr txBox="1">
            <a:spLocks noChangeArrowheads="1"/>
          </p:cNvSpPr>
          <p:nvPr/>
        </p:nvSpPr>
        <p:spPr bwMode="auto">
          <a:xfrm>
            <a:off x="6477000" y="6553201"/>
            <a:ext cx="244792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spcBef>
                <a:spcPct val="50000"/>
              </a:spcBef>
            </a:pPr>
            <a:r>
              <a:rPr lang="en-US" sz="1200" b="1" dirty="0">
                <a:solidFill>
                  <a:srgbClr val="FFFFFF"/>
                </a:solidFill>
                <a:latin typeface="Arial Narrow" charset="0"/>
                <a:cs typeface="Times New Roman" charset="0"/>
              </a:rPr>
              <a:t>Chronological</a:t>
            </a:r>
            <a:endParaRPr lang="en-US" sz="1600" b="1" dirty="0">
              <a:solidFill>
                <a:srgbClr val="FFFFFF"/>
              </a:solidFill>
              <a:latin typeface="Arial Narrow" charset="0"/>
              <a:cs typeface="Times New Roman" charset="0"/>
            </a:endParaRPr>
          </a:p>
        </p:txBody>
      </p:sp>
      <p:sp>
        <p:nvSpPr>
          <p:cNvPr id="282671" name="Text Box 7"/>
          <p:cNvSpPr txBox="1">
            <a:spLocks noChangeArrowheads="1"/>
          </p:cNvSpPr>
          <p:nvPr/>
        </p:nvSpPr>
        <p:spPr bwMode="auto">
          <a:xfrm>
            <a:off x="2667000" y="1987844"/>
            <a:ext cx="990600" cy="1315745"/>
          </a:xfrm>
          <a:prstGeom prst="rect">
            <a:avLst/>
          </a:prstGeom>
          <a:gradFill rotWithShape="1">
            <a:gsLst>
              <a:gs pos="0">
                <a:srgbClr val="CCFFCC"/>
              </a:gs>
              <a:gs pos="87000">
                <a:srgbClr val="CCFFCC"/>
              </a:gs>
              <a:gs pos="100000">
                <a:srgbClr val="000000"/>
              </a:gs>
            </a:gsLst>
            <a:path path="shape">
              <a:fillToRect l="50000" t="50000" r="50000" b="50000"/>
            </a:path>
          </a:gradFill>
          <a:ln w="19050">
            <a:solidFill>
              <a:schemeClr val="bg1"/>
            </a:solidFill>
            <a:miter lim="800000"/>
            <a:headEnd/>
            <a:tailEnd/>
          </a:ln>
        </p:spPr>
        <p:txBody>
          <a:bodyPr lIns="0" tIns="0" rIns="45688" bIns="0" anchor="b">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pPr>
            <a:r>
              <a:rPr lang="en-US" sz="1200" b="1">
                <a:solidFill>
                  <a:srgbClr val="000000"/>
                </a:solidFill>
                <a:latin typeface="Arial Narrow" charset="0"/>
                <a:cs typeface="Times New Roman" charset="0"/>
              </a:rPr>
              <a:t>Apr 50-</a:t>
            </a:r>
            <a:br>
              <a:rPr lang="en-US" sz="1200" b="1">
                <a:solidFill>
                  <a:srgbClr val="000000"/>
                </a:solidFill>
                <a:latin typeface="Arial Narrow" charset="0"/>
                <a:cs typeface="Times New Roman" charset="0"/>
              </a:rPr>
            </a:br>
            <a:r>
              <a:rPr lang="en-US" sz="1200" b="1">
                <a:solidFill>
                  <a:srgbClr val="000000"/>
                </a:solidFill>
                <a:latin typeface="Arial Narrow" charset="0"/>
                <a:cs typeface="Times New Roman" charset="0"/>
              </a:rPr>
              <a:t>Sep 52</a:t>
            </a:r>
          </a:p>
          <a:p>
            <a:pPr algn="ctr" eaLnBrk="1" hangingPunct="1"/>
            <a:r>
              <a:rPr lang="en-US" b="1">
                <a:solidFill>
                  <a:srgbClr val="000000"/>
                </a:solidFill>
                <a:latin typeface="Arial Narrow" charset="0"/>
                <a:cs typeface="Times New Roman" charset="0"/>
              </a:rPr>
              <a:t>2</a:t>
            </a:r>
            <a:br>
              <a:rPr lang="en-US" b="1">
                <a:solidFill>
                  <a:srgbClr val="000000"/>
                </a:solidFill>
                <a:latin typeface="Arial Narrow" charset="0"/>
                <a:cs typeface="Times New Roman" charset="0"/>
              </a:rPr>
            </a:br>
            <a:r>
              <a:rPr lang="en-US" b="1">
                <a:solidFill>
                  <a:srgbClr val="000000"/>
                </a:solidFill>
                <a:latin typeface="Arial Narrow" charset="0"/>
                <a:cs typeface="Times New Roman" charset="0"/>
              </a:rPr>
              <a:t>Aegean</a:t>
            </a:r>
          </a:p>
          <a:p>
            <a:pPr algn="ctr" eaLnBrk="1" hangingPunct="1">
              <a:spcBef>
                <a:spcPct val="50000"/>
              </a:spcBef>
            </a:pPr>
            <a:endParaRPr lang="en-US" sz="900" b="1">
              <a:solidFill>
                <a:srgbClr val="000000"/>
              </a:solidFill>
              <a:latin typeface="Arial Narrow" charset="0"/>
              <a:cs typeface="Times New Roman" charset="0"/>
            </a:endParaRPr>
          </a:p>
        </p:txBody>
      </p:sp>
      <p:sp>
        <p:nvSpPr>
          <p:cNvPr id="282672" name="Text Box 17"/>
          <p:cNvSpPr txBox="1">
            <a:spLocks noChangeArrowheads="1"/>
          </p:cNvSpPr>
          <p:nvPr/>
        </p:nvSpPr>
        <p:spPr bwMode="auto">
          <a:xfrm>
            <a:off x="-19050" y="2133600"/>
            <a:ext cx="990600" cy="984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pPr>
            <a:r>
              <a:rPr lang="en-US" sz="1200" b="1">
                <a:solidFill>
                  <a:srgbClr val="FFFFFF"/>
                </a:solidFill>
                <a:latin typeface="Arial Narrow" charset="0"/>
                <a:cs typeface="Times New Roman" charset="0"/>
              </a:rPr>
              <a:t>Summer 35-</a:t>
            </a:r>
            <a:br>
              <a:rPr lang="en-US" sz="1200" b="1">
                <a:solidFill>
                  <a:srgbClr val="FFFFFF"/>
                </a:solidFill>
                <a:latin typeface="Arial Narrow" charset="0"/>
                <a:cs typeface="Times New Roman" charset="0"/>
              </a:rPr>
            </a:br>
            <a:r>
              <a:rPr lang="en-US" sz="1200" b="1">
                <a:solidFill>
                  <a:srgbClr val="FFFFFF"/>
                </a:solidFill>
                <a:latin typeface="Arial Narrow" charset="0"/>
                <a:cs typeface="Times New Roman" charset="0"/>
              </a:rPr>
              <a:t>37</a:t>
            </a:r>
          </a:p>
          <a:p>
            <a:pPr algn="ctr" eaLnBrk="1" hangingPunct="1">
              <a:spcBef>
                <a:spcPct val="50000"/>
              </a:spcBef>
            </a:pPr>
            <a:r>
              <a:rPr lang="en-US" sz="1600" b="1">
                <a:solidFill>
                  <a:srgbClr val="FFFFFF"/>
                </a:solidFill>
                <a:latin typeface="Arial Narrow" charset="0"/>
                <a:cs typeface="Times New Roman" charset="0"/>
              </a:rPr>
              <a:t>Damascus</a:t>
            </a:r>
            <a:br>
              <a:rPr lang="en-US" sz="1600" b="1">
                <a:solidFill>
                  <a:srgbClr val="FFFFFF"/>
                </a:solidFill>
                <a:latin typeface="Arial Narrow" charset="0"/>
                <a:cs typeface="Times New Roman" charset="0"/>
              </a:rPr>
            </a:br>
            <a:r>
              <a:rPr lang="en-US" sz="1600" b="1">
                <a:solidFill>
                  <a:srgbClr val="FFFFFF"/>
                </a:solidFill>
                <a:latin typeface="Arial Narrow" charset="0"/>
                <a:cs typeface="Times New Roman" charset="0"/>
              </a:rPr>
              <a:t>Antioch</a:t>
            </a:r>
          </a:p>
        </p:txBody>
      </p:sp>
      <p:sp>
        <p:nvSpPr>
          <p:cNvPr id="53" name="Text Box 10"/>
          <p:cNvSpPr txBox="1">
            <a:spLocks noChangeArrowheads="1"/>
          </p:cNvSpPr>
          <p:nvPr/>
        </p:nvSpPr>
        <p:spPr bwMode="auto">
          <a:xfrm>
            <a:off x="2286000" y="6325156"/>
            <a:ext cx="990600" cy="369332"/>
          </a:xfrm>
          <a:prstGeom prst="rect">
            <a:avLst/>
          </a:prstGeom>
          <a:solidFill>
            <a:schemeClr val="accent4"/>
          </a:solidFill>
          <a:ln w="12700">
            <a:solidFill>
              <a:srgbClr val="FFFFFF"/>
            </a:solidFill>
            <a:miter lim="800000"/>
            <a:headEnd/>
            <a:tailEnd/>
          </a:ln>
          <a:effectLst/>
        </p:spPr>
        <p:txBody>
          <a:bodyPr lIns="0" tIns="0" rIns="45688" bIns="0" anchor="b">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US" b="1">
                <a:solidFill>
                  <a:srgbClr val="FFFFFF"/>
                </a:solidFill>
                <a:latin typeface="Arial Narrow" charset="0"/>
                <a:cs typeface="Times New Roman" charset="0"/>
              </a:rPr>
              <a:t>Rome</a:t>
            </a:r>
            <a:endParaRPr lang="en-US" sz="1000" b="1">
              <a:solidFill>
                <a:srgbClr val="FFFFFF"/>
              </a:solidFill>
              <a:latin typeface="Arial Narrow" charset="0"/>
              <a:cs typeface="Times New Roman" charset="0"/>
            </a:endParaRPr>
          </a:p>
        </p:txBody>
      </p:sp>
      <p:sp>
        <p:nvSpPr>
          <p:cNvPr id="282674" name="Text Box 20"/>
          <p:cNvSpPr txBox="1">
            <a:spLocks noChangeArrowheads="1"/>
          </p:cNvSpPr>
          <p:nvPr/>
        </p:nvSpPr>
        <p:spPr bwMode="auto">
          <a:xfrm>
            <a:off x="3352800" y="5907088"/>
            <a:ext cx="1600200" cy="277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pPr>
            <a:r>
              <a:rPr lang="en-US" sz="1800" b="1">
                <a:solidFill>
                  <a:srgbClr val="FFFFFF"/>
                </a:solidFill>
                <a:latin typeface="Arial Narrow" charset="0"/>
                <a:cs typeface="Times New Roman" charset="0"/>
              </a:rPr>
              <a:t>Journeys</a:t>
            </a:r>
            <a:endParaRPr lang="en-US" b="1">
              <a:solidFill>
                <a:srgbClr val="FFFFFF"/>
              </a:solidFill>
              <a:latin typeface="Arial Narrow" charset="0"/>
              <a:cs typeface="Times New Roman" charset="0"/>
            </a:endParaRPr>
          </a:p>
        </p:txBody>
      </p:sp>
      <p:sp>
        <p:nvSpPr>
          <p:cNvPr id="282675" name="Text Box 9"/>
          <p:cNvSpPr txBox="1">
            <a:spLocks noChangeArrowheads="1"/>
          </p:cNvSpPr>
          <p:nvPr/>
        </p:nvSpPr>
        <p:spPr bwMode="auto">
          <a:xfrm>
            <a:off x="2286000" y="5861606"/>
            <a:ext cx="990600" cy="369332"/>
          </a:xfrm>
          <a:prstGeom prst="rect">
            <a:avLst/>
          </a:prstGeom>
          <a:gradFill rotWithShape="1">
            <a:gsLst>
              <a:gs pos="0">
                <a:srgbClr val="CCFFCC"/>
              </a:gs>
              <a:gs pos="87000">
                <a:srgbClr val="CCFFCC"/>
              </a:gs>
              <a:gs pos="100000">
                <a:srgbClr val="000000"/>
              </a:gs>
            </a:gsLst>
            <a:path path="shape">
              <a:fillToRect l="50000" t="50000" r="50000" b="50000"/>
            </a:path>
          </a:gradFill>
          <a:ln w="19050">
            <a:solidFill>
              <a:schemeClr val="bg1"/>
            </a:solidFill>
            <a:miter lim="800000"/>
            <a:headEnd/>
            <a:tailEnd/>
          </a:ln>
        </p:spPr>
        <p:txBody>
          <a:bodyPr lIns="0" tIns="0" rIns="45688" bIns="0" anchor="b">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b="1">
                <a:solidFill>
                  <a:srgbClr val="000000"/>
                </a:solidFill>
                <a:latin typeface="Arial Narrow" charset="0"/>
                <a:cs typeface="Times New Roman" charset="0"/>
              </a:rPr>
              <a:t>1234</a:t>
            </a:r>
            <a:endParaRPr lang="en-US" sz="1000" b="1">
              <a:solidFill>
                <a:srgbClr val="000000"/>
              </a:solidFill>
              <a:latin typeface="Arial Narrow" charset="0"/>
              <a:cs typeface="Times New Roman" charset="0"/>
            </a:endParaRPr>
          </a:p>
        </p:txBody>
      </p:sp>
      <p:sp>
        <p:nvSpPr>
          <p:cNvPr id="282676" name="Text Box 20"/>
          <p:cNvSpPr txBox="1">
            <a:spLocks noChangeArrowheads="1"/>
          </p:cNvSpPr>
          <p:nvPr/>
        </p:nvSpPr>
        <p:spPr bwMode="auto">
          <a:xfrm>
            <a:off x="3352800" y="6370638"/>
            <a:ext cx="1600200" cy="277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pPr>
            <a:r>
              <a:rPr lang="en-US" sz="1800" b="1">
                <a:solidFill>
                  <a:srgbClr val="FFFFFF"/>
                </a:solidFill>
                <a:latin typeface="Arial Narrow" charset="0"/>
                <a:cs typeface="Times New Roman" charset="0"/>
              </a:rPr>
              <a:t>Imprisonments</a:t>
            </a:r>
            <a:endParaRPr lang="en-US" b="1">
              <a:solidFill>
                <a:srgbClr val="FFFFFF"/>
              </a:solidFill>
              <a:latin typeface="Arial Narrow" charset="0"/>
              <a:cs typeface="Times New Roman" charset="0"/>
            </a:endParaRPr>
          </a:p>
        </p:txBody>
      </p:sp>
      <p:sp>
        <p:nvSpPr>
          <p:cNvPr id="282677" name="TextBox 27"/>
          <p:cNvSpPr txBox="1">
            <a:spLocks noChangeArrowheads="1"/>
          </p:cNvSpPr>
          <p:nvPr/>
        </p:nvSpPr>
        <p:spPr bwMode="auto">
          <a:xfrm>
            <a:off x="7953375" y="71438"/>
            <a:ext cx="1155700" cy="1200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376" tIns="45688" rIns="91376" bIns="45688">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b="1">
                <a:solidFill>
                  <a:srgbClr val="FFFFFF"/>
                </a:solidFill>
                <a:latin typeface="Arial" charset="0"/>
                <a:cs typeface="Arial" charset="0"/>
              </a:rPr>
              <a:t>38</a:t>
            </a:r>
            <a:br>
              <a:rPr lang="en-US" b="1">
                <a:solidFill>
                  <a:srgbClr val="FFFFFF"/>
                </a:solidFill>
                <a:latin typeface="Arial" charset="0"/>
                <a:cs typeface="Arial" charset="0"/>
              </a:rPr>
            </a:br>
            <a:r>
              <a:rPr lang="en-US" b="1">
                <a:solidFill>
                  <a:srgbClr val="FFFFFF"/>
                </a:solidFill>
                <a:latin typeface="Arial" charset="0"/>
                <a:cs typeface="Arial" charset="0"/>
              </a:rPr>
              <a:t>124</a:t>
            </a:r>
            <a:br>
              <a:rPr lang="en-US" b="1">
                <a:solidFill>
                  <a:srgbClr val="FFFFFF"/>
                </a:solidFill>
                <a:latin typeface="Arial" charset="0"/>
                <a:cs typeface="Arial" charset="0"/>
              </a:rPr>
            </a:br>
            <a:r>
              <a:rPr lang="en-US" b="1">
                <a:solidFill>
                  <a:srgbClr val="FFFFFF"/>
                </a:solidFill>
                <a:latin typeface="Arial" charset="0"/>
                <a:cs typeface="Arial" charset="0"/>
              </a:rPr>
              <a:t>39-41</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Times New Roman"/>
        <a:cs typeface="Times New Roman"/>
      </a:majorFont>
      <a:minorFont>
        <a:latin typeface="Times New Roman"/>
        <a:ea typeface="Times New Roma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Designs\Capsules.pot</Template>
  <TotalTime>10826</TotalTime>
  <Words>258</Words>
  <Application>Microsoft Macintosh PowerPoint</Application>
  <PresentationFormat>On-screen Show (4:3)</PresentationFormat>
  <Paragraphs>71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Narrow</vt:lpstr>
      <vt:lpstr>Times New Roman</vt:lpstr>
      <vt:lpstr>Default Design</vt:lpstr>
      <vt:lpstr>NT Overview (Chronological)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Yeong</dc:creator>
  <cp:lastModifiedBy>Rick Griffith</cp:lastModifiedBy>
  <cp:revision>147</cp:revision>
  <dcterms:created xsi:type="dcterms:W3CDTF">2002-12-23T16:16:03Z</dcterms:created>
  <dcterms:modified xsi:type="dcterms:W3CDTF">2024-02-15T18:04:49Z</dcterms:modified>
</cp:coreProperties>
</file>