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10.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1.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2.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4.xml" ContentType="application/vnd.openxmlformats-officedocument.theme+xml"/>
  <Override PartName="/ppt/slideLayouts/slideLayout119.xml" ContentType="application/vnd.openxmlformats-officedocument.presentationml.slideLayout+xml"/>
  <Override PartName="/ppt/theme/theme15.xml" ContentType="application/vnd.openxmlformats-officedocument.theme+xml"/>
  <Override PartName="/ppt/slideLayouts/slideLayout120.xml" ContentType="application/vnd.openxmlformats-officedocument.presentationml.slideLayout+xml"/>
  <Override PartName="/ppt/theme/theme1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7.xml" ContentType="application/vnd.openxmlformats-officedocument.theme+xml"/>
  <Override PartName="/ppt/slideLayouts/slideLayout132.xml" ContentType="application/vnd.openxmlformats-officedocument.presentationml.slideLayout+xml"/>
  <Override PartName="/ppt/theme/theme18.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64" r:id="rId3"/>
    <p:sldMasterId id="2147483715" r:id="rId4"/>
    <p:sldMasterId id="2147483717" r:id="rId5"/>
    <p:sldMasterId id="2147483731" r:id="rId6"/>
    <p:sldMasterId id="2147483734" r:id="rId7"/>
    <p:sldMasterId id="2147483748" r:id="rId8"/>
    <p:sldMasterId id="2147483760" r:id="rId9"/>
    <p:sldMasterId id="2147483772" r:id="rId10"/>
    <p:sldMasterId id="2147483784" r:id="rId11"/>
    <p:sldMasterId id="2147483796" r:id="rId12"/>
    <p:sldMasterId id="2147483808" r:id="rId13"/>
    <p:sldMasterId id="2147483820" r:id="rId14"/>
    <p:sldMasterId id="2147483832" r:id="rId15"/>
    <p:sldMasterId id="2147483834" r:id="rId16"/>
    <p:sldMasterId id="2147483836" r:id="rId17"/>
    <p:sldMasterId id="2147483848" r:id="rId18"/>
    <p:sldMasterId id="2147483850" r:id="rId19"/>
  </p:sldMasterIdLst>
  <p:notesMasterIdLst>
    <p:notesMasterId r:id="rId64"/>
  </p:notesMasterIdLst>
  <p:sldIdLst>
    <p:sldId id="4676" r:id="rId20"/>
    <p:sldId id="257" r:id="rId21"/>
    <p:sldId id="4716" r:id="rId22"/>
    <p:sldId id="308" r:id="rId23"/>
    <p:sldId id="4717" r:id="rId24"/>
    <p:sldId id="304" r:id="rId25"/>
    <p:sldId id="305" r:id="rId26"/>
    <p:sldId id="269" r:id="rId27"/>
    <p:sldId id="258" r:id="rId28"/>
    <p:sldId id="259" r:id="rId29"/>
    <p:sldId id="260" r:id="rId30"/>
    <p:sldId id="261" r:id="rId31"/>
    <p:sldId id="262" r:id="rId32"/>
    <p:sldId id="418" r:id="rId33"/>
    <p:sldId id="419" r:id="rId34"/>
    <p:sldId id="4720" r:id="rId35"/>
    <p:sldId id="425" r:id="rId36"/>
    <p:sldId id="453" r:id="rId37"/>
    <p:sldId id="454" r:id="rId38"/>
    <p:sldId id="421" r:id="rId39"/>
    <p:sldId id="423" r:id="rId40"/>
    <p:sldId id="4137" r:id="rId41"/>
    <p:sldId id="460" r:id="rId42"/>
    <p:sldId id="306" r:id="rId43"/>
    <p:sldId id="317" r:id="rId44"/>
    <p:sldId id="4719" r:id="rId45"/>
    <p:sldId id="270" r:id="rId46"/>
    <p:sldId id="271" r:id="rId47"/>
    <p:sldId id="272" r:id="rId48"/>
    <p:sldId id="273" r:id="rId49"/>
    <p:sldId id="274" r:id="rId50"/>
    <p:sldId id="275" r:id="rId51"/>
    <p:sldId id="266" r:id="rId52"/>
    <p:sldId id="267" r:id="rId53"/>
    <p:sldId id="268" r:id="rId54"/>
    <p:sldId id="4677" r:id="rId55"/>
    <p:sldId id="407" r:id="rId56"/>
    <p:sldId id="458" r:id="rId57"/>
    <p:sldId id="4702" r:id="rId58"/>
    <p:sldId id="4678" r:id="rId59"/>
    <p:sldId id="334" r:id="rId60"/>
    <p:sldId id="335" r:id="rId61"/>
    <p:sldId id="277" r:id="rId62"/>
    <p:sldId id="278" r:id="rId6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135"/>
    <p:restoredTop sz="77203"/>
  </p:normalViewPr>
  <p:slideViewPr>
    <p:cSldViewPr snapToObjects="1">
      <p:cViewPr varScale="1">
        <p:scale>
          <a:sx n="82" d="100"/>
          <a:sy n="82" d="100"/>
        </p:scale>
        <p:origin x="168" y="10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slide" Target="slides/slide44.xml"/><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theme" Target="theme/theme1.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pPr>
              <a:defRPr/>
            </a:pPr>
            <a:fld id="{51B211E8-E5A7-2648-9AD6-7AE9356C131D}" type="datetime1">
              <a:rPr lang="en-US"/>
              <a:pPr>
                <a:defRPr/>
              </a:pPr>
              <a:t>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pPr>
              <a:defRPr/>
            </a:pPr>
            <a:fld id="{6222A541-7E25-7444-9C81-8E2569A18FD4}" type="slidenum">
              <a:rPr lang="en-US"/>
              <a:pPr>
                <a:defRPr/>
              </a:pPr>
              <a:t>‹#›</a:t>
            </a:fld>
            <a:endParaRPr lang="en-US"/>
          </a:p>
        </p:txBody>
      </p:sp>
    </p:spTree>
    <p:extLst>
      <p:ext uri="{BB962C8B-B14F-4D97-AF65-F5344CB8AC3E}">
        <p14:creationId xmlns:p14="http://schemas.microsoft.com/office/powerpoint/2010/main" val="311944046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843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b="0" dirty="0">
              <a:solidFill>
                <a:srgbClr val="000000"/>
              </a:solidFill>
              <a:latin typeface="Times New Roman" charset="0"/>
            </a:endParaRPr>
          </a:p>
        </p:txBody>
      </p:sp>
    </p:spTree>
    <p:extLst>
      <p:ext uri="{BB962C8B-B14F-4D97-AF65-F5344CB8AC3E}">
        <p14:creationId xmlns:p14="http://schemas.microsoft.com/office/powerpoint/2010/main" val="1866082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a:solidFill>
                  <a:srgbClr val="000000"/>
                </a:solidFill>
                <a:latin typeface="Times New Roman" charset="0"/>
              </a:rPr>
              <a:t>In that millennial context,</a:t>
            </a:r>
          </a:p>
          <a:p>
            <a:pPr eaLnBrk="1" hangingPunct="1">
              <a:spcBef>
                <a:spcPct val="0"/>
              </a:spcBef>
            </a:pPr>
            <a:r>
              <a:rPr lang="en-US" b="1">
                <a:solidFill>
                  <a:srgbClr val="000000"/>
                </a:solidFill>
                <a:latin typeface="Times New Roman" charset="0"/>
              </a:rPr>
              <a:t>Israel is seen permanently settled in The LAND for all time-</a:t>
            </a:r>
          </a:p>
          <a:p>
            <a:pPr eaLnBrk="1" hangingPunct="1">
              <a:spcBef>
                <a:spcPct val="0"/>
              </a:spcBef>
            </a:pPr>
            <a:r>
              <a:rPr lang="en-US" b="1">
                <a:solidFill>
                  <a:srgbClr val="000000"/>
                </a:solidFill>
                <a:latin typeface="Times New Roman" charset="0"/>
              </a:rPr>
              <a:t>and so completing the LAND COVENANT;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62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a:solidFill>
                  <a:srgbClr val="000000"/>
                </a:solidFill>
                <a:latin typeface="Times New Roman" charset="0"/>
              </a:rPr>
              <a:t>JESUS CHRIST, the righteous SEED of DAVID, is seen reigning permanently on the Throne of DAVID in Jerusalem — completing the DAVIDIC COVENANT; and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a:solidFill>
                  <a:srgbClr val="000000"/>
                </a:solidFill>
                <a:latin typeface="Times New Roman" charset="0"/>
              </a:rPr>
              <a:t>All men are seen living in the light of the BLESSING that emerges from this future time when, once again, Our Lord is living upon the earth — thus completing THE NEW COVENANT.</a:t>
            </a:r>
          </a:p>
          <a:p>
            <a:pPr eaLnBrk="1" hangingPunct="1">
              <a:spcBef>
                <a:spcPct val="0"/>
              </a:spcBef>
            </a:pPr>
            <a:r>
              <a:rPr lang="en-US" b="1">
                <a:solidFill>
                  <a:srgbClr val="000000"/>
                </a:solidFill>
                <a:latin typeface="Times New Roman" charset="0"/>
              </a:rPr>
              <a:t>////	Bringing completion to every element of the great Abrahamic Promises of Genesis 12:1-3...that contractual arrangement between God and Abraham that laid the ancient groundwork for the appearance and ministry of the Lord Jesus Christ.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2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a:solidFill>
                  <a:srgbClr val="000000"/>
                </a:solidFill>
                <a:latin typeface="Times New Roman" charset="0"/>
              </a:rPr>
              <a:t>So…into your mental JESUS file now go all things connected with the Christian life, all of your studies, all of your reading, thinking, prayer life, and life</a:t>
            </a:r>
            <a:r>
              <a:rPr lang="ja-JP" altLang="en-US" b="1">
                <a:solidFill>
                  <a:srgbClr val="000000"/>
                </a:solidFill>
                <a:latin typeface="Times New Roman" charset="0"/>
              </a:rPr>
              <a:t>’</a:t>
            </a:r>
            <a:r>
              <a:rPr lang="en-US" altLang="ja-JP" b="1">
                <a:solidFill>
                  <a:srgbClr val="000000"/>
                </a:solidFill>
                <a:latin typeface="Times New Roman" charset="0"/>
              </a:rPr>
              <a:t>s experiences as you grow and mature in your faith.</a:t>
            </a:r>
          </a:p>
          <a:p>
            <a:pPr eaLnBrk="1" hangingPunct="1">
              <a:spcBef>
                <a:spcPct val="0"/>
              </a:spcBef>
            </a:pPr>
            <a:r>
              <a:rPr lang="en-US" b="1">
                <a:solidFill>
                  <a:srgbClr val="000000"/>
                </a:solidFill>
                <a:latin typeface="Times New Roman" charset="0"/>
              </a:rPr>
              <a:t>	Here is the organized location for all those great persons of the New Testament, for the incomparable events of the Savior's life, and for the founding and expanding of His CHURCH.</a:t>
            </a:r>
          </a:p>
          <a:p>
            <a:pPr eaLnBrk="1" hangingPunct="1">
              <a:spcBef>
                <a:spcPct val="0"/>
              </a:spcBef>
            </a:pPr>
            <a:r>
              <a:rPr lang="en-US" b="1">
                <a:solidFill>
                  <a:srgbClr val="000000"/>
                </a:solidFill>
                <a:latin typeface="Times New Roman" charset="0"/>
              </a:rPr>
              <a:t>////	An absolute core realization from the JESUS file is this: connectedness and outgrowth from ALL THE OTHER FILES that have preceded it. </a:t>
            </a:r>
            <a:r>
              <a:rPr lang="en-US" b="1" i="1" u="sng">
                <a:solidFill>
                  <a:srgbClr val="000000"/>
                </a:solidFill>
                <a:latin typeface="Times New Roman" charset="0"/>
              </a:rPr>
              <a:t>Scripture is a unity –– a grand program is seen in operation.</a:t>
            </a:r>
            <a:r>
              <a:rPr lang="en-US" b="1" i="1">
                <a:solidFill>
                  <a:srgbClr val="000000"/>
                </a:solidFill>
                <a:latin typeface="Times New Roman" charset="0"/>
              </a:rPr>
              <a:t>  </a:t>
            </a:r>
            <a:r>
              <a:rPr lang="en-US" b="1">
                <a:solidFill>
                  <a:srgbClr val="000000"/>
                </a:solidFill>
                <a:latin typeface="Times New Roman" charset="0"/>
              </a:rPr>
              <a:t>With a comprehension of that unity there follows a personal and spiritual connection for every one of us to all that has gone before ––– and all that will come after.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Comic Sans MS" charset="0"/>
                <a:ea typeface="ＭＳ Ｐゴシック" charset="0"/>
                <a:cs typeface="ＭＳ Ｐゴシック" charset="0"/>
              </a:defRPr>
            </a:lvl1pPr>
            <a:lvl2pPr marL="742950" indent="-285750">
              <a:defRPr sz="2400">
                <a:solidFill>
                  <a:schemeClr val="tx1"/>
                </a:solidFill>
                <a:latin typeface="Comic Sans MS" charset="0"/>
                <a:ea typeface="ＭＳ Ｐゴシック" charset="0"/>
              </a:defRPr>
            </a:lvl2pPr>
            <a:lvl3pPr marL="1143000" indent="-228600">
              <a:defRPr sz="2400">
                <a:solidFill>
                  <a:schemeClr val="tx1"/>
                </a:solidFill>
                <a:latin typeface="Comic Sans MS" charset="0"/>
                <a:ea typeface="ＭＳ Ｐゴシック" charset="0"/>
              </a:defRPr>
            </a:lvl3pPr>
            <a:lvl4pPr marL="1600200" indent="-228600">
              <a:defRPr sz="2400">
                <a:solidFill>
                  <a:schemeClr val="tx1"/>
                </a:solidFill>
                <a:latin typeface="Comic Sans MS" charset="0"/>
                <a:ea typeface="ＭＳ Ｐゴシック" charset="0"/>
              </a:defRPr>
            </a:lvl4pPr>
            <a:lvl5pPr marL="2057400" indent="-22860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4ACB08-80DD-6F41-8ED0-1ADE0075B18D}" type="slidenum">
              <a:rPr kumimoji="0" lang="en-GB" sz="1200" b="0" i="0" u="none" strike="noStrike" kern="1200" cap="none" spc="0" normalizeH="0" baseline="0" noProof="0">
                <a:ln>
                  <a:noFill/>
                </a:ln>
                <a:solidFill>
                  <a:prstClr val="white"/>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white"/>
              </a:solidFill>
              <a:effectLst/>
              <a:uLnTx/>
              <a:uFillTx/>
              <a:latin typeface="Comic Sans MS" charset="0"/>
              <a:ea typeface="ＭＳ Ｐゴシック" charset="0"/>
            </a:endParaRPr>
          </a:p>
        </p:txBody>
      </p:sp>
      <p:sp>
        <p:nvSpPr>
          <p:cNvPr id="668674" name="Rectangle 2"/>
          <p:cNvSpPr>
            <a:spLocks noGrp="1" noRot="1" noChangeAspect="1" noChangeArrowheads="1" noTextEdit="1"/>
          </p:cNvSpPr>
          <p:nvPr>
            <p:ph type="sldImg"/>
          </p:nvPr>
        </p:nvSpPr>
        <p:spPr>
          <a:ln/>
        </p:spPr>
      </p:sp>
      <p:sp>
        <p:nvSpPr>
          <p:cNvPr id="668675" name="Rectangle 3"/>
          <p:cNvSpPr>
            <a:spLocks noGrp="1" noChangeArrowheads="1"/>
          </p:cNvSpPr>
          <p:nvPr>
            <p:ph type="body" idx="1"/>
          </p:nvPr>
        </p:nvSpPr>
        <p:spPr>
          <a:xfrm>
            <a:off x="914400" y="4338638"/>
            <a:ext cx="5029200" cy="6485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p>
            <a:r>
              <a:rPr lang="en-GB" dirty="0">
                <a:latin typeface="Times New Roman" charset="0"/>
                <a:ea typeface="ＭＳ Ｐゴシック" charset="0"/>
                <a:cs typeface="ＭＳ Ｐゴシック" charset="0"/>
              </a:rPr>
              <a:t>http://</a:t>
            </a:r>
            <a:r>
              <a:rPr lang="en-GB" dirty="0" err="1">
                <a:latin typeface="Times New Roman" charset="0"/>
                <a:ea typeface="ＭＳ Ｐゴシック" charset="0"/>
                <a:cs typeface="ＭＳ Ｐゴシック" charset="0"/>
              </a:rPr>
              <a:t>jonmcnaughton.com</a:t>
            </a:r>
            <a:r>
              <a:rPr lang="en-GB" dirty="0">
                <a:latin typeface="Times New Roman" charset="0"/>
                <a:ea typeface="ＭＳ Ｐゴシック" charset="0"/>
                <a:cs typeface="ＭＳ Ｐゴシック" charset="0"/>
              </a:rPr>
              <a:t>/content/</a:t>
            </a:r>
            <a:r>
              <a:rPr lang="en-GB" dirty="0" err="1">
                <a:latin typeface="Times New Roman" charset="0"/>
                <a:ea typeface="ＭＳ Ｐゴシック" charset="0"/>
                <a:cs typeface="ＭＳ Ｐゴシック" charset="0"/>
              </a:rPr>
              <a:t>ZoomDetailPages</a:t>
            </a:r>
            <a:r>
              <a:rPr lang="en-GB" dirty="0">
                <a:latin typeface="Times New Roman" charset="0"/>
                <a:ea typeface="ＭＳ Ｐゴシック" charset="0"/>
                <a:cs typeface="ＭＳ Ｐゴシック" charset="0"/>
              </a:rPr>
              <a:t>/</a:t>
            </a:r>
            <a:r>
              <a:rPr lang="en-GB" dirty="0" err="1">
                <a:latin typeface="Times New Roman" charset="0"/>
                <a:ea typeface="ＭＳ Ｐゴシック" charset="0"/>
                <a:cs typeface="ＭＳ Ｐゴシック" charset="0"/>
              </a:rPr>
              <a:t>OneNationUnderGod.html</a:t>
            </a:r>
            <a:endParaRPr lang="en-GB" dirty="0">
              <a:latin typeface="Times New Roman" charset="0"/>
              <a:ea typeface="ＭＳ Ｐゴシック" charset="0"/>
              <a:cs typeface="ＭＳ Ｐゴシック" charset="0"/>
            </a:endParaRPr>
          </a:p>
          <a:p>
            <a:r>
              <a:rPr lang="en-GB" dirty="0">
                <a:latin typeface="Times New Roman" charset="0"/>
                <a:ea typeface="ＭＳ Ｐゴシック" charset="0"/>
                <a:cs typeface="ＭＳ Ｐゴシック" charset="0"/>
              </a:rPr>
              <a:t>Interview with the Artist:</a:t>
            </a:r>
            <a:r>
              <a:rPr lang="en-GB" baseline="0" dirty="0">
                <a:latin typeface="Times New Roman" charset="0"/>
                <a:ea typeface="ＭＳ Ｐゴシック" charset="0"/>
                <a:cs typeface="ＭＳ Ｐゴシック" charset="0"/>
              </a:rPr>
              <a:t> http://</a:t>
            </a:r>
            <a:r>
              <a:rPr lang="en-GB" baseline="0" dirty="0" err="1">
                <a:latin typeface="Times New Roman" charset="0"/>
                <a:ea typeface="ＭＳ Ｐゴシック" charset="0"/>
                <a:cs typeface="ＭＳ Ｐゴシック" charset="0"/>
              </a:rPr>
              <a:t>jonmcnaughton.com</a:t>
            </a:r>
            <a:r>
              <a:rPr lang="en-GB" baseline="0" dirty="0">
                <a:latin typeface="Times New Roman" charset="0"/>
                <a:ea typeface="ＭＳ Ｐゴシック" charset="0"/>
                <a:cs typeface="ＭＳ Ｐゴシック" charset="0"/>
              </a:rPr>
              <a:t>/content/</a:t>
            </a:r>
            <a:r>
              <a:rPr lang="en-GB" baseline="0" dirty="0" err="1">
                <a:latin typeface="Times New Roman" charset="0"/>
                <a:ea typeface="ＭＳ Ｐゴシック" charset="0"/>
                <a:cs typeface="ＭＳ Ｐゴシック" charset="0"/>
              </a:rPr>
              <a:t>ZoomDetailPages</a:t>
            </a:r>
            <a:r>
              <a:rPr lang="en-GB" baseline="0" dirty="0">
                <a:latin typeface="Times New Roman" charset="0"/>
                <a:ea typeface="ＭＳ Ｐゴシック" charset="0"/>
                <a:cs typeface="ＭＳ Ｐゴシック" charset="0"/>
              </a:rPr>
              <a:t>/</a:t>
            </a:r>
            <a:r>
              <a:rPr lang="en-GB" baseline="0" dirty="0" err="1">
                <a:latin typeface="Times New Roman" charset="0"/>
                <a:ea typeface="ＭＳ Ｐゴシック" charset="0"/>
                <a:cs typeface="ＭＳ Ｐゴシック" charset="0"/>
              </a:rPr>
              <a:t>OneNationInterview.html</a:t>
            </a:r>
            <a:endParaRPr lang="en-GB" dirty="0">
              <a:latin typeface="Times New Roman"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Comic Sans MS" charset="0"/>
                <a:ea typeface="ＭＳ Ｐゴシック" charset="0"/>
                <a:cs typeface="ＭＳ Ｐゴシック" charset="0"/>
              </a:defRPr>
            </a:lvl1pPr>
            <a:lvl2pPr marL="742950" indent="-285750">
              <a:defRPr sz="2400">
                <a:solidFill>
                  <a:schemeClr val="tx1"/>
                </a:solidFill>
                <a:latin typeface="Comic Sans MS" charset="0"/>
                <a:ea typeface="ＭＳ Ｐゴシック" charset="0"/>
              </a:defRPr>
            </a:lvl2pPr>
            <a:lvl3pPr marL="1143000" indent="-228600">
              <a:defRPr sz="2400">
                <a:solidFill>
                  <a:schemeClr val="tx1"/>
                </a:solidFill>
                <a:latin typeface="Comic Sans MS" charset="0"/>
                <a:ea typeface="ＭＳ Ｐゴシック" charset="0"/>
              </a:defRPr>
            </a:lvl3pPr>
            <a:lvl4pPr marL="1600200" indent="-228600">
              <a:defRPr sz="2400">
                <a:solidFill>
                  <a:schemeClr val="tx1"/>
                </a:solidFill>
                <a:latin typeface="Comic Sans MS" charset="0"/>
                <a:ea typeface="ＭＳ Ｐゴシック" charset="0"/>
              </a:defRPr>
            </a:lvl4pPr>
            <a:lvl5pPr marL="2057400" indent="-22860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4ACB08-80DD-6F41-8ED0-1ADE0075B18D}" type="slidenum">
              <a:rPr kumimoji="0" lang="en-GB" sz="1200" b="0" i="0" u="none" strike="noStrike" kern="1200" cap="none" spc="0" normalizeH="0" baseline="0" noProof="0">
                <a:ln>
                  <a:noFill/>
                </a:ln>
                <a:solidFill>
                  <a:prstClr val="white"/>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white"/>
              </a:solidFill>
              <a:effectLst/>
              <a:uLnTx/>
              <a:uFillTx/>
              <a:latin typeface="Comic Sans MS" charset="0"/>
              <a:ea typeface="ＭＳ Ｐゴシック" charset="0"/>
            </a:endParaRPr>
          </a:p>
        </p:txBody>
      </p:sp>
      <p:sp>
        <p:nvSpPr>
          <p:cNvPr id="668674" name="Rectangle 2"/>
          <p:cNvSpPr>
            <a:spLocks noGrp="1" noRot="1" noChangeAspect="1" noChangeArrowheads="1" noTextEdit="1"/>
          </p:cNvSpPr>
          <p:nvPr>
            <p:ph type="sldImg"/>
          </p:nvPr>
        </p:nvSpPr>
        <p:spPr>
          <a:ln/>
        </p:spPr>
      </p:sp>
      <p:sp>
        <p:nvSpPr>
          <p:cNvPr id="668675" name="Rectangle 3"/>
          <p:cNvSpPr>
            <a:spLocks noGrp="1" noChangeArrowheads="1"/>
          </p:cNvSpPr>
          <p:nvPr>
            <p:ph type="body" idx="1"/>
          </p:nvPr>
        </p:nvSpPr>
        <p:spPr>
          <a:xfrm>
            <a:off x="914400" y="4338638"/>
            <a:ext cx="5029200" cy="6485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p>
            <a:r>
              <a:rPr lang="en-GB" dirty="0">
                <a:latin typeface="Times New Roman" charset="0"/>
                <a:ea typeface="ＭＳ Ｐゴシック" charset="0"/>
                <a:cs typeface="ＭＳ Ｐゴシック" charset="0"/>
              </a:rPr>
              <a:t>http://</a:t>
            </a:r>
            <a:r>
              <a:rPr lang="en-GB" dirty="0" err="1">
                <a:latin typeface="Times New Roman" charset="0"/>
                <a:ea typeface="ＭＳ Ｐゴシック" charset="0"/>
                <a:cs typeface="ＭＳ Ｐゴシック" charset="0"/>
              </a:rPr>
              <a:t>jonmcnaughton.com</a:t>
            </a:r>
            <a:r>
              <a:rPr lang="en-GB" dirty="0">
                <a:latin typeface="Times New Roman" charset="0"/>
                <a:ea typeface="ＭＳ Ｐゴシック" charset="0"/>
                <a:cs typeface="ＭＳ Ｐゴシック" charset="0"/>
              </a:rPr>
              <a:t>/content/</a:t>
            </a:r>
            <a:r>
              <a:rPr lang="en-GB" dirty="0" err="1">
                <a:latin typeface="Times New Roman" charset="0"/>
                <a:ea typeface="ＭＳ Ｐゴシック" charset="0"/>
                <a:cs typeface="ＭＳ Ｐゴシック" charset="0"/>
              </a:rPr>
              <a:t>ZoomDetailPages</a:t>
            </a:r>
            <a:r>
              <a:rPr lang="en-GB" dirty="0">
                <a:latin typeface="Times New Roman" charset="0"/>
                <a:ea typeface="ＭＳ Ｐゴシック" charset="0"/>
                <a:cs typeface="ＭＳ Ｐゴシック" charset="0"/>
              </a:rPr>
              <a:t>/</a:t>
            </a:r>
            <a:r>
              <a:rPr lang="en-GB" dirty="0" err="1">
                <a:latin typeface="Times New Roman" charset="0"/>
                <a:ea typeface="ＭＳ Ｐゴシック" charset="0"/>
                <a:cs typeface="ＭＳ Ｐゴシック" charset="0"/>
              </a:rPr>
              <a:t>OneNationUnderGod.html</a:t>
            </a:r>
            <a:endParaRPr lang="en-GB" dirty="0">
              <a:latin typeface="Times New Roman" charset="0"/>
              <a:ea typeface="ＭＳ Ｐゴシック" charset="0"/>
              <a:cs typeface="ＭＳ Ｐゴシック" charset="0"/>
            </a:endParaRPr>
          </a:p>
          <a:p>
            <a:r>
              <a:rPr lang="en-GB" dirty="0">
                <a:latin typeface="Times New Roman" charset="0"/>
                <a:ea typeface="ＭＳ Ｐゴシック" charset="0"/>
                <a:cs typeface="ＭＳ Ｐゴシック" charset="0"/>
              </a:rPr>
              <a:t>Interview with the Artist:</a:t>
            </a:r>
            <a:r>
              <a:rPr lang="en-GB" baseline="0" dirty="0">
                <a:latin typeface="Times New Roman" charset="0"/>
                <a:ea typeface="ＭＳ Ｐゴシック" charset="0"/>
                <a:cs typeface="ＭＳ Ｐゴシック" charset="0"/>
              </a:rPr>
              <a:t> http://</a:t>
            </a:r>
            <a:r>
              <a:rPr lang="en-GB" baseline="0" dirty="0" err="1">
                <a:latin typeface="Times New Roman" charset="0"/>
                <a:ea typeface="ＭＳ Ｐゴシック" charset="0"/>
                <a:cs typeface="ＭＳ Ｐゴシック" charset="0"/>
              </a:rPr>
              <a:t>jonmcnaughton.com</a:t>
            </a:r>
            <a:r>
              <a:rPr lang="en-GB" baseline="0" dirty="0">
                <a:latin typeface="Times New Roman" charset="0"/>
                <a:ea typeface="ＭＳ Ｐゴシック" charset="0"/>
                <a:cs typeface="ＭＳ Ｐゴシック" charset="0"/>
              </a:rPr>
              <a:t>/content/</a:t>
            </a:r>
            <a:r>
              <a:rPr lang="en-GB" baseline="0" dirty="0" err="1">
                <a:latin typeface="Times New Roman" charset="0"/>
                <a:ea typeface="ＭＳ Ｐゴシック" charset="0"/>
                <a:cs typeface="ＭＳ Ｐゴシック" charset="0"/>
              </a:rPr>
              <a:t>ZoomDetailPages</a:t>
            </a:r>
            <a:r>
              <a:rPr lang="en-GB" baseline="0" dirty="0">
                <a:latin typeface="Times New Roman" charset="0"/>
                <a:ea typeface="ＭＳ Ｐゴシック" charset="0"/>
                <a:cs typeface="ＭＳ Ｐゴシック" charset="0"/>
              </a:rPr>
              <a:t>/</a:t>
            </a:r>
            <a:r>
              <a:rPr lang="en-GB" baseline="0" dirty="0" err="1">
                <a:latin typeface="Times New Roman" charset="0"/>
                <a:ea typeface="ＭＳ Ｐゴシック" charset="0"/>
                <a:cs typeface="ＭＳ Ｐゴシック" charset="0"/>
              </a:rPr>
              <a:t>OneNationInterview.html</a:t>
            </a:r>
            <a:endParaRPr lang="en-GB" dirty="0">
              <a:latin typeface="Times New Roman"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D2EBCD-85F4-8044-A412-B83E3B8B6D1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15394" name="Rectangle 2"/>
          <p:cNvSpPr>
            <a:spLocks noGrp="1" noRot="1" noChangeAspect="1" noChangeArrowheads="1"/>
          </p:cNvSpPr>
          <p:nvPr>
            <p:ph type="sldImg"/>
          </p:nvPr>
        </p:nvSpPr>
        <p:spPr>
          <a:solidFill>
            <a:srgbClr val="FFFFFF"/>
          </a:solidFill>
          <a:ln/>
        </p:spPr>
      </p:sp>
      <p:sp>
        <p:nvSpPr>
          <p:cNvPr id="31539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latin typeface="Arial" panose="020B0604020202020204" pitchFamily="34" charset="0"/>
                <a:ea typeface="ＭＳ Ｐゴシック" charset="0"/>
                <a:cs typeface="Arial" panose="020B0604020202020204" pitchFamily="34" charset="0"/>
              </a:rPr>
              <a:t>It helped me see the centrality of the cross—how people before Jesus believed by looking toward the cross while those of us after Jesus look back at the cross. In other words… </a:t>
            </a:r>
          </a:p>
          <a:p>
            <a:pPr eaLnBrk="1" hangingPunct="1"/>
            <a:r>
              <a:rPr lang="en-US" b="0" dirty="0">
                <a:latin typeface="Times New Roman" charset="0"/>
                <a:ea typeface="ＭＳ Ｐゴシック" charset="0"/>
                <a:cs typeface="ＭＳ Ｐゴシック" charset="0"/>
              </a:rPr>
              <a:t>The grounds of salvation has always been the death of Christ—for believers before and after the cross.</a:t>
            </a:r>
          </a:p>
          <a:p>
            <a:pPr eaLnBrk="1" hangingPunct="1"/>
            <a:r>
              <a:rPr lang="en-US" b="0" dirty="0">
                <a:latin typeface="Times New Roman" charset="0"/>
                <a:ea typeface="ＭＳ Ｐゴシック" charset="0"/>
                <a:cs typeface="ＭＳ Ｐゴシック" charset="0"/>
              </a:rPr>
              <a:t>____________________</a:t>
            </a:r>
          </a:p>
          <a:p>
            <a:pPr eaLnBrk="1" hangingPunct="1"/>
            <a:r>
              <a:rPr lang="en-US" b="0" dirty="0">
                <a:latin typeface="Times New Roman" charset="0"/>
                <a:ea typeface="ＭＳ Ｐゴシック" charset="0"/>
                <a:cs typeface="ＭＳ Ｐゴシック" charset="0"/>
              </a:rPr>
              <a:t>Common English-78</a:t>
            </a:r>
          </a:p>
          <a:p>
            <a:pPr eaLnBrk="1" hangingPunct="1"/>
            <a:r>
              <a:rPr lang="en-US" b="0" dirty="0">
                <a:latin typeface="Times New Roman" charset="0"/>
                <a:ea typeface="ＭＳ Ｐゴシック" charset="0"/>
                <a:cs typeface="ＭＳ Ｐゴシック" charset="0"/>
              </a:rPr>
              <a:t>BE-03-Leviticus-73</a:t>
            </a:r>
          </a:p>
          <a:p>
            <a:pPr eaLnBrk="1" hangingPunct="1"/>
            <a:r>
              <a:rPr lang="en-US" b="0" dirty="0">
                <a:latin typeface="Times New Roman" charset="0"/>
                <a:ea typeface="ＭＳ Ｐゴシック" charset="0"/>
                <a:cs typeface="ＭＳ Ｐゴシック" charset="0"/>
              </a:rPr>
              <a:t>OB-37-Sacrifices-19</a:t>
            </a:r>
          </a:p>
          <a:p>
            <a:pPr eaLnBrk="1" hangingPunct="1"/>
            <a:r>
              <a:rPr lang="en-US" b="0" dirty="0">
                <a:latin typeface="Times New Roman" charset="0"/>
                <a:ea typeface="ＭＳ Ｐゴシック" charset="0"/>
                <a:cs typeface="ＭＳ Ｐゴシック" charset="0"/>
              </a:rPr>
              <a:t>OB-38-Salvation-4</a:t>
            </a:r>
          </a:p>
          <a:p>
            <a:pPr eaLnBrk="1" hangingPunct="1"/>
            <a:r>
              <a:rPr lang="en-US" b="0" dirty="0">
                <a:latin typeface="Times New Roman" charset="0"/>
                <a:ea typeface="ＭＳ Ｐゴシック" charset="0"/>
                <a:cs typeface="ＭＳ Ｐゴシック" charset="0"/>
              </a:rPr>
              <a:t>OS-03-Leviticus-73</a:t>
            </a:r>
          </a:p>
          <a:p>
            <a:pPr eaLnBrk="1" hangingPunct="1"/>
            <a:r>
              <a:rPr lang="en-US" b="0" dirty="0">
                <a:latin typeface="Times New Roman" charset="0"/>
                <a:ea typeface="ＭＳ Ｐゴシック" charset="0"/>
                <a:cs typeface="ＭＳ Ｐゴシック" charset="0"/>
              </a:rPr>
              <a:t>NS-09-Galatians-16, 50</a:t>
            </a:r>
          </a:p>
          <a:p>
            <a:pPr eaLnBrk="1" hangingPunct="1"/>
            <a:r>
              <a:rPr lang="en-US" b="0" dirty="0">
                <a:latin typeface="Times New Roman" charset="0"/>
                <a:ea typeface="ＭＳ Ｐゴシック" charset="0"/>
                <a:cs typeface="ＭＳ Ｐゴシック" charset="0"/>
              </a:rPr>
              <a:t>NS-20-James-32</a:t>
            </a:r>
          </a:p>
          <a:p>
            <a:pPr eaLnBrk="1" hangingPunct="1"/>
            <a:r>
              <a:rPr lang="en-US" b="0" dirty="0">
                <a:latin typeface="Arial" panose="020B0604020202020204" pitchFamily="34" charset="0"/>
                <a:ea typeface="ＭＳ Ｐゴシック" charset="0"/>
                <a:cs typeface="Arial" panose="020B0604020202020204" pitchFamily="34" charset="0"/>
              </a:rPr>
              <a:t>SA-03-Biblical Terminology-10</a:t>
            </a:r>
            <a:endParaRPr lang="en-US" b="0" dirty="0">
              <a:latin typeface="Times New Roman" charset="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ea typeface="ＭＳ Ｐゴシック" charset="0"/>
                <a:cs typeface="Arial" panose="020B0604020202020204" pitchFamily="34" charset="0"/>
              </a:rPr>
              <a:t>SA-15-Inheritance-26</a:t>
            </a:r>
            <a:endParaRPr lang="en-US" b="0" dirty="0">
              <a:latin typeface="Times New Roman" charset="0"/>
              <a:ea typeface="ＭＳ Ｐゴシック" charset="0"/>
              <a:cs typeface="ＭＳ Ｐゴシック" charset="0"/>
            </a:endParaRPr>
          </a:p>
          <a:p>
            <a:endParaRPr lang="en-US" dirty="0">
              <a:latin typeface="Arial" panose="020B0604020202020204" pitchFamily="34" charset="0"/>
              <a:ea typeface="ＭＳ Ｐゴシック"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a:extLst>
              <a:ext uri="{FF2B5EF4-FFF2-40B4-BE49-F238E27FC236}">
                <a16:creationId xmlns:a16="http://schemas.microsoft.com/office/drawing/2014/main" id="{EF8C1B2F-37EF-9748-9B06-824D2EBB71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BC1FEA4-1AAE-CC4F-B098-66CB45FA53F2}"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3906" name="Rectangle 1026">
            <a:extLst>
              <a:ext uri="{FF2B5EF4-FFF2-40B4-BE49-F238E27FC236}">
                <a16:creationId xmlns:a16="http://schemas.microsoft.com/office/drawing/2014/main" id="{01E7829A-421B-2642-B930-34E6CA255B06}"/>
              </a:ext>
            </a:extLst>
          </p:cNvPr>
          <p:cNvSpPr>
            <a:spLocks noGrp="1" noRot="1" noChangeAspect="1" noChangeArrowheads="1"/>
          </p:cNvSpPr>
          <p:nvPr>
            <p:ph type="sldImg"/>
          </p:nvPr>
        </p:nvSpPr>
        <p:spPr>
          <a:solidFill>
            <a:srgbClr val="FFFFFF"/>
          </a:solidFill>
          <a:ln/>
        </p:spPr>
      </p:sp>
      <p:sp>
        <p:nvSpPr>
          <p:cNvPr id="123907" name="Rectangle 1027">
            <a:extLst>
              <a:ext uri="{FF2B5EF4-FFF2-40B4-BE49-F238E27FC236}">
                <a16:creationId xmlns:a16="http://schemas.microsoft.com/office/drawing/2014/main" id="{D4C3FB90-C2D1-3947-827A-F3E53D85169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a:extLst>
              <a:ext uri="{FF2B5EF4-FFF2-40B4-BE49-F238E27FC236}">
                <a16:creationId xmlns:a16="http://schemas.microsoft.com/office/drawing/2014/main" id="{19E60539-0994-B54C-9D5B-70825E8F5F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1B44FFC-7465-0A42-AE25-7926ADCB157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9026" name="Rectangle 1026">
            <a:extLst>
              <a:ext uri="{FF2B5EF4-FFF2-40B4-BE49-F238E27FC236}">
                <a16:creationId xmlns:a16="http://schemas.microsoft.com/office/drawing/2014/main" id="{EFD72170-55AC-7A4B-9000-7A785CDE909B}"/>
              </a:ext>
            </a:extLst>
          </p:cNvPr>
          <p:cNvSpPr>
            <a:spLocks noGrp="1" noRot="1" noChangeAspect="1" noChangeArrowheads="1"/>
          </p:cNvSpPr>
          <p:nvPr>
            <p:ph type="sldImg"/>
          </p:nvPr>
        </p:nvSpPr>
        <p:spPr>
          <a:solidFill>
            <a:srgbClr val="FFFFFF"/>
          </a:solidFill>
          <a:ln/>
        </p:spPr>
      </p:sp>
      <p:sp>
        <p:nvSpPr>
          <p:cNvPr id="129027" name="Rectangle 1027">
            <a:extLst>
              <a:ext uri="{FF2B5EF4-FFF2-40B4-BE49-F238E27FC236}">
                <a16:creationId xmlns:a16="http://schemas.microsoft.com/office/drawing/2014/main" id="{A689AD95-CD32-6743-85E0-B6DD9E490E6F}"/>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AE363BEF-E806-1348-89AC-03CA9C4B6F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C64B1C9-E5A2-CC4E-A2E9-6C934C71183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1074" name="Rectangle 2">
            <a:extLst>
              <a:ext uri="{FF2B5EF4-FFF2-40B4-BE49-F238E27FC236}">
                <a16:creationId xmlns:a16="http://schemas.microsoft.com/office/drawing/2014/main" id="{A2AC4FF3-B737-044E-BC5C-AA81F69272BD}"/>
              </a:ext>
            </a:extLst>
          </p:cNvPr>
          <p:cNvSpPr>
            <a:spLocks noGrp="1" noRot="1" noChangeAspect="1" noChangeArrowheads="1"/>
          </p:cNvSpPr>
          <p:nvPr>
            <p:ph type="sldImg"/>
          </p:nvPr>
        </p:nvSpPr>
        <p:spPr>
          <a:solidFill>
            <a:srgbClr val="FFFFFF"/>
          </a:solidFill>
          <a:ln/>
        </p:spPr>
      </p:sp>
      <p:sp>
        <p:nvSpPr>
          <p:cNvPr id="131075" name="Rectangle 3">
            <a:extLst>
              <a:ext uri="{FF2B5EF4-FFF2-40B4-BE49-F238E27FC236}">
                <a16:creationId xmlns:a16="http://schemas.microsoft.com/office/drawing/2014/main" id="{2F6753C8-AF71-9D42-B3EA-62B13E38F5A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b="0" dirty="0">
              <a:solidFill>
                <a:srgbClr val="000000"/>
              </a:solidFill>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26C448-537B-204E-824D-F790579A415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614402" name="Rectangle 2"/>
          <p:cNvSpPr>
            <a:spLocks noGrp="1" noRot="1" noChangeAspect="1" noChangeArrowheads="1"/>
          </p:cNvSpPr>
          <p:nvPr>
            <p:ph type="sldImg"/>
          </p:nvPr>
        </p:nvSpPr>
        <p:spPr>
          <a:solidFill>
            <a:srgbClr val="FFFFFF"/>
          </a:solidFill>
          <a:ln/>
        </p:spPr>
      </p:sp>
      <p:sp>
        <p:nvSpPr>
          <p:cNvPr id="61440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Times New Roman"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9005FBF-2A7F-144C-AB30-F7DFE93149B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616450" name="Rectangle 2"/>
          <p:cNvSpPr>
            <a:spLocks noGrp="1" noRot="1" noChangeAspect="1" noChangeArrowheads="1"/>
          </p:cNvSpPr>
          <p:nvPr>
            <p:ph type="sldImg"/>
          </p:nvPr>
        </p:nvSpPr>
        <p:spPr>
          <a:solidFill>
            <a:srgbClr val="FFFFFF"/>
          </a:solidFill>
          <a:ln/>
        </p:spPr>
      </p:sp>
      <p:sp>
        <p:nvSpPr>
          <p:cNvPr id="61645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a:xfrm>
            <a:off x="1150938" y="692150"/>
            <a:ext cx="4556125" cy="3416300"/>
          </a:xfrm>
          <a:ln/>
        </p:spPr>
      </p:sp>
      <p:sp>
        <p:nvSpPr>
          <p:cNvPr id="80898"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God certainly wants us to praise him above all else.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ChangeArrowheads="1"/>
          </p:cNvSpPr>
          <p:nvPr>
            <p:ph type="sldImg"/>
          </p:nvPr>
        </p:nvSpPr>
        <p:spPr>
          <a:xfrm>
            <a:off x="1150938" y="692150"/>
            <a:ext cx="4556125" cy="3416300"/>
          </a:xfrm>
          <a:solidFill>
            <a:srgbClr val="FFFFFF"/>
          </a:solidFill>
          <a:ln/>
        </p:spPr>
      </p:sp>
      <p:sp>
        <p:nvSpPr>
          <p:cNvPr id="82946" name="Rectangle 3"/>
          <p:cNvSpPr>
            <a:spLocks noGrp="1" noChangeArrowheads="1"/>
          </p:cNvSpPr>
          <p:nvPr>
            <p:ph type="body" idx="1"/>
          </p:nvPr>
        </p:nvSpPr>
        <p:spPr>
          <a:solidFill>
            <a:srgbClr val="FFFFFF"/>
          </a:solidFill>
          <a:ln>
            <a:solidFill>
              <a:srgbClr val="000000"/>
            </a:solidFill>
          </a:ln>
        </p:spPr>
        <p:txBody>
          <a:bodyPr/>
          <a:lstStyle/>
          <a:p>
            <a:r>
              <a:rPr lang="en-US" altLang="en-US" dirty="0">
                <a:latin typeface="Arial" pitchFamily="34" charset="0"/>
                <a:ea typeface="ＭＳ Ｐゴシック" pitchFamily="34" charset="-128"/>
              </a:rPr>
              <a:t>• Every section of the Bible teaches us to glorify God.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a:xfrm>
            <a:off x="1150938" y="692150"/>
            <a:ext cx="4556125" cy="3416300"/>
          </a:xfrm>
          <a:ln/>
        </p:spPr>
      </p:sp>
      <p:sp>
        <p:nvSpPr>
          <p:cNvPr id="84994"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So the Westminster Catechism tells us that the chief aim of man is to glorify God.</a:t>
            </a:r>
          </a:p>
          <a:p>
            <a:r>
              <a:rPr lang="en-US" altLang="en-US" dirty="0">
                <a:latin typeface="Arial" pitchFamily="34" charset="0"/>
                <a:ea typeface="ＭＳ Ｐゴシック" pitchFamily="34" charset="-128"/>
              </a:rPr>
              <a:t>• Jesus prayed in John 17 for God to glorify the Son through the cross so that the Father would be glorified.</a:t>
            </a:r>
          </a:p>
          <a:p>
            <a:r>
              <a:rPr lang="en-US" altLang="en-US" dirty="0">
                <a:latin typeface="Arial" pitchFamily="34" charset="0"/>
                <a:ea typeface="ＭＳ Ｐゴシック" pitchFamily="34" charset="-128"/>
              </a:rPr>
              <a:t>And we should glorify God—but exactly how will he do this—and the cross wasn't even needed in Genesis 1–2 so redemption to glorify God wasn't needed then.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277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b="0">
              <a:solidFill>
                <a:srgbClr val="000000"/>
              </a:solidFill>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b="1">
              <a:solidFill>
                <a:srgbClr val="000000"/>
              </a:solidFill>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686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What was Jesus saying to us?  In Matthew</a:t>
            </a:r>
            <a:r>
              <a:rPr lang="fr-FR" altLang="ja-JP" b="0">
                <a:solidFill>
                  <a:srgbClr val="000000"/>
                </a:solidFill>
                <a:latin typeface="Times New Roman" charset="0"/>
              </a:rPr>
              <a:t>'</a:t>
            </a:r>
            <a:r>
              <a:rPr lang="en-US" altLang="ja-JP" b="0">
                <a:solidFill>
                  <a:srgbClr val="000000"/>
                </a:solidFill>
                <a:latin typeface="Times New Roman" charset="0"/>
              </a:rPr>
              <a:t>s fourth chapter, we are told that </a:t>
            </a:r>
            <a:r>
              <a:rPr lang="ja-JP" altLang="en-US" b="0">
                <a:solidFill>
                  <a:srgbClr val="000000"/>
                </a:solidFill>
                <a:latin typeface="Times New Roman" charset="0"/>
              </a:rPr>
              <a:t>“</a:t>
            </a:r>
            <a:r>
              <a:rPr lang="en-US" altLang="ja-JP" b="0">
                <a:solidFill>
                  <a:srgbClr val="000000"/>
                </a:solidFill>
                <a:latin typeface="Times New Roman" charset="0"/>
              </a:rPr>
              <a:t>Jesus began to preach and say: </a:t>
            </a:r>
            <a:r>
              <a:rPr lang="fr-FR" altLang="ja-JP" b="0">
                <a:solidFill>
                  <a:srgbClr val="000000"/>
                </a:solidFill>
                <a:latin typeface="Times New Roman" charset="0"/>
              </a:rPr>
              <a:t>'</a:t>
            </a:r>
            <a:r>
              <a:rPr lang="en-US" altLang="ja-JP" b="0">
                <a:solidFill>
                  <a:srgbClr val="000000"/>
                </a:solidFill>
                <a:latin typeface="Times New Roman" charset="0"/>
              </a:rPr>
              <a:t>Repent, for the kingdom of heaven is at hand…Jesus was going throughout all Galilee, teaching in their synagogues and proclaiming the gospel of the Kingdom…</a:t>
            </a:r>
            <a:r>
              <a:rPr lang="fr-FR" altLang="ja-JP" b="0">
                <a:solidFill>
                  <a:srgbClr val="000000"/>
                </a:solidFill>
                <a:latin typeface="Times New Roman" charset="0"/>
              </a:rPr>
              <a:t>'</a:t>
            </a:r>
            <a:r>
              <a:rPr lang="ja-JP" altLang="en-US" b="0">
                <a:solidFill>
                  <a:srgbClr val="000000"/>
                </a:solidFill>
                <a:latin typeface="Times New Roman" charset="0"/>
              </a:rPr>
              <a:t>”</a:t>
            </a:r>
            <a:endParaRPr lang="en-US" altLang="ja-JP" b="0">
              <a:solidFill>
                <a:srgbClr val="000000"/>
              </a:solidFill>
              <a:latin typeface="Times New Roman" charset="0"/>
            </a:endParaRPr>
          </a:p>
          <a:p>
            <a:pPr eaLnBrk="1" hangingPunct="1">
              <a:spcBef>
                <a:spcPct val="0"/>
              </a:spcBef>
            </a:pPr>
            <a:r>
              <a:rPr lang="en-US" b="0">
                <a:solidFill>
                  <a:srgbClr val="000000"/>
                </a:solidFill>
                <a:latin typeface="Times New Roman" charset="0"/>
              </a:rPr>
              <a:t>What is that Kingdom?  What did he mean?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891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b="1">
              <a:solidFill>
                <a:srgbClr val="000000"/>
              </a:solidFill>
              <a:latin typeface="Times New Roman"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6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Two chapters later, Matthew reports Jesus saying, </a:t>
            </a:r>
            <a:r>
              <a:rPr lang="ja-JP" altLang="en-US" b="0">
                <a:solidFill>
                  <a:srgbClr val="000000"/>
                </a:solidFill>
                <a:latin typeface="Times New Roman" charset="0"/>
              </a:rPr>
              <a:t>“</a:t>
            </a:r>
            <a:r>
              <a:rPr lang="en-US" altLang="ja-JP" b="0">
                <a:solidFill>
                  <a:srgbClr val="000000"/>
                </a:solidFill>
                <a:latin typeface="Times New Roman" charset="0"/>
              </a:rPr>
              <a:t>But seek first His Kingdom and His righteousness, and all these things will be added to you.</a:t>
            </a:r>
            <a:r>
              <a:rPr lang="ja-JP" altLang="en-US" b="0">
                <a:solidFill>
                  <a:srgbClr val="000000"/>
                </a:solidFill>
                <a:latin typeface="Times New Roman" charset="0"/>
              </a:rPr>
              <a:t>”</a:t>
            </a:r>
            <a:endParaRPr lang="en-US" b="0">
              <a:solidFill>
                <a:srgbClr val="000000"/>
              </a:solidFill>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xfrm>
            <a:off x="1150938" y="692150"/>
            <a:ext cx="4556125" cy="3416300"/>
          </a:xfrm>
          <a:ln/>
        </p:spPr>
      </p:sp>
      <p:sp>
        <p:nvSpPr>
          <p:cNvPr id="68610"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The idea is freedom from the "prison of sin."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9B4ACE9-00CE-0140-97D6-8D6CE261196D}" type="slidenum">
              <a:rPr lang="en-US" sz="1200">
                <a:solidFill>
                  <a:srgbClr val="000000"/>
                </a:solidFill>
              </a:rPr>
              <a:pPr eaLnBrk="1" hangingPunct="1"/>
              <a:t>32</a:t>
            </a:fld>
            <a:endParaRPr lang="en-US" sz="1200">
              <a:solidFill>
                <a:srgbClr val="000000"/>
              </a:solidFill>
            </a:endParaRPr>
          </a:p>
        </p:txBody>
      </p:sp>
      <p:sp>
        <p:nvSpPr>
          <p:cNvPr id="43010"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43011"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505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Paul then writes in his Colossian letter: </a:t>
            </a:r>
            <a:r>
              <a:rPr lang="ja-JP" altLang="en-US" b="0">
                <a:solidFill>
                  <a:srgbClr val="000000"/>
                </a:solidFill>
                <a:latin typeface="Times New Roman" charset="0"/>
              </a:rPr>
              <a:t>“</a:t>
            </a:r>
            <a:r>
              <a:rPr lang="en-US" altLang="ja-JP" b="0">
                <a:solidFill>
                  <a:srgbClr val="000000"/>
                </a:solidFill>
                <a:latin typeface="Times New Roman" charset="0"/>
              </a:rPr>
              <a:t>For He has rescued us from the domain of darkness, and transferred us to the kingdom of His beloved Son.</a:t>
            </a:r>
            <a:r>
              <a:rPr lang="ja-JP" altLang="en-US" b="0">
                <a:solidFill>
                  <a:srgbClr val="000000"/>
                </a:solidFill>
                <a:latin typeface="Times New Roman" charset="0"/>
              </a:rPr>
              <a:t>”</a:t>
            </a:r>
            <a:endParaRPr lang="en-US" altLang="ja-JP" b="0">
              <a:solidFill>
                <a:srgbClr val="000000"/>
              </a:solidFill>
              <a:latin typeface="Times New Roman" charset="0"/>
            </a:endParaRPr>
          </a:p>
          <a:p>
            <a:pPr eaLnBrk="1" hangingPunct="1">
              <a:spcBef>
                <a:spcPct val="0"/>
              </a:spcBef>
            </a:pPr>
            <a:r>
              <a:rPr lang="en-US" b="0">
                <a:solidFill>
                  <a:srgbClr val="000000"/>
                </a:solidFill>
                <a:latin typeface="Times New Roman" charset="0"/>
              </a:rPr>
              <a:t>This Kingdom…where is that and how do we get there?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We are instructed by two overarching messages of Scripture…first</a:t>
            </a:r>
          </a:p>
          <a:p>
            <a:pPr eaLnBrk="1" hangingPunct="1">
              <a:spcBef>
                <a:spcPct val="0"/>
              </a:spcBef>
            </a:pPr>
            <a:r>
              <a:rPr lang="en-US" b="0">
                <a:solidFill>
                  <a:srgbClr val="000000"/>
                </a:solidFill>
                <a:latin typeface="Times New Roman" charset="0"/>
              </a:rPr>
              <a:t>////	The message of the Book portrays for us in words we can clearly strive to comprehend, celebrate, and demonstrate </a:t>
            </a:r>
            <a:r>
              <a:rPr lang="ja-JP" altLang="en-US" b="0">
                <a:solidFill>
                  <a:srgbClr val="000000"/>
                </a:solidFill>
                <a:latin typeface="Times New Roman" charset="0"/>
              </a:rPr>
              <a:t>“</a:t>
            </a:r>
            <a:r>
              <a:rPr lang="en-US" altLang="ja-JP" b="0">
                <a:solidFill>
                  <a:srgbClr val="000000"/>
                </a:solidFill>
                <a:latin typeface="Times New Roman" charset="0"/>
              </a:rPr>
              <a:t>THE GLORY OF GOD!</a:t>
            </a:r>
            <a:r>
              <a:rPr lang="ja-JP" altLang="en-US" b="0">
                <a:solidFill>
                  <a:srgbClr val="000000"/>
                </a:solidFill>
                <a:latin typeface="Times New Roman" charset="0"/>
              </a:rPr>
              <a:t>”</a:t>
            </a:r>
            <a:endParaRPr lang="en-US" altLang="ja-JP" b="0">
              <a:solidFill>
                <a:srgbClr val="000000"/>
              </a:solidFill>
              <a:latin typeface="Times New Roman" charset="0"/>
            </a:endParaRPr>
          </a:p>
          <a:p>
            <a:pPr eaLnBrk="1" hangingPunct="1">
              <a:spcBef>
                <a:spcPct val="0"/>
              </a:spcBef>
            </a:pPr>
            <a:r>
              <a:rPr lang="en-US" b="0">
                <a:solidFill>
                  <a:srgbClr val="000000"/>
                </a:solidFill>
                <a:latin typeface="Times New Roman" charset="0"/>
              </a:rPr>
              <a:t>////	Upon our understanding and upon our surrendering to the leadership of the Holy Spirit…we are led steadily toward the Kingdom of God…which is simply regaining that close and intimate relationship that was surrendered by our original parents in that ancient Garden.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915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Scripture says flatly that…</a:t>
            </a:r>
          </a:p>
          <a:p>
            <a:pPr eaLnBrk="1" hangingPunct="1">
              <a:spcBef>
                <a:spcPct val="0"/>
              </a:spcBef>
            </a:pPr>
            <a:r>
              <a:rPr lang="en-US" b="0">
                <a:solidFill>
                  <a:srgbClr val="000000"/>
                </a:solidFill>
                <a:latin typeface="Times New Roman" charset="0"/>
              </a:rPr>
              <a:t>Jesus Christ came to save that which was lost…and that to acquire eternal life, one must come to it through belief in the gospel message of the Messiah.</a:t>
            </a:r>
          </a:p>
          <a:p>
            <a:pPr eaLnBrk="1" hangingPunct="1">
              <a:spcBef>
                <a:spcPct val="0"/>
              </a:spcBef>
            </a:pPr>
            <a:r>
              <a:rPr lang="en-US" b="0">
                <a:solidFill>
                  <a:srgbClr val="000000"/>
                </a:solidFill>
                <a:latin typeface="Times New Roman" charset="0"/>
              </a:rPr>
              <a:t>If we believe…if we truly believe the words of our Book…then our commission is very simple: </a:t>
            </a:r>
          </a:p>
          <a:p>
            <a:pPr eaLnBrk="1" hangingPunct="1">
              <a:spcBef>
                <a:spcPct val="0"/>
              </a:spcBef>
            </a:pPr>
            <a:r>
              <a:rPr lang="en-US" b="0">
                <a:solidFill>
                  <a:srgbClr val="000000"/>
                </a:solidFill>
                <a:latin typeface="Times New Roman" charset="0"/>
              </a:rPr>
              <a:t>////	WE MUST GO AND TELL!  We must be willing to share our faith with others, to offer to them the assurance of the life everlasting that, if believers, we hold ourselves.  NOT TO DO THAT is to disobey and disregard the clear command of Our Lord as He left his disciples for His heavenly throne…leaving his blessing </a:t>
            </a:r>
            <a:r>
              <a:rPr lang="ja-JP" altLang="en-US" b="0">
                <a:solidFill>
                  <a:srgbClr val="000000"/>
                </a:solidFill>
                <a:latin typeface="Times New Roman" charset="0"/>
              </a:rPr>
              <a:t>“</a:t>
            </a:r>
            <a:r>
              <a:rPr lang="en-US" altLang="ja-JP" b="0">
                <a:solidFill>
                  <a:srgbClr val="000000"/>
                </a:solidFill>
                <a:latin typeface="Times New Roman" charset="0"/>
              </a:rPr>
              <a:t>to all families of the earth</a:t>
            </a:r>
            <a:r>
              <a:rPr lang="ja-JP" altLang="en-US" b="0">
                <a:solidFill>
                  <a:srgbClr val="000000"/>
                </a:solidFill>
                <a:latin typeface="Times New Roman" charset="0"/>
              </a:rPr>
              <a:t>”</a:t>
            </a:r>
            <a:r>
              <a:rPr lang="en-US" altLang="ja-JP" b="0">
                <a:solidFill>
                  <a:srgbClr val="000000"/>
                </a:solidFill>
                <a:latin typeface="Times New Roman" charset="0"/>
              </a:rPr>
              <a:t> just as had been promised to old Abraham 2,000 years earlier.</a:t>
            </a:r>
            <a:endParaRPr lang="en-US" b="0">
              <a:solidFill>
                <a:srgbClr val="000000"/>
              </a:solidFill>
              <a:latin typeface="Times New Roman"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CD65513B-9E42-FC43-A579-BAF2DFE3FBB3}" type="slidenum">
              <a:rPr kumimoji="0" lang="en-US" sz="1200" b="0" i="0" u="none" strike="noStrike" kern="1200" cap="none" spc="0" normalizeH="0" baseline="0" noProof="0">
                <a:ln>
                  <a:noFill/>
                </a:ln>
                <a:solidFill>
                  <a:srgbClr val="000000"/>
                </a:solidFill>
                <a:effectLst/>
                <a:uLnTx/>
                <a:uFillTx/>
                <a:latin typeface="Comic Sans MS" charset="0"/>
                <a:ea typeface="ＭＳ Ｐゴシック" charset="0"/>
              </a:rPr>
              <a:pPr marL="0" marR="0" lvl="0" indent="0" algn="l" defTabSz="914400" rtl="0" eaLnBrk="0" fontAlgn="base" latinLnBrk="0" hangingPunct="0">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Comic Sans MS" charset="0"/>
              <a:ea typeface="ＭＳ Ｐゴシック" charset="0"/>
            </a:endParaRPr>
          </a:p>
        </p:txBody>
      </p:sp>
      <p:sp>
        <p:nvSpPr>
          <p:cNvPr id="5122" name="Rectangle 2"/>
          <p:cNvSpPr>
            <a:spLocks noGrp="1" noRot="1" noChangeAspect="1" noChangeArrowheads="1"/>
          </p:cNvSpPr>
          <p:nvPr>
            <p:ph type="sldImg"/>
          </p:nvPr>
        </p:nvSpPr>
        <p:spPr>
          <a:xfrm>
            <a:off x="1150938" y="692150"/>
            <a:ext cx="4556125" cy="3416300"/>
          </a:xfrm>
          <a:solidFill>
            <a:srgbClr val="FFFFFF"/>
          </a:solidFill>
          <a:ln/>
        </p:spPr>
      </p:sp>
      <p:sp>
        <p:nvSpPr>
          <p:cNvPr id="5123" name="Rectangle 3"/>
          <p:cNvSpPr>
            <a:spLocks noGrp="1" noChangeArrowheads="1"/>
          </p:cNvSpPr>
          <p:nvPr>
            <p:ph type="body" idx="1"/>
          </p:nvPr>
        </p:nvSpPr>
        <p:spPr>
          <a:solidFill>
            <a:srgbClr val="FFFFFF"/>
          </a:solidFill>
          <a:ln>
            <a:solidFill>
              <a:srgbClr val="000000"/>
            </a:solidFill>
          </a:ln>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charset="0"/>
              </a:rPr>
              <a:t>This complicated chart combines the two themes of Kingdom and Covenants. God's kingdom rule extends to humanity across the ages at the top. But the major part shows the unfolding of the Abrahamic Covenant in its Land Covenant, Davidic Covenant, and New Covenant promises—partially fulfilled in the present, but fully completed in the Messianic Kingdom. This will happen in the Millennial Age and especially in the Eternal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charset="0"/>
              </a:rPr>
              <a:t>• This chart also shows that the Old (Mosaic) Covenant was replaced by the New Covenant.</a:t>
            </a:r>
            <a:endParaRPr lang="en-US" b="0" dirty="0">
              <a:latin typeface="Arial" panose="020B0604020202020204" pitchFamily="34" charset="0"/>
              <a:ea typeface="ＭＳ Ｐゴシック" charset="0"/>
              <a:cs typeface="Arial" panose="020B0604020202020204" pitchFamily="34" charset="0"/>
            </a:endParaRPr>
          </a:p>
          <a:p>
            <a:r>
              <a:rPr lang="en-US" b="0" dirty="0">
                <a:latin typeface="Arial" panose="020B0604020202020204" pitchFamily="34" charset="0"/>
                <a:ea typeface="ＭＳ Ｐゴシック" charset="0"/>
                <a:cs typeface="Arial" panose="020B0604020202020204" pitchFamily="34" charset="0"/>
              </a:rPr>
              <a:t>All agree that a partial fulfillment of the covenant to Abraham exists now to the Church in the indwelling Holy Spirit and forgiveness of sins (Jer 31:31-34)—and the ultimate fulfillment will be in the eternal state.</a:t>
            </a:r>
          </a:p>
          <a:p>
            <a:r>
              <a:rPr lang="en-US" b="0" dirty="0">
                <a:latin typeface="Arial" panose="020B0604020202020204" pitchFamily="34" charset="0"/>
                <a:ea typeface="ＭＳ Ｐゴシック" charset="0"/>
                <a:cs typeface="Arial" panose="020B0604020202020204" pitchFamily="34" charset="0"/>
              </a:rPr>
              <a:t>The main area of disagreement relates to the time from now to eternity. Will there be a literal land, throne, and worldwide blessing to national (ethnic) Israel before the eternal kingdom? This chart shows verses giving a resounding YES to that question in a present partial fulfillment and a future full fulfillment in the normal sense of language in the verses cited. But the messianic kingdom will be in two stages—first in a millennial fulfillment to last 1000 years, but then, after that, the eternal stage in the new Jerusalem after the destruction of our present heavens and earth (Rev 21–22). What an amazing future remains for those who trust Jesus!</a:t>
            </a:r>
          </a:p>
          <a:p>
            <a:r>
              <a:rPr lang="en-US" b="0" dirty="0">
                <a:latin typeface="Arial" panose="020B0604020202020204" pitchFamily="34" charset="0"/>
                <a:ea typeface="ＭＳ Ｐゴシック" charset="0"/>
                <a:cs typeface="Arial" panose="020B0604020202020204" pitchFamily="34" charset="0"/>
              </a:rPr>
              <a:t>____________</a:t>
            </a:r>
          </a:p>
          <a:p>
            <a:pPr eaLnBrk="1" hangingPunct="1"/>
            <a:r>
              <a:rPr lang="en-US" altLang="zh-CN" b="0" dirty="0">
                <a:latin typeface="Arial" charset="0"/>
                <a:ea typeface="SimSun" charset="0"/>
                <a:cs typeface="SimSun" charset="0"/>
              </a:rPr>
              <a:t>Common-151</a:t>
            </a:r>
          </a:p>
          <a:p>
            <a:pPr eaLnBrk="1" hangingPunct="1"/>
            <a:r>
              <a:rPr lang="en-US" altLang="zh-CN" b="0" dirty="0">
                <a:latin typeface="Arial" charset="0"/>
                <a:ea typeface="SimSun" charset="0"/>
                <a:cs typeface="SimSun" charset="0"/>
              </a:rPr>
              <a:t>BG-13-Present &amp; Future Geog-74</a:t>
            </a:r>
          </a:p>
          <a:p>
            <a:pPr eaLnBrk="1" hangingPunct="1"/>
            <a:r>
              <a:rPr lang="en-US" altLang="zh-CN" b="0" dirty="0">
                <a:latin typeface="Arial" charset="0"/>
                <a:ea typeface="SimSun" charset="0"/>
                <a:cs typeface="SimSun" charset="0"/>
              </a:rPr>
              <a:t>BT-01-OT Biblical Theology-25</a:t>
            </a:r>
          </a:p>
          <a:p>
            <a:pPr eaLnBrk="1" hangingPunct="1"/>
            <a:r>
              <a:rPr lang="en-US" altLang="zh-CN" b="0" dirty="0">
                <a:latin typeface="Arial" charset="0"/>
                <a:ea typeface="SimSun" charset="0"/>
                <a:cs typeface="SimSun" charset="0"/>
              </a:rPr>
              <a:t>CH-02-Nature-103-p34a</a:t>
            </a:r>
          </a:p>
          <a:p>
            <a:pPr eaLnBrk="1" hangingPunct="1"/>
            <a:r>
              <a:rPr lang="en-US" altLang="zh-CN" b="0" dirty="0">
                <a:latin typeface="Arial" charset="0"/>
                <a:ea typeface="SimSun" charset="0"/>
                <a:cs typeface="SimSun" charset="0"/>
              </a:rPr>
              <a:t>OC-10-Chronology-42</a:t>
            </a:r>
          </a:p>
          <a:p>
            <a:pPr eaLnBrk="1" hangingPunct="1"/>
            <a:r>
              <a:rPr lang="en-US" altLang="zh-CN" b="0" dirty="0">
                <a:latin typeface="Arial" charset="0"/>
                <a:ea typeface="SimSun" charset="0"/>
                <a:cs typeface="SimSun" charset="0"/>
              </a:rPr>
              <a:t>OS-00-Intro &amp; Biblical Theology-40 &amp; 103</a:t>
            </a:r>
          </a:p>
          <a:p>
            <a:pPr eaLnBrk="1" hangingPunct="1"/>
            <a:r>
              <a:rPr lang="en-US" altLang="zh-CN" b="0" dirty="0">
                <a:latin typeface="Arial" charset="0"/>
                <a:ea typeface="SimSun" charset="0"/>
                <a:cs typeface="SimSun" charset="0"/>
              </a:rPr>
              <a:t>OS-02-Exodus-267-p22</a:t>
            </a:r>
          </a:p>
          <a:p>
            <a:pPr eaLnBrk="1" hangingPunct="1"/>
            <a:r>
              <a:rPr lang="en-US" altLang="zh-CN" b="0" dirty="0">
                <a:latin typeface="Arial" charset="0"/>
                <a:ea typeface="SimSun" charset="0"/>
                <a:cs typeface="SimSun" charset="0"/>
              </a:rPr>
              <a:t>OS-05-Deut-279, 300</a:t>
            </a:r>
          </a:p>
          <a:p>
            <a:pPr eaLnBrk="1" hangingPunct="1"/>
            <a:r>
              <a:rPr lang="en-US" altLang="zh-CN" b="0" dirty="0">
                <a:latin typeface="Arial" charset="0"/>
                <a:ea typeface="SimSun" charset="0"/>
                <a:cs typeface="SimSun" charset="0"/>
              </a:rPr>
              <a:t>OS-10-2Sam-96-p22</a:t>
            </a:r>
          </a:p>
          <a:p>
            <a:pPr eaLnBrk="1" hangingPunct="1"/>
            <a:r>
              <a:rPr lang="en-US" altLang="zh-CN" b="0" dirty="0">
                <a:latin typeface="Arial" charset="0"/>
                <a:ea typeface="SimSun" charset="0"/>
                <a:cs typeface="SimSun" charset="0"/>
              </a:rPr>
              <a:t>OS-10-Davidic Covenant-29, 79</a:t>
            </a:r>
          </a:p>
          <a:p>
            <a:pPr eaLnBrk="1" hangingPunct="1"/>
            <a:r>
              <a:rPr lang="en-US" altLang="zh-CN" b="0" dirty="0">
                <a:latin typeface="Arial" charset="0"/>
                <a:ea typeface="SimSun" charset="0"/>
                <a:cs typeface="SimSun" charset="0"/>
              </a:rPr>
              <a:t>OS-11-1 Kings-22</a:t>
            </a:r>
          </a:p>
          <a:p>
            <a:pPr eaLnBrk="1" hangingPunct="1"/>
            <a:r>
              <a:rPr lang="en-US" b="0" dirty="0">
                <a:latin typeface="Times New Roman" charset="0"/>
                <a:ea typeface="ＭＳ Ｐゴシック" charset="0"/>
                <a:cs typeface="ＭＳ Ｐゴシック" charset="0"/>
              </a:rPr>
              <a:t>OS-12-Kings &amp; Prophets Charts-25</a:t>
            </a:r>
            <a:endParaRPr lang="en-US" altLang="zh-CN" b="0" dirty="0">
              <a:latin typeface="Arial" charset="0"/>
              <a:ea typeface="SimSun" charset="0"/>
              <a:cs typeface="SimSun" charset="0"/>
            </a:endParaRPr>
          </a:p>
          <a:p>
            <a:pPr eaLnBrk="1" hangingPunct="1"/>
            <a:r>
              <a:rPr lang="en-US" altLang="zh-CN" b="0" dirty="0">
                <a:latin typeface="Arial" charset="0"/>
                <a:ea typeface="SimSun" charset="0"/>
                <a:cs typeface="SimSun" charset="0"/>
              </a:rPr>
              <a:t>OS-13-1 Chron-46</a:t>
            </a:r>
          </a:p>
          <a:p>
            <a:pPr eaLnBrk="1" hangingPunct="1"/>
            <a:r>
              <a:rPr lang="en-US" altLang="zh-CN" b="0" dirty="0">
                <a:latin typeface="Arial" charset="0"/>
                <a:ea typeface="SimSun" charset="0"/>
                <a:cs typeface="SimSun" charset="0"/>
              </a:rPr>
              <a:t>OS-17-Kingdom &amp; Covenants Timeline-01</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altLang="zh-CN" b="0" dirty="0">
                <a:latin typeface="Arial" charset="0"/>
                <a:ea typeface="SimSun" charset="0"/>
                <a:cs typeface="SimSun" charset="0"/>
              </a:rPr>
              <a:t>OS-23-Isaiah-97-p337</a:t>
            </a:r>
          </a:p>
          <a:p>
            <a:pPr eaLnBrk="1" hangingPunct="1"/>
            <a:r>
              <a:rPr lang="en-US" altLang="zh-CN" b="0" dirty="0">
                <a:latin typeface="Arial" charset="0"/>
                <a:ea typeface="SimSun" charset="0"/>
                <a:cs typeface="SimSun" charset="0"/>
              </a:rPr>
              <a:t>OS-24-Jeremiah-174-p337</a:t>
            </a:r>
          </a:p>
          <a:p>
            <a:pPr eaLnBrk="1" hangingPunct="1"/>
            <a:r>
              <a:rPr lang="en-US" altLang="zh-CN" b="0" dirty="0">
                <a:latin typeface="Arial" charset="0"/>
                <a:ea typeface="SimSun" charset="0"/>
                <a:cs typeface="SimSun" charset="0"/>
              </a:rPr>
              <a:t>OS-23-Isaiah-97-p337</a:t>
            </a:r>
          </a:p>
          <a:p>
            <a:pPr eaLnBrk="1" hangingPunct="1"/>
            <a:r>
              <a:rPr lang="en-US" altLang="zh-CN" b="0" dirty="0">
                <a:latin typeface="Arial" charset="0"/>
                <a:ea typeface="SimSun" charset="0"/>
                <a:cs typeface="SimSun" charset="0"/>
              </a:rPr>
              <a:t>OS-28-Hosea-49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OS-31-Obadiah-164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05-Acts1-2-slide 45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NS-00-00-Kingdom &amp; Covenants Timeline-English-1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NS-00-Theme of NT-18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NS-09-Gal-143-p9g</a:t>
            </a:r>
          </a:p>
          <a:p>
            <a:pPr eaLnBrk="1" hangingPunct="1"/>
            <a:r>
              <a:rPr lang="en-US" altLang="zh-CN" b="0" dirty="0">
                <a:latin typeface="Arial" charset="0"/>
                <a:ea typeface="SimSun" charset="0"/>
                <a:cs typeface="SimSun" charset="0"/>
              </a:rPr>
              <a:t>NS-19-Hebrews-342-p9g</a:t>
            </a:r>
          </a:p>
          <a:p>
            <a:pPr eaLnBrk="1" hangingPunct="1"/>
            <a:r>
              <a:rPr lang="en-US" altLang="zh-CN" b="0" dirty="0">
                <a:latin typeface="Arial" charset="0"/>
                <a:ea typeface="SimSun" charset="0"/>
                <a:cs typeface="SimSun" charset="0"/>
              </a:rPr>
              <a:t>NS-27-Rev20-22-slide 189</a:t>
            </a:r>
          </a:p>
          <a:p>
            <a:pPr eaLnBrk="1" hangingPunct="1"/>
            <a:r>
              <a:rPr lang="en-US" altLang="zh-CN" b="0" dirty="0">
                <a:latin typeface="Arial" charset="0"/>
                <a:ea typeface="SimSun" charset="0"/>
                <a:cs typeface="SimSun" charset="0"/>
              </a:rPr>
              <a:t>SA-08-Mosaic Law-21-p38a</a:t>
            </a:r>
            <a:endParaRPr lang="zh-CN" altLang="en-US" b="0" dirty="0">
              <a:latin typeface="Arial" charset="0"/>
              <a:ea typeface="SimSun" charset="0"/>
              <a:cs typeface="SimSun" charset="0"/>
            </a:endParaRPr>
          </a:p>
        </p:txBody>
      </p:sp>
    </p:spTree>
    <p:extLst>
      <p:ext uri="{BB962C8B-B14F-4D97-AF65-F5344CB8AC3E}">
        <p14:creationId xmlns:p14="http://schemas.microsoft.com/office/powerpoint/2010/main" val="1646823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1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Comic Sans MS" charset="0"/>
                <a:ea typeface="ＭＳ Ｐゴシック" charset="0"/>
                <a:cs typeface="ＭＳ Ｐゴシック" charset="0"/>
              </a:defRPr>
            </a:lvl1pPr>
            <a:lvl2pPr marL="742950" indent="-285750">
              <a:defRPr sz="2400">
                <a:solidFill>
                  <a:schemeClr val="tx1"/>
                </a:solidFill>
                <a:latin typeface="Comic Sans MS" charset="0"/>
                <a:ea typeface="ＭＳ Ｐゴシック" charset="0"/>
              </a:defRPr>
            </a:lvl2pPr>
            <a:lvl3pPr marL="1143000" indent="-228600">
              <a:defRPr sz="2400">
                <a:solidFill>
                  <a:schemeClr val="tx1"/>
                </a:solidFill>
                <a:latin typeface="Comic Sans MS" charset="0"/>
                <a:ea typeface="ＭＳ Ｐゴシック" charset="0"/>
              </a:defRPr>
            </a:lvl3pPr>
            <a:lvl4pPr marL="1600200" indent="-228600">
              <a:defRPr sz="2400">
                <a:solidFill>
                  <a:schemeClr val="tx1"/>
                </a:solidFill>
                <a:latin typeface="Comic Sans MS" charset="0"/>
                <a:ea typeface="ＭＳ Ｐゴシック" charset="0"/>
              </a:defRPr>
            </a:lvl4pPr>
            <a:lvl5pPr marL="2057400" indent="-22860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BB4968-C7E9-6747-BEE9-ABA413F08DA2}" type="slidenum">
              <a:rPr kumimoji="0" lang="en-GB" sz="1200" b="1" i="0" u="none" strike="noStrike" kern="1200" cap="none" spc="0" normalizeH="0" baseline="0" noProof="0">
                <a:ln>
                  <a:noFill/>
                </a:ln>
                <a:solidFill>
                  <a:prstClr val="white"/>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sz="1200" b="1" i="0" u="none" strike="noStrike" kern="1200" cap="none" spc="0" normalizeH="0" baseline="0" noProof="0">
              <a:ln>
                <a:noFill/>
              </a:ln>
              <a:solidFill>
                <a:prstClr val="white"/>
              </a:solidFill>
              <a:effectLst/>
              <a:uLnTx/>
              <a:uFillTx/>
              <a:latin typeface="Comic Sans MS" charset="0"/>
              <a:ea typeface="ＭＳ Ｐゴシック" charset="0"/>
            </a:endParaRPr>
          </a:p>
        </p:txBody>
      </p:sp>
      <p:sp>
        <p:nvSpPr>
          <p:cNvPr id="1287170" name="Rectangle 2"/>
          <p:cNvSpPr>
            <a:spLocks noGrp="1" noRot="1" noChangeAspect="1" noChangeArrowheads="1"/>
          </p:cNvSpPr>
          <p:nvPr>
            <p:ph type="sldImg"/>
          </p:nvPr>
        </p:nvSpPr>
        <p:spPr>
          <a:solidFill>
            <a:srgbClr val="FFFFFF"/>
          </a:solidFill>
          <a:ln/>
        </p:spPr>
      </p:sp>
      <p:sp>
        <p:nvSpPr>
          <p:cNvPr id="1287171"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need to know who we are—more accurately, who God says we are—our future identity.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shown in the overall structure of the Bible in a chiasm—a literary pattern where earlier content is repeated in reverse order:</a:t>
            </a:r>
          </a:p>
          <a:p>
            <a:r>
              <a:rPr lang="en-US" dirty="0">
                <a:latin typeface="Arial"/>
                <a:ea typeface="ＭＳ Ｐゴシック" charset="0"/>
                <a:cs typeface="Arial"/>
              </a:rPr>
              <a:t>• Creation in Genesis 1–2 • is repeated In the Restored, New Creation in Rev 21–22</a:t>
            </a:r>
          </a:p>
          <a:p>
            <a:r>
              <a:rPr lang="en-US" dirty="0">
                <a:latin typeface="Arial"/>
                <a:ea typeface="ＭＳ Ｐゴシック" charset="0"/>
                <a:cs typeface="Arial"/>
              </a:rPr>
              <a:t>• Man was created to rule over the fish, birds, and land animals (Gen. 1:28) but he gave over his rule over to the god of this world, Satan (2 Cor. 4:4)</a:t>
            </a:r>
          </a:p>
          <a:p>
            <a:r>
              <a:rPr lang="en-US" dirty="0">
                <a:latin typeface="Arial"/>
                <a:ea typeface="ＭＳ Ｐゴシック" charset="0"/>
                <a:cs typeface="Arial"/>
              </a:rPr>
              <a:t>• But this rule will be restored during the 1000-year reign of the saints (Rev. 20:4-6)</a:t>
            </a:r>
          </a:p>
          <a:p>
            <a:r>
              <a:rPr lang="en-US" dirty="0">
                <a:latin typeface="Arial"/>
                <a:ea typeface="ＭＳ Ｐゴシック" charset="0"/>
                <a:cs typeface="Arial"/>
              </a:rPr>
              <a:t>• Christ is the central Person of history, • both as Lamb (Redeemer) • and as Lion (Ruler of all creation in the line of David)</a:t>
            </a:r>
          </a:p>
          <a:p>
            <a:r>
              <a:rPr lang="en-US" dirty="0">
                <a:latin typeface="Arial"/>
                <a:ea typeface="ＭＳ Ｐゴシック" charset="0"/>
                <a:cs typeface="Arial"/>
              </a:rPr>
              <a:t>________________</a:t>
            </a:r>
          </a:p>
          <a:p>
            <a:r>
              <a:rPr lang="en-US">
                <a:latin typeface="Arial"/>
                <a:ea typeface="ＭＳ Ｐゴシック" charset="0"/>
                <a:cs typeface="Arial"/>
              </a:rPr>
              <a:t>BE-17-Esther-76</a:t>
            </a:r>
            <a:endParaRPr lang="en-US" dirty="0">
              <a:latin typeface="Arial"/>
              <a:ea typeface="ＭＳ Ｐゴシック" charset="0"/>
              <a:cs typeface="Arial"/>
            </a:endParaRPr>
          </a:p>
          <a:p>
            <a:r>
              <a:rPr lang="en-US" dirty="0">
                <a:latin typeface="Arial"/>
                <a:ea typeface="ＭＳ Ｐゴシック" charset="0"/>
                <a:cs typeface="Arial"/>
              </a:rPr>
              <a:t>OC-17-Genesis Authorship-14</a:t>
            </a:r>
          </a:p>
          <a:p>
            <a:r>
              <a:rPr lang="en-US" dirty="0">
                <a:latin typeface="Arial"/>
                <a:ea typeface="ＭＳ Ｐゴシック" charset="0"/>
                <a:cs typeface="Arial"/>
              </a:rPr>
              <a:t>OS-01-Genesis1-3-slide 243</a:t>
            </a:r>
          </a:p>
          <a:p>
            <a:r>
              <a:rPr lang="en-US" dirty="0">
                <a:latin typeface="Arial"/>
                <a:ea typeface="ＭＳ Ｐゴシック" charset="0"/>
                <a:cs typeface="Arial"/>
              </a:rPr>
              <a:t>OS-17-Esther-17, 145</a:t>
            </a:r>
          </a:p>
          <a:p>
            <a:r>
              <a:rPr lang="en-US" dirty="0">
                <a:latin typeface="Arial"/>
                <a:ea typeface="ＭＳ Ｐゴシック" charset="0"/>
                <a:cs typeface="Arial"/>
              </a:rPr>
              <a:t>NS-27-Rev20-22-slide 206</a:t>
            </a:r>
          </a:p>
          <a:p>
            <a:endParaRPr lang="en-US" dirty="0">
              <a:latin typeface="Arial"/>
              <a:ea typeface="ＭＳ Ｐゴシック" charset="0"/>
              <a:cs typeface="Arial"/>
            </a:endParaRPr>
          </a:p>
        </p:txBody>
      </p:sp>
    </p:spTree>
    <p:extLst>
      <p:ext uri="{BB962C8B-B14F-4D97-AF65-F5344CB8AC3E}">
        <p14:creationId xmlns:p14="http://schemas.microsoft.com/office/powerpoint/2010/main" val="12445366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2"/>
          <p:cNvSpPr>
            <a:spLocks noGrp="1" noRot="1" noChangeAspect="1" noChangeArrowheads="1" noTextEdit="1"/>
          </p:cNvSpPr>
          <p:nvPr>
            <p:ph type="sldImg"/>
          </p:nvPr>
        </p:nvSpPr>
        <p:spPr>
          <a:xfrm>
            <a:off x="1150938" y="692150"/>
            <a:ext cx="4556125" cy="3416300"/>
          </a:xfrm>
          <a:ln/>
        </p:spPr>
      </p:sp>
      <p:sp>
        <p:nvSpPr>
          <p:cNvPr id="336898"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ormAutofit fontScale="92500" lnSpcReduction="10000"/>
          </a:bodyPr>
          <a:lstStyle/>
          <a:p>
            <a:r>
              <a:rPr lang="en-US" altLang="en-US" dirty="0">
                <a:latin typeface="Arial" pitchFamily="34" charset="0"/>
                <a:ea typeface="ＭＳ Ｐゴシック" pitchFamily="34" charset="-128"/>
              </a:rPr>
              <a:t>• The OT is a story more than a poetic description.</a:t>
            </a:r>
          </a:p>
          <a:p>
            <a:r>
              <a:rPr lang="en-US" altLang="en-US" dirty="0">
                <a:latin typeface="Arial" pitchFamily="34" charset="0"/>
                <a:ea typeface="ＭＳ Ｐゴシック" pitchFamily="34" charset="-128"/>
              </a:rPr>
              <a:t>• This part in yellow italics is the main part of the main theme!</a:t>
            </a:r>
          </a:p>
          <a:p>
            <a:r>
              <a:rPr lang="en-US" altLang="en-US" dirty="0">
                <a:latin typeface="Arial" pitchFamily="34" charset="0"/>
                <a:ea typeface="ＭＳ Ｐゴシック" pitchFamily="34" charset="-128"/>
              </a:rPr>
              <a:t>• Most descriptions of the overall theme lack kingdom ideas. But this one includes the problem</a:t>
            </a:r>
          </a:p>
          <a:p>
            <a:r>
              <a:rPr lang="en-US" altLang="en-US" dirty="0">
                <a:latin typeface="Arial" pitchFamily="34" charset="0"/>
                <a:ea typeface="ＭＳ Ｐゴシック" pitchFamily="34" charset="-128"/>
              </a:rPr>
              <a:t>• the solution (redemption)</a:t>
            </a:r>
          </a:p>
          <a:p>
            <a:r>
              <a:rPr lang="en-US" altLang="en-US" dirty="0">
                <a:latin typeface="Arial" pitchFamily="34" charset="0"/>
                <a:ea typeface="ＭＳ Ｐゴシック" pitchFamily="34" charset="-128"/>
              </a:rPr>
              <a:t>• the covenant nation of Israel</a:t>
            </a:r>
          </a:p>
          <a:p>
            <a:r>
              <a:rPr lang="en-US" altLang="en-US" dirty="0">
                <a:latin typeface="Arial" pitchFamily="34" charset="0"/>
                <a:ea typeface="ＭＳ Ｐゴシック" pitchFamily="34" charset="-128"/>
              </a:rPr>
              <a:t>• the Messiah as King </a:t>
            </a:r>
          </a:p>
          <a:p>
            <a:r>
              <a:rPr lang="en-US" altLang="en-US" dirty="0">
                <a:latin typeface="Arial" pitchFamily="34" charset="0"/>
                <a:ea typeface="ＭＳ Ｐゴシック" pitchFamily="34" charset="-128"/>
              </a:rPr>
              <a:t>• (not just Savior), </a:t>
            </a:r>
          </a:p>
          <a:p>
            <a:r>
              <a:rPr lang="en-US" altLang="en-US" dirty="0">
                <a:latin typeface="Arial" pitchFamily="34" charset="0"/>
                <a:ea typeface="ＭＳ Ｐゴシック" pitchFamily="34" charset="-128"/>
              </a:rPr>
              <a:t>• and the Abrahamic Covenant.</a:t>
            </a:r>
            <a:endParaRPr lang="en-US" altLang="zh-CN" b="0" dirty="0">
              <a:latin typeface="Arial" panose="020B0604020202020204" pitchFamily="34" charset="0"/>
              <a:ea typeface="ＭＳ Ｐゴシック" charset="0"/>
              <a:cs typeface="Arial" panose="020B0604020202020204" pitchFamily="34" charset="0"/>
            </a:endParaRPr>
          </a:p>
          <a:p>
            <a:pPr eaLnBrk="1" hangingPunct="1"/>
            <a:r>
              <a:rPr lang="en-US" altLang="zh-CN" b="0" dirty="0">
                <a:latin typeface="Arial" panose="020B0604020202020204" pitchFamily="34" charset="0"/>
                <a:ea typeface="ＭＳ Ｐゴシック" charset="0"/>
                <a:cs typeface="Arial" panose="020B0604020202020204" pitchFamily="34" charset="0"/>
              </a:rPr>
              <a:t>__________</a:t>
            </a:r>
          </a:p>
          <a:p>
            <a:pPr eaLnBrk="1" hangingPunct="1"/>
            <a:r>
              <a:rPr lang="en-US" altLang="zh-CN" b="0" dirty="0">
                <a:latin typeface="Arial" charset="0"/>
                <a:ea typeface="SimSun" charset="0"/>
                <a:cs typeface="SimSun" charset="0"/>
              </a:rPr>
              <a:t>Common-152</a:t>
            </a:r>
          </a:p>
          <a:p>
            <a:pPr eaLnBrk="1" hangingPunct="1"/>
            <a:r>
              <a:rPr lang="en-US" altLang="zh-CN" b="0" dirty="0">
                <a:latin typeface="Arial" charset="0"/>
                <a:ea typeface="SimSun" charset="0"/>
                <a:cs typeface="SimSun" charset="0"/>
              </a:rPr>
              <a:t>BT-01-OT Biblical Theology-26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panose="020B0604020202020204" pitchFamily="34" charset="0"/>
                <a:ea typeface="ＭＳ Ｐゴシック" charset="0"/>
                <a:cs typeface="Arial" panose="020B0604020202020204" pitchFamily="34" charset="0"/>
              </a:rPr>
              <a:t>OS-00-Intro &amp; Biblical Theolgy-104</a:t>
            </a:r>
            <a:endParaRPr lang="en-US" altLang="zh-CN" b="0" dirty="0">
              <a:latin typeface="Arial" charset="0"/>
              <a:ea typeface="SimSun" charset="0"/>
              <a:cs typeface="SimSun" charset="0"/>
            </a:endParaRPr>
          </a:p>
          <a:p>
            <a:r>
              <a:rPr lang="en-US" dirty="0">
                <a:latin typeface="Times New Roman" charset="0"/>
                <a:ea typeface="ＭＳ Ｐゴシック" charset="0"/>
                <a:cs typeface="ＭＳ Ｐゴシック" charset="0"/>
              </a:rPr>
              <a:t>OS-01-Gen1-3-slide 100?</a:t>
            </a:r>
            <a:endParaRPr lang="en-US" altLang="zh-CN" b="0" dirty="0">
              <a:latin typeface="Arial" panose="020B0604020202020204" pitchFamily="34" charset="0"/>
              <a:ea typeface="ＭＳ Ｐゴシック" charset="0"/>
              <a:cs typeface="Arial" panose="020B0604020202020204" pitchFamily="34" charset="0"/>
            </a:endParaRPr>
          </a:p>
          <a:p>
            <a:r>
              <a:rPr lang="en-US" altLang="zh-CN" b="0" dirty="0">
                <a:latin typeface="Arial" panose="020B0604020202020204" pitchFamily="34" charset="0"/>
                <a:ea typeface="ＭＳ Ｐゴシック" charset="0"/>
                <a:cs typeface="Arial" panose="020B0604020202020204" pitchFamily="34" charset="0"/>
              </a:rPr>
              <a:t>OS-23-Isaiah_24-39/Slide 266 on Supplements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panose="020B0604020202020204" pitchFamily="34" charset="0"/>
                <a:ea typeface="ＭＳ Ｐゴシック" charset="0"/>
                <a:cs typeface="Arial" panose="020B0604020202020204" pitchFamily="34" charset="0"/>
              </a:rPr>
              <a:t>OS-23-Isaiah_49-59/Slide 172 on Supplements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Arial" panose="020B0604020202020204" pitchFamily="34" charset="0"/>
                <a:ea typeface="ＭＳ Ｐゴシック" charset="0"/>
                <a:cs typeface="Arial" panose="020B0604020202020204" pitchFamily="34" charset="0"/>
              </a:rPr>
              <a:t>OS-23-Isaiah_60-66/Slide 103 on Supplements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NS-00-Theme of NT-19</a:t>
            </a:r>
            <a:endParaRPr lang="en-US" altLang="zh-CN" b="0" dirty="0">
              <a:latin typeface="Arial" panose="020B0604020202020204" pitchFamily="34" charset="0"/>
              <a:ea typeface="ＭＳ Ｐゴシック" charset="0"/>
              <a:cs typeface="Arial" panose="020B0604020202020204" pitchFamily="34" charset="0"/>
            </a:endParaRPr>
          </a:p>
          <a:p>
            <a:r>
              <a:rPr lang="en-US" b="0" dirty="0">
                <a:latin typeface="Arial" panose="020B0604020202020204" pitchFamily="34" charset="0"/>
                <a:ea typeface="ＭＳ Ｐゴシック" charset="0"/>
                <a:cs typeface="Arial" panose="020B0604020202020204" pitchFamily="34" charset="0"/>
              </a:rPr>
              <a:t>NS-05-Acts1-2-slide 45?</a:t>
            </a:r>
          </a:p>
          <a:p>
            <a:r>
              <a:rPr lang="en-US" b="0" dirty="0">
                <a:latin typeface="Arial" panose="020B0604020202020204" pitchFamily="34" charset="0"/>
                <a:ea typeface="ＭＳ Ｐゴシック" charset="0"/>
                <a:cs typeface="Arial" panose="020B0604020202020204" pitchFamily="34" charset="0"/>
              </a:rPr>
              <a:t>NS-22-Rev20-22-slide ?</a:t>
            </a:r>
          </a:p>
        </p:txBody>
      </p:sp>
    </p:spTree>
    <p:extLst>
      <p:ext uri="{BB962C8B-B14F-4D97-AF65-F5344CB8AC3E}">
        <p14:creationId xmlns:p14="http://schemas.microsoft.com/office/powerpoint/2010/main" val="655189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a:xfrm>
            <a:off x="1150938" y="692150"/>
            <a:ext cx="4556125" cy="3416300"/>
          </a:xfrm>
          <a:ln/>
        </p:spPr>
      </p:sp>
      <p:sp>
        <p:nvSpPr>
          <p:cNvPr id="111618"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The key NT theme should match or complete the OT one, right? </a:t>
            </a:r>
          </a:p>
          <a:p>
            <a:r>
              <a:rPr lang="en-US" altLang="en-US" dirty="0">
                <a:latin typeface="Arial" pitchFamily="34" charset="0"/>
                <a:ea typeface="ＭＳ Ｐゴシック" pitchFamily="34" charset="-128"/>
              </a:rPr>
              <a:t>• Like the OT, the NT narrates—it is a story also.</a:t>
            </a:r>
          </a:p>
          <a:p>
            <a:r>
              <a:rPr lang="en-US" altLang="en-US" dirty="0">
                <a:latin typeface="Arial" pitchFamily="34" charset="0"/>
                <a:ea typeface="ＭＳ Ｐゴシック" pitchFamily="34" charset="-128"/>
              </a:rPr>
              <a:t>• The kingdom of God is noted hundreds of times</a:t>
            </a:r>
          </a:p>
          <a:p>
            <a:r>
              <a:rPr lang="en-US" altLang="en-US" dirty="0">
                <a:latin typeface="Arial" pitchFamily="34" charset="0"/>
                <a:ea typeface="ＭＳ Ｐゴシック" pitchFamily="34" charset="-128"/>
              </a:rPr>
              <a:t>• The means of proclamation is the Church</a:t>
            </a:r>
          </a:p>
          <a:p>
            <a:r>
              <a:rPr lang="en-US" altLang="en-US" dirty="0">
                <a:latin typeface="Arial" pitchFamily="34" charset="0"/>
                <a:ea typeface="ＭＳ Ｐゴシック" pitchFamily="34" charset="-128"/>
              </a:rPr>
              <a:t>• The message is the same as in the OT, that is, grace</a:t>
            </a:r>
          </a:p>
          <a:p>
            <a:r>
              <a:rPr lang="en-US" altLang="en-US" dirty="0">
                <a:latin typeface="Arial" pitchFamily="34" charset="0"/>
                <a:ea typeface="ＭＳ Ｐゴシック" pitchFamily="34" charset="-128"/>
              </a:rPr>
              <a:t>• This grace is received by faith and not works</a:t>
            </a:r>
          </a:p>
          <a:p>
            <a:r>
              <a:rPr lang="en-US" altLang="en-US" dirty="0">
                <a:latin typeface="Arial" pitchFamily="34" charset="0"/>
                <a:ea typeface="ＭＳ Ｐゴシック" pitchFamily="34" charset="-128"/>
              </a:rPr>
              <a:t>• Christ is the only object of our salvation faith</a:t>
            </a:r>
          </a:p>
          <a:p>
            <a:r>
              <a:rPr lang="en-US" altLang="en-US" dirty="0">
                <a:latin typeface="Arial" pitchFamily="34" charset="0"/>
                <a:ea typeface="ＭＳ Ｐゴシック" pitchFamily="34" charset="-128"/>
              </a:rPr>
              <a:t>• His salvation will result in his rule</a:t>
            </a:r>
          </a:p>
          <a:p>
            <a:r>
              <a:rPr lang="en-US" altLang="en-US" dirty="0">
                <a:latin typeface="Arial" pitchFamily="34" charset="0"/>
                <a:ea typeface="ＭＳ Ｐゴシック" pitchFamily="34" charset="-128"/>
              </a:rPr>
              <a:t>• This will complete the Davidic aspect of the Abrahamic Covenant</a:t>
            </a:r>
          </a:p>
          <a:p>
            <a:r>
              <a:rPr lang="en-US" altLang="en-US" dirty="0">
                <a:latin typeface="Arial" pitchFamily="34" charset="0"/>
                <a:ea typeface="ＭＳ Ｐゴシック" pitchFamily="34" charset="-128"/>
              </a:rPr>
              <a:t>• And God will receive the glory for it all</a:t>
            </a:r>
          </a:p>
          <a:p>
            <a:pPr eaLnBrk="1" hangingPunct="1"/>
            <a:r>
              <a:rPr lang="en-US" altLang="zh-CN" b="0" dirty="0">
                <a:latin typeface="Arial" panose="020B0604020202020204" pitchFamily="34" charset="0"/>
                <a:ea typeface="ＭＳ Ｐゴシック" charset="0"/>
                <a:cs typeface="Arial" panose="020B0604020202020204" pitchFamily="34" charset="0"/>
              </a:rPr>
              <a:t>__________</a:t>
            </a:r>
          </a:p>
          <a:p>
            <a:pPr eaLnBrk="1" hangingPunct="1"/>
            <a:r>
              <a:rPr lang="en-US" altLang="zh-CN" b="0" dirty="0">
                <a:latin typeface="Arial" charset="0"/>
                <a:ea typeface="SimSun" charset="0"/>
                <a:cs typeface="SimSun" charset="0"/>
              </a:rPr>
              <a:t>Common-153</a:t>
            </a:r>
          </a:p>
          <a:p>
            <a:pPr eaLnBrk="1" hangingPunct="1"/>
            <a:r>
              <a:rPr lang="en-US" altLang="zh-CN" b="0" dirty="0">
                <a:latin typeface="Arial" charset="0"/>
                <a:ea typeface="SimSun" charset="0"/>
                <a:cs typeface="SimSun" charset="0"/>
              </a:rPr>
              <a:t>BT-01-OT Biblical Theology-27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NS-00-Theme of NT-20</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a:xfrm>
            <a:off x="1150938" y="692150"/>
            <a:ext cx="4556125" cy="3416300"/>
          </a:xfrm>
          <a:ln/>
        </p:spPr>
      </p:sp>
      <p:sp>
        <p:nvSpPr>
          <p:cNvPr id="111618"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So, now we can give the theme of the entire Bible!</a:t>
            </a:r>
          </a:p>
          <a:p>
            <a:r>
              <a:rPr lang="en-US" altLang="en-US" dirty="0">
                <a:latin typeface="Arial" pitchFamily="34" charset="0"/>
                <a:ea typeface="ＭＳ Ｐゴシック" pitchFamily="34" charset="-128"/>
              </a:rPr>
              <a:t>• The whole book is a story—God's story—History, or "His story."</a:t>
            </a:r>
          </a:p>
          <a:p>
            <a:r>
              <a:rPr lang="en-US" altLang="en-US" dirty="0">
                <a:latin typeface="Arial" pitchFamily="34" charset="0"/>
                <a:ea typeface="ＭＳ Ｐゴシック" pitchFamily="34" charset="-128"/>
              </a:rPr>
              <a:t>• God sharing his rule is the key theme</a:t>
            </a:r>
          </a:p>
          <a:p>
            <a:r>
              <a:rPr lang="en-US" altLang="en-US" dirty="0">
                <a:latin typeface="Arial" pitchFamily="34" charset="0"/>
                <a:ea typeface="ＭＳ Ｐゴシック" pitchFamily="34" charset="-128"/>
              </a:rPr>
              <a:t>• Israel had the key role to bring us Jesus</a:t>
            </a:r>
          </a:p>
          <a:p>
            <a:r>
              <a:rPr lang="en-US" altLang="en-US" dirty="0">
                <a:latin typeface="Arial" pitchFamily="34" charset="0"/>
                <a:ea typeface="ＭＳ Ｐゴシック" pitchFamily="34" charset="-128"/>
              </a:rPr>
              <a:t>• Jesus brings the Church to preach Him</a:t>
            </a:r>
          </a:p>
          <a:p>
            <a:r>
              <a:rPr lang="en-US" altLang="en-US" dirty="0">
                <a:latin typeface="Arial" pitchFamily="34" charset="0"/>
                <a:ea typeface="ＭＳ Ｐゴシック" pitchFamily="34" charset="-128"/>
              </a:rPr>
              <a:t>• The Bible's message is to trust Jesus</a:t>
            </a:r>
          </a:p>
          <a:p>
            <a:r>
              <a:rPr lang="en-US" altLang="en-US" dirty="0">
                <a:latin typeface="Arial" pitchFamily="34" charset="0"/>
                <a:ea typeface="ＭＳ Ｐゴシック" pitchFamily="34" charset="-128"/>
              </a:rPr>
              <a:t>• Why? There is no other Redeemer or Ultimate Ruler</a:t>
            </a:r>
          </a:p>
          <a:p>
            <a:r>
              <a:rPr lang="en-US" altLang="en-US" dirty="0">
                <a:latin typeface="Arial" pitchFamily="34" charset="0"/>
                <a:ea typeface="ＭＳ Ｐゴシック" pitchFamily="34" charset="-128"/>
              </a:rPr>
              <a:t>• No one else fulfills all the promises to Abraham</a:t>
            </a:r>
          </a:p>
          <a:p>
            <a:r>
              <a:rPr lang="en-US" altLang="en-US" dirty="0">
                <a:latin typeface="Arial" pitchFamily="34" charset="0"/>
                <a:ea typeface="ＭＳ Ｐゴシック" pitchFamily="34" charset="-128"/>
              </a:rPr>
              <a:t>• No one else will glorify God like Jesus</a:t>
            </a:r>
          </a:p>
          <a:p>
            <a:pPr eaLnBrk="1" hangingPunct="1"/>
            <a:r>
              <a:rPr lang="en-US" altLang="zh-CN" b="0" dirty="0">
                <a:latin typeface="Arial" panose="020B0604020202020204" pitchFamily="34" charset="0"/>
                <a:ea typeface="ＭＳ Ｐゴシック" charset="0"/>
                <a:cs typeface="Arial" panose="020B0604020202020204" pitchFamily="34" charset="0"/>
              </a:rPr>
              <a:t>__________</a:t>
            </a:r>
          </a:p>
          <a:p>
            <a:pPr eaLnBrk="1" hangingPunct="1"/>
            <a:r>
              <a:rPr lang="en-US" altLang="zh-CN" b="0" dirty="0">
                <a:latin typeface="Arial" charset="0"/>
                <a:ea typeface="SimSun" charset="0"/>
                <a:cs typeface="SimSun" charset="0"/>
              </a:rPr>
              <a:t>Common-154</a:t>
            </a:r>
          </a:p>
          <a:p>
            <a:pPr eaLnBrk="1" hangingPunct="1"/>
            <a:r>
              <a:rPr lang="en-US" altLang="zh-CN" b="0" dirty="0">
                <a:latin typeface="Arial" charset="0"/>
                <a:ea typeface="SimSun" charset="0"/>
                <a:cs typeface="SimSun" charset="0"/>
              </a:rPr>
              <a:t>BT-01-OT Biblical Theology-28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NS-00-Theme of NT-20</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44</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sz="1200" b="0" dirty="0">
                <a:solidFill>
                  <a:srgbClr val="FFFFFF"/>
                </a:solidFill>
                <a:latin typeface="Arial" charset="0"/>
                <a:ea typeface="ＭＳ Ｐゴシック" charset="0"/>
              </a:rPr>
              <a:t>NT Survey (ns)</a:t>
            </a:r>
            <a:endParaRPr lang="en-US" b="0" dirty="0">
              <a:latin typeface="Arial"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xfrm>
            <a:off x="1150938" y="692150"/>
            <a:ext cx="4556125" cy="3416300"/>
          </a:xfrm>
          <a:ln/>
        </p:spPr>
      </p:sp>
      <p:sp>
        <p:nvSpPr>
          <p:cNvPr id="70658"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Think about most movies. They follow a familiar plot:</a:t>
            </a:r>
          </a:p>
          <a:p>
            <a:r>
              <a:rPr lang="en-US" altLang="en-US" dirty="0">
                <a:latin typeface="Arial" pitchFamily="34" charset="0"/>
                <a:ea typeface="ＭＳ Ｐゴシック" pitchFamily="34" charset="-128"/>
              </a:rPr>
              <a:t>1. There is a problem that comes to a crisis point.</a:t>
            </a:r>
          </a:p>
          <a:p>
            <a:r>
              <a:rPr lang="en-US" altLang="en-US" dirty="0">
                <a:latin typeface="Arial" pitchFamily="34" charset="0"/>
                <a:ea typeface="ＭＳ Ｐゴシック" pitchFamily="34" charset="-128"/>
              </a:rPr>
              <a:t>2. A Savior figure rises to conquer the problem.</a:t>
            </a:r>
          </a:p>
          <a:p>
            <a:r>
              <a:rPr lang="en-US" altLang="en-US" dirty="0">
                <a:latin typeface="Arial" pitchFamily="34" charset="0"/>
                <a:ea typeface="ＭＳ Ｐゴシック" pitchFamily="34" charset="-128"/>
              </a:rPr>
              <a:t>3. Resolution results.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xfrm>
            <a:off x="1150938" y="692150"/>
            <a:ext cx="4556125" cy="3416300"/>
          </a:xfrm>
          <a:ln/>
        </p:spPr>
      </p:sp>
      <p:sp>
        <p:nvSpPr>
          <p:cNvPr id="72706"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Scholars often rightfully speak of the process of God redeeming us.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xfrm>
            <a:off x="1150938" y="692150"/>
            <a:ext cx="4556125" cy="3416300"/>
          </a:xfrm>
          <a:ln/>
        </p:spPr>
      </p:sp>
      <p:sp>
        <p:nvSpPr>
          <p:cNvPr id="74754"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Human history narrowed down to Jesus Christ and expanded from there. From the "First Adam" came all peoples initially but this narrowed to the nation of Israel, the tribe of Judah, and the line or family of David that brought us, Jesus. Then history expands from the 11 apostles to the 120 at Pentecost to over 5000 that saw the resurrected Jesus, and eventually this "Second Adam" will rule the entire world!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xfrm>
            <a:off x="1150938" y="692150"/>
            <a:ext cx="4556125" cy="3416300"/>
          </a:xfrm>
          <a:ln/>
        </p:spPr>
      </p:sp>
      <p:sp>
        <p:nvSpPr>
          <p:cNvPr id="76802"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ea typeface="ＭＳ Ｐゴシック" pitchFamily="34" charset="-128"/>
              </a:rPr>
              <a:t>The person of Christ bridges the OT and the NT.</a:t>
            </a:r>
          </a:p>
          <a:p>
            <a:r>
              <a:rPr lang="en-US" altLang="en-US" dirty="0">
                <a:latin typeface="Arial" pitchFamily="34" charset="0"/>
                <a:ea typeface="ＭＳ Ｐゴシック" pitchFamily="34" charset="-128"/>
              </a:rPr>
              <a:t>His redemption is taught some in the OT: Gen 3:15; Leviticus typology; Isa 53; 61:1-4</a:t>
            </a:r>
          </a:p>
          <a:p>
            <a:r>
              <a:rPr lang="en-US" altLang="en-US" dirty="0">
                <a:latin typeface="Arial" pitchFamily="34" charset="0"/>
                <a:ea typeface="ＭＳ Ｐゴシック" pitchFamily="34" charset="-128"/>
              </a:rPr>
              <a:t>However, his rule bridges the OT and NT more than his atonement. </a:t>
            </a:r>
          </a:p>
          <a:p>
            <a:r>
              <a:rPr lang="en-US" altLang="en-US" dirty="0">
                <a:latin typeface="Arial" pitchFamily="34" charset="0"/>
                <a:ea typeface="ＭＳ Ｐゴシック" pitchFamily="34" charset="-128"/>
              </a:rPr>
              <a:t>• It also has at least six other problems (read).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About the Revelation, the beloved late theologian, John Walvoord, wrote this: "Such is the scenario as the Bible reaches its glorious conclusion in the Book of the Revelation.  </a:t>
            </a:r>
          </a:p>
          <a:p>
            <a:pPr eaLnBrk="1" hangingPunct="1">
              <a:spcBef>
                <a:spcPct val="0"/>
              </a:spcBef>
            </a:pPr>
            <a:r>
              <a:rPr lang="en-US" b="0">
                <a:solidFill>
                  <a:srgbClr val="000000"/>
                </a:solidFill>
                <a:latin typeface="Times New Roman" charset="0"/>
              </a:rPr>
              <a:t>////	There, in the millennial context, all the many streams of history and God's unconditional covenants flow together toward completion. </a:t>
            </a:r>
          </a:p>
          <a:p>
            <a:pPr eaLnBrk="1" hangingPunct="1">
              <a:spcBef>
                <a:spcPct val="0"/>
              </a:spcBef>
            </a:pPr>
            <a:r>
              <a:rPr lang="en-US" b="0">
                <a:solidFill>
                  <a:srgbClr val="000000"/>
                </a:solidFill>
                <a:latin typeface="Times New Roman" charset="0"/>
              </a:rPr>
              <a:t>////	All that was promised has been fulfilled. </a:t>
            </a:r>
          </a:p>
          <a:p>
            <a:pPr eaLnBrk="1" hangingPunct="1">
              <a:spcBef>
                <a:spcPct val="0"/>
              </a:spcBef>
            </a:pPr>
            <a:r>
              <a:rPr lang="en-US" b="0">
                <a:solidFill>
                  <a:srgbClr val="000000"/>
                </a:solidFill>
                <a:latin typeface="Times New Roman" charset="0"/>
              </a:rPr>
              <a:t>////	That ancient understanding between God and his friend, ABRAHAM, is accomplished."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53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b="0">
                <a:solidFill>
                  <a:srgbClr val="000000"/>
                </a:solidFill>
                <a:latin typeface="Times New Roman" charset="0"/>
              </a:rPr>
              <a:t>And so…THE ABRAHAMIC COVENANT progresses with fulfillment of the LAND, SEED, and BLESSING promises: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31575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defTabSz="457200">
              <a:defRPr/>
            </a:lvl1pPr>
          </a:lstStyle>
          <a:p>
            <a:pPr>
              <a:defRPr/>
            </a:pPr>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a:lvl1pPr>
          </a:lstStyle>
          <a:p>
            <a:pPr>
              <a:defRPr/>
            </a:pPr>
            <a:fld id="{F069B066-8B5C-3441-B625-5A70986349B8}" type="slidenum">
              <a:rPr lang="en-US"/>
              <a:pPr>
                <a:defRPr/>
              </a:pPr>
              <a:t>‹#›</a:t>
            </a:fld>
            <a:endParaRPr lang="en-US"/>
          </a:p>
        </p:txBody>
      </p:sp>
    </p:spTree>
    <p:extLst>
      <p:ext uri="{BB962C8B-B14F-4D97-AF65-F5344CB8AC3E}">
        <p14:creationId xmlns:p14="http://schemas.microsoft.com/office/powerpoint/2010/main" val="140821501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Rectangle 5"/>
          <p:cNvSpPr>
            <a:spLocks noGrp="1" noChangeArrowheads="1"/>
          </p:cNvSpPr>
          <p:nvPr>
            <p:ph type="sldNum" idx="10"/>
          </p:nvPr>
        </p:nvSpPr>
        <p:spPr>
          <a:ln/>
        </p:spPr>
        <p:txBody>
          <a:bodyPr/>
          <a:lstStyle>
            <a:lvl1pPr>
              <a:defRPr/>
            </a:lvl1pPr>
          </a:lstStyle>
          <a:p>
            <a:pPr>
              <a:defRPr/>
            </a:pPr>
            <a:fld id="{F85347A7-2A04-6D44-8D84-3ABA9238A062}" type="slidenum">
              <a:rPr lang="en-GB"/>
              <a:pPr>
                <a:defRPr/>
              </a:pPr>
              <a:t>‹#›</a:t>
            </a:fld>
            <a:endParaRPr lang="en-GB"/>
          </a:p>
        </p:txBody>
      </p:sp>
    </p:spTree>
    <p:extLst>
      <p:ext uri="{BB962C8B-B14F-4D97-AF65-F5344CB8AC3E}">
        <p14:creationId xmlns:p14="http://schemas.microsoft.com/office/powerpoint/2010/main" val="30554008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S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Rectangle 5"/>
          <p:cNvSpPr>
            <a:spLocks noGrp="1" noChangeArrowheads="1"/>
          </p:cNvSpPr>
          <p:nvPr>
            <p:ph type="sldNum" idx="10"/>
          </p:nvPr>
        </p:nvSpPr>
        <p:spPr>
          <a:ln/>
        </p:spPr>
        <p:txBody>
          <a:bodyPr/>
          <a:lstStyle>
            <a:lvl1pPr>
              <a:defRPr/>
            </a:lvl1pPr>
          </a:lstStyle>
          <a:p>
            <a:pPr>
              <a:defRPr/>
            </a:pPr>
            <a:fld id="{80B764D0-5BA9-B149-A0A9-3D4022501C8D}" type="slidenum">
              <a:rPr lang="en-GB"/>
              <a:pPr>
                <a:defRPr/>
              </a:pPr>
              <a:t>‹#›</a:t>
            </a:fld>
            <a:endParaRPr lang="en-GB"/>
          </a:p>
        </p:txBody>
      </p:sp>
    </p:spTree>
    <p:extLst>
      <p:ext uri="{BB962C8B-B14F-4D97-AF65-F5344CB8AC3E}">
        <p14:creationId xmlns:p14="http://schemas.microsoft.com/office/powerpoint/2010/main" val="3076067580"/>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Rectangle 5"/>
          <p:cNvSpPr>
            <a:spLocks noGrp="1" noChangeArrowheads="1"/>
          </p:cNvSpPr>
          <p:nvPr>
            <p:ph type="sldNum" idx="10"/>
          </p:nvPr>
        </p:nvSpPr>
        <p:spPr>
          <a:ln/>
        </p:spPr>
        <p:txBody>
          <a:bodyPr/>
          <a:lstStyle>
            <a:lvl1pPr>
              <a:defRPr/>
            </a:lvl1pPr>
          </a:lstStyle>
          <a:p>
            <a:pPr>
              <a:defRPr/>
            </a:pPr>
            <a:fld id="{A9985377-9BA2-DA4B-9B5F-B625ECADCDB7}" type="slidenum">
              <a:rPr lang="en-GB"/>
              <a:pPr>
                <a:defRPr/>
              </a:pPr>
              <a:t>‹#›</a:t>
            </a:fld>
            <a:endParaRPr lang="en-GB"/>
          </a:p>
        </p:txBody>
      </p:sp>
    </p:spTree>
    <p:extLst>
      <p:ext uri="{BB962C8B-B14F-4D97-AF65-F5344CB8AC3E}">
        <p14:creationId xmlns:p14="http://schemas.microsoft.com/office/powerpoint/2010/main" val="4229715265"/>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F544AE76-501E-8344-BA13-059043118E0B}" type="slidenum">
              <a:rPr lang="en-GB"/>
              <a:pPr>
                <a:defRPr/>
              </a:pPr>
              <a:t>‹#›</a:t>
            </a:fld>
            <a:endParaRPr lang="en-GB"/>
          </a:p>
        </p:txBody>
      </p:sp>
    </p:spTree>
    <p:extLst>
      <p:ext uri="{BB962C8B-B14F-4D97-AF65-F5344CB8AC3E}">
        <p14:creationId xmlns:p14="http://schemas.microsoft.com/office/powerpoint/2010/main" val="2312257787"/>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S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7FFF68E7-5224-284F-9E67-4424C231D012}" type="slidenum">
              <a:rPr lang="en-GB"/>
              <a:pPr>
                <a:defRPr/>
              </a:pPr>
              <a:t>‹#›</a:t>
            </a:fld>
            <a:endParaRPr lang="en-GB"/>
          </a:p>
        </p:txBody>
      </p:sp>
    </p:spTree>
    <p:extLst>
      <p:ext uri="{BB962C8B-B14F-4D97-AF65-F5344CB8AC3E}">
        <p14:creationId xmlns:p14="http://schemas.microsoft.com/office/powerpoint/2010/main" val="382785114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S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0CA86173-5A66-B44A-86F2-FF524B9C6549}" type="slidenum">
              <a:rPr lang="en-GB"/>
              <a:pPr>
                <a:defRPr/>
              </a:pPr>
              <a:t>‹#›</a:t>
            </a:fld>
            <a:endParaRPr lang="en-GB"/>
          </a:p>
        </p:txBody>
      </p:sp>
    </p:spTree>
    <p:extLst>
      <p:ext uri="{BB962C8B-B14F-4D97-AF65-F5344CB8AC3E}">
        <p14:creationId xmlns:p14="http://schemas.microsoft.com/office/powerpoint/2010/main" val="244355113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D59D8E58-2133-1749-95A8-0652230117A3}" type="slidenum">
              <a:rPr lang="en-GB"/>
              <a:pPr>
                <a:defRPr/>
              </a:pPr>
              <a:t>‹#›</a:t>
            </a:fld>
            <a:endParaRPr lang="en-GB"/>
          </a:p>
        </p:txBody>
      </p:sp>
    </p:spTree>
    <p:extLst>
      <p:ext uri="{BB962C8B-B14F-4D97-AF65-F5344CB8AC3E}">
        <p14:creationId xmlns:p14="http://schemas.microsoft.com/office/powerpoint/2010/main" val="748491622"/>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685800" y="609600"/>
            <a:ext cx="5676900" cy="54848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F9BA9C89-2B0E-584A-8486-2EE19BF1B506}" type="slidenum">
              <a:rPr lang="en-GB"/>
              <a:pPr>
                <a:defRPr/>
              </a:pPr>
              <a:t>‹#›</a:t>
            </a:fld>
            <a:endParaRPr lang="en-GB"/>
          </a:p>
        </p:txBody>
      </p:sp>
    </p:spTree>
    <p:extLst>
      <p:ext uri="{BB962C8B-B14F-4D97-AF65-F5344CB8AC3E}">
        <p14:creationId xmlns:p14="http://schemas.microsoft.com/office/powerpoint/2010/main" val="734696426"/>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3124200"/>
            <a:ext cx="9144000" cy="3581400"/>
            <a:chOff x="0" y="1968"/>
            <a:chExt cx="5760" cy="2256"/>
          </a:xfrm>
        </p:grpSpPr>
        <p:sp>
          <p:nvSpPr>
            <p:cNvPr id="5" name="Rectangle 1027"/>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 name="Rectangle 1028"/>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7" name="Rectangle 1029"/>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8" name="Rectangle 1030"/>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9" name="Rectangle 1031"/>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0" name="Rectangle 1032"/>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1" name="Rectangle 1033"/>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2" name="Rectangle 1034"/>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3" name="Rectangle 1035"/>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 name="Rectangle 1036"/>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5" name="Rectangle 1037"/>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6" name="Rectangle 1038"/>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7" name="Rectangle 1039"/>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8" name="Rectangle 1040"/>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9" name="Rectangle 1041"/>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0" name="Rectangle 1042"/>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1" name="Rectangle 1043"/>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2" name="Rectangle 1044"/>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3" name="Rectangle 1045"/>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4" name="Rectangle 1046"/>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5" name="Rectangle 1047"/>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6" name="Rectangle 1048"/>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7" name="Rectangle 1049"/>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8" name="Rectangle 1050"/>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29" name="Rectangle 1051"/>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0" name="Rectangle 1052"/>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1" name="Rectangle 1053"/>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2" name="Rectangle 1054"/>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3" name="Rectangle 1055"/>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4" name="Rectangle 1056"/>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5" name="Rectangle 1057"/>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6" name="Rectangle 1058"/>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7" name="Rectangle 1059"/>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8" name="Rectangle 1060"/>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39" name="Rectangle 1061"/>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0" name="Rectangle 1062"/>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1" name="Rectangle 1063"/>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2" name="Rectangle 1064"/>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3" name="Rectangle 1065"/>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4" name="Rectangle 1066"/>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5" name="Rectangle 1067"/>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6" name="Rectangle 1068"/>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7" name="Rectangle 1069"/>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8" name="Rectangle 1070"/>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49" name="Rectangle 1071"/>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0" name="Rectangle 1072"/>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1" name="Rectangle 1073"/>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2" name="Rectangle 1074"/>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3" name="Rectangle 1075"/>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4" name="Rectangle 1076"/>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5" name="Rectangle 1077"/>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6" name="Rectangle 1078"/>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7" name="Rectangle 1079"/>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8" name="Rectangle 1080"/>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59" name="Rectangle 1081"/>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0" name="Rectangle 1082"/>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1" name="Rectangle 1083"/>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2" name="Rectangle 1084"/>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3" name="Rectangle 1085"/>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4" name="Rectangle 1086"/>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5" name="Rectangle 1087"/>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6" name="Rectangle 1088"/>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67" name="Rectangle 1089"/>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grpSp>
      <p:sp>
        <p:nvSpPr>
          <p:cNvPr id="68" name="Freeform 1094"/>
          <p:cNvSpPr>
            <a:spLocks/>
          </p:cNvSpPr>
          <p:nvPr/>
        </p:nvSpPr>
        <p:spPr bwMode="auto">
          <a:xfrm rot="16200000">
            <a:off x="3871118" y="1005682"/>
            <a:ext cx="150813" cy="4845050"/>
          </a:xfrm>
          <a:custGeom>
            <a:avLst/>
            <a:gdLst>
              <a:gd name="T0" fmla="*/ 2147483647 w 95"/>
              <a:gd name="T1" fmla="*/ 2147483647 h 3052"/>
              <a:gd name="T2" fmla="*/ 2147483647 w 95"/>
              <a:gd name="T3" fmla="*/ 2147483647 h 3052"/>
              <a:gd name="T4" fmla="*/ 2147483647 w 95"/>
              <a:gd name="T5" fmla="*/ 2147483647 h 3052"/>
              <a:gd name="T6" fmla="*/ 2147483647 w 95"/>
              <a:gd name="T7" fmla="*/ 2147483647 h 3052"/>
              <a:gd name="T8" fmla="*/ 2147483647 w 95"/>
              <a:gd name="T9" fmla="*/ 2147483647 h 3052"/>
              <a:gd name="T10" fmla="*/ 2147483647 w 95"/>
              <a:gd name="T11" fmla="*/ 2147483647 h 3052"/>
              <a:gd name="T12" fmla="*/ 2147483647 w 95"/>
              <a:gd name="T13" fmla="*/ 2147483647 h 3052"/>
              <a:gd name="T14" fmla="*/ 2147483647 w 95"/>
              <a:gd name="T15" fmla="*/ 2147483647 h 3052"/>
              <a:gd name="T16" fmla="*/ 2147483647 w 95"/>
              <a:gd name="T17" fmla="*/ 2147483647 h 3052"/>
              <a:gd name="T18" fmla="*/ 2147483647 w 95"/>
              <a:gd name="T19" fmla="*/ 2147483647 h 3052"/>
              <a:gd name="T20" fmla="*/ 2147483647 w 95"/>
              <a:gd name="T21" fmla="*/ 2147483647 h 3052"/>
              <a:gd name="T22" fmla="*/ 2147483647 w 95"/>
              <a:gd name="T23" fmla="*/ 2147483647 h 3052"/>
              <a:gd name="T24" fmla="*/ 2147483647 w 95"/>
              <a:gd name="T25" fmla="*/ 2147483647 h 3052"/>
              <a:gd name="T26" fmla="*/ 2147483647 w 95"/>
              <a:gd name="T27" fmla="*/ 2147483647 h 3052"/>
              <a:gd name="T28" fmla="*/ 2147483647 w 95"/>
              <a:gd name="T29" fmla="*/ 2147483647 h 3052"/>
              <a:gd name="T30" fmla="*/ 2147483647 w 95"/>
              <a:gd name="T31" fmla="*/ 2147483647 h 3052"/>
              <a:gd name="T32" fmla="*/ 2147483647 w 95"/>
              <a:gd name="T33" fmla="*/ 2147483647 h 3052"/>
              <a:gd name="T34" fmla="*/ 2147483647 w 95"/>
              <a:gd name="T35" fmla="*/ 2147483647 h 3052"/>
              <a:gd name="T36" fmla="*/ 2147483647 w 95"/>
              <a:gd name="T37" fmla="*/ 2147483647 h 3052"/>
              <a:gd name="T38" fmla="*/ 2147483647 w 95"/>
              <a:gd name="T39" fmla="*/ 2147483647 h 3052"/>
              <a:gd name="T40" fmla="*/ 2147483647 w 95"/>
              <a:gd name="T41" fmla="*/ 2147483647 h 3052"/>
              <a:gd name="T42" fmla="*/ 2147483647 w 95"/>
              <a:gd name="T43" fmla="*/ 2147483647 h 3052"/>
              <a:gd name="T44" fmla="*/ 2147483647 w 95"/>
              <a:gd name="T45" fmla="*/ 2147483647 h 3052"/>
              <a:gd name="T46" fmla="*/ 2147483647 w 95"/>
              <a:gd name="T47" fmla="*/ 2147483647 h 3052"/>
              <a:gd name="T48" fmla="*/ 2147483647 w 95"/>
              <a:gd name="T49" fmla="*/ 2147483647 h 3052"/>
              <a:gd name="T50" fmla="*/ 2147483647 w 95"/>
              <a:gd name="T51" fmla="*/ 2147483647 h 3052"/>
              <a:gd name="T52" fmla="*/ 2147483647 w 95"/>
              <a:gd name="T53" fmla="*/ 2147483647 h 3052"/>
              <a:gd name="T54" fmla="*/ 2147483647 w 95"/>
              <a:gd name="T55" fmla="*/ 2147483647 h 3052"/>
              <a:gd name="T56" fmla="*/ 2147483647 w 95"/>
              <a:gd name="T57" fmla="*/ 2147483647 h 3052"/>
              <a:gd name="T58" fmla="*/ 2147483647 w 95"/>
              <a:gd name="T59" fmla="*/ 2147483647 h 3052"/>
              <a:gd name="T60" fmla="*/ 2147483647 w 95"/>
              <a:gd name="T61" fmla="*/ 2147483647 h 3052"/>
              <a:gd name="T62" fmla="*/ 2147483647 w 95"/>
              <a:gd name="T63" fmla="*/ 2147483647 h 3052"/>
              <a:gd name="T64" fmla="*/ 2147483647 w 95"/>
              <a:gd name="T65" fmla="*/ 2147483647 h 3052"/>
              <a:gd name="T66" fmla="*/ 2147483647 w 95"/>
              <a:gd name="T67" fmla="*/ 2147483647 h 3052"/>
              <a:gd name="T68" fmla="*/ 2147483647 w 95"/>
              <a:gd name="T69" fmla="*/ 0 h 3052"/>
              <a:gd name="T70" fmla="*/ 2147483647 w 95"/>
              <a:gd name="T71" fmla="*/ 2147483647 h 3052"/>
              <a:gd name="T72" fmla="*/ 2147483647 w 95"/>
              <a:gd name="T73" fmla="*/ 2147483647 h 3052"/>
              <a:gd name="T74" fmla="*/ 2147483647 w 95"/>
              <a:gd name="T75" fmla="*/ 2147483647 h 3052"/>
              <a:gd name="T76" fmla="*/ 2147483647 w 95"/>
              <a:gd name="T77" fmla="*/ 2147483647 h 3052"/>
              <a:gd name="T78" fmla="*/ 0 w 95"/>
              <a:gd name="T79" fmla="*/ 2147483647 h 3052"/>
              <a:gd name="T80" fmla="*/ 2147483647 w 95"/>
              <a:gd name="T81" fmla="*/ 2147483647 h 3052"/>
              <a:gd name="T82" fmla="*/ 2147483647 w 95"/>
              <a:gd name="T83" fmla="*/ 2147483647 h 3052"/>
              <a:gd name="T84" fmla="*/ 2147483647 w 95"/>
              <a:gd name="T85" fmla="*/ 2147483647 h 3052"/>
              <a:gd name="T86" fmla="*/ 2147483647 w 95"/>
              <a:gd name="T87" fmla="*/ 2147483647 h 3052"/>
              <a:gd name="T88" fmla="*/ 2147483647 w 95"/>
              <a:gd name="T89" fmla="*/ 2147483647 h 3052"/>
              <a:gd name="T90" fmla="*/ 2147483647 w 95"/>
              <a:gd name="T91" fmla="*/ 2147483647 h 3052"/>
              <a:gd name="T92" fmla="*/ 2147483647 w 95"/>
              <a:gd name="T93" fmla="*/ 2147483647 h 3052"/>
              <a:gd name="T94" fmla="*/ 2147483647 w 95"/>
              <a:gd name="T95" fmla="*/ 2147483647 h 3052"/>
              <a:gd name="T96" fmla="*/ 2147483647 w 95"/>
              <a:gd name="T97" fmla="*/ 2147483647 h 3052"/>
              <a:gd name="T98" fmla="*/ 2147483647 w 95"/>
              <a:gd name="T99" fmla="*/ 2147483647 h 3052"/>
              <a:gd name="T100" fmla="*/ 2147483647 w 95"/>
              <a:gd name="T101" fmla="*/ 2147483647 h 3052"/>
              <a:gd name="T102" fmla="*/ 2147483647 w 95"/>
              <a:gd name="T103" fmla="*/ 2147483647 h 3052"/>
              <a:gd name="T104" fmla="*/ 2147483647 w 95"/>
              <a:gd name="T105" fmla="*/ 2147483647 h 3052"/>
              <a:gd name="T106" fmla="*/ 2147483647 w 95"/>
              <a:gd name="T107" fmla="*/ 2147483647 h 30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5" h="3052">
                <a:moveTo>
                  <a:pt x="4" y="3052"/>
                </a:moveTo>
                <a:lnTo>
                  <a:pt x="4" y="3032"/>
                </a:lnTo>
                <a:lnTo>
                  <a:pt x="5" y="3008"/>
                </a:lnTo>
                <a:lnTo>
                  <a:pt x="12" y="2948"/>
                </a:lnTo>
                <a:lnTo>
                  <a:pt x="19" y="2882"/>
                </a:lnTo>
                <a:lnTo>
                  <a:pt x="21" y="2846"/>
                </a:lnTo>
                <a:lnTo>
                  <a:pt x="23" y="2810"/>
                </a:lnTo>
                <a:lnTo>
                  <a:pt x="26" y="2736"/>
                </a:lnTo>
                <a:lnTo>
                  <a:pt x="28" y="2662"/>
                </a:lnTo>
                <a:lnTo>
                  <a:pt x="32" y="2596"/>
                </a:lnTo>
                <a:lnTo>
                  <a:pt x="35" y="2540"/>
                </a:lnTo>
                <a:lnTo>
                  <a:pt x="44" y="2426"/>
                </a:lnTo>
                <a:lnTo>
                  <a:pt x="43" y="2444"/>
                </a:lnTo>
                <a:lnTo>
                  <a:pt x="35" y="2540"/>
                </a:lnTo>
                <a:lnTo>
                  <a:pt x="32" y="2602"/>
                </a:lnTo>
                <a:lnTo>
                  <a:pt x="28" y="2676"/>
                </a:lnTo>
                <a:lnTo>
                  <a:pt x="36" y="2582"/>
                </a:lnTo>
                <a:lnTo>
                  <a:pt x="40" y="2540"/>
                </a:lnTo>
                <a:lnTo>
                  <a:pt x="45" y="2504"/>
                </a:lnTo>
                <a:lnTo>
                  <a:pt x="48" y="2456"/>
                </a:lnTo>
                <a:lnTo>
                  <a:pt x="50" y="2404"/>
                </a:lnTo>
                <a:lnTo>
                  <a:pt x="52" y="2350"/>
                </a:lnTo>
                <a:lnTo>
                  <a:pt x="54" y="2294"/>
                </a:lnTo>
                <a:lnTo>
                  <a:pt x="54" y="2184"/>
                </a:lnTo>
                <a:lnTo>
                  <a:pt x="52" y="2074"/>
                </a:lnTo>
                <a:lnTo>
                  <a:pt x="52" y="1966"/>
                </a:lnTo>
                <a:lnTo>
                  <a:pt x="52" y="1916"/>
                </a:lnTo>
                <a:lnTo>
                  <a:pt x="55" y="1854"/>
                </a:lnTo>
                <a:lnTo>
                  <a:pt x="57" y="1794"/>
                </a:lnTo>
                <a:lnTo>
                  <a:pt x="59" y="1768"/>
                </a:lnTo>
                <a:lnTo>
                  <a:pt x="61" y="1746"/>
                </a:lnTo>
                <a:lnTo>
                  <a:pt x="59" y="1786"/>
                </a:lnTo>
                <a:lnTo>
                  <a:pt x="57" y="1826"/>
                </a:lnTo>
                <a:lnTo>
                  <a:pt x="55" y="1906"/>
                </a:lnTo>
                <a:lnTo>
                  <a:pt x="55" y="1986"/>
                </a:lnTo>
                <a:lnTo>
                  <a:pt x="55" y="2068"/>
                </a:lnTo>
                <a:lnTo>
                  <a:pt x="57" y="2230"/>
                </a:lnTo>
                <a:lnTo>
                  <a:pt x="57" y="2310"/>
                </a:lnTo>
                <a:lnTo>
                  <a:pt x="55" y="2392"/>
                </a:lnTo>
                <a:lnTo>
                  <a:pt x="56" y="2374"/>
                </a:lnTo>
                <a:lnTo>
                  <a:pt x="58" y="2290"/>
                </a:lnTo>
                <a:lnTo>
                  <a:pt x="58" y="2204"/>
                </a:lnTo>
                <a:lnTo>
                  <a:pt x="57" y="2034"/>
                </a:lnTo>
                <a:lnTo>
                  <a:pt x="58" y="1974"/>
                </a:lnTo>
                <a:lnTo>
                  <a:pt x="57" y="2034"/>
                </a:lnTo>
                <a:lnTo>
                  <a:pt x="59" y="2108"/>
                </a:lnTo>
                <a:lnTo>
                  <a:pt x="60" y="2188"/>
                </a:lnTo>
                <a:lnTo>
                  <a:pt x="60" y="2242"/>
                </a:lnTo>
                <a:lnTo>
                  <a:pt x="60" y="2294"/>
                </a:lnTo>
                <a:lnTo>
                  <a:pt x="58" y="2336"/>
                </a:lnTo>
                <a:lnTo>
                  <a:pt x="56" y="2374"/>
                </a:lnTo>
                <a:lnTo>
                  <a:pt x="54" y="2426"/>
                </a:lnTo>
                <a:lnTo>
                  <a:pt x="54" y="2442"/>
                </a:lnTo>
                <a:lnTo>
                  <a:pt x="56" y="2428"/>
                </a:lnTo>
                <a:lnTo>
                  <a:pt x="58" y="2408"/>
                </a:lnTo>
                <a:lnTo>
                  <a:pt x="62" y="2348"/>
                </a:lnTo>
                <a:lnTo>
                  <a:pt x="64" y="2270"/>
                </a:lnTo>
                <a:lnTo>
                  <a:pt x="66" y="2180"/>
                </a:lnTo>
                <a:lnTo>
                  <a:pt x="68" y="2006"/>
                </a:lnTo>
                <a:lnTo>
                  <a:pt x="68" y="1900"/>
                </a:lnTo>
                <a:lnTo>
                  <a:pt x="68" y="1858"/>
                </a:lnTo>
                <a:lnTo>
                  <a:pt x="67" y="1818"/>
                </a:lnTo>
                <a:lnTo>
                  <a:pt x="67" y="1776"/>
                </a:lnTo>
                <a:lnTo>
                  <a:pt x="68" y="1732"/>
                </a:lnTo>
                <a:lnTo>
                  <a:pt x="71" y="1704"/>
                </a:lnTo>
                <a:lnTo>
                  <a:pt x="72" y="1690"/>
                </a:lnTo>
                <a:lnTo>
                  <a:pt x="72" y="1678"/>
                </a:lnTo>
                <a:lnTo>
                  <a:pt x="72" y="1672"/>
                </a:lnTo>
                <a:lnTo>
                  <a:pt x="72" y="1660"/>
                </a:lnTo>
                <a:lnTo>
                  <a:pt x="74" y="1628"/>
                </a:lnTo>
                <a:lnTo>
                  <a:pt x="78" y="1598"/>
                </a:lnTo>
                <a:lnTo>
                  <a:pt x="80" y="1570"/>
                </a:lnTo>
                <a:lnTo>
                  <a:pt x="81" y="1544"/>
                </a:lnTo>
                <a:lnTo>
                  <a:pt x="82" y="1534"/>
                </a:lnTo>
                <a:lnTo>
                  <a:pt x="84" y="1520"/>
                </a:lnTo>
                <a:lnTo>
                  <a:pt x="88" y="1492"/>
                </a:lnTo>
                <a:lnTo>
                  <a:pt x="94" y="1466"/>
                </a:lnTo>
                <a:lnTo>
                  <a:pt x="95" y="1456"/>
                </a:lnTo>
                <a:lnTo>
                  <a:pt x="95" y="1452"/>
                </a:lnTo>
                <a:lnTo>
                  <a:pt x="91" y="1442"/>
                </a:lnTo>
                <a:lnTo>
                  <a:pt x="90" y="1440"/>
                </a:lnTo>
                <a:lnTo>
                  <a:pt x="90" y="1436"/>
                </a:lnTo>
                <a:lnTo>
                  <a:pt x="92" y="1422"/>
                </a:lnTo>
                <a:lnTo>
                  <a:pt x="93" y="1390"/>
                </a:lnTo>
                <a:lnTo>
                  <a:pt x="90" y="1372"/>
                </a:lnTo>
                <a:lnTo>
                  <a:pt x="88" y="1360"/>
                </a:lnTo>
                <a:lnTo>
                  <a:pt x="87" y="1348"/>
                </a:lnTo>
                <a:lnTo>
                  <a:pt x="86" y="1320"/>
                </a:lnTo>
                <a:lnTo>
                  <a:pt x="84" y="1298"/>
                </a:lnTo>
                <a:lnTo>
                  <a:pt x="82" y="1274"/>
                </a:lnTo>
                <a:lnTo>
                  <a:pt x="79" y="1244"/>
                </a:lnTo>
                <a:lnTo>
                  <a:pt x="75" y="1198"/>
                </a:lnTo>
                <a:lnTo>
                  <a:pt x="74" y="1164"/>
                </a:lnTo>
                <a:lnTo>
                  <a:pt x="73" y="1130"/>
                </a:lnTo>
                <a:lnTo>
                  <a:pt x="69" y="1090"/>
                </a:lnTo>
                <a:lnTo>
                  <a:pt x="66" y="1032"/>
                </a:lnTo>
                <a:lnTo>
                  <a:pt x="63" y="980"/>
                </a:lnTo>
                <a:lnTo>
                  <a:pt x="63" y="924"/>
                </a:lnTo>
                <a:lnTo>
                  <a:pt x="63" y="876"/>
                </a:lnTo>
                <a:lnTo>
                  <a:pt x="63" y="830"/>
                </a:lnTo>
                <a:lnTo>
                  <a:pt x="66" y="784"/>
                </a:lnTo>
                <a:lnTo>
                  <a:pt x="63" y="756"/>
                </a:lnTo>
                <a:lnTo>
                  <a:pt x="62" y="726"/>
                </a:lnTo>
                <a:lnTo>
                  <a:pt x="60" y="662"/>
                </a:lnTo>
                <a:lnTo>
                  <a:pt x="58" y="598"/>
                </a:lnTo>
                <a:lnTo>
                  <a:pt x="55" y="536"/>
                </a:lnTo>
                <a:lnTo>
                  <a:pt x="52" y="486"/>
                </a:lnTo>
                <a:lnTo>
                  <a:pt x="51" y="444"/>
                </a:lnTo>
                <a:lnTo>
                  <a:pt x="54" y="360"/>
                </a:lnTo>
                <a:lnTo>
                  <a:pt x="54" y="334"/>
                </a:lnTo>
                <a:lnTo>
                  <a:pt x="54" y="314"/>
                </a:lnTo>
                <a:lnTo>
                  <a:pt x="54" y="304"/>
                </a:lnTo>
                <a:lnTo>
                  <a:pt x="52" y="290"/>
                </a:lnTo>
                <a:lnTo>
                  <a:pt x="51" y="274"/>
                </a:lnTo>
                <a:lnTo>
                  <a:pt x="51" y="258"/>
                </a:lnTo>
                <a:lnTo>
                  <a:pt x="54" y="262"/>
                </a:lnTo>
                <a:lnTo>
                  <a:pt x="55" y="238"/>
                </a:lnTo>
                <a:lnTo>
                  <a:pt x="55" y="232"/>
                </a:lnTo>
                <a:lnTo>
                  <a:pt x="56" y="234"/>
                </a:lnTo>
                <a:lnTo>
                  <a:pt x="58" y="236"/>
                </a:lnTo>
                <a:lnTo>
                  <a:pt x="59" y="238"/>
                </a:lnTo>
                <a:lnTo>
                  <a:pt x="60" y="236"/>
                </a:lnTo>
                <a:lnTo>
                  <a:pt x="61" y="230"/>
                </a:lnTo>
                <a:lnTo>
                  <a:pt x="63" y="190"/>
                </a:lnTo>
                <a:lnTo>
                  <a:pt x="66" y="150"/>
                </a:lnTo>
                <a:lnTo>
                  <a:pt x="66" y="110"/>
                </a:lnTo>
                <a:lnTo>
                  <a:pt x="66" y="72"/>
                </a:lnTo>
                <a:lnTo>
                  <a:pt x="64" y="68"/>
                </a:lnTo>
                <a:lnTo>
                  <a:pt x="62" y="64"/>
                </a:lnTo>
                <a:lnTo>
                  <a:pt x="63" y="40"/>
                </a:lnTo>
                <a:lnTo>
                  <a:pt x="61" y="38"/>
                </a:lnTo>
                <a:lnTo>
                  <a:pt x="60" y="36"/>
                </a:lnTo>
                <a:lnTo>
                  <a:pt x="58" y="34"/>
                </a:lnTo>
                <a:lnTo>
                  <a:pt x="57" y="32"/>
                </a:lnTo>
                <a:lnTo>
                  <a:pt x="55" y="30"/>
                </a:lnTo>
                <a:lnTo>
                  <a:pt x="52" y="26"/>
                </a:lnTo>
                <a:lnTo>
                  <a:pt x="48" y="12"/>
                </a:lnTo>
                <a:lnTo>
                  <a:pt x="44" y="2"/>
                </a:lnTo>
                <a:lnTo>
                  <a:pt x="41" y="0"/>
                </a:lnTo>
                <a:lnTo>
                  <a:pt x="39" y="0"/>
                </a:lnTo>
                <a:lnTo>
                  <a:pt x="37" y="8"/>
                </a:lnTo>
                <a:lnTo>
                  <a:pt x="34" y="28"/>
                </a:lnTo>
                <a:lnTo>
                  <a:pt x="31" y="50"/>
                </a:lnTo>
                <a:lnTo>
                  <a:pt x="26" y="68"/>
                </a:lnTo>
                <a:lnTo>
                  <a:pt x="26" y="70"/>
                </a:lnTo>
                <a:lnTo>
                  <a:pt x="25" y="70"/>
                </a:lnTo>
                <a:lnTo>
                  <a:pt x="24" y="66"/>
                </a:lnTo>
                <a:lnTo>
                  <a:pt x="22" y="56"/>
                </a:lnTo>
                <a:lnTo>
                  <a:pt x="20" y="72"/>
                </a:lnTo>
                <a:lnTo>
                  <a:pt x="19" y="80"/>
                </a:lnTo>
                <a:lnTo>
                  <a:pt x="17" y="80"/>
                </a:lnTo>
                <a:lnTo>
                  <a:pt x="16" y="80"/>
                </a:lnTo>
                <a:lnTo>
                  <a:pt x="15" y="72"/>
                </a:lnTo>
                <a:lnTo>
                  <a:pt x="14" y="86"/>
                </a:lnTo>
                <a:lnTo>
                  <a:pt x="11" y="78"/>
                </a:lnTo>
                <a:lnTo>
                  <a:pt x="5" y="134"/>
                </a:lnTo>
                <a:lnTo>
                  <a:pt x="1" y="190"/>
                </a:lnTo>
                <a:lnTo>
                  <a:pt x="0" y="220"/>
                </a:lnTo>
                <a:lnTo>
                  <a:pt x="0" y="248"/>
                </a:lnTo>
                <a:lnTo>
                  <a:pt x="0" y="274"/>
                </a:lnTo>
                <a:lnTo>
                  <a:pt x="1" y="302"/>
                </a:lnTo>
                <a:lnTo>
                  <a:pt x="3" y="328"/>
                </a:lnTo>
                <a:lnTo>
                  <a:pt x="7" y="358"/>
                </a:lnTo>
                <a:lnTo>
                  <a:pt x="7" y="374"/>
                </a:lnTo>
                <a:lnTo>
                  <a:pt x="7" y="390"/>
                </a:lnTo>
                <a:lnTo>
                  <a:pt x="9" y="396"/>
                </a:lnTo>
                <a:lnTo>
                  <a:pt x="11" y="400"/>
                </a:lnTo>
                <a:lnTo>
                  <a:pt x="14" y="404"/>
                </a:lnTo>
                <a:lnTo>
                  <a:pt x="15" y="450"/>
                </a:lnTo>
                <a:lnTo>
                  <a:pt x="16" y="502"/>
                </a:lnTo>
                <a:lnTo>
                  <a:pt x="17" y="526"/>
                </a:lnTo>
                <a:lnTo>
                  <a:pt x="20" y="544"/>
                </a:lnTo>
                <a:lnTo>
                  <a:pt x="22" y="556"/>
                </a:lnTo>
                <a:lnTo>
                  <a:pt x="23" y="558"/>
                </a:lnTo>
                <a:lnTo>
                  <a:pt x="25" y="558"/>
                </a:lnTo>
                <a:lnTo>
                  <a:pt x="26" y="584"/>
                </a:lnTo>
                <a:lnTo>
                  <a:pt x="28" y="602"/>
                </a:lnTo>
                <a:lnTo>
                  <a:pt x="32" y="622"/>
                </a:lnTo>
                <a:lnTo>
                  <a:pt x="34" y="648"/>
                </a:lnTo>
                <a:lnTo>
                  <a:pt x="38" y="740"/>
                </a:lnTo>
                <a:lnTo>
                  <a:pt x="40" y="790"/>
                </a:lnTo>
                <a:lnTo>
                  <a:pt x="41" y="840"/>
                </a:lnTo>
                <a:lnTo>
                  <a:pt x="43" y="896"/>
                </a:lnTo>
                <a:lnTo>
                  <a:pt x="41" y="952"/>
                </a:lnTo>
                <a:lnTo>
                  <a:pt x="41" y="992"/>
                </a:lnTo>
                <a:lnTo>
                  <a:pt x="43" y="1094"/>
                </a:lnTo>
                <a:lnTo>
                  <a:pt x="46" y="1190"/>
                </a:lnTo>
                <a:lnTo>
                  <a:pt x="50" y="1282"/>
                </a:lnTo>
                <a:lnTo>
                  <a:pt x="55" y="1370"/>
                </a:lnTo>
                <a:lnTo>
                  <a:pt x="57" y="1414"/>
                </a:lnTo>
                <a:lnTo>
                  <a:pt x="56" y="1456"/>
                </a:lnTo>
                <a:lnTo>
                  <a:pt x="55" y="1500"/>
                </a:lnTo>
                <a:lnTo>
                  <a:pt x="52" y="1544"/>
                </a:lnTo>
                <a:lnTo>
                  <a:pt x="46" y="1636"/>
                </a:lnTo>
                <a:lnTo>
                  <a:pt x="40" y="1736"/>
                </a:lnTo>
                <a:lnTo>
                  <a:pt x="38" y="1786"/>
                </a:lnTo>
                <a:lnTo>
                  <a:pt x="38" y="1838"/>
                </a:lnTo>
                <a:lnTo>
                  <a:pt x="37" y="1942"/>
                </a:lnTo>
                <a:lnTo>
                  <a:pt x="39" y="2046"/>
                </a:lnTo>
                <a:lnTo>
                  <a:pt x="40" y="2148"/>
                </a:lnTo>
                <a:lnTo>
                  <a:pt x="41" y="2248"/>
                </a:lnTo>
                <a:lnTo>
                  <a:pt x="40" y="2344"/>
                </a:lnTo>
                <a:lnTo>
                  <a:pt x="39" y="2392"/>
                </a:lnTo>
                <a:lnTo>
                  <a:pt x="37" y="2438"/>
                </a:lnTo>
                <a:lnTo>
                  <a:pt x="35" y="2482"/>
                </a:lnTo>
                <a:lnTo>
                  <a:pt x="31" y="2526"/>
                </a:lnTo>
                <a:lnTo>
                  <a:pt x="25" y="2612"/>
                </a:lnTo>
                <a:lnTo>
                  <a:pt x="22" y="2692"/>
                </a:lnTo>
                <a:lnTo>
                  <a:pt x="20" y="2766"/>
                </a:lnTo>
                <a:lnTo>
                  <a:pt x="15" y="2830"/>
                </a:lnTo>
                <a:lnTo>
                  <a:pt x="11" y="2886"/>
                </a:lnTo>
                <a:lnTo>
                  <a:pt x="5" y="2936"/>
                </a:lnTo>
                <a:lnTo>
                  <a:pt x="2" y="2976"/>
                </a:lnTo>
                <a:lnTo>
                  <a:pt x="1" y="2994"/>
                </a:lnTo>
                <a:lnTo>
                  <a:pt x="0" y="3010"/>
                </a:lnTo>
                <a:lnTo>
                  <a:pt x="2" y="3032"/>
                </a:lnTo>
                <a:lnTo>
                  <a:pt x="4" y="3052"/>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45860" name="Rectangle 1092"/>
          <p:cNvSpPr>
            <a:spLocks noGrp="1" noChangeArrowheads="1"/>
          </p:cNvSpPr>
          <p:nvPr>
            <p:ph type="ctrTitle"/>
          </p:nvPr>
        </p:nvSpPr>
        <p:spPr>
          <a:xfrm>
            <a:off x="457200" y="2286000"/>
            <a:ext cx="8229600" cy="1143000"/>
          </a:xfrm>
        </p:spPr>
        <p:txBody>
          <a:bodyPr/>
          <a:lstStyle>
            <a:lvl1pPr algn="ctr">
              <a:defRPr sz="4400"/>
            </a:lvl1pPr>
          </a:lstStyle>
          <a:p>
            <a:r>
              <a:rPr lang="en-US" altLang="ja-JP"/>
              <a:t>Click to edit Master title style</a:t>
            </a:r>
          </a:p>
        </p:txBody>
      </p:sp>
      <p:sp>
        <p:nvSpPr>
          <p:cNvPr id="545861" name="Rectangle 1093"/>
          <p:cNvSpPr>
            <a:spLocks noGrp="1" noChangeArrowheads="1"/>
          </p:cNvSpPr>
          <p:nvPr>
            <p:ph type="subTitle" idx="1"/>
          </p:nvPr>
        </p:nvSpPr>
        <p:spPr>
          <a:xfrm>
            <a:off x="1371600" y="3886200"/>
            <a:ext cx="6400800" cy="1752600"/>
          </a:xfrm>
        </p:spPr>
        <p:txBody>
          <a:bodyPr/>
          <a:lstStyle>
            <a:lvl1pPr marL="0" indent="101600" algn="ctr">
              <a:buFont typeface="Wingdings" pitchFamily="-108" charset="2"/>
              <a:buNone/>
              <a:defRPr/>
            </a:lvl1pPr>
          </a:lstStyle>
          <a:p>
            <a:r>
              <a:rPr lang="en-US" altLang="ja-JP"/>
              <a:t>Click to edit Master subtitle style</a:t>
            </a:r>
          </a:p>
        </p:txBody>
      </p:sp>
      <p:sp>
        <p:nvSpPr>
          <p:cNvPr id="69" name="Rectangle 1090"/>
          <p:cNvSpPr>
            <a:spLocks noGrp="1" noChangeArrowheads="1"/>
          </p:cNvSpPr>
          <p:nvPr>
            <p:ph type="dt" sz="half" idx="10"/>
          </p:nvPr>
        </p:nvSpPr>
        <p:spPr/>
        <p:txBody>
          <a:bodyPr/>
          <a:lstStyle>
            <a:lvl1pPr>
              <a:defRPr sz="2400">
                <a:solidFill>
                  <a:srgbClr val="FFFFFF"/>
                </a:solidFill>
              </a:defRPr>
            </a:lvl1pPr>
          </a:lstStyle>
          <a:p>
            <a:pPr>
              <a:defRPr/>
            </a:pPr>
            <a:endParaRPr lang="en-US" altLang="ja-JP"/>
          </a:p>
        </p:txBody>
      </p:sp>
      <p:sp>
        <p:nvSpPr>
          <p:cNvPr id="70" name="Rectangle 1091"/>
          <p:cNvSpPr>
            <a:spLocks noGrp="1" noChangeArrowheads="1"/>
          </p:cNvSpPr>
          <p:nvPr>
            <p:ph type="ftr" sz="quarter" idx="11"/>
          </p:nvPr>
        </p:nvSpPr>
        <p:spPr>
          <a:xfrm>
            <a:off x="2057400" y="6248400"/>
            <a:ext cx="5257800" cy="457200"/>
          </a:xfrm>
        </p:spPr>
        <p:txBody>
          <a:bodyPr/>
          <a:lstStyle>
            <a:lvl1pPr>
              <a:defRPr sz="2400">
                <a:solidFill>
                  <a:srgbClr val="FFFFFF"/>
                </a:solidFill>
              </a:defRPr>
            </a:lvl1pPr>
          </a:lstStyle>
          <a:p>
            <a:pPr>
              <a:defRPr/>
            </a:pPr>
            <a:endParaRPr lang="en-US" altLang="ja-JP"/>
          </a:p>
        </p:txBody>
      </p:sp>
      <p:sp>
        <p:nvSpPr>
          <p:cNvPr id="71" name="Rectangle 1095"/>
          <p:cNvSpPr>
            <a:spLocks noGrp="1" noChangeArrowheads="1"/>
          </p:cNvSpPr>
          <p:nvPr>
            <p:ph type="sldNum" sz="quarter" idx="12"/>
          </p:nvPr>
        </p:nvSpPr>
        <p:spPr/>
        <p:txBody>
          <a:bodyPr/>
          <a:lstStyle>
            <a:lvl1pPr algn="r">
              <a:defRPr sz="2400"/>
            </a:lvl1pPr>
          </a:lstStyle>
          <a:p>
            <a:pPr>
              <a:defRPr/>
            </a:pPr>
            <a:fld id="{FB9D1381-8EC7-4D4A-8FF6-A5D440AB2D6C}" type="slidenum">
              <a:rPr lang="en-US" altLang="ja-JP"/>
              <a:pPr>
                <a:defRPr/>
              </a:pPr>
              <a:t>‹#›</a:t>
            </a:fld>
            <a:endParaRPr lang="en-US" altLang="ja-JP"/>
          </a:p>
        </p:txBody>
      </p:sp>
    </p:spTree>
    <p:extLst>
      <p:ext uri="{BB962C8B-B14F-4D97-AF65-F5344CB8AC3E}">
        <p14:creationId xmlns:p14="http://schemas.microsoft.com/office/powerpoint/2010/main" val="8165193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5"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6" name="Rectangle 1094"/>
          <p:cNvSpPr>
            <a:spLocks noGrp="1" noChangeArrowheads="1"/>
          </p:cNvSpPr>
          <p:nvPr>
            <p:ph type="sldNum" sz="quarter" idx="12"/>
          </p:nvPr>
        </p:nvSpPr>
        <p:spPr/>
        <p:txBody>
          <a:bodyPr/>
          <a:lstStyle>
            <a:lvl1pPr>
              <a:defRPr sz="2400"/>
            </a:lvl1pPr>
          </a:lstStyle>
          <a:p>
            <a:pPr>
              <a:defRPr/>
            </a:pPr>
            <a:fld id="{4EA364B6-C098-4042-9224-7E72134C71F5}" type="slidenum">
              <a:rPr lang="en-US" altLang="ja-JP"/>
              <a:pPr>
                <a:defRPr/>
              </a:pPr>
              <a:t>‹#›</a:t>
            </a:fld>
            <a:endParaRPr lang="en-US" altLang="ja-JP"/>
          </a:p>
        </p:txBody>
      </p:sp>
    </p:spTree>
    <p:extLst>
      <p:ext uri="{BB962C8B-B14F-4D97-AF65-F5344CB8AC3E}">
        <p14:creationId xmlns:p14="http://schemas.microsoft.com/office/powerpoint/2010/main" val="2651646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defTabSz="457200">
              <a:defRPr/>
            </a:lvl1pPr>
          </a:lstStyle>
          <a:p>
            <a:pPr>
              <a:defRPr/>
            </a:pPr>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a:lvl1pPr>
          </a:lstStyle>
          <a:p>
            <a:pPr>
              <a:defRPr/>
            </a:pPr>
            <a:fld id="{D0D99462-9416-BA4E-837D-968EFDF2053E}" type="slidenum">
              <a:rPr lang="en-US"/>
              <a:pPr>
                <a:defRPr/>
              </a:pPr>
              <a:t>‹#›</a:t>
            </a:fld>
            <a:endParaRPr lang="en-US"/>
          </a:p>
        </p:txBody>
      </p:sp>
    </p:spTree>
    <p:extLst>
      <p:ext uri="{BB962C8B-B14F-4D97-AF65-F5344CB8AC3E}">
        <p14:creationId xmlns:p14="http://schemas.microsoft.com/office/powerpoint/2010/main" val="33633578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5"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6" name="Rectangle 1094"/>
          <p:cNvSpPr>
            <a:spLocks noGrp="1" noChangeArrowheads="1"/>
          </p:cNvSpPr>
          <p:nvPr>
            <p:ph type="sldNum" sz="quarter" idx="12"/>
          </p:nvPr>
        </p:nvSpPr>
        <p:spPr/>
        <p:txBody>
          <a:bodyPr/>
          <a:lstStyle>
            <a:lvl1pPr>
              <a:defRPr sz="2400"/>
            </a:lvl1pPr>
          </a:lstStyle>
          <a:p>
            <a:pPr>
              <a:defRPr/>
            </a:pPr>
            <a:fld id="{510CFC75-9CC2-034D-966A-8BF08238E7EA}" type="slidenum">
              <a:rPr lang="en-US" altLang="ja-JP"/>
              <a:pPr>
                <a:defRPr/>
              </a:pPr>
              <a:t>‹#›</a:t>
            </a:fld>
            <a:endParaRPr lang="en-US" altLang="ja-JP"/>
          </a:p>
        </p:txBody>
      </p:sp>
    </p:spTree>
    <p:extLst>
      <p:ext uri="{BB962C8B-B14F-4D97-AF65-F5344CB8AC3E}">
        <p14:creationId xmlns:p14="http://schemas.microsoft.com/office/powerpoint/2010/main" val="4861791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6"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7" name="Rectangle 1094"/>
          <p:cNvSpPr>
            <a:spLocks noGrp="1" noChangeArrowheads="1"/>
          </p:cNvSpPr>
          <p:nvPr>
            <p:ph type="sldNum" sz="quarter" idx="12"/>
          </p:nvPr>
        </p:nvSpPr>
        <p:spPr/>
        <p:txBody>
          <a:bodyPr/>
          <a:lstStyle>
            <a:lvl1pPr>
              <a:defRPr sz="2400"/>
            </a:lvl1pPr>
          </a:lstStyle>
          <a:p>
            <a:pPr>
              <a:defRPr/>
            </a:pPr>
            <a:fld id="{1EE68894-970D-6E47-A5A2-7FA813FAA928}" type="slidenum">
              <a:rPr lang="en-US" altLang="ja-JP"/>
              <a:pPr>
                <a:defRPr/>
              </a:pPr>
              <a:t>‹#›</a:t>
            </a:fld>
            <a:endParaRPr lang="en-US" altLang="ja-JP"/>
          </a:p>
        </p:txBody>
      </p:sp>
    </p:spTree>
    <p:extLst>
      <p:ext uri="{BB962C8B-B14F-4D97-AF65-F5344CB8AC3E}">
        <p14:creationId xmlns:p14="http://schemas.microsoft.com/office/powerpoint/2010/main" val="2904970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8"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9" name="Rectangle 1094"/>
          <p:cNvSpPr>
            <a:spLocks noGrp="1" noChangeArrowheads="1"/>
          </p:cNvSpPr>
          <p:nvPr>
            <p:ph type="sldNum" sz="quarter" idx="12"/>
          </p:nvPr>
        </p:nvSpPr>
        <p:spPr/>
        <p:txBody>
          <a:bodyPr/>
          <a:lstStyle>
            <a:lvl1pPr>
              <a:defRPr sz="2400"/>
            </a:lvl1pPr>
          </a:lstStyle>
          <a:p>
            <a:pPr>
              <a:defRPr/>
            </a:pPr>
            <a:fld id="{54E17048-A456-0540-89D5-E595CE540900}" type="slidenum">
              <a:rPr lang="en-US" altLang="ja-JP"/>
              <a:pPr>
                <a:defRPr/>
              </a:pPr>
              <a:t>‹#›</a:t>
            </a:fld>
            <a:endParaRPr lang="en-US" altLang="ja-JP"/>
          </a:p>
        </p:txBody>
      </p:sp>
    </p:spTree>
    <p:extLst>
      <p:ext uri="{BB962C8B-B14F-4D97-AF65-F5344CB8AC3E}">
        <p14:creationId xmlns:p14="http://schemas.microsoft.com/office/powerpoint/2010/main" val="9392516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4"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5" name="Rectangle 1094"/>
          <p:cNvSpPr>
            <a:spLocks noGrp="1" noChangeArrowheads="1"/>
          </p:cNvSpPr>
          <p:nvPr>
            <p:ph type="sldNum" sz="quarter" idx="12"/>
          </p:nvPr>
        </p:nvSpPr>
        <p:spPr/>
        <p:txBody>
          <a:bodyPr/>
          <a:lstStyle>
            <a:lvl1pPr>
              <a:defRPr sz="2400"/>
            </a:lvl1pPr>
          </a:lstStyle>
          <a:p>
            <a:pPr>
              <a:defRPr/>
            </a:pPr>
            <a:fld id="{680E2F08-1C23-5048-BE48-784A188118CD}" type="slidenum">
              <a:rPr lang="en-US" altLang="ja-JP"/>
              <a:pPr>
                <a:defRPr/>
              </a:pPr>
              <a:t>‹#›</a:t>
            </a:fld>
            <a:endParaRPr lang="en-US" altLang="ja-JP"/>
          </a:p>
        </p:txBody>
      </p:sp>
    </p:spTree>
    <p:extLst>
      <p:ext uri="{BB962C8B-B14F-4D97-AF65-F5344CB8AC3E}">
        <p14:creationId xmlns:p14="http://schemas.microsoft.com/office/powerpoint/2010/main" val="341207047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3"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4" name="Rectangle 1094"/>
          <p:cNvSpPr>
            <a:spLocks noGrp="1" noChangeArrowheads="1"/>
          </p:cNvSpPr>
          <p:nvPr>
            <p:ph type="sldNum" sz="quarter" idx="12"/>
          </p:nvPr>
        </p:nvSpPr>
        <p:spPr/>
        <p:txBody>
          <a:bodyPr/>
          <a:lstStyle>
            <a:lvl1pPr>
              <a:defRPr sz="2400"/>
            </a:lvl1pPr>
          </a:lstStyle>
          <a:p>
            <a:pPr>
              <a:defRPr/>
            </a:pPr>
            <a:fld id="{761E3AC5-4881-8043-81DA-000BAD7B5E0D}" type="slidenum">
              <a:rPr lang="en-US" altLang="ja-JP"/>
              <a:pPr>
                <a:defRPr/>
              </a:pPr>
              <a:t>‹#›</a:t>
            </a:fld>
            <a:endParaRPr lang="en-US" altLang="ja-JP"/>
          </a:p>
        </p:txBody>
      </p:sp>
    </p:spTree>
    <p:extLst>
      <p:ext uri="{BB962C8B-B14F-4D97-AF65-F5344CB8AC3E}">
        <p14:creationId xmlns:p14="http://schemas.microsoft.com/office/powerpoint/2010/main" val="15417817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6"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7" name="Rectangle 1094"/>
          <p:cNvSpPr>
            <a:spLocks noGrp="1" noChangeArrowheads="1"/>
          </p:cNvSpPr>
          <p:nvPr>
            <p:ph type="sldNum" sz="quarter" idx="12"/>
          </p:nvPr>
        </p:nvSpPr>
        <p:spPr/>
        <p:txBody>
          <a:bodyPr/>
          <a:lstStyle>
            <a:lvl1pPr>
              <a:defRPr sz="2400"/>
            </a:lvl1pPr>
          </a:lstStyle>
          <a:p>
            <a:pPr>
              <a:defRPr/>
            </a:pPr>
            <a:fld id="{0FC5FA9F-AF67-1B42-AEF8-636C03D06E2D}" type="slidenum">
              <a:rPr lang="en-US" altLang="ja-JP"/>
              <a:pPr>
                <a:defRPr/>
              </a:pPr>
              <a:t>‹#›</a:t>
            </a:fld>
            <a:endParaRPr lang="en-US" altLang="ja-JP"/>
          </a:p>
        </p:txBody>
      </p:sp>
    </p:spTree>
    <p:extLst>
      <p:ext uri="{BB962C8B-B14F-4D97-AF65-F5344CB8AC3E}">
        <p14:creationId xmlns:p14="http://schemas.microsoft.com/office/powerpoint/2010/main" val="39262317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6"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7" name="Rectangle 1094"/>
          <p:cNvSpPr>
            <a:spLocks noGrp="1" noChangeArrowheads="1"/>
          </p:cNvSpPr>
          <p:nvPr>
            <p:ph type="sldNum" sz="quarter" idx="12"/>
          </p:nvPr>
        </p:nvSpPr>
        <p:spPr/>
        <p:txBody>
          <a:bodyPr/>
          <a:lstStyle>
            <a:lvl1pPr>
              <a:defRPr sz="2400"/>
            </a:lvl1pPr>
          </a:lstStyle>
          <a:p>
            <a:pPr>
              <a:defRPr/>
            </a:pPr>
            <a:fld id="{C3715575-7C1E-FF4B-9175-723D8B1CDAB6}" type="slidenum">
              <a:rPr lang="en-US" altLang="ja-JP"/>
              <a:pPr>
                <a:defRPr/>
              </a:pPr>
              <a:t>‹#›</a:t>
            </a:fld>
            <a:endParaRPr lang="en-US" altLang="ja-JP"/>
          </a:p>
        </p:txBody>
      </p:sp>
    </p:spTree>
    <p:extLst>
      <p:ext uri="{BB962C8B-B14F-4D97-AF65-F5344CB8AC3E}">
        <p14:creationId xmlns:p14="http://schemas.microsoft.com/office/powerpoint/2010/main" val="227110099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5"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6" name="Rectangle 1094"/>
          <p:cNvSpPr>
            <a:spLocks noGrp="1" noChangeArrowheads="1"/>
          </p:cNvSpPr>
          <p:nvPr>
            <p:ph type="sldNum" sz="quarter" idx="12"/>
          </p:nvPr>
        </p:nvSpPr>
        <p:spPr/>
        <p:txBody>
          <a:bodyPr/>
          <a:lstStyle>
            <a:lvl1pPr>
              <a:defRPr sz="2400"/>
            </a:lvl1pPr>
          </a:lstStyle>
          <a:p>
            <a:pPr>
              <a:defRPr/>
            </a:pPr>
            <a:fld id="{5639BD26-76DC-584A-9B15-EBFF59688F7D}" type="slidenum">
              <a:rPr lang="en-US" altLang="ja-JP"/>
              <a:pPr>
                <a:defRPr/>
              </a:pPr>
              <a:t>‹#›</a:t>
            </a:fld>
            <a:endParaRPr lang="en-US" altLang="ja-JP"/>
          </a:p>
        </p:txBody>
      </p:sp>
    </p:spTree>
    <p:extLst>
      <p:ext uri="{BB962C8B-B14F-4D97-AF65-F5344CB8AC3E}">
        <p14:creationId xmlns:p14="http://schemas.microsoft.com/office/powerpoint/2010/main" val="28117906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85800"/>
            <a:ext cx="2000250"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685800"/>
            <a:ext cx="5848350" cy="510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92"/>
          <p:cNvSpPr>
            <a:spLocks noGrp="1" noChangeArrowheads="1"/>
          </p:cNvSpPr>
          <p:nvPr>
            <p:ph type="dt" sz="half" idx="10"/>
          </p:nvPr>
        </p:nvSpPr>
        <p:spPr/>
        <p:txBody>
          <a:bodyPr/>
          <a:lstStyle>
            <a:lvl1pPr>
              <a:defRPr sz="2400"/>
            </a:lvl1pPr>
          </a:lstStyle>
          <a:p>
            <a:pPr>
              <a:defRPr/>
            </a:pPr>
            <a:endParaRPr lang="en-US" altLang="ja-JP"/>
          </a:p>
        </p:txBody>
      </p:sp>
      <p:sp>
        <p:nvSpPr>
          <p:cNvPr id="5" name="Rectangle 1093"/>
          <p:cNvSpPr>
            <a:spLocks noGrp="1" noChangeArrowheads="1"/>
          </p:cNvSpPr>
          <p:nvPr>
            <p:ph type="ftr" sz="quarter" idx="11"/>
          </p:nvPr>
        </p:nvSpPr>
        <p:spPr/>
        <p:txBody>
          <a:bodyPr/>
          <a:lstStyle>
            <a:lvl1pPr>
              <a:defRPr sz="2400"/>
            </a:lvl1pPr>
          </a:lstStyle>
          <a:p>
            <a:pPr>
              <a:defRPr/>
            </a:pPr>
            <a:endParaRPr lang="en-US" altLang="ja-JP"/>
          </a:p>
        </p:txBody>
      </p:sp>
      <p:sp>
        <p:nvSpPr>
          <p:cNvPr id="6" name="Rectangle 1094"/>
          <p:cNvSpPr>
            <a:spLocks noGrp="1" noChangeArrowheads="1"/>
          </p:cNvSpPr>
          <p:nvPr>
            <p:ph type="sldNum" sz="quarter" idx="12"/>
          </p:nvPr>
        </p:nvSpPr>
        <p:spPr/>
        <p:txBody>
          <a:bodyPr/>
          <a:lstStyle>
            <a:lvl1pPr>
              <a:defRPr sz="2400"/>
            </a:lvl1pPr>
          </a:lstStyle>
          <a:p>
            <a:pPr>
              <a:defRPr/>
            </a:pPr>
            <a:fld id="{2C317D4E-7CC3-9A47-AA22-E7AD29751CC0}" type="slidenum">
              <a:rPr lang="en-US" altLang="ja-JP"/>
              <a:pPr>
                <a:defRPr/>
              </a:pPr>
              <a:t>‹#›</a:t>
            </a:fld>
            <a:endParaRPr lang="en-US" altLang="ja-JP"/>
          </a:p>
        </p:txBody>
      </p:sp>
    </p:spTree>
    <p:extLst>
      <p:ext uri="{BB962C8B-B14F-4D97-AF65-F5344CB8AC3E}">
        <p14:creationId xmlns:p14="http://schemas.microsoft.com/office/powerpoint/2010/main" val="237066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5126A7CC-0BB2-634D-8F7C-138C6B93E6EB}"/>
              </a:ext>
            </a:extLst>
          </p:cNvPr>
          <p:cNvGrpSpPr>
            <a:grpSpLocks/>
          </p:cNvGrpSpPr>
          <p:nvPr/>
        </p:nvGrpSpPr>
        <p:grpSpPr bwMode="auto">
          <a:xfrm>
            <a:off x="177800" y="230188"/>
            <a:ext cx="203200" cy="6503987"/>
            <a:chOff x="112" y="145"/>
            <a:chExt cx="128" cy="4097"/>
          </a:xfrm>
        </p:grpSpPr>
        <p:sp>
          <p:nvSpPr>
            <p:cNvPr id="5" name="Rectangle 5">
              <a:extLst>
                <a:ext uri="{FF2B5EF4-FFF2-40B4-BE49-F238E27FC236}">
                  <a16:creationId xmlns:a16="http://schemas.microsoft.com/office/drawing/2014/main" id="{EA9B1D5D-34E6-1F45-825B-4BB970F7EE1C}"/>
                </a:ext>
              </a:extLst>
            </p:cNvPr>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6" name="Rectangle 6">
              <a:extLst>
                <a:ext uri="{FF2B5EF4-FFF2-40B4-BE49-F238E27FC236}">
                  <a16:creationId xmlns:a16="http://schemas.microsoft.com/office/drawing/2014/main" id="{00B24FFF-21BE-3C41-8D95-29FAD4EADA4C}"/>
                </a:ext>
              </a:extLst>
            </p:cNvPr>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a:solidFill>
                  <a:srgbClr val="F8F8F8"/>
                </a:solidFill>
                <a:latin typeface="Times New Roman" panose="02020603050405020304" pitchFamily="18" charset="0"/>
              </a:endParaRPr>
            </a:p>
          </p:txBody>
        </p:sp>
      </p:grpSp>
      <p:grpSp>
        <p:nvGrpSpPr>
          <p:cNvPr id="7" name="Group 7">
            <a:extLst>
              <a:ext uri="{FF2B5EF4-FFF2-40B4-BE49-F238E27FC236}">
                <a16:creationId xmlns:a16="http://schemas.microsoft.com/office/drawing/2014/main" id="{B536207C-CEB2-C94E-B049-3143B3253A7A}"/>
              </a:ext>
            </a:extLst>
          </p:cNvPr>
          <p:cNvGrpSpPr>
            <a:grpSpLocks/>
          </p:cNvGrpSpPr>
          <p:nvPr/>
        </p:nvGrpSpPr>
        <p:grpSpPr bwMode="auto">
          <a:xfrm>
            <a:off x="8793163" y="220663"/>
            <a:ext cx="198437" cy="6408737"/>
            <a:chOff x="5539" y="139"/>
            <a:chExt cx="125" cy="4037"/>
          </a:xfrm>
        </p:grpSpPr>
        <p:sp>
          <p:nvSpPr>
            <p:cNvPr id="8" name="Rectangle 8">
              <a:extLst>
                <a:ext uri="{FF2B5EF4-FFF2-40B4-BE49-F238E27FC236}">
                  <a16:creationId xmlns:a16="http://schemas.microsoft.com/office/drawing/2014/main" id="{C8980C7E-B378-E64B-80A0-7D1D4FDD8C34}"/>
                </a:ext>
              </a:extLst>
            </p:cNvPr>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9" name="Rectangle 9">
              <a:extLst>
                <a:ext uri="{FF2B5EF4-FFF2-40B4-BE49-F238E27FC236}">
                  <a16:creationId xmlns:a16="http://schemas.microsoft.com/office/drawing/2014/main" id="{72DBB2CD-EC37-ED4E-82CA-BA0E81AC6F11}"/>
                </a:ext>
              </a:extLst>
            </p:cNvPr>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grpSp>
        <p:nvGrpSpPr>
          <p:cNvPr id="10" name="Group 10">
            <a:extLst>
              <a:ext uri="{FF2B5EF4-FFF2-40B4-BE49-F238E27FC236}">
                <a16:creationId xmlns:a16="http://schemas.microsoft.com/office/drawing/2014/main" id="{7D58BDBB-32A2-874F-92A9-8B3CD8DC4ED7}"/>
              </a:ext>
            </a:extLst>
          </p:cNvPr>
          <p:cNvGrpSpPr>
            <a:grpSpLocks/>
          </p:cNvGrpSpPr>
          <p:nvPr/>
        </p:nvGrpSpPr>
        <p:grpSpPr bwMode="auto">
          <a:xfrm>
            <a:off x="412750" y="6477000"/>
            <a:ext cx="8686800" cy="228600"/>
            <a:chOff x="260" y="4080"/>
            <a:chExt cx="5472" cy="144"/>
          </a:xfrm>
        </p:grpSpPr>
        <p:sp>
          <p:nvSpPr>
            <p:cNvPr id="11" name="Rectangle 11">
              <a:extLst>
                <a:ext uri="{FF2B5EF4-FFF2-40B4-BE49-F238E27FC236}">
                  <a16:creationId xmlns:a16="http://schemas.microsoft.com/office/drawing/2014/main" id="{199FE321-03CC-7F4C-86A7-AC3498CCBB52}"/>
                </a:ext>
              </a:extLst>
            </p:cNvPr>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12" name="Rectangle 12">
              <a:extLst>
                <a:ext uri="{FF2B5EF4-FFF2-40B4-BE49-F238E27FC236}">
                  <a16:creationId xmlns:a16="http://schemas.microsoft.com/office/drawing/2014/main" id="{26B83E83-7E71-FF44-AE3F-57B989B0E365}"/>
                </a:ext>
              </a:extLst>
            </p:cNvPr>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grpSp>
        <p:nvGrpSpPr>
          <p:cNvPr id="13" name="Group 13">
            <a:extLst>
              <a:ext uri="{FF2B5EF4-FFF2-40B4-BE49-F238E27FC236}">
                <a16:creationId xmlns:a16="http://schemas.microsoft.com/office/drawing/2014/main" id="{61F83E58-8545-6B4C-9FBE-E0142C695131}"/>
              </a:ext>
            </a:extLst>
          </p:cNvPr>
          <p:cNvGrpSpPr>
            <a:grpSpLocks/>
          </p:cNvGrpSpPr>
          <p:nvPr/>
        </p:nvGrpSpPr>
        <p:grpSpPr bwMode="auto">
          <a:xfrm>
            <a:off x="76200" y="176213"/>
            <a:ext cx="8745538" cy="161925"/>
            <a:chOff x="48" y="111"/>
            <a:chExt cx="5509" cy="102"/>
          </a:xfrm>
        </p:grpSpPr>
        <p:sp>
          <p:nvSpPr>
            <p:cNvPr id="14" name="Rectangle 14">
              <a:extLst>
                <a:ext uri="{FF2B5EF4-FFF2-40B4-BE49-F238E27FC236}">
                  <a16:creationId xmlns:a16="http://schemas.microsoft.com/office/drawing/2014/main" id="{BA048865-FC71-4246-A9AF-5A9DBA67C87B}"/>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15" name="Rectangle 15">
              <a:extLst>
                <a:ext uri="{FF2B5EF4-FFF2-40B4-BE49-F238E27FC236}">
                  <a16:creationId xmlns:a16="http://schemas.microsoft.com/office/drawing/2014/main" id="{A7870524-7D72-1944-BC51-D05477F11231}"/>
                </a:ext>
              </a:extLst>
            </p:cNvPr>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sp>
        <p:nvSpPr>
          <p:cNvPr id="2142210"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r>
              <a:rPr lang="en-US"/>
              <a:t>Click to edit Master title style</a:t>
            </a:r>
          </a:p>
        </p:txBody>
      </p:sp>
      <p:sp>
        <p:nvSpPr>
          <p:cNvPr id="2142211"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r>
              <a:rPr lang="en-US"/>
              <a:t>Click to edit Master subtitle style</a:t>
            </a:r>
          </a:p>
        </p:txBody>
      </p:sp>
      <p:sp>
        <p:nvSpPr>
          <p:cNvPr id="16" name="Rectangle 16">
            <a:extLst>
              <a:ext uri="{FF2B5EF4-FFF2-40B4-BE49-F238E27FC236}">
                <a16:creationId xmlns:a16="http://schemas.microsoft.com/office/drawing/2014/main" id="{D36EC295-5FD2-0E4F-88AE-5DC39C420F13}"/>
              </a:ext>
            </a:extLst>
          </p:cNvPr>
          <p:cNvSpPr>
            <a:spLocks noGrp="1" noChangeArrowheads="1"/>
          </p:cNvSpPr>
          <p:nvPr>
            <p:ph type="dt" sz="half" idx="10"/>
          </p:nvPr>
        </p:nvSpPr>
        <p:spPr/>
        <p:txBody>
          <a:bodyPr/>
          <a:lstStyle>
            <a:lvl1pPr>
              <a:defRPr/>
            </a:lvl1pPr>
          </a:lstStyle>
          <a:p>
            <a:pPr>
              <a:defRPr/>
            </a:pPr>
            <a:endParaRPr lang="en-US"/>
          </a:p>
        </p:txBody>
      </p:sp>
      <p:sp>
        <p:nvSpPr>
          <p:cNvPr id="17" name="Rectangle 17">
            <a:extLst>
              <a:ext uri="{FF2B5EF4-FFF2-40B4-BE49-F238E27FC236}">
                <a16:creationId xmlns:a16="http://schemas.microsoft.com/office/drawing/2014/main" id="{23CB5CB6-FBA0-A14F-A098-D680A866EFF3}"/>
              </a:ext>
            </a:extLst>
          </p:cNvPr>
          <p:cNvSpPr>
            <a:spLocks noGrp="1" noChangeArrowheads="1"/>
          </p:cNvSpPr>
          <p:nvPr>
            <p:ph type="ftr" sz="quarter" idx="11"/>
          </p:nvPr>
        </p:nvSpPr>
        <p:spPr/>
        <p:txBody>
          <a:bodyPr/>
          <a:lstStyle>
            <a:lvl1pPr>
              <a:defRPr/>
            </a:lvl1pPr>
          </a:lstStyle>
          <a:p>
            <a:pPr>
              <a:defRPr/>
            </a:pPr>
            <a:endParaRPr lang="en-US"/>
          </a:p>
        </p:txBody>
      </p:sp>
      <p:sp>
        <p:nvSpPr>
          <p:cNvPr id="18" name="Rectangle 18">
            <a:extLst>
              <a:ext uri="{FF2B5EF4-FFF2-40B4-BE49-F238E27FC236}">
                <a16:creationId xmlns:a16="http://schemas.microsoft.com/office/drawing/2014/main" id="{C3383A69-CF5D-B443-B16F-3115E455FFFC}"/>
              </a:ext>
            </a:extLst>
          </p:cNvPr>
          <p:cNvSpPr>
            <a:spLocks noGrp="1" noChangeArrowheads="1"/>
          </p:cNvSpPr>
          <p:nvPr>
            <p:ph type="sldNum" sz="quarter" idx="12"/>
          </p:nvPr>
        </p:nvSpPr>
        <p:spPr/>
        <p:txBody>
          <a:bodyPr/>
          <a:lstStyle>
            <a:lvl1pPr>
              <a:defRPr/>
            </a:lvl1pPr>
          </a:lstStyle>
          <a:p>
            <a:fld id="{FFF1630B-B24E-494C-94E5-85E2A51799F9}" type="slidenum">
              <a:rPr lang="en-US" altLang="en-US"/>
              <a:pPr/>
              <a:t>‹#›</a:t>
            </a:fld>
            <a:endParaRPr lang="en-US" altLang="en-US"/>
          </a:p>
        </p:txBody>
      </p:sp>
    </p:spTree>
    <p:extLst>
      <p:ext uri="{BB962C8B-B14F-4D97-AF65-F5344CB8AC3E}">
        <p14:creationId xmlns:p14="http://schemas.microsoft.com/office/powerpoint/2010/main" val="16576991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defTabSz="457200">
              <a:defRPr/>
            </a:lvl1pPr>
          </a:lstStyle>
          <a:p>
            <a:pPr>
              <a:defRPr/>
            </a:pPr>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a:lvl1pPr>
          </a:lstStyle>
          <a:p>
            <a:pPr>
              <a:defRPr/>
            </a:pPr>
            <a:fld id="{A33F3E43-51ED-1D42-BA26-70949C090C9D}" type="slidenum">
              <a:rPr lang="en-US"/>
              <a:pPr>
                <a:defRPr/>
              </a:pPr>
              <a:t>‹#›</a:t>
            </a:fld>
            <a:endParaRPr lang="en-US"/>
          </a:p>
        </p:txBody>
      </p:sp>
    </p:spTree>
    <p:extLst>
      <p:ext uri="{BB962C8B-B14F-4D97-AF65-F5344CB8AC3E}">
        <p14:creationId xmlns:p14="http://schemas.microsoft.com/office/powerpoint/2010/main" val="40627515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D9B8DD7-7730-0841-8FF0-B93286B69BDF}"/>
              </a:ext>
            </a:extLst>
          </p:cNvPr>
          <p:cNvSpPr>
            <a:spLocks noGrp="1" noChangeArrowheads="1"/>
          </p:cNvSpPr>
          <p:nvPr>
            <p:ph type="dt" sz="half" idx="10"/>
          </p:nvPr>
        </p:nvSpPr>
        <p:spPr>
          <a:xfrm>
            <a:off x="685800" y="6248400"/>
            <a:ext cx="1905000" cy="457200"/>
          </a:xfrm>
          <a:prstGeom prst="rect">
            <a:avLst/>
          </a:prstGeom>
        </p:spPr>
        <p:txBody>
          <a:bodyPr/>
          <a:lstStyle>
            <a:lvl1pPr>
              <a:defRPr>
                <a:solidFill>
                  <a:srgbClr val="000000"/>
                </a:solidFill>
                <a:latin typeface="Arial" charset="0"/>
                <a:ea typeface="ＭＳ Ｐゴシック" charset="-128"/>
                <a:cs typeface="ＭＳ Ｐゴシック" charset="-128"/>
              </a:defRPr>
            </a:lvl1pPr>
          </a:lstStyle>
          <a:p>
            <a:pPr>
              <a:defRPr/>
            </a:pPr>
            <a:endParaRPr lang="en-US"/>
          </a:p>
        </p:txBody>
      </p:sp>
      <p:sp>
        <p:nvSpPr>
          <p:cNvPr id="5" name="Rectangle 5">
            <a:extLst>
              <a:ext uri="{FF2B5EF4-FFF2-40B4-BE49-F238E27FC236}">
                <a16:creationId xmlns:a16="http://schemas.microsoft.com/office/drawing/2014/main" id="{E52FA1C7-1653-5041-AD1F-BCF6AC875286}"/>
              </a:ext>
            </a:extLst>
          </p:cNvPr>
          <p:cNvSpPr>
            <a:spLocks noGrp="1" noChangeArrowheads="1"/>
          </p:cNvSpPr>
          <p:nvPr>
            <p:ph type="ftr" sz="quarter" idx="11"/>
          </p:nvPr>
        </p:nvSpPr>
        <p:spPr>
          <a:xfrm>
            <a:off x="3124200" y="6248400"/>
            <a:ext cx="2895600" cy="457200"/>
          </a:xfrm>
          <a:prstGeom prst="rect">
            <a:avLst/>
          </a:prstGeom>
        </p:spPr>
        <p:txBody>
          <a:bodyPr/>
          <a:lstStyle>
            <a:lvl1pPr>
              <a:defRPr>
                <a:solidFill>
                  <a:srgbClr val="000000"/>
                </a:solidFill>
                <a:latin typeface="Arial" charset="0"/>
                <a:ea typeface="ＭＳ Ｐゴシック" charset="-128"/>
                <a:cs typeface="ＭＳ Ｐゴシック" charset="-128"/>
              </a:defRPr>
            </a:lvl1pPr>
          </a:lstStyle>
          <a:p>
            <a:pPr>
              <a:defRPr/>
            </a:pPr>
            <a:endParaRPr lang="en-US"/>
          </a:p>
        </p:txBody>
      </p:sp>
      <p:sp>
        <p:nvSpPr>
          <p:cNvPr id="6" name="Rectangle 6">
            <a:extLst>
              <a:ext uri="{FF2B5EF4-FFF2-40B4-BE49-F238E27FC236}">
                <a16:creationId xmlns:a16="http://schemas.microsoft.com/office/drawing/2014/main" id="{E4A49BAC-DAFC-C048-A7A4-F52EF03D12B9}"/>
              </a:ext>
            </a:extLst>
          </p:cNvPr>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ECB2845C-B20D-844C-B04C-FB1562DD0313}" type="slidenum">
              <a:rPr lang="en-US" altLang="en-US"/>
              <a:pPr/>
              <a:t>‹#›</a:t>
            </a:fld>
            <a:endParaRPr lang="en-US" altLang="en-US"/>
          </a:p>
        </p:txBody>
      </p:sp>
    </p:spTree>
    <p:extLst>
      <p:ext uri="{BB962C8B-B14F-4D97-AF65-F5344CB8AC3E}">
        <p14:creationId xmlns:p14="http://schemas.microsoft.com/office/powerpoint/2010/main" val="37316412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D25953D-8242-3844-ACE7-A187784F7F9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1A52927-0AA7-D54C-AEA4-F4366260F2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0B69D14-210F-0E4A-B113-749188CE4202}"/>
              </a:ext>
            </a:extLst>
          </p:cNvPr>
          <p:cNvSpPr>
            <a:spLocks noGrp="1" noChangeArrowheads="1"/>
          </p:cNvSpPr>
          <p:nvPr>
            <p:ph type="sldNum" sz="quarter" idx="12"/>
          </p:nvPr>
        </p:nvSpPr>
        <p:spPr>
          <a:ln/>
        </p:spPr>
        <p:txBody>
          <a:bodyPr/>
          <a:lstStyle>
            <a:lvl1pPr>
              <a:defRPr/>
            </a:lvl1pPr>
          </a:lstStyle>
          <a:p>
            <a:fld id="{9CE820FE-D9AF-3A40-9796-53705D191ABD}" type="slidenum">
              <a:rPr lang="en-US" altLang="en-US"/>
              <a:pPr/>
              <a:t>‹#›</a:t>
            </a:fld>
            <a:endParaRPr lang="en-US" altLang="en-US"/>
          </a:p>
        </p:txBody>
      </p:sp>
    </p:spTree>
    <p:extLst>
      <p:ext uri="{BB962C8B-B14F-4D97-AF65-F5344CB8AC3E}">
        <p14:creationId xmlns:p14="http://schemas.microsoft.com/office/powerpoint/2010/main" val="7010941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23F0254-D01A-0C48-83F3-A770F5A7AED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71C18D4-A8BF-F046-85C9-72E888D2E8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DCBEB8-84BF-194A-9020-9E3E7BC081A0}"/>
              </a:ext>
            </a:extLst>
          </p:cNvPr>
          <p:cNvSpPr>
            <a:spLocks noGrp="1" noChangeArrowheads="1"/>
          </p:cNvSpPr>
          <p:nvPr>
            <p:ph type="sldNum" sz="quarter" idx="12"/>
          </p:nvPr>
        </p:nvSpPr>
        <p:spPr>
          <a:ln/>
        </p:spPr>
        <p:txBody>
          <a:bodyPr/>
          <a:lstStyle>
            <a:lvl1pPr>
              <a:defRPr/>
            </a:lvl1pPr>
          </a:lstStyle>
          <a:p>
            <a:fld id="{871F517C-7F21-BC48-85E4-68DB6B8D574D}" type="slidenum">
              <a:rPr lang="en-US" altLang="en-US"/>
              <a:pPr/>
              <a:t>‹#›</a:t>
            </a:fld>
            <a:endParaRPr lang="en-US" altLang="en-US"/>
          </a:p>
        </p:txBody>
      </p:sp>
    </p:spTree>
    <p:extLst>
      <p:ext uri="{BB962C8B-B14F-4D97-AF65-F5344CB8AC3E}">
        <p14:creationId xmlns:p14="http://schemas.microsoft.com/office/powerpoint/2010/main" val="19766025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F677E41-F13F-8F42-AC61-7F4AF5B1148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771C551-DEA1-6040-A62E-285771FD691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9860375-6B6A-F545-9849-4F063F136079}"/>
              </a:ext>
            </a:extLst>
          </p:cNvPr>
          <p:cNvSpPr>
            <a:spLocks noGrp="1" noChangeArrowheads="1"/>
          </p:cNvSpPr>
          <p:nvPr>
            <p:ph type="sldNum" sz="quarter" idx="12"/>
          </p:nvPr>
        </p:nvSpPr>
        <p:spPr>
          <a:ln/>
        </p:spPr>
        <p:txBody>
          <a:bodyPr/>
          <a:lstStyle>
            <a:lvl1pPr>
              <a:defRPr/>
            </a:lvl1pPr>
          </a:lstStyle>
          <a:p>
            <a:fld id="{6F201A0F-DCB4-C141-84A8-76DC96A4FB50}" type="slidenum">
              <a:rPr lang="en-US" altLang="en-US"/>
              <a:pPr/>
              <a:t>‹#›</a:t>
            </a:fld>
            <a:endParaRPr lang="en-US" altLang="en-US"/>
          </a:p>
        </p:txBody>
      </p:sp>
    </p:spTree>
    <p:extLst>
      <p:ext uri="{BB962C8B-B14F-4D97-AF65-F5344CB8AC3E}">
        <p14:creationId xmlns:p14="http://schemas.microsoft.com/office/powerpoint/2010/main" val="15073064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5AF04E6-40CE-6E4A-A238-54DB9F7DB6A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6525E96-DA31-5141-8188-F0552600DF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515EDA8-3BD7-F642-A901-BA65DA23DF2B}"/>
              </a:ext>
            </a:extLst>
          </p:cNvPr>
          <p:cNvSpPr>
            <a:spLocks noGrp="1" noChangeArrowheads="1"/>
          </p:cNvSpPr>
          <p:nvPr>
            <p:ph type="sldNum" sz="quarter" idx="12"/>
          </p:nvPr>
        </p:nvSpPr>
        <p:spPr>
          <a:ln/>
        </p:spPr>
        <p:txBody>
          <a:bodyPr/>
          <a:lstStyle>
            <a:lvl1pPr>
              <a:defRPr/>
            </a:lvl1pPr>
          </a:lstStyle>
          <a:p>
            <a:fld id="{FD4DD6B9-C19C-4F4F-A475-BFDED2677141}" type="slidenum">
              <a:rPr lang="en-US" altLang="en-US"/>
              <a:pPr/>
              <a:t>‹#›</a:t>
            </a:fld>
            <a:endParaRPr lang="en-US" altLang="en-US"/>
          </a:p>
        </p:txBody>
      </p:sp>
    </p:spTree>
    <p:extLst>
      <p:ext uri="{BB962C8B-B14F-4D97-AF65-F5344CB8AC3E}">
        <p14:creationId xmlns:p14="http://schemas.microsoft.com/office/powerpoint/2010/main" val="42770135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C583BEC-52BA-C649-86DC-B2AB3CC96E7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559598E-A14E-9243-9BE9-ACCCAA49B17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778576A-892E-174A-AB8D-C339836E4ACA}"/>
              </a:ext>
            </a:extLst>
          </p:cNvPr>
          <p:cNvSpPr>
            <a:spLocks noGrp="1" noChangeArrowheads="1"/>
          </p:cNvSpPr>
          <p:nvPr>
            <p:ph type="sldNum" sz="quarter" idx="12"/>
          </p:nvPr>
        </p:nvSpPr>
        <p:spPr>
          <a:ln/>
        </p:spPr>
        <p:txBody>
          <a:bodyPr/>
          <a:lstStyle>
            <a:lvl1pPr>
              <a:defRPr/>
            </a:lvl1pPr>
          </a:lstStyle>
          <a:p>
            <a:fld id="{7AE34061-91EC-B841-AF28-C16B8A12E35E}" type="slidenum">
              <a:rPr lang="en-US" altLang="en-US"/>
              <a:pPr/>
              <a:t>‹#›</a:t>
            </a:fld>
            <a:endParaRPr lang="en-US" altLang="en-US"/>
          </a:p>
        </p:txBody>
      </p:sp>
    </p:spTree>
    <p:extLst>
      <p:ext uri="{BB962C8B-B14F-4D97-AF65-F5344CB8AC3E}">
        <p14:creationId xmlns:p14="http://schemas.microsoft.com/office/powerpoint/2010/main" val="326261197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0A22E32-4D69-674D-9502-79D1730F155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F5C4E30-FB44-0943-A0F4-17166B2C00E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0B7E906-99CB-7C40-903C-A9B803FB1A16}"/>
              </a:ext>
            </a:extLst>
          </p:cNvPr>
          <p:cNvSpPr>
            <a:spLocks noGrp="1" noChangeArrowheads="1"/>
          </p:cNvSpPr>
          <p:nvPr>
            <p:ph type="sldNum" sz="quarter" idx="12"/>
          </p:nvPr>
        </p:nvSpPr>
        <p:spPr>
          <a:ln/>
        </p:spPr>
        <p:txBody>
          <a:bodyPr/>
          <a:lstStyle>
            <a:lvl1pPr>
              <a:defRPr/>
            </a:lvl1pPr>
          </a:lstStyle>
          <a:p>
            <a:fld id="{24CB5C7F-5978-B840-A2FF-23DCF4C8A8A8}" type="slidenum">
              <a:rPr lang="en-US" altLang="en-US"/>
              <a:pPr/>
              <a:t>‹#›</a:t>
            </a:fld>
            <a:endParaRPr lang="en-US" altLang="en-US"/>
          </a:p>
        </p:txBody>
      </p:sp>
    </p:spTree>
    <p:extLst>
      <p:ext uri="{BB962C8B-B14F-4D97-AF65-F5344CB8AC3E}">
        <p14:creationId xmlns:p14="http://schemas.microsoft.com/office/powerpoint/2010/main" val="20104544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CD4088D-4483-9F45-8FD5-CB3FD01C4EA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D4AB5ED-6DD7-1A4C-8229-2D5B31C24B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34E00AB-BB12-3C4D-AF01-3F27683ED90D}"/>
              </a:ext>
            </a:extLst>
          </p:cNvPr>
          <p:cNvSpPr>
            <a:spLocks noGrp="1" noChangeArrowheads="1"/>
          </p:cNvSpPr>
          <p:nvPr>
            <p:ph type="sldNum" sz="quarter" idx="12"/>
          </p:nvPr>
        </p:nvSpPr>
        <p:spPr>
          <a:ln/>
        </p:spPr>
        <p:txBody>
          <a:bodyPr/>
          <a:lstStyle>
            <a:lvl1pPr>
              <a:defRPr/>
            </a:lvl1pPr>
          </a:lstStyle>
          <a:p>
            <a:fld id="{2CDF90AC-6827-D444-9AD5-A09FB8EFC812}" type="slidenum">
              <a:rPr lang="en-US" altLang="en-US"/>
              <a:pPr/>
              <a:t>‹#›</a:t>
            </a:fld>
            <a:endParaRPr lang="en-US" altLang="en-US"/>
          </a:p>
        </p:txBody>
      </p:sp>
    </p:spTree>
    <p:extLst>
      <p:ext uri="{BB962C8B-B14F-4D97-AF65-F5344CB8AC3E}">
        <p14:creationId xmlns:p14="http://schemas.microsoft.com/office/powerpoint/2010/main" val="37968044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9AE9538-FDE5-1942-9FD5-DC32B803283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771A358-0C88-F442-B6B0-C923544D9D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31AEF7A-7A39-394E-AC98-94B7D2F856A7}"/>
              </a:ext>
            </a:extLst>
          </p:cNvPr>
          <p:cNvSpPr>
            <a:spLocks noGrp="1" noChangeArrowheads="1"/>
          </p:cNvSpPr>
          <p:nvPr>
            <p:ph type="sldNum" sz="quarter" idx="12"/>
          </p:nvPr>
        </p:nvSpPr>
        <p:spPr>
          <a:ln/>
        </p:spPr>
        <p:txBody>
          <a:bodyPr/>
          <a:lstStyle>
            <a:lvl1pPr>
              <a:defRPr/>
            </a:lvl1pPr>
          </a:lstStyle>
          <a:p>
            <a:fld id="{D938F8DC-4CF1-7B4E-B6A1-71EA7F2F993D}" type="slidenum">
              <a:rPr lang="en-US" altLang="en-US"/>
              <a:pPr/>
              <a:t>‹#›</a:t>
            </a:fld>
            <a:endParaRPr lang="en-US" altLang="en-US"/>
          </a:p>
        </p:txBody>
      </p:sp>
    </p:spTree>
    <p:extLst>
      <p:ext uri="{BB962C8B-B14F-4D97-AF65-F5344CB8AC3E}">
        <p14:creationId xmlns:p14="http://schemas.microsoft.com/office/powerpoint/2010/main" val="407194349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1397A1-94CA-7346-BD92-DDDD1AFDF04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58D20A3-833E-D04E-B857-656AF1C61C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6B98C8D-5845-2E40-A3B8-425719E16395}"/>
              </a:ext>
            </a:extLst>
          </p:cNvPr>
          <p:cNvSpPr>
            <a:spLocks noGrp="1" noChangeArrowheads="1"/>
          </p:cNvSpPr>
          <p:nvPr>
            <p:ph type="sldNum" sz="quarter" idx="12"/>
          </p:nvPr>
        </p:nvSpPr>
        <p:spPr>
          <a:ln/>
        </p:spPr>
        <p:txBody>
          <a:bodyPr/>
          <a:lstStyle>
            <a:lvl1pPr>
              <a:defRPr/>
            </a:lvl1pPr>
          </a:lstStyle>
          <a:p>
            <a:fld id="{14419F3E-065B-F74F-B5A8-3242FE5FA97A}" type="slidenum">
              <a:rPr lang="en-US" altLang="en-US"/>
              <a:pPr/>
              <a:t>‹#›</a:t>
            </a:fld>
            <a:endParaRPr lang="en-US" altLang="en-US"/>
          </a:p>
        </p:txBody>
      </p:sp>
    </p:spTree>
    <p:extLst>
      <p:ext uri="{BB962C8B-B14F-4D97-AF65-F5344CB8AC3E}">
        <p14:creationId xmlns:p14="http://schemas.microsoft.com/office/powerpoint/2010/main" val="3291061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defTabSz="457200">
              <a:defRPr/>
            </a:lvl1pPr>
          </a:lstStyle>
          <a:p>
            <a:pPr>
              <a:defRPr/>
            </a:pPr>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a:lvl1pPr>
          </a:lstStyle>
          <a:p>
            <a:pPr>
              <a:defRPr/>
            </a:pPr>
            <a:fld id="{9387409A-5EC5-504A-B663-8611FC5E4531}" type="slidenum">
              <a:rPr lang="en-US"/>
              <a:pPr>
                <a:defRPr/>
              </a:pPr>
              <a:t>‹#›</a:t>
            </a:fld>
            <a:endParaRPr lang="en-US"/>
          </a:p>
        </p:txBody>
      </p:sp>
    </p:spTree>
    <p:extLst>
      <p:ext uri="{BB962C8B-B14F-4D97-AF65-F5344CB8AC3E}">
        <p14:creationId xmlns:p14="http://schemas.microsoft.com/office/powerpoint/2010/main" val="27802849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4C6FDCA-5A39-824F-968A-A46D322258A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CA4BB1A-69AD-3E4F-934E-0818798157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1901F05-5B6F-6F44-9772-B020C4FAACCE}"/>
              </a:ext>
            </a:extLst>
          </p:cNvPr>
          <p:cNvSpPr>
            <a:spLocks noGrp="1" noChangeArrowheads="1"/>
          </p:cNvSpPr>
          <p:nvPr>
            <p:ph type="sldNum" sz="quarter" idx="12"/>
          </p:nvPr>
        </p:nvSpPr>
        <p:spPr>
          <a:ln/>
        </p:spPr>
        <p:txBody>
          <a:bodyPr/>
          <a:lstStyle>
            <a:lvl1pPr>
              <a:defRPr/>
            </a:lvl1pPr>
          </a:lstStyle>
          <a:p>
            <a:fld id="{59425F64-B3EC-2F4B-A314-06C8A8338611}" type="slidenum">
              <a:rPr lang="en-US" altLang="en-US"/>
              <a:pPr/>
              <a:t>‹#›</a:t>
            </a:fld>
            <a:endParaRPr lang="en-US" altLang="en-US"/>
          </a:p>
        </p:txBody>
      </p:sp>
    </p:spTree>
    <p:extLst>
      <p:ext uri="{BB962C8B-B14F-4D97-AF65-F5344CB8AC3E}">
        <p14:creationId xmlns:p14="http://schemas.microsoft.com/office/powerpoint/2010/main" val="980707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BD7F3E6-2964-764A-9559-4F2C99CC8A4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ABAEA76-ACF6-C346-A125-1EB3181A10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12B27AE-E005-6F48-8CB5-7436212C5F81}"/>
              </a:ext>
            </a:extLst>
          </p:cNvPr>
          <p:cNvSpPr>
            <a:spLocks noGrp="1" noChangeArrowheads="1"/>
          </p:cNvSpPr>
          <p:nvPr>
            <p:ph type="sldNum" sz="quarter" idx="12"/>
          </p:nvPr>
        </p:nvSpPr>
        <p:spPr>
          <a:ln/>
        </p:spPr>
        <p:txBody>
          <a:bodyPr/>
          <a:lstStyle>
            <a:lvl1pPr>
              <a:defRPr/>
            </a:lvl1pPr>
          </a:lstStyle>
          <a:p>
            <a:fld id="{D7926EA1-E231-6544-A6FB-C3D328C914F7}" type="slidenum">
              <a:rPr lang="en-US" altLang="en-US"/>
              <a:pPr/>
              <a:t>‹#›</a:t>
            </a:fld>
            <a:endParaRPr lang="en-US" altLang="en-US"/>
          </a:p>
        </p:txBody>
      </p:sp>
    </p:spTree>
    <p:extLst>
      <p:ext uri="{BB962C8B-B14F-4D97-AF65-F5344CB8AC3E}">
        <p14:creationId xmlns:p14="http://schemas.microsoft.com/office/powerpoint/2010/main" val="327138466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8FAA870-93EC-6449-8937-65D3ACEC71E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0DB1114-2047-C743-BF70-B00F477B26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2C08A2D-0206-EA41-BC36-AD86A2AA5B42}"/>
              </a:ext>
            </a:extLst>
          </p:cNvPr>
          <p:cNvSpPr>
            <a:spLocks noGrp="1" noChangeArrowheads="1"/>
          </p:cNvSpPr>
          <p:nvPr>
            <p:ph type="sldNum" sz="quarter" idx="12"/>
          </p:nvPr>
        </p:nvSpPr>
        <p:spPr>
          <a:ln/>
        </p:spPr>
        <p:txBody>
          <a:bodyPr/>
          <a:lstStyle>
            <a:lvl1pPr>
              <a:defRPr/>
            </a:lvl1pPr>
          </a:lstStyle>
          <a:p>
            <a:fld id="{F640B776-1006-5846-B6F6-A8A6454B4142}" type="slidenum">
              <a:rPr lang="en-US" altLang="en-US"/>
              <a:pPr/>
              <a:t>‹#›</a:t>
            </a:fld>
            <a:endParaRPr lang="en-US" altLang="en-US"/>
          </a:p>
        </p:txBody>
      </p:sp>
    </p:spTree>
    <p:extLst>
      <p:ext uri="{BB962C8B-B14F-4D97-AF65-F5344CB8AC3E}">
        <p14:creationId xmlns:p14="http://schemas.microsoft.com/office/powerpoint/2010/main" val="22518684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7132" indent="0" algn="ctr">
              <a:buNone/>
              <a:defRPr/>
            </a:lvl2pPr>
            <a:lvl3pPr marL="914265" indent="0" algn="ctr">
              <a:buNone/>
              <a:defRPr/>
            </a:lvl3pPr>
            <a:lvl4pPr marL="1371396" indent="0" algn="ctr">
              <a:buNone/>
              <a:defRPr/>
            </a:lvl4pPr>
            <a:lvl5pPr marL="1828530" indent="0" algn="ctr">
              <a:buNone/>
              <a:defRPr/>
            </a:lvl5pPr>
            <a:lvl6pPr marL="2285659" indent="0" algn="ctr">
              <a:buNone/>
              <a:defRPr/>
            </a:lvl6pPr>
            <a:lvl7pPr marL="2742792" indent="0" algn="ctr">
              <a:buNone/>
              <a:defRPr/>
            </a:lvl7pPr>
            <a:lvl8pPr marL="3199924" indent="0" algn="ctr">
              <a:buNone/>
              <a:defRPr/>
            </a:lvl8pPr>
            <a:lvl9pPr marL="3657055"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40912939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1527996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32" indent="0">
              <a:buNone/>
              <a:defRPr sz="1800"/>
            </a:lvl2pPr>
            <a:lvl3pPr marL="914265" indent="0">
              <a:buNone/>
              <a:defRPr sz="1600"/>
            </a:lvl3pPr>
            <a:lvl4pPr marL="1371396" indent="0">
              <a:buNone/>
              <a:defRPr sz="1400"/>
            </a:lvl4pPr>
            <a:lvl5pPr marL="1828530" indent="0">
              <a:buNone/>
              <a:defRPr sz="1400"/>
            </a:lvl5pPr>
            <a:lvl6pPr marL="2285659" indent="0">
              <a:buNone/>
              <a:defRPr sz="1400"/>
            </a:lvl6pPr>
            <a:lvl7pPr marL="2742792" indent="0">
              <a:buNone/>
              <a:defRPr sz="1400"/>
            </a:lvl7pPr>
            <a:lvl8pPr marL="3199924" indent="0">
              <a:buNone/>
              <a:defRPr sz="1400"/>
            </a:lvl8pPr>
            <a:lvl9pPr marL="365705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32675532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828127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8028130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84547460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045326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p:txBody>
          <a:bodyPr/>
          <a:lstStyle>
            <a:lvl1pPr defTabSz="457200">
              <a:defRPr/>
            </a:lvl1pPr>
          </a:lstStyle>
          <a:p>
            <a:pPr>
              <a:defRPr/>
            </a:pPr>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a:lvl1pPr>
          </a:lstStyle>
          <a:p>
            <a:pPr>
              <a:defRPr/>
            </a:pPr>
            <a:fld id="{529D1D43-CD96-7E4A-B6A0-7F9F7A60B05B}" type="slidenum">
              <a:rPr lang="en-US"/>
              <a:pPr>
                <a:defRPr/>
              </a:pPr>
              <a:t>‹#›</a:t>
            </a:fld>
            <a:endParaRPr lang="en-US"/>
          </a:p>
        </p:txBody>
      </p:sp>
    </p:spTree>
    <p:extLst>
      <p:ext uri="{BB962C8B-B14F-4D97-AF65-F5344CB8AC3E}">
        <p14:creationId xmlns:p14="http://schemas.microsoft.com/office/powerpoint/2010/main" val="428442996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1"/>
            <a:ext cx="3008313" cy="4691063"/>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0985919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2" indent="0">
              <a:buNone/>
              <a:defRPr sz="2800"/>
            </a:lvl2pPr>
            <a:lvl3pPr marL="914265" indent="0">
              <a:buNone/>
              <a:defRPr sz="2400"/>
            </a:lvl3pPr>
            <a:lvl4pPr marL="1371396" indent="0">
              <a:buNone/>
              <a:defRPr sz="2000"/>
            </a:lvl4pPr>
            <a:lvl5pPr marL="1828530" indent="0">
              <a:buNone/>
              <a:defRPr sz="2000"/>
            </a:lvl5pPr>
            <a:lvl6pPr marL="2285659" indent="0">
              <a:buNone/>
              <a:defRPr sz="2000"/>
            </a:lvl6pPr>
            <a:lvl7pPr marL="2742792" indent="0">
              <a:buNone/>
              <a:defRPr sz="2000"/>
            </a:lvl7pPr>
            <a:lvl8pPr marL="3199924" indent="0">
              <a:buNone/>
              <a:defRPr sz="2000"/>
            </a:lvl8pPr>
            <a:lvl9pPr marL="36570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19643230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51674300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740701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8854ABC9-8C72-6D45-8B8A-CD1FCFF02E51}" type="slidenum">
              <a:rPr lang="en-US"/>
              <a:pPr>
                <a:defRPr/>
              </a:pPr>
              <a:t>‹#›</a:t>
            </a:fld>
            <a:endParaRPr lang="en-US"/>
          </a:p>
        </p:txBody>
      </p:sp>
    </p:spTree>
    <p:extLst>
      <p:ext uri="{BB962C8B-B14F-4D97-AF65-F5344CB8AC3E}">
        <p14:creationId xmlns:p14="http://schemas.microsoft.com/office/powerpoint/2010/main" val="1431692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183608D9-E17D-EF41-B855-0F776DCE407A}" type="slidenum">
              <a:rPr lang="en-US"/>
              <a:pPr>
                <a:defRPr/>
              </a:pPr>
              <a:t>‹#›</a:t>
            </a:fld>
            <a:endParaRPr lang="en-US"/>
          </a:p>
        </p:txBody>
      </p:sp>
    </p:spTree>
    <p:extLst>
      <p:ext uri="{BB962C8B-B14F-4D97-AF65-F5344CB8AC3E}">
        <p14:creationId xmlns:p14="http://schemas.microsoft.com/office/powerpoint/2010/main" val="166201571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E16645-8042-E44F-8343-D9B42FFDC89F}" type="slidenum">
              <a:rPr lang="en-US"/>
              <a:pPr>
                <a:defRPr/>
              </a:pPr>
              <a:t>‹#›</a:t>
            </a:fld>
            <a:endParaRPr lang="en-US"/>
          </a:p>
        </p:txBody>
      </p:sp>
    </p:spTree>
    <p:extLst>
      <p:ext uri="{BB962C8B-B14F-4D97-AF65-F5344CB8AC3E}">
        <p14:creationId xmlns:p14="http://schemas.microsoft.com/office/powerpoint/2010/main" val="363029643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51189A3A-0DC1-7C41-A456-8DF8558F2B8D}" type="slidenum">
              <a:rPr lang="en-US"/>
              <a:pPr>
                <a:defRPr/>
              </a:pPr>
              <a:t>‹#›</a:t>
            </a:fld>
            <a:endParaRPr lang="en-US"/>
          </a:p>
        </p:txBody>
      </p:sp>
    </p:spTree>
    <p:extLst>
      <p:ext uri="{BB962C8B-B14F-4D97-AF65-F5344CB8AC3E}">
        <p14:creationId xmlns:p14="http://schemas.microsoft.com/office/powerpoint/2010/main" val="408348210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p:txBody>
          <a:bodyPr/>
          <a:lstStyle>
            <a:lvl1pPr>
              <a:defRPr/>
            </a:lvl1pPr>
          </a:lstStyle>
          <a:p>
            <a:pPr>
              <a:defRPr/>
            </a:pPr>
            <a:endParaRPr lang="en-US"/>
          </a:p>
        </p:txBody>
      </p:sp>
      <p:sp>
        <p:nvSpPr>
          <p:cNvPr id="8" name="Rectangle 13"/>
          <p:cNvSpPr>
            <a:spLocks noGrp="1" noChangeArrowheads="1"/>
          </p:cNvSpPr>
          <p:nvPr>
            <p:ph type="ftr" sz="quarter" idx="11"/>
          </p:nvPr>
        </p:nvSpPr>
        <p:spPr/>
        <p:txBody>
          <a:bodyPr/>
          <a:lstStyle>
            <a:lvl1pPr>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6BEA7D18-D1E9-844D-9A76-98DC3D89FEEC}" type="slidenum">
              <a:rPr lang="en-US"/>
              <a:pPr>
                <a:defRPr/>
              </a:pPr>
              <a:t>‹#›</a:t>
            </a:fld>
            <a:endParaRPr lang="en-US"/>
          </a:p>
        </p:txBody>
      </p:sp>
    </p:spTree>
    <p:extLst>
      <p:ext uri="{BB962C8B-B14F-4D97-AF65-F5344CB8AC3E}">
        <p14:creationId xmlns:p14="http://schemas.microsoft.com/office/powerpoint/2010/main" val="20392527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106924"/>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p:txBody>
          <a:bodyPr/>
          <a:lstStyle>
            <a:lvl1pPr>
              <a:defRPr/>
            </a:lvl1pPr>
          </a:lstStyle>
          <a:p>
            <a:pPr>
              <a:defRPr/>
            </a:pPr>
            <a:endParaRPr lang="en-US"/>
          </a:p>
        </p:txBody>
      </p:sp>
      <p:sp>
        <p:nvSpPr>
          <p:cNvPr id="4" name="Rectangle 13"/>
          <p:cNvSpPr>
            <a:spLocks noGrp="1" noChangeArrowheads="1"/>
          </p:cNvSpPr>
          <p:nvPr>
            <p:ph type="ftr" sz="quarter" idx="11"/>
          </p:nvPr>
        </p:nvSpPr>
        <p:spPr/>
        <p:txBody>
          <a:bodyPr/>
          <a:lstStyle>
            <a:lvl1pPr>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2E524601-B81A-284C-8D49-5BB266B52D21}" type="slidenum">
              <a:rPr lang="en-US"/>
              <a:pPr>
                <a:defRPr/>
              </a:pPr>
              <a:t>‹#›</a:t>
            </a:fld>
            <a:endParaRPr lang="en-US"/>
          </a:p>
        </p:txBody>
      </p:sp>
    </p:spTree>
    <p:extLst>
      <p:ext uri="{BB962C8B-B14F-4D97-AF65-F5344CB8AC3E}">
        <p14:creationId xmlns:p14="http://schemas.microsoft.com/office/powerpoint/2010/main" val="155828638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en-US"/>
          </a:p>
        </p:txBody>
      </p:sp>
      <p:sp>
        <p:nvSpPr>
          <p:cNvPr id="3" name="Rectangle 13"/>
          <p:cNvSpPr>
            <a:spLocks noGrp="1" noChangeArrowheads="1"/>
          </p:cNvSpPr>
          <p:nvPr>
            <p:ph type="ftr" sz="quarter" idx="11"/>
          </p:nvPr>
        </p:nvSpPr>
        <p:spPr/>
        <p:txBody>
          <a:bodyPr/>
          <a:lstStyle>
            <a:lvl1pPr>
              <a:defRPr/>
            </a:lvl1pPr>
          </a:lstStyle>
          <a:p>
            <a:pPr>
              <a:defRPr/>
            </a:pPr>
            <a:endParaRPr lang="en-US"/>
          </a:p>
        </p:txBody>
      </p:sp>
      <p:sp>
        <p:nvSpPr>
          <p:cNvPr id="4"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B98C5F-39FA-514F-B41D-4A35F65A936B}" type="slidenum">
              <a:rPr lang="en-US"/>
              <a:pPr>
                <a:defRPr/>
              </a:pPr>
              <a:t>‹#›</a:t>
            </a:fld>
            <a:endParaRPr lang="en-US"/>
          </a:p>
        </p:txBody>
      </p:sp>
    </p:spTree>
    <p:extLst>
      <p:ext uri="{BB962C8B-B14F-4D97-AF65-F5344CB8AC3E}">
        <p14:creationId xmlns:p14="http://schemas.microsoft.com/office/powerpoint/2010/main" val="137906776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F9746B7-792A-3A44-ADFA-C933FA439A6B}" type="slidenum">
              <a:rPr lang="en-US"/>
              <a:pPr>
                <a:defRPr/>
              </a:pPr>
              <a:t>‹#›</a:t>
            </a:fld>
            <a:endParaRPr lang="en-US"/>
          </a:p>
        </p:txBody>
      </p:sp>
    </p:spTree>
    <p:extLst>
      <p:ext uri="{BB962C8B-B14F-4D97-AF65-F5344CB8AC3E}">
        <p14:creationId xmlns:p14="http://schemas.microsoft.com/office/powerpoint/2010/main" val="228281789"/>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8D9DDC62-B8DE-0640-BF2B-4B0C5C7B442B}" type="slidenum">
              <a:rPr lang="en-US"/>
              <a:pPr>
                <a:defRPr/>
              </a:pPr>
              <a:t>‹#›</a:t>
            </a:fld>
            <a:endParaRPr lang="en-US"/>
          </a:p>
        </p:txBody>
      </p:sp>
    </p:spTree>
    <p:extLst>
      <p:ext uri="{BB962C8B-B14F-4D97-AF65-F5344CB8AC3E}">
        <p14:creationId xmlns:p14="http://schemas.microsoft.com/office/powerpoint/2010/main" val="277581865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B79015C7-6C60-534C-878F-B7C81A2869BE}" type="slidenum">
              <a:rPr lang="en-US"/>
              <a:pPr>
                <a:defRPr/>
              </a:pPr>
              <a:t>‹#›</a:t>
            </a:fld>
            <a:endParaRPr lang="en-US"/>
          </a:p>
        </p:txBody>
      </p:sp>
    </p:spTree>
    <p:extLst>
      <p:ext uri="{BB962C8B-B14F-4D97-AF65-F5344CB8AC3E}">
        <p14:creationId xmlns:p14="http://schemas.microsoft.com/office/powerpoint/2010/main" val="368285752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9A78BBA1-D83C-D143-93CA-CEE604AAD6A9}" type="slidenum">
              <a:rPr lang="en-US"/>
              <a:pPr>
                <a:defRPr/>
              </a:pPr>
              <a:t>‹#›</a:t>
            </a:fld>
            <a:endParaRPr lang="en-US"/>
          </a:p>
        </p:txBody>
      </p:sp>
    </p:spTree>
    <p:extLst>
      <p:ext uri="{BB962C8B-B14F-4D97-AF65-F5344CB8AC3E}">
        <p14:creationId xmlns:p14="http://schemas.microsoft.com/office/powerpoint/2010/main" val="97739274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C0D556E-1B47-E145-B343-9708077C202E}" type="slidenum">
              <a:rPr lang="en-US"/>
              <a:pPr>
                <a:defRPr/>
              </a:pPr>
              <a:t>‹#›</a:t>
            </a:fld>
            <a:endParaRPr lang="en-US"/>
          </a:p>
        </p:txBody>
      </p:sp>
    </p:spTree>
    <p:extLst>
      <p:ext uri="{BB962C8B-B14F-4D97-AF65-F5344CB8AC3E}">
        <p14:creationId xmlns:p14="http://schemas.microsoft.com/office/powerpoint/2010/main" val="293407929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633721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276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237962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defTabSz="457200">
              <a:defRPr/>
            </a:lvl1pPr>
          </a:lstStyle>
          <a:p>
            <a:pPr>
              <a:defRPr/>
            </a:pPr>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a:lvl1pPr>
          </a:lstStyle>
          <a:p>
            <a:pPr>
              <a:defRPr/>
            </a:pPr>
            <a:fld id="{BD05651A-AE00-1541-BB74-F8275CBE8B52}" type="slidenum">
              <a:rPr lang="en-US"/>
              <a:pPr>
                <a:defRPr/>
              </a:pPr>
              <a:t>‹#›</a:t>
            </a:fld>
            <a:endParaRPr lang="en-US"/>
          </a:p>
        </p:txBody>
      </p:sp>
    </p:spTree>
    <p:extLst>
      <p:ext uri="{BB962C8B-B14F-4D97-AF65-F5344CB8AC3E}">
        <p14:creationId xmlns:p14="http://schemas.microsoft.com/office/powerpoint/2010/main" val="3335995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5621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451369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03365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954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288183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96659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3432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58957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66858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963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defTabSz="457200">
              <a:defRPr/>
            </a:lvl1pPr>
          </a:lstStyle>
          <a:p>
            <a:pPr>
              <a:defRPr/>
            </a:pPr>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a:lvl1pPr>
          </a:lstStyle>
          <a:p>
            <a:pPr>
              <a:defRPr/>
            </a:pPr>
            <a:fld id="{0779B34D-865B-AC41-A14A-DA823C8201DD}" type="slidenum">
              <a:rPr lang="en-US"/>
              <a:pPr>
                <a:defRPr/>
              </a:pPr>
              <a:t>‹#›</a:t>
            </a:fld>
            <a:endParaRPr lang="en-US"/>
          </a:p>
        </p:txBody>
      </p:sp>
    </p:spTree>
    <p:extLst>
      <p:ext uri="{BB962C8B-B14F-4D97-AF65-F5344CB8AC3E}">
        <p14:creationId xmlns:p14="http://schemas.microsoft.com/office/powerpoint/2010/main" val="16669419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807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24631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A5A225E-5910-43D3-9A01-3F6EBBB5E0C7}" type="slidenum">
              <a:rPr lang="en-US" altLang="en-US"/>
              <a:pPr/>
              <a:t>‹#›</a:t>
            </a:fld>
            <a:endParaRPr lang="en-US" altLang="en-US"/>
          </a:p>
        </p:txBody>
      </p:sp>
    </p:spTree>
    <p:extLst>
      <p:ext uri="{BB962C8B-B14F-4D97-AF65-F5344CB8AC3E}">
        <p14:creationId xmlns:p14="http://schemas.microsoft.com/office/powerpoint/2010/main" val="2719339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AD99BB6-F5E6-4675-BE89-D76503916EAE}" type="slidenum">
              <a:rPr lang="en-US" altLang="en-US"/>
              <a:pPr/>
              <a:t>‹#›</a:t>
            </a:fld>
            <a:endParaRPr lang="en-US" altLang="en-US"/>
          </a:p>
        </p:txBody>
      </p:sp>
    </p:spTree>
    <p:extLst>
      <p:ext uri="{BB962C8B-B14F-4D97-AF65-F5344CB8AC3E}">
        <p14:creationId xmlns:p14="http://schemas.microsoft.com/office/powerpoint/2010/main" val="1101489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C11CB006-338D-464D-B0FA-4D9D6A0A2221}" type="slidenum">
              <a:rPr lang="en-US" altLang="en-US"/>
              <a:pPr/>
              <a:t>‹#›</a:t>
            </a:fld>
            <a:endParaRPr lang="en-US" altLang="en-US"/>
          </a:p>
        </p:txBody>
      </p:sp>
    </p:spTree>
    <p:extLst>
      <p:ext uri="{BB962C8B-B14F-4D97-AF65-F5344CB8AC3E}">
        <p14:creationId xmlns:p14="http://schemas.microsoft.com/office/powerpoint/2010/main" val="17149221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47FA750-2D0E-4060-836C-035C8A4E0EDF}" type="slidenum">
              <a:rPr lang="en-US" altLang="en-US"/>
              <a:pPr/>
              <a:t>‹#›</a:t>
            </a:fld>
            <a:endParaRPr lang="en-US" altLang="en-US"/>
          </a:p>
        </p:txBody>
      </p:sp>
    </p:spTree>
    <p:extLst>
      <p:ext uri="{BB962C8B-B14F-4D97-AF65-F5344CB8AC3E}">
        <p14:creationId xmlns:p14="http://schemas.microsoft.com/office/powerpoint/2010/main" val="6192174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BA66FF10-DABC-48F8-A414-21441613C969}" type="slidenum">
              <a:rPr lang="en-US" altLang="en-US"/>
              <a:pPr/>
              <a:t>‹#›</a:t>
            </a:fld>
            <a:endParaRPr lang="en-US" altLang="en-US"/>
          </a:p>
        </p:txBody>
      </p:sp>
    </p:spTree>
    <p:extLst>
      <p:ext uri="{BB962C8B-B14F-4D97-AF65-F5344CB8AC3E}">
        <p14:creationId xmlns:p14="http://schemas.microsoft.com/office/powerpoint/2010/main" val="39289562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2CBEAA3F-064A-4FCA-A89D-7289B62BB88D}" type="slidenum">
              <a:rPr lang="en-US" altLang="en-US"/>
              <a:pPr/>
              <a:t>‹#›</a:t>
            </a:fld>
            <a:endParaRPr lang="en-US" altLang="en-US"/>
          </a:p>
        </p:txBody>
      </p:sp>
    </p:spTree>
    <p:extLst>
      <p:ext uri="{BB962C8B-B14F-4D97-AF65-F5344CB8AC3E}">
        <p14:creationId xmlns:p14="http://schemas.microsoft.com/office/powerpoint/2010/main" val="22862085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98F3EBEF-C017-4745-B6B3-6C9333D98036}" type="slidenum">
              <a:rPr lang="en-US" altLang="en-US"/>
              <a:pPr/>
              <a:t>‹#›</a:t>
            </a:fld>
            <a:endParaRPr lang="en-US" altLang="en-US"/>
          </a:p>
        </p:txBody>
      </p:sp>
    </p:spTree>
    <p:extLst>
      <p:ext uri="{BB962C8B-B14F-4D97-AF65-F5344CB8AC3E}">
        <p14:creationId xmlns:p14="http://schemas.microsoft.com/office/powerpoint/2010/main" val="37407271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B80D20AD-E0B4-44E1-9523-859FC0F679D4}" type="slidenum">
              <a:rPr lang="en-US" altLang="en-US"/>
              <a:pPr/>
              <a:t>‹#›</a:t>
            </a:fld>
            <a:endParaRPr lang="en-US" altLang="en-US"/>
          </a:p>
        </p:txBody>
      </p:sp>
    </p:spTree>
    <p:extLst>
      <p:ext uri="{BB962C8B-B14F-4D97-AF65-F5344CB8AC3E}">
        <p14:creationId xmlns:p14="http://schemas.microsoft.com/office/powerpoint/2010/main" val="3568599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defTabSz="457200">
              <a:defRPr/>
            </a:lvl1pPr>
          </a:lstStyle>
          <a:p>
            <a:pPr>
              <a:defRPr/>
            </a:pPr>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a:lvl1pPr>
          </a:lstStyle>
          <a:p>
            <a:pPr>
              <a:defRPr/>
            </a:pPr>
            <a:fld id="{6C5967A3-7174-9945-BC54-4544F45841E2}" type="slidenum">
              <a:rPr lang="en-US"/>
              <a:pPr>
                <a:defRPr/>
              </a:pPr>
              <a:t>‹#›</a:t>
            </a:fld>
            <a:endParaRPr lang="en-US"/>
          </a:p>
        </p:txBody>
      </p:sp>
    </p:spTree>
    <p:extLst>
      <p:ext uri="{BB962C8B-B14F-4D97-AF65-F5344CB8AC3E}">
        <p14:creationId xmlns:p14="http://schemas.microsoft.com/office/powerpoint/2010/main" val="28963251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E655805-FC2B-49FE-A804-027440F11BED}" type="slidenum">
              <a:rPr lang="en-US" altLang="en-US"/>
              <a:pPr/>
              <a:t>‹#›</a:t>
            </a:fld>
            <a:endParaRPr lang="en-US" altLang="en-US"/>
          </a:p>
        </p:txBody>
      </p:sp>
    </p:spTree>
    <p:extLst>
      <p:ext uri="{BB962C8B-B14F-4D97-AF65-F5344CB8AC3E}">
        <p14:creationId xmlns:p14="http://schemas.microsoft.com/office/powerpoint/2010/main" val="14259779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AB1EA249-B60E-47F4-BEB2-13D027061CAB}" type="slidenum">
              <a:rPr lang="en-US" altLang="en-US"/>
              <a:pPr/>
              <a:t>‹#›</a:t>
            </a:fld>
            <a:endParaRPr lang="en-US" altLang="en-US"/>
          </a:p>
        </p:txBody>
      </p:sp>
    </p:spTree>
    <p:extLst>
      <p:ext uri="{BB962C8B-B14F-4D97-AF65-F5344CB8AC3E}">
        <p14:creationId xmlns:p14="http://schemas.microsoft.com/office/powerpoint/2010/main" val="20084328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DA68644-A2DC-445B-A634-D0C96EEE1CF2}" type="slidenum">
              <a:rPr lang="en-US" altLang="en-US"/>
              <a:pPr/>
              <a:t>‹#›</a:t>
            </a:fld>
            <a:endParaRPr lang="en-US" altLang="en-US"/>
          </a:p>
        </p:txBody>
      </p:sp>
    </p:spTree>
    <p:extLst>
      <p:ext uri="{BB962C8B-B14F-4D97-AF65-F5344CB8AC3E}">
        <p14:creationId xmlns:p14="http://schemas.microsoft.com/office/powerpoint/2010/main" val="39642068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3633382E-3E94-4877-8DD2-9F46709A5EF5}" type="slidenum">
              <a:rPr lang="en-US" altLang="en-US"/>
              <a:pPr/>
              <a:t>‹#›</a:t>
            </a:fld>
            <a:endParaRPr lang="en-US" altLang="en-US"/>
          </a:p>
        </p:txBody>
      </p:sp>
    </p:spTree>
    <p:extLst>
      <p:ext uri="{BB962C8B-B14F-4D97-AF65-F5344CB8AC3E}">
        <p14:creationId xmlns:p14="http://schemas.microsoft.com/office/powerpoint/2010/main" val="478885897"/>
      </p:ext>
    </p:extLst>
  </p:cSld>
  <p:clrMapOvr>
    <a:masterClrMapping/>
  </p:clrMapOvr>
  <p:transition spd="med">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F6E2A8A6-D9A2-447C-9AAD-91EBC74DBE51}" type="slidenum">
              <a:rPr lang="en-US" altLang="en-US"/>
              <a:pPr/>
              <a:t>‹#›</a:t>
            </a:fld>
            <a:endParaRPr lang="en-US" altLang="en-US"/>
          </a:p>
        </p:txBody>
      </p:sp>
    </p:spTree>
    <p:extLst>
      <p:ext uri="{BB962C8B-B14F-4D97-AF65-F5344CB8AC3E}">
        <p14:creationId xmlns:p14="http://schemas.microsoft.com/office/powerpoint/2010/main" val="2548112596"/>
      </p:ext>
    </p:extLst>
  </p:cSld>
  <p:clrMapOvr>
    <a:masterClrMapping/>
  </p:clrMapOvr>
  <p:transition spd="med">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5FDDF686-9088-460F-95F8-5FB0583DB0B7}" type="slidenum">
              <a:rPr lang="en-US" altLang="en-US"/>
              <a:pPr/>
              <a:t>‹#›</a:t>
            </a:fld>
            <a:endParaRPr lang="en-US" altLang="en-US"/>
          </a:p>
        </p:txBody>
      </p:sp>
    </p:spTree>
    <p:extLst>
      <p:ext uri="{BB962C8B-B14F-4D97-AF65-F5344CB8AC3E}">
        <p14:creationId xmlns:p14="http://schemas.microsoft.com/office/powerpoint/2010/main" val="3503667911"/>
      </p:ext>
    </p:extLst>
  </p:cSld>
  <p:clrMapOvr>
    <a:masterClrMapping/>
  </p:clrMapOvr>
  <p:transition spd="med">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7549CF47-E9F9-48F9-9FF8-AD0680A6AF13}" type="slidenum">
              <a:rPr lang="en-US" altLang="en-US"/>
              <a:pPr/>
              <a:t>‹#›</a:t>
            </a:fld>
            <a:endParaRPr lang="en-US" altLang="en-US"/>
          </a:p>
        </p:txBody>
      </p:sp>
    </p:spTree>
    <p:extLst>
      <p:ext uri="{BB962C8B-B14F-4D97-AF65-F5344CB8AC3E}">
        <p14:creationId xmlns:p14="http://schemas.microsoft.com/office/powerpoint/2010/main" val="1899867843"/>
      </p:ext>
    </p:extLst>
  </p:cSld>
  <p:clrMapOvr>
    <a:masterClrMapping/>
  </p:clrMapOvr>
  <p:transition spd="med">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2CBFB2CD-B1B4-4DBA-84A2-5FF47942B427}" type="slidenum">
              <a:rPr lang="en-US" altLang="en-US"/>
              <a:pPr/>
              <a:t>‹#›</a:t>
            </a:fld>
            <a:endParaRPr lang="en-US" altLang="en-US"/>
          </a:p>
        </p:txBody>
      </p:sp>
    </p:spTree>
    <p:extLst>
      <p:ext uri="{BB962C8B-B14F-4D97-AF65-F5344CB8AC3E}">
        <p14:creationId xmlns:p14="http://schemas.microsoft.com/office/powerpoint/2010/main" val="2221942568"/>
      </p:ext>
    </p:extLst>
  </p:cSld>
  <p:clrMapOvr>
    <a:masterClrMapping/>
  </p:clrMapOvr>
  <p:transition spd="med">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D16032AD-8C6B-43D9-BACD-FBF7D8D1C3CA}" type="slidenum">
              <a:rPr lang="en-US" altLang="en-US"/>
              <a:pPr/>
              <a:t>‹#›</a:t>
            </a:fld>
            <a:endParaRPr lang="en-US" altLang="en-US"/>
          </a:p>
        </p:txBody>
      </p:sp>
    </p:spTree>
    <p:extLst>
      <p:ext uri="{BB962C8B-B14F-4D97-AF65-F5344CB8AC3E}">
        <p14:creationId xmlns:p14="http://schemas.microsoft.com/office/powerpoint/2010/main" val="2239087924"/>
      </p:ext>
    </p:extLst>
  </p:cSld>
  <p:clrMapOvr>
    <a:masterClrMapping/>
  </p:clrMapOvr>
  <p:transition spd="med">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BC31D45B-0D74-420A-B894-1CF45C54FFCE}" type="slidenum">
              <a:rPr lang="en-US" altLang="en-US"/>
              <a:pPr/>
              <a:t>‹#›</a:t>
            </a:fld>
            <a:endParaRPr lang="en-US" altLang="en-US"/>
          </a:p>
        </p:txBody>
      </p:sp>
    </p:spTree>
    <p:extLst>
      <p:ext uri="{BB962C8B-B14F-4D97-AF65-F5344CB8AC3E}">
        <p14:creationId xmlns:p14="http://schemas.microsoft.com/office/powerpoint/2010/main" val="2673327540"/>
      </p:ext>
    </p:extLst>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defTabSz="457200">
              <a:defRPr/>
            </a:lvl1pPr>
          </a:lstStyle>
          <a:p>
            <a:pPr>
              <a:defRPr/>
            </a:pPr>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a:lvl1pPr>
          </a:lstStyle>
          <a:p>
            <a:pPr>
              <a:defRPr/>
            </a:pPr>
            <a:fld id="{DC458278-6797-B841-B754-F61BCA22D5E0}" type="slidenum">
              <a:rPr lang="en-US"/>
              <a:pPr>
                <a:defRPr/>
              </a:pPr>
              <a:t>‹#›</a:t>
            </a:fld>
            <a:endParaRPr lang="en-US"/>
          </a:p>
        </p:txBody>
      </p:sp>
    </p:spTree>
    <p:extLst>
      <p:ext uri="{BB962C8B-B14F-4D97-AF65-F5344CB8AC3E}">
        <p14:creationId xmlns:p14="http://schemas.microsoft.com/office/powerpoint/2010/main" val="22956874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2B62758B-E3BA-497A-B241-2EC34AD0CD7D}" type="slidenum">
              <a:rPr lang="en-US" altLang="en-US"/>
              <a:pPr/>
              <a:t>‹#›</a:t>
            </a:fld>
            <a:endParaRPr lang="en-US" altLang="en-US"/>
          </a:p>
        </p:txBody>
      </p:sp>
    </p:spTree>
    <p:extLst>
      <p:ext uri="{BB962C8B-B14F-4D97-AF65-F5344CB8AC3E}">
        <p14:creationId xmlns:p14="http://schemas.microsoft.com/office/powerpoint/2010/main" val="3340616530"/>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E98B0D0-6DD0-4A30-A9DE-9B198945C3FA}" type="slidenum">
              <a:rPr lang="en-US" altLang="en-US"/>
              <a:pPr/>
              <a:t>‹#›</a:t>
            </a:fld>
            <a:endParaRPr lang="en-US" altLang="en-US"/>
          </a:p>
        </p:txBody>
      </p:sp>
    </p:spTree>
    <p:extLst>
      <p:ext uri="{BB962C8B-B14F-4D97-AF65-F5344CB8AC3E}">
        <p14:creationId xmlns:p14="http://schemas.microsoft.com/office/powerpoint/2010/main" val="3940688154"/>
      </p:ext>
    </p:extLst>
  </p:cSld>
  <p:clrMapOvr>
    <a:masterClrMapping/>
  </p:clrMapOvr>
  <p:transition spd="med">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AEAEC69-2E58-4107-A5C2-DAF2D4777493}" type="slidenum">
              <a:rPr lang="en-US" altLang="en-US"/>
              <a:pPr/>
              <a:t>‹#›</a:t>
            </a:fld>
            <a:endParaRPr lang="en-US" altLang="en-US"/>
          </a:p>
        </p:txBody>
      </p:sp>
    </p:spTree>
    <p:extLst>
      <p:ext uri="{BB962C8B-B14F-4D97-AF65-F5344CB8AC3E}">
        <p14:creationId xmlns:p14="http://schemas.microsoft.com/office/powerpoint/2010/main" val="496126051"/>
      </p:ext>
    </p:extLst>
  </p:cSld>
  <p:clrMapOvr>
    <a:masterClrMapping/>
  </p:clrMapOvr>
  <p:transition spd="med">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E7639F5-E585-49E1-AF97-83A389C49356}" type="slidenum">
              <a:rPr lang="en-US" altLang="en-US"/>
              <a:pPr/>
              <a:t>‹#›</a:t>
            </a:fld>
            <a:endParaRPr lang="en-US" altLang="en-US"/>
          </a:p>
        </p:txBody>
      </p:sp>
    </p:spTree>
    <p:extLst>
      <p:ext uri="{BB962C8B-B14F-4D97-AF65-F5344CB8AC3E}">
        <p14:creationId xmlns:p14="http://schemas.microsoft.com/office/powerpoint/2010/main" val="3471146230"/>
      </p:ext>
    </p:extLst>
  </p:cSld>
  <p:clrMapOvr>
    <a:masterClrMapping/>
  </p:clrMapOvr>
  <p:transition spd="med">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470917217"/>
      </p:ext>
    </p:extLst>
  </p:cSld>
  <p:clrMapOvr>
    <a:masterClrMapping/>
  </p:clrMapOvr>
  <p:transition spd="slow">
    <p:cu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4953509"/>
      </p:ext>
    </p:extLst>
  </p:cSld>
  <p:clrMapOvr>
    <a:masterClrMapping/>
  </p:clrMapOvr>
  <p:transition spd="slow">
    <p:cu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11634917"/>
      </p:ext>
    </p:extLst>
  </p:cSld>
  <p:clrMapOvr>
    <a:masterClrMapping/>
  </p:clrMapOvr>
  <p:transition spd="slow">
    <p:cu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6847047"/>
      </p:ext>
    </p:extLst>
  </p:cSld>
  <p:clrMapOvr>
    <a:masterClrMapping/>
  </p:clrMapOvr>
  <p:transition spd="slow">
    <p:cu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829582"/>
      </p:ext>
    </p:extLst>
  </p:cSld>
  <p:clrMapOvr>
    <a:masterClrMapping/>
  </p:clrMapOvr>
  <p:transition spd="slow">
    <p:cut/>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372697359"/>
      </p:ext>
    </p:extLst>
  </p:cSld>
  <p:clrMapOvr>
    <a:masterClrMapping/>
  </p:clrMapOvr>
  <p:transition spd="slow">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defTabSz="457200">
              <a:defRPr/>
            </a:lvl1pPr>
          </a:lstStyle>
          <a:p>
            <a:pPr>
              <a:defRPr/>
            </a:pPr>
            <a:endParaRPr lang="en-US"/>
          </a:p>
        </p:txBody>
      </p:sp>
      <p:sp>
        <p:nvSpPr>
          <p:cNvPr id="8"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9" name="Rectangle 6"/>
          <p:cNvSpPr>
            <a:spLocks noGrp="1" noChangeArrowheads="1"/>
          </p:cNvSpPr>
          <p:nvPr>
            <p:ph type="sldNum" sz="quarter" idx="12"/>
          </p:nvPr>
        </p:nvSpPr>
        <p:spPr/>
        <p:txBody>
          <a:bodyPr/>
          <a:lstStyle>
            <a:lvl1pPr defTabSz="457200">
              <a:defRPr/>
            </a:lvl1pPr>
          </a:lstStyle>
          <a:p>
            <a:pPr>
              <a:defRPr/>
            </a:pPr>
            <a:fld id="{D0F689EB-83A1-7D49-8624-2CD64C7D2DF7}" type="slidenum">
              <a:rPr lang="en-US"/>
              <a:pPr>
                <a:defRPr/>
              </a:pPr>
              <a:t>‹#›</a:t>
            </a:fld>
            <a:endParaRPr lang="en-US"/>
          </a:p>
        </p:txBody>
      </p:sp>
    </p:spTree>
    <p:extLst>
      <p:ext uri="{BB962C8B-B14F-4D97-AF65-F5344CB8AC3E}">
        <p14:creationId xmlns:p14="http://schemas.microsoft.com/office/powerpoint/2010/main" val="32333379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446559"/>
      </p:ext>
    </p:extLst>
  </p:cSld>
  <p:clrMapOvr>
    <a:masterClrMapping/>
  </p:clrMapOvr>
  <p:transition spd="slow">
    <p:cu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2873638"/>
      </p:ext>
    </p:extLst>
  </p:cSld>
  <p:clrMapOvr>
    <a:masterClrMapping/>
  </p:clrMapOvr>
  <p:transition spd="slow">
    <p:cu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14222433"/>
      </p:ext>
    </p:extLst>
  </p:cSld>
  <p:clrMapOvr>
    <a:masterClrMapping/>
  </p:clrMapOvr>
  <p:transition spd="slow">
    <p:cu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5479045"/>
      </p:ext>
    </p:extLst>
  </p:cSld>
  <p:clrMapOvr>
    <a:masterClrMapping/>
  </p:clrMapOvr>
  <p:transition spd="slow">
    <p:cu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5152792"/>
      </p:ext>
    </p:extLst>
  </p:cSld>
  <p:clrMapOvr>
    <a:masterClrMapping/>
  </p:clrMapOvr>
  <p:transition spd="slow">
    <p:cu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atin typeface="Comic Sans MS" charset="0"/>
              </a:defRPr>
            </a:lvl1pPr>
          </a:lstStyle>
          <a:p>
            <a:pPr>
              <a:defRPr/>
            </a:pPr>
            <a:fld id="{830C07D2-E607-114F-A661-7F685E5A3C43}" type="slidenum">
              <a:rPr lang="en-US" altLang="zh-TW"/>
              <a:pPr>
                <a:defRPr/>
              </a:pPr>
              <a:t>‹#›</a:t>
            </a:fld>
            <a:endParaRPr lang="en-US" altLang="zh-TW"/>
          </a:p>
        </p:txBody>
      </p:sp>
    </p:spTree>
    <p:extLst>
      <p:ext uri="{BB962C8B-B14F-4D97-AF65-F5344CB8AC3E}">
        <p14:creationId xmlns:p14="http://schemas.microsoft.com/office/powerpoint/2010/main" val="79264197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atin typeface="Comic Sans MS" charset="0"/>
              </a:defRPr>
            </a:lvl1pPr>
          </a:lstStyle>
          <a:p>
            <a:pPr>
              <a:defRPr/>
            </a:pPr>
            <a:fld id="{04E6FBB9-1C86-DD46-9C12-6486398DA0D9}" type="slidenum">
              <a:rPr lang="en-US" altLang="zh-TW"/>
              <a:pPr>
                <a:defRPr/>
              </a:pPr>
              <a:t>‹#›</a:t>
            </a:fld>
            <a:endParaRPr lang="en-US" altLang="zh-TW"/>
          </a:p>
        </p:txBody>
      </p:sp>
    </p:spTree>
    <p:extLst>
      <p:ext uri="{BB962C8B-B14F-4D97-AF65-F5344CB8AC3E}">
        <p14:creationId xmlns:p14="http://schemas.microsoft.com/office/powerpoint/2010/main" val="74568678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atin typeface="Comic Sans MS" charset="0"/>
              </a:defRPr>
            </a:lvl1pPr>
          </a:lstStyle>
          <a:p>
            <a:pPr>
              <a:defRPr/>
            </a:pPr>
            <a:fld id="{8E3033E6-B12B-6E43-A100-DEE5094177EA}" type="slidenum">
              <a:rPr lang="en-US" altLang="zh-TW"/>
              <a:pPr>
                <a:defRPr/>
              </a:pPr>
              <a:t>‹#›</a:t>
            </a:fld>
            <a:endParaRPr lang="en-US" altLang="zh-TW"/>
          </a:p>
        </p:txBody>
      </p:sp>
    </p:spTree>
    <p:extLst>
      <p:ext uri="{BB962C8B-B14F-4D97-AF65-F5344CB8AC3E}">
        <p14:creationId xmlns:p14="http://schemas.microsoft.com/office/powerpoint/2010/main" val="1984412928"/>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atin typeface="Comic Sans MS" charset="0"/>
              </a:defRPr>
            </a:lvl1pPr>
          </a:lstStyle>
          <a:p>
            <a:pPr>
              <a:defRPr/>
            </a:pPr>
            <a:fld id="{ECD03E04-02B0-DD4B-9D68-8ACDC611102A}" type="slidenum">
              <a:rPr lang="en-US" altLang="zh-TW"/>
              <a:pPr>
                <a:defRPr/>
              </a:pPr>
              <a:t>‹#›</a:t>
            </a:fld>
            <a:endParaRPr lang="en-US" altLang="zh-TW"/>
          </a:p>
        </p:txBody>
      </p:sp>
    </p:spTree>
    <p:extLst>
      <p:ext uri="{BB962C8B-B14F-4D97-AF65-F5344CB8AC3E}">
        <p14:creationId xmlns:p14="http://schemas.microsoft.com/office/powerpoint/2010/main" val="3310207722"/>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8"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a:defRPr>
                <a:latin typeface="Comic Sans MS" charset="0"/>
              </a:defRPr>
            </a:lvl1pPr>
          </a:lstStyle>
          <a:p>
            <a:pPr>
              <a:defRPr/>
            </a:pPr>
            <a:fld id="{50E3667B-783A-0941-A93C-A7491FF7EDAF}" type="slidenum">
              <a:rPr lang="en-US" altLang="zh-TW"/>
              <a:pPr>
                <a:defRPr/>
              </a:pPr>
              <a:t>‹#›</a:t>
            </a:fld>
            <a:endParaRPr lang="en-US" altLang="zh-TW"/>
          </a:p>
        </p:txBody>
      </p:sp>
    </p:spTree>
    <p:extLst>
      <p:ext uri="{BB962C8B-B14F-4D97-AF65-F5344CB8AC3E}">
        <p14:creationId xmlns:p14="http://schemas.microsoft.com/office/powerpoint/2010/main" val="259955564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defTabSz="457200">
              <a:defRPr/>
            </a:lvl1pPr>
          </a:lstStyle>
          <a:p>
            <a:pPr>
              <a:defRPr/>
            </a:pPr>
            <a:endParaRPr lang="en-US"/>
          </a:p>
        </p:txBody>
      </p:sp>
      <p:sp>
        <p:nvSpPr>
          <p:cNvPr id="4"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5" name="Rectangle 6"/>
          <p:cNvSpPr>
            <a:spLocks noGrp="1" noChangeArrowheads="1"/>
          </p:cNvSpPr>
          <p:nvPr>
            <p:ph type="sldNum" sz="quarter" idx="12"/>
          </p:nvPr>
        </p:nvSpPr>
        <p:spPr/>
        <p:txBody>
          <a:bodyPr/>
          <a:lstStyle>
            <a:lvl1pPr defTabSz="457200">
              <a:defRPr/>
            </a:lvl1pPr>
          </a:lstStyle>
          <a:p>
            <a:pPr>
              <a:defRPr/>
            </a:pPr>
            <a:fld id="{DE22BFCD-674B-6645-862A-BC5A07103F79}" type="slidenum">
              <a:rPr lang="en-US"/>
              <a:pPr>
                <a:defRPr/>
              </a:pPr>
              <a:t>‹#›</a:t>
            </a:fld>
            <a:endParaRPr lang="en-US"/>
          </a:p>
        </p:txBody>
      </p:sp>
    </p:spTree>
    <p:extLst>
      <p:ext uri="{BB962C8B-B14F-4D97-AF65-F5344CB8AC3E}">
        <p14:creationId xmlns:p14="http://schemas.microsoft.com/office/powerpoint/2010/main" val="27924946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atin typeface="Comic Sans MS" charset="0"/>
              </a:defRPr>
            </a:lvl1pPr>
          </a:lstStyle>
          <a:p>
            <a:pPr>
              <a:defRPr/>
            </a:pPr>
            <a:fld id="{C79A1046-B8AD-F34F-B3A1-788B5BFF18F8}" type="slidenum">
              <a:rPr lang="en-US" altLang="zh-TW"/>
              <a:pPr>
                <a:defRPr/>
              </a:pPr>
              <a:t>‹#›</a:t>
            </a:fld>
            <a:endParaRPr lang="en-US" altLang="zh-TW"/>
          </a:p>
        </p:txBody>
      </p:sp>
    </p:spTree>
    <p:extLst>
      <p:ext uri="{BB962C8B-B14F-4D97-AF65-F5344CB8AC3E}">
        <p14:creationId xmlns:p14="http://schemas.microsoft.com/office/powerpoint/2010/main" val="90275795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3"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a:defRPr>
                <a:latin typeface="Comic Sans MS" charset="0"/>
              </a:defRPr>
            </a:lvl1pPr>
          </a:lstStyle>
          <a:p>
            <a:pPr>
              <a:defRPr/>
            </a:pPr>
            <a:fld id="{176F291A-42BA-4C40-9887-FA8CA05A4D0C}" type="slidenum">
              <a:rPr lang="en-US" altLang="zh-TW"/>
              <a:pPr>
                <a:defRPr/>
              </a:pPr>
              <a:t>‹#›</a:t>
            </a:fld>
            <a:endParaRPr lang="en-US" altLang="zh-TW"/>
          </a:p>
        </p:txBody>
      </p:sp>
    </p:spTree>
    <p:extLst>
      <p:ext uri="{BB962C8B-B14F-4D97-AF65-F5344CB8AC3E}">
        <p14:creationId xmlns:p14="http://schemas.microsoft.com/office/powerpoint/2010/main" val="3019808064"/>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atin typeface="Comic Sans MS" charset="0"/>
              </a:defRPr>
            </a:lvl1pPr>
          </a:lstStyle>
          <a:p>
            <a:pPr>
              <a:defRPr/>
            </a:pPr>
            <a:fld id="{63747F31-FEA7-E144-8F8E-016FBE29BFAF}" type="slidenum">
              <a:rPr lang="en-US" altLang="zh-TW"/>
              <a:pPr>
                <a:defRPr/>
              </a:pPr>
              <a:t>‹#›</a:t>
            </a:fld>
            <a:endParaRPr lang="en-US" altLang="zh-TW"/>
          </a:p>
        </p:txBody>
      </p:sp>
    </p:spTree>
    <p:extLst>
      <p:ext uri="{BB962C8B-B14F-4D97-AF65-F5344CB8AC3E}">
        <p14:creationId xmlns:p14="http://schemas.microsoft.com/office/powerpoint/2010/main" val="83846322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atin typeface="Comic Sans MS" charset="0"/>
              </a:defRPr>
            </a:lvl1pPr>
          </a:lstStyle>
          <a:p>
            <a:pPr>
              <a:defRPr/>
            </a:pPr>
            <a:fld id="{DBF91A7A-4034-604C-A6F8-16B38DF36296}" type="slidenum">
              <a:rPr lang="en-US" altLang="zh-TW"/>
              <a:pPr>
                <a:defRPr/>
              </a:pPr>
              <a:t>‹#›</a:t>
            </a:fld>
            <a:endParaRPr lang="en-US" altLang="zh-TW"/>
          </a:p>
        </p:txBody>
      </p:sp>
    </p:spTree>
    <p:extLst>
      <p:ext uri="{BB962C8B-B14F-4D97-AF65-F5344CB8AC3E}">
        <p14:creationId xmlns:p14="http://schemas.microsoft.com/office/powerpoint/2010/main" val="298558768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atin typeface="Comic Sans MS" charset="0"/>
              </a:defRPr>
            </a:lvl1pPr>
          </a:lstStyle>
          <a:p>
            <a:pPr>
              <a:defRPr/>
            </a:pPr>
            <a:fld id="{39CFC020-D48F-9F4A-838F-BA7E5D65A1AB}" type="slidenum">
              <a:rPr lang="en-US" altLang="zh-TW"/>
              <a:pPr>
                <a:defRPr/>
              </a:pPr>
              <a:t>‹#›</a:t>
            </a:fld>
            <a:endParaRPr lang="en-US" altLang="zh-TW"/>
          </a:p>
        </p:txBody>
      </p:sp>
    </p:spTree>
    <p:extLst>
      <p:ext uri="{BB962C8B-B14F-4D97-AF65-F5344CB8AC3E}">
        <p14:creationId xmlns:p14="http://schemas.microsoft.com/office/powerpoint/2010/main" val="124545281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omic Sans MS" charset="0"/>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atin typeface="Comic Sans MS" charset="0"/>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atin typeface="Comic Sans MS" charset="0"/>
              </a:defRPr>
            </a:lvl1pPr>
          </a:lstStyle>
          <a:p>
            <a:pPr>
              <a:defRPr/>
            </a:pPr>
            <a:fld id="{A8672788-8103-3746-AA7F-1AC7C87454BB}" type="slidenum">
              <a:rPr lang="en-US" altLang="zh-TW"/>
              <a:pPr>
                <a:defRPr/>
              </a:pPr>
              <a:t>‹#›</a:t>
            </a:fld>
            <a:endParaRPr lang="en-US" altLang="zh-TW"/>
          </a:p>
        </p:txBody>
      </p:sp>
    </p:spTree>
    <p:extLst>
      <p:ext uri="{BB962C8B-B14F-4D97-AF65-F5344CB8AC3E}">
        <p14:creationId xmlns:p14="http://schemas.microsoft.com/office/powerpoint/2010/main" val="3436317562"/>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S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BF34DE0C-9FB8-0243-BE02-6A45ED28834A}"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300233277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A9AD8DE8-E0A4-E64E-953E-3DE35C2944DA}"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4066923657"/>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S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33B1D2EC-F3D1-DE41-B726-1BC13F7CDD4D}"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971734760"/>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Rectangle 5"/>
          <p:cNvSpPr>
            <a:spLocks noGrp="1" noChangeArrowheads="1"/>
          </p:cNvSpPr>
          <p:nvPr>
            <p:ph type="sldNum" idx="10"/>
          </p:nvPr>
        </p:nvSpPr>
        <p:spPr>
          <a:ln/>
        </p:spPr>
        <p:txBody>
          <a:bodyPr/>
          <a:lstStyle>
            <a:lvl1pPr>
              <a:defRPr/>
            </a:lvl1pPr>
          </a:lstStyle>
          <a:p>
            <a:pPr>
              <a:defRPr/>
            </a:pPr>
            <a:fld id="{F85347A7-2A04-6D44-8D84-3ABA9238A062}"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11968214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57200">
              <a:defRPr/>
            </a:lvl1pPr>
          </a:lstStyle>
          <a:p>
            <a:pPr>
              <a:defRPr/>
            </a:pPr>
            <a:endParaRPr lang="en-US"/>
          </a:p>
        </p:txBody>
      </p:sp>
      <p:sp>
        <p:nvSpPr>
          <p:cNvPr id="3"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4" name="Rectangle 6"/>
          <p:cNvSpPr>
            <a:spLocks noGrp="1" noChangeArrowheads="1"/>
          </p:cNvSpPr>
          <p:nvPr>
            <p:ph type="sldNum" sz="quarter" idx="12"/>
          </p:nvPr>
        </p:nvSpPr>
        <p:spPr/>
        <p:txBody>
          <a:bodyPr/>
          <a:lstStyle>
            <a:lvl1pPr defTabSz="457200">
              <a:defRPr/>
            </a:lvl1pPr>
          </a:lstStyle>
          <a:p>
            <a:pPr>
              <a:defRPr/>
            </a:pPr>
            <a:fld id="{5006943E-9720-9340-A560-EC2401F38F74}" type="slidenum">
              <a:rPr lang="en-US"/>
              <a:pPr>
                <a:defRPr/>
              </a:pPr>
              <a:t>‹#›</a:t>
            </a:fld>
            <a:endParaRPr lang="en-US"/>
          </a:p>
        </p:txBody>
      </p:sp>
    </p:spTree>
    <p:extLst>
      <p:ext uri="{BB962C8B-B14F-4D97-AF65-F5344CB8AC3E}">
        <p14:creationId xmlns:p14="http://schemas.microsoft.com/office/powerpoint/2010/main" val="3149280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S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Rectangle 5"/>
          <p:cNvSpPr>
            <a:spLocks noGrp="1" noChangeArrowheads="1"/>
          </p:cNvSpPr>
          <p:nvPr>
            <p:ph type="sldNum" idx="10"/>
          </p:nvPr>
        </p:nvSpPr>
        <p:spPr>
          <a:ln/>
        </p:spPr>
        <p:txBody>
          <a:bodyPr/>
          <a:lstStyle>
            <a:lvl1pPr>
              <a:defRPr/>
            </a:lvl1pPr>
          </a:lstStyle>
          <a:p>
            <a:pPr>
              <a:defRPr/>
            </a:pPr>
            <a:fld id="{80B764D0-5BA9-B149-A0A9-3D4022501C8D}"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2897740117"/>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Rectangle 5"/>
          <p:cNvSpPr>
            <a:spLocks noGrp="1" noChangeArrowheads="1"/>
          </p:cNvSpPr>
          <p:nvPr>
            <p:ph type="sldNum" idx="10"/>
          </p:nvPr>
        </p:nvSpPr>
        <p:spPr>
          <a:ln/>
        </p:spPr>
        <p:txBody>
          <a:bodyPr/>
          <a:lstStyle>
            <a:lvl1pPr>
              <a:defRPr/>
            </a:lvl1pPr>
          </a:lstStyle>
          <a:p>
            <a:pPr>
              <a:defRPr/>
            </a:pPr>
            <a:fld id="{A9985377-9BA2-DA4B-9B5F-B625ECADCDB7}"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20967376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F544AE76-501E-8344-BA13-059043118E0B}"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3256745801"/>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S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7FFF68E7-5224-284F-9E67-4424C231D012}"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270505482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S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0CA86173-5A66-B44A-86F2-FF524B9C6549}"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3479303619"/>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D59D8E58-2133-1749-95A8-0652230117A3}"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1316920470"/>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1513" cy="5484813"/>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685800" y="609600"/>
            <a:ext cx="5676900" cy="54848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F9BA9C89-2B0E-584A-8486-2EE19BF1B506}" type="slidenum">
              <a:rPr lang="en-GB">
                <a:ea typeface="Geneva"/>
                <a:cs typeface="Geneva"/>
              </a:rPr>
              <a:pPr>
                <a:defRPr/>
              </a:pPr>
              <a:t>‹#›</a:t>
            </a:fld>
            <a:endParaRPr lang="en-GB">
              <a:ea typeface="Geneva"/>
              <a:cs typeface="Geneva"/>
            </a:endParaRPr>
          </a:p>
        </p:txBody>
      </p:sp>
    </p:spTree>
    <p:extLst>
      <p:ext uri="{BB962C8B-B14F-4D97-AF65-F5344CB8AC3E}">
        <p14:creationId xmlns:p14="http://schemas.microsoft.com/office/powerpoint/2010/main" val="1191784250"/>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S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BF34DE0C-9FB8-0243-BE02-6A45ED28834A}" type="slidenum">
              <a:rPr lang="en-GB"/>
              <a:pPr>
                <a:defRPr/>
              </a:pPr>
              <a:t>‹#›</a:t>
            </a:fld>
            <a:endParaRPr lang="en-GB"/>
          </a:p>
        </p:txBody>
      </p:sp>
    </p:spTree>
    <p:extLst>
      <p:ext uri="{BB962C8B-B14F-4D97-AF65-F5344CB8AC3E}">
        <p14:creationId xmlns:p14="http://schemas.microsoft.com/office/powerpoint/2010/main" val="1689079820"/>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5"/>
          <p:cNvSpPr>
            <a:spLocks noGrp="1" noChangeArrowheads="1"/>
          </p:cNvSpPr>
          <p:nvPr>
            <p:ph type="sldNum" idx="10"/>
          </p:nvPr>
        </p:nvSpPr>
        <p:spPr>
          <a:ln/>
        </p:spPr>
        <p:txBody>
          <a:bodyPr/>
          <a:lstStyle>
            <a:lvl1pPr>
              <a:defRPr/>
            </a:lvl1pPr>
          </a:lstStyle>
          <a:p>
            <a:pPr>
              <a:defRPr/>
            </a:pPr>
            <a:fld id="{A9AD8DE8-E0A4-E64E-953E-3DE35C2944DA}" type="slidenum">
              <a:rPr lang="en-GB"/>
              <a:pPr>
                <a:defRPr/>
              </a:pPr>
              <a:t>‹#›</a:t>
            </a:fld>
            <a:endParaRPr lang="en-GB"/>
          </a:p>
        </p:txBody>
      </p:sp>
    </p:spTree>
    <p:extLst>
      <p:ext uri="{BB962C8B-B14F-4D97-AF65-F5344CB8AC3E}">
        <p14:creationId xmlns:p14="http://schemas.microsoft.com/office/powerpoint/2010/main" val="1838853511"/>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S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33B1D2EC-F3D1-DE41-B726-1BC13F7CDD4D}" type="slidenum">
              <a:rPr lang="en-GB"/>
              <a:pPr>
                <a:defRPr/>
              </a:pPr>
              <a:t>‹#›</a:t>
            </a:fld>
            <a:endParaRPr lang="en-GB"/>
          </a:p>
        </p:txBody>
      </p:sp>
    </p:spTree>
    <p:extLst>
      <p:ext uri="{BB962C8B-B14F-4D97-AF65-F5344CB8AC3E}">
        <p14:creationId xmlns:p14="http://schemas.microsoft.com/office/powerpoint/2010/main" val="1474354158"/>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1.pn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1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2.jpe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1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12.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1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3.emf"/><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4.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19.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20.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7.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32.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9.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6858000"/>
          </a:xfrm>
          <a:prstGeom prst="rect">
            <a:avLst/>
          </a:prstGeom>
          <a:gradFill rotWithShape="0">
            <a:gsLst>
              <a:gs pos="0">
                <a:srgbClr val="790015"/>
              </a:gs>
              <a:gs pos="100000">
                <a:srgbClr val="610011"/>
              </a:gs>
            </a:gsLst>
            <a:lin ang="540000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grpSp>
        <p:nvGrpSpPr>
          <p:cNvPr id="1027" name="Group 26"/>
          <p:cNvGrpSpPr>
            <a:grpSpLocks/>
          </p:cNvGrpSpPr>
          <p:nvPr/>
        </p:nvGrpSpPr>
        <p:grpSpPr bwMode="auto">
          <a:xfrm>
            <a:off x="390525" y="323850"/>
            <a:ext cx="8378825" cy="6186488"/>
            <a:chOff x="246" y="204"/>
            <a:chExt cx="5271" cy="3889"/>
          </a:xfrm>
        </p:grpSpPr>
        <p:sp>
          <p:nvSpPr>
            <p:cNvPr id="1034" name="Rectangle 3"/>
            <p:cNvSpPr>
              <a:spLocks noChangeArrowheads="1"/>
            </p:cNvSpPr>
            <p:nvPr/>
          </p:nvSpPr>
          <p:spPr bwMode="auto">
            <a:xfrm>
              <a:off x="294" y="228"/>
              <a:ext cx="5217" cy="3850"/>
            </a:xfrm>
            <a:prstGeom prst="rect">
              <a:avLst/>
            </a:prstGeom>
            <a:solidFill>
              <a:srgbClr val="535353"/>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1035" name="Freeform 4"/>
            <p:cNvSpPr>
              <a:spLocks/>
            </p:cNvSpPr>
            <p:nvPr/>
          </p:nvSpPr>
          <p:spPr bwMode="auto">
            <a:xfrm>
              <a:off x="3002" y="378"/>
              <a:ext cx="1411" cy="3440"/>
            </a:xfrm>
            <a:custGeom>
              <a:avLst/>
              <a:gdLst>
                <a:gd name="T0" fmla="*/ 91 w 1411"/>
                <a:gd name="T1" fmla="*/ 33 h 3440"/>
                <a:gd name="T2" fmla="*/ 212 w 1411"/>
                <a:gd name="T3" fmla="*/ 76 h 3440"/>
                <a:gd name="T4" fmla="*/ 332 w 1411"/>
                <a:gd name="T5" fmla="*/ 174 h 3440"/>
                <a:gd name="T6" fmla="*/ 383 w 1411"/>
                <a:gd name="T7" fmla="*/ 305 h 3440"/>
                <a:gd name="T8" fmla="*/ 443 w 1411"/>
                <a:gd name="T9" fmla="*/ 446 h 3440"/>
                <a:gd name="T10" fmla="*/ 453 w 1411"/>
                <a:gd name="T11" fmla="*/ 620 h 3440"/>
                <a:gd name="T12" fmla="*/ 494 w 1411"/>
                <a:gd name="T13" fmla="*/ 751 h 3440"/>
                <a:gd name="T14" fmla="*/ 494 w 1411"/>
                <a:gd name="T15" fmla="*/ 882 h 3440"/>
                <a:gd name="T16" fmla="*/ 483 w 1411"/>
                <a:gd name="T17" fmla="*/ 1012 h 3440"/>
                <a:gd name="T18" fmla="*/ 473 w 1411"/>
                <a:gd name="T19" fmla="*/ 1143 h 3440"/>
                <a:gd name="T20" fmla="*/ 463 w 1411"/>
                <a:gd name="T21" fmla="*/ 1284 h 3440"/>
                <a:gd name="T22" fmla="*/ 433 w 1411"/>
                <a:gd name="T23" fmla="*/ 1426 h 3440"/>
                <a:gd name="T24" fmla="*/ 383 w 1411"/>
                <a:gd name="T25" fmla="*/ 1556 h 3440"/>
                <a:gd name="T26" fmla="*/ 353 w 1411"/>
                <a:gd name="T27" fmla="*/ 1687 h 3440"/>
                <a:gd name="T28" fmla="*/ 443 w 1411"/>
                <a:gd name="T29" fmla="*/ 1796 h 3440"/>
                <a:gd name="T30" fmla="*/ 494 w 1411"/>
                <a:gd name="T31" fmla="*/ 1937 h 3440"/>
                <a:gd name="T32" fmla="*/ 524 w 1411"/>
                <a:gd name="T33" fmla="*/ 2068 h 3440"/>
                <a:gd name="T34" fmla="*/ 614 w 1411"/>
                <a:gd name="T35" fmla="*/ 2198 h 3440"/>
                <a:gd name="T36" fmla="*/ 705 w 1411"/>
                <a:gd name="T37" fmla="*/ 2351 h 3440"/>
                <a:gd name="T38" fmla="*/ 836 w 1411"/>
                <a:gd name="T39" fmla="*/ 2470 h 3440"/>
                <a:gd name="T40" fmla="*/ 947 w 1411"/>
                <a:gd name="T41" fmla="*/ 2612 h 3440"/>
                <a:gd name="T42" fmla="*/ 1078 w 1411"/>
                <a:gd name="T43" fmla="*/ 2721 h 3440"/>
                <a:gd name="T44" fmla="*/ 1158 w 1411"/>
                <a:gd name="T45" fmla="*/ 2851 h 3440"/>
                <a:gd name="T46" fmla="*/ 1269 w 1411"/>
                <a:gd name="T47" fmla="*/ 3004 h 3440"/>
                <a:gd name="T48" fmla="*/ 1319 w 1411"/>
                <a:gd name="T49" fmla="*/ 3156 h 3440"/>
                <a:gd name="T50" fmla="*/ 1370 w 1411"/>
                <a:gd name="T51" fmla="*/ 3308 h 3440"/>
                <a:gd name="T52" fmla="*/ 1400 w 1411"/>
                <a:gd name="T53" fmla="*/ 3439 h 3440"/>
                <a:gd name="T54" fmla="*/ 1410 w 1411"/>
                <a:gd name="T55" fmla="*/ 3145 h 3440"/>
                <a:gd name="T56" fmla="*/ 1340 w 1411"/>
                <a:gd name="T57" fmla="*/ 3058 h 3440"/>
                <a:gd name="T58" fmla="*/ 1259 w 1411"/>
                <a:gd name="T59" fmla="*/ 2862 h 3440"/>
                <a:gd name="T60" fmla="*/ 1098 w 1411"/>
                <a:gd name="T61" fmla="*/ 2721 h 3440"/>
                <a:gd name="T62" fmla="*/ 997 w 1411"/>
                <a:gd name="T63" fmla="*/ 2514 h 3440"/>
                <a:gd name="T64" fmla="*/ 806 w 1411"/>
                <a:gd name="T65" fmla="*/ 2449 h 3440"/>
                <a:gd name="T66" fmla="*/ 735 w 1411"/>
                <a:gd name="T67" fmla="*/ 2307 h 3440"/>
                <a:gd name="T68" fmla="*/ 635 w 1411"/>
                <a:gd name="T69" fmla="*/ 2187 h 3440"/>
                <a:gd name="T70" fmla="*/ 534 w 1411"/>
                <a:gd name="T71" fmla="*/ 1959 h 3440"/>
                <a:gd name="T72" fmla="*/ 443 w 1411"/>
                <a:gd name="T73" fmla="*/ 1785 h 3440"/>
                <a:gd name="T74" fmla="*/ 403 w 1411"/>
                <a:gd name="T75" fmla="*/ 1632 h 3440"/>
                <a:gd name="T76" fmla="*/ 433 w 1411"/>
                <a:gd name="T77" fmla="*/ 1491 h 3440"/>
                <a:gd name="T78" fmla="*/ 483 w 1411"/>
                <a:gd name="T79" fmla="*/ 1349 h 3440"/>
                <a:gd name="T80" fmla="*/ 483 w 1411"/>
                <a:gd name="T81" fmla="*/ 1208 h 3440"/>
                <a:gd name="T82" fmla="*/ 524 w 1411"/>
                <a:gd name="T83" fmla="*/ 1023 h 3440"/>
                <a:gd name="T84" fmla="*/ 514 w 1411"/>
                <a:gd name="T85" fmla="*/ 805 h 3440"/>
                <a:gd name="T86" fmla="*/ 534 w 1411"/>
                <a:gd name="T87" fmla="*/ 642 h 3440"/>
                <a:gd name="T88" fmla="*/ 554 w 1411"/>
                <a:gd name="T89" fmla="*/ 522 h 3440"/>
                <a:gd name="T90" fmla="*/ 665 w 1411"/>
                <a:gd name="T91" fmla="*/ 392 h 3440"/>
                <a:gd name="T92" fmla="*/ 826 w 1411"/>
                <a:gd name="T93" fmla="*/ 218 h 3440"/>
                <a:gd name="T94" fmla="*/ 876 w 1411"/>
                <a:gd name="T95" fmla="*/ 76 h 3440"/>
                <a:gd name="T96" fmla="*/ 917 w 1411"/>
                <a:gd name="T97" fmla="*/ 11 h 3440"/>
                <a:gd name="T98" fmla="*/ 765 w 1411"/>
                <a:gd name="T99" fmla="*/ 87 h 3440"/>
                <a:gd name="T100" fmla="*/ 755 w 1411"/>
                <a:gd name="T101" fmla="*/ 218 h 3440"/>
                <a:gd name="T102" fmla="*/ 745 w 1411"/>
                <a:gd name="T103" fmla="*/ 305 h 3440"/>
                <a:gd name="T104" fmla="*/ 624 w 1411"/>
                <a:gd name="T105" fmla="*/ 435 h 3440"/>
                <a:gd name="T106" fmla="*/ 534 w 1411"/>
                <a:gd name="T107" fmla="*/ 522 h 3440"/>
                <a:gd name="T108" fmla="*/ 483 w 1411"/>
                <a:gd name="T109" fmla="*/ 664 h 3440"/>
                <a:gd name="T110" fmla="*/ 473 w 1411"/>
                <a:gd name="T111" fmla="*/ 511 h 3440"/>
                <a:gd name="T112" fmla="*/ 443 w 1411"/>
                <a:gd name="T113" fmla="*/ 348 h 3440"/>
                <a:gd name="T114" fmla="*/ 383 w 1411"/>
                <a:gd name="T115" fmla="*/ 218 h 3440"/>
                <a:gd name="T116" fmla="*/ 302 w 1411"/>
                <a:gd name="T117" fmla="*/ 98 h 3440"/>
                <a:gd name="T118" fmla="*/ 181 w 1411"/>
                <a:gd name="T119" fmla="*/ 33 h 3440"/>
                <a:gd name="T120" fmla="*/ 60 w 1411"/>
                <a:gd name="T121" fmla="*/ 11 h 34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11" h="3440">
                  <a:moveTo>
                    <a:pt x="0" y="0"/>
                  </a:moveTo>
                  <a:lnTo>
                    <a:pt x="50" y="22"/>
                  </a:lnTo>
                  <a:lnTo>
                    <a:pt x="91" y="33"/>
                  </a:lnTo>
                  <a:lnTo>
                    <a:pt x="131" y="22"/>
                  </a:lnTo>
                  <a:lnTo>
                    <a:pt x="171" y="54"/>
                  </a:lnTo>
                  <a:lnTo>
                    <a:pt x="212" y="76"/>
                  </a:lnTo>
                  <a:lnTo>
                    <a:pt x="252" y="98"/>
                  </a:lnTo>
                  <a:lnTo>
                    <a:pt x="292" y="141"/>
                  </a:lnTo>
                  <a:lnTo>
                    <a:pt x="332" y="174"/>
                  </a:lnTo>
                  <a:lnTo>
                    <a:pt x="342" y="218"/>
                  </a:lnTo>
                  <a:lnTo>
                    <a:pt x="342" y="261"/>
                  </a:lnTo>
                  <a:lnTo>
                    <a:pt x="383" y="305"/>
                  </a:lnTo>
                  <a:lnTo>
                    <a:pt x="413" y="348"/>
                  </a:lnTo>
                  <a:lnTo>
                    <a:pt x="413" y="403"/>
                  </a:lnTo>
                  <a:lnTo>
                    <a:pt x="443" y="446"/>
                  </a:lnTo>
                  <a:lnTo>
                    <a:pt x="463" y="490"/>
                  </a:lnTo>
                  <a:lnTo>
                    <a:pt x="453" y="577"/>
                  </a:lnTo>
                  <a:lnTo>
                    <a:pt x="453" y="620"/>
                  </a:lnTo>
                  <a:lnTo>
                    <a:pt x="473" y="664"/>
                  </a:lnTo>
                  <a:lnTo>
                    <a:pt x="483" y="707"/>
                  </a:lnTo>
                  <a:lnTo>
                    <a:pt x="494" y="751"/>
                  </a:lnTo>
                  <a:lnTo>
                    <a:pt x="494" y="794"/>
                  </a:lnTo>
                  <a:lnTo>
                    <a:pt x="494" y="838"/>
                  </a:lnTo>
                  <a:lnTo>
                    <a:pt x="494" y="882"/>
                  </a:lnTo>
                  <a:lnTo>
                    <a:pt x="494" y="925"/>
                  </a:lnTo>
                  <a:lnTo>
                    <a:pt x="504" y="969"/>
                  </a:lnTo>
                  <a:lnTo>
                    <a:pt x="483" y="1012"/>
                  </a:lnTo>
                  <a:lnTo>
                    <a:pt x="473" y="1056"/>
                  </a:lnTo>
                  <a:lnTo>
                    <a:pt x="473" y="1099"/>
                  </a:lnTo>
                  <a:lnTo>
                    <a:pt x="473" y="1143"/>
                  </a:lnTo>
                  <a:lnTo>
                    <a:pt x="483" y="1186"/>
                  </a:lnTo>
                  <a:lnTo>
                    <a:pt x="483" y="1230"/>
                  </a:lnTo>
                  <a:lnTo>
                    <a:pt x="463" y="1284"/>
                  </a:lnTo>
                  <a:lnTo>
                    <a:pt x="453" y="1328"/>
                  </a:lnTo>
                  <a:lnTo>
                    <a:pt x="453" y="1382"/>
                  </a:lnTo>
                  <a:lnTo>
                    <a:pt x="433" y="1426"/>
                  </a:lnTo>
                  <a:lnTo>
                    <a:pt x="403" y="1469"/>
                  </a:lnTo>
                  <a:lnTo>
                    <a:pt x="383" y="1513"/>
                  </a:lnTo>
                  <a:lnTo>
                    <a:pt x="383" y="1556"/>
                  </a:lnTo>
                  <a:lnTo>
                    <a:pt x="383" y="1600"/>
                  </a:lnTo>
                  <a:lnTo>
                    <a:pt x="363" y="1643"/>
                  </a:lnTo>
                  <a:lnTo>
                    <a:pt x="353" y="1687"/>
                  </a:lnTo>
                  <a:lnTo>
                    <a:pt x="363" y="1730"/>
                  </a:lnTo>
                  <a:lnTo>
                    <a:pt x="383" y="1785"/>
                  </a:lnTo>
                  <a:lnTo>
                    <a:pt x="443" y="1796"/>
                  </a:lnTo>
                  <a:lnTo>
                    <a:pt x="463" y="1850"/>
                  </a:lnTo>
                  <a:lnTo>
                    <a:pt x="483" y="1894"/>
                  </a:lnTo>
                  <a:lnTo>
                    <a:pt x="494" y="1937"/>
                  </a:lnTo>
                  <a:lnTo>
                    <a:pt x="494" y="1981"/>
                  </a:lnTo>
                  <a:lnTo>
                    <a:pt x="524" y="2024"/>
                  </a:lnTo>
                  <a:lnTo>
                    <a:pt x="524" y="2068"/>
                  </a:lnTo>
                  <a:lnTo>
                    <a:pt x="544" y="2122"/>
                  </a:lnTo>
                  <a:lnTo>
                    <a:pt x="584" y="2155"/>
                  </a:lnTo>
                  <a:lnTo>
                    <a:pt x="614" y="2198"/>
                  </a:lnTo>
                  <a:lnTo>
                    <a:pt x="624" y="2275"/>
                  </a:lnTo>
                  <a:lnTo>
                    <a:pt x="685" y="2285"/>
                  </a:lnTo>
                  <a:lnTo>
                    <a:pt x="705" y="2351"/>
                  </a:lnTo>
                  <a:lnTo>
                    <a:pt x="745" y="2394"/>
                  </a:lnTo>
                  <a:lnTo>
                    <a:pt x="786" y="2438"/>
                  </a:lnTo>
                  <a:lnTo>
                    <a:pt x="836" y="2470"/>
                  </a:lnTo>
                  <a:lnTo>
                    <a:pt x="876" y="2514"/>
                  </a:lnTo>
                  <a:lnTo>
                    <a:pt x="896" y="2568"/>
                  </a:lnTo>
                  <a:lnTo>
                    <a:pt x="947" y="2612"/>
                  </a:lnTo>
                  <a:lnTo>
                    <a:pt x="997" y="2634"/>
                  </a:lnTo>
                  <a:lnTo>
                    <a:pt x="1027" y="2677"/>
                  </a:lnTo>
                  <a:lnTo>
                    <a:pt x="1078" y="2721"/>
                  </a:lnTo>
                  <a:lnTo>
                    <a:pt x="1108" y="2764"/>
                  </a:lnTo>
                  <a:lnTo>
                    <a:pt x="1128" y="2808"/>
                  </a:lnTo>
                  <a:lnTo>
                    <a:pt x="1158" y="2851"/>
                  </a:lnTo>
                  <a:lnTo>
                    <a:pt x="1188" y="2906"/>
                  </a:lnTo>
                  <a:lnTo>
                    <a:pt x="1229" y="2949"/>
                  </a:lnTo>
                  <a:lnTo>
                    <a:pt x="1269" y="3004"/>
                  </a:lnTo>
                  <a:lnTo>
                    <a:pt x="1279" y="3058"/>
                  </a:lnTo>
                  <a:lnTo>
                    <a:pt x="1289" y="3113"/>
                  </a:lnTo>
                  <a:lnTo>
                    <a:pt x="1319" y="3156"/>
                  </a:lnTo>
                  <a:lnTo>
                    <a:pt x="1350" y="3210"/>
                  </a:lnTo>
                  <a:lnTo>
                    <a:pt x="1360" y="3265"/>
                  </a:lnTo>
                  <a:lnTo>
                    <a:pt x="1370" y="3308"/>
                  </a:lnTo>
                  <a:lnTo>
                    <a:pt x="1390" y="3352"/>
                  </a:lnTo>
                  <a:lnTo>
                    <a:pt x="1400" y="3395"/>
                  </a:lnTo>
                  <a:lnTo>
                    <a:pt x="1400" y="3439"/>
                  </a:lnTo>
                  <a:lnTo>
                    <a:pt x="1400" y="3319"/>
                  </a:lnTo>
                  <a:lnTo>
                    <a:pt x="1410" y="3232"/>
                  </a:lnTo>
                  <a:lnTo>
                    <a:pt x="1410" y="3145"/>
                  </a:lnTo>
                  <a:lnTo>
                    <a:pt x="1410" y="3102"/>
                  </a:lnTo>
                  <a:lnTo>
                    <a:pt x="1380" y="3058"/>
                  </a:lnTo>
                  <a:lnTo>
                    <a:pt x="1340" y="3058"/>
                  </a:lnTo>
                  <a:lnTo>
                    <a:pt x="1309" y="2982"/>
                  </a:lnTo>
                  <a:lnTo>
                    <a:pt x="1299" y="2938"/>
                  </a:lnTo>
                  <a:lnTo>
                    <a:pt x="1259" y="2862"/>
                  </a:lnTo>
                  <a:lnTo>
                    <a:pt x="1239" y="2819"/>
                  </a:lnTo>
                  <a:lnTo>
                    <a:pt x="1178" y="2753"/>
                  </a:lnTo>
                  <a:lnTo>
                    <a:pt x="1098" y="2721"/>
                  </a:lnTo>
                  <a:lnTo>
                    <a:pt x="1037" y="2721"/>
                  </a:lnTo>
                  <a:lnTo>
                    <a:pt x="1007" y="2579"/>
                  </a:lnTo>
                  <a:lnTo>
                    <a:pt x="997" y="2514"/>
                  </a:lnTo>
                  <a:lnTo>
                    <a:pt x="967" y="2470"/>
                  </a:lnTo>
                  <a:lnTo>
                    <a:pt x="886" y="2460"/>
                  </a:lnTo>
                  <a:lnTo>
                    <a:pt x="806" y="2449"/>
                  </a:lnTo>
                  <a:lnTo>
                    <a:pt x="765" y="2438"/>
                  </a:lnTo>
                  <a:lnTo>
                    <a:pt x="755" y="2351"/>
                  </a:lnTo>
                  <a:lnTo>
                    <a:pt x="735" y="2307"/>
                  </a:lnTo>
                  <a:lnTo>
                    <a:pt x="715" y="2253"/>
                  </a:lnTo>
                  <a:lnTo>
                    <a:pt x="675" y="2209"/>
                  </a:lnTo>
                  <a:lnTo>
                    <a:pt x="635" y="2187"/>
                  </a:lnTo>
                  <a:lnTo>
                    <a:pt x="554" y="2100"/>
                  </a:lnTo>
                  <a:lnTo>
                    <a:pt x="534" y="2057"/>
                  </a:lnTo>
                  <a:lnTo>
                    <a:pt x="534" y="1959"/>
                  </a:lnTo>
                  <a:lnTo>
                    <a:pt x="524" y="1894"/>
                  </a:lnTo>
                  <a:lnTo>
                    <a:pt x="494" y="1839"/>
                  </a:lnTo>
                  <a:lnTo>
                    <a:pt x="443" y="1785"/>
                  </a:lnTo>
                  <a:lnTo>
                    <a:pt x="413" y="1741"/>
                  </a:lnTo>
                  <a:lnTo>
                    <a:pt x="393" y="1687"/>
                  </a:lnTo>
                  <a:lnTo>
                    <a:pt x="403" y="1632"/>
                  </a:lnTo>
                  <a:lnTo>
                    <a:pt x="403" y="1589"/>
                  </a:lnTo>
                  <a:lnTo>
                    <a:pt x="413" y="1545"/>
                  </a:lnTo>
                  <a:lnTo>
                    <a:pt x="433" y="1491"/>
                  </a:lnTo>
                  <a:lnTo>
                    <a:pt x="433" y="1447"/>
                  </a:lnTo>
                  <a:lnTo>
                    <a:pt x="463" y="1393"/>
                  </a:lnTo>
                  <a:lnTo>
                    <a:pt x="483" y="1349"/>
                  </a:lnTo>
                  <a:lnTo>
                    <a:pt x="494" y="1295"/>
                  </a:lnTo>
                  <a:lnTo>
                    <a:pt x="494" y="1252"/>
                  </a:lnTo>
                  <a:lnTo>
                    <a:pt x="483" y="1208"/>
                  </a:lnTo>
                  <a:lnTo>
                    <a:pt x="494" y="1164"/>
                  </a:lnTo>
                  <a:lnTo>
                    <a:pt x="524" y="1067"/>
                  </a:lnTo>
                  <a:lnTo>
                    <a:pt x="524" y="1023"/>
                  </a:lnTo>
                  <a:lnTo>
                    <a:pt x="524" y="936"/>
                  </a:lnTo>
                  <a:lnTo>
                    <a:pt x="524" y="871"/>
                  </a:lnTo>
                  <a:lnTo>
                    <a:pt x="514" y="805"/>
                  </a:lnTo>
                  <a:lnTo>
                    <a:pt x="524" y="762"/>
                  </a:lnTo>
                  <a:lnTo>
                    <a:pt x="544" y="707"/>
                  </a:lnTo>
                  <a:lnTo>
                    <a:pt x="534" y="642"/>
                  </a:lnTo>
                  <a:lnTo>
                    <a:pt x="524" y="599"/>
                  </a:lnTo>
                  <a:lnTo>
                    <a:pt x="514" y="555"/>
                  </a:lnTo>
                  <a:lnTo>
                    <a:pt x="554" y="522"/>
                  </a:lnTo>
                  <a:lnTo>
                    <a:pt x="584" y="479"/>
                  </a:lnTo>
                  <a:lnTo>
                    <a:pt x="594" y="435"/>
                  </a:lnTo>
                  <a:lnTo>
                    <a:pt x="665" y="392"/>
                  </a:lnTo>
                  <a:lnTo>
                    <a:pt x="725" y="305"/>
                  </a:lnTo>
                  <a:lnTo>
                    <a:pt x="786" y="239"/>
                  </a:lnTo>
                  <a:lnTo>
                    <a:pt x="826" y="218"/>
                  </a:lnTo>
                  <a:lnTo>
                    <a:pt x="856" y="174"/>
                  </a:lnTo>
                  <a:lnTo>
                    <a:pt x="856" y="131"/>
                  </a:lnTo>
                  <a:lnTo>
                    <a:pt x="876" y="76"/>
                  </a:lnTo>
                  <a:lnTo>
                    <a:pt x="917" y="44"/>
                  </a:lnTo>
                  <a:lnTo>
                    <a:pt x="957" y="0"/>
                  </a:lnTo>
                  <a:lnTo>
                    <a:pt x="917" y="11"/>
                  </a:lnTo>
                  <a:lnTo>
                    <a:pt x="856" y="22"/>
                  </a:lnTo>
                  <a:lnTo>
                    <a:pt x="796" y="44"/>
                  </a:lnTo>
                  <a:lnTo>
                    <a:pt x="765" y="87"/>
                  </a:lnTo>
                  <a:lnTo>
                    <a:pt x="776" y="131"/>
                  </a:lnTo>
                  <a:lnTo>
                    <a:pt x="755" y="174"/>
                  </a:lnTo>
                  <a:lnTo>
                    <a:pt x="755" y="218"/>
                  </a:lnTo>
                  <a:lnTo>
                    <a:pt x="826" y="229"/>
                  </a:lnTo>
                  <a:lnTo>
                    <a:pt x="786" y="272"/>
                  </a:lnTo>
                  <a:lnTo>
                    <a:pt x="745" y="305"/>
                  </a:lnTo>
                  <a:lnTo>
                    <a:pt x="705" y="348"/>
                  </a:lnTo>
                  <a:lnTo>
                    <a:pt x="665" y="424"/>
                  </a:lnTo>
                  <a:lnTo>
                    <a:pt x="624" y="435"/>
                  </a:lnTo>
                  <a:lnTo>
                    <a:pt x="584" y="468"/>
                  </a:lnTo>
                  <a:lnTo>
                    <a:pt x="544" y="479"/>
                  </a:lnTo>
                  <a:lnTo>
                    <a:pt x="534" y="522"/>
                  </a:lnTo>
                  <a:lnTo>
                    <a:pt x="534" y="566"/>
                  </a:lnTo>
                  <a:lnTo>
                    <a:pt x="494" y="620"/>
                  </a:lnTo>
                  <a:lnTo>
                    <a:pt x="483" y="664"/>
                  </a:lnTo>
                  <a:lnTo>
                    <a:pt x="483" y="707"/>
                  </a:lnTo>
                  <a:lnTo>
                    <a:pt x="483" y="620"/>
                  </a:lnTo>
                  <a:lnTo>
                    <a:pt x="473" y="511"/>
                  </a:lnTo>
                  <a:lnTo>
                    <a:pt x="463" y="446"/>
                  </a:lnTo>
                  <a:lnTo>
                    <a:pt x="453" y="403"/>
                  </a:lnTo>
                  <a:lnTo>
                    <a:pt x="443" y="348"/>
                  </a:lnTo>
                  <a:lnTo>
                    <a:pt x="413" y="305"/>
                  </a:lnTo>
                  <a:lnTo>
                    <a:pt x="383" y="261"/>
                  </a:lnTo>
                  <a:lnTo>
                    <a:pt x="383" y="218"/>
                  </a:lnTo>
                  <a:lnTo>
                    <a:pt x="353" y="174"/>
                  </a:lnTo>
                  <a:lnTo>
                    <a:pt x="312" y="141"/>
                  </a:lnTo>
                  <a:lnTo>
                    <a:pt x="302" y="98"/>
                  </a:lnTo>
                  <a:lnTo>
                    <a:pt x="262" y="76"/>
                  </a:lnTo>
                  <a:lnTo>
                    <a:pt x="222" y="76"/>
                  </a:lnTo>
                  <a:lnTo>
                    <a:pt x="181" y="33"/>
                  </a:lnTo>
                  <a:lnTo>
                    <a:pt x="141" y="11"/>
                  </a:lnTo>
                  <a:lnTo>
                    <a:pt x="101" y="0"/>
                  </a:lnTo>
                  <a:lnTo>
                    <a:pt x="60" y="11"/>
                  </a:lnTo>
                  <a:lnTo>
                    <a:pt x="20" y="11"/>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36" name="Freeform 5"/>
            <p:cNvSpPr>
              <a:spLocks/>
            </p:cNvSpPr>
            <p:nvPr/>
          </p:nvSpPr>
          <p:spPr bwMode="auto">
            <a:xfrm>
              <a:off x="522" y="3415"/>
              <a:ext cx="1965" cy="490"/>
            </a:xfrm>
            <a:custGeom>
              <a:avLst/>
              <a:gdLst>
                <a:gd name="T0" fmla="*/ 40 w 1965"/>
                <a:gd name="T1" fmla="*/ 43 h 490"/>
                <a:gd name="T2" fmla="*/ 141 w 1965"/>
                <a:gd name="T3" fmla="*/ 65 h 490"/>
                <a:gd name="T4" fmla="*/ 232 w 1965"/>
                <a:gd name="T5" fmla="*/ 76 h 490"/>
                <a:gd name="T6" fmla="*/ 363 w 1965"/>
                <a:gd name="T7" fmla="*/ 130 h 490"/>
                <a:gd name="T8" fmla="*/ 504 w 1965"/>
                <a:gd name="T9" fmla="*/ 130 h 490"/>
                <a:gd name="T10" fmla="*/ 604 w 1965"/>
                <a:gd name="T11" fmla="*/ 141 h 490"/>
                <a:gd name="T12" fmla="*/ 705 w 1965"/>
                <a:gd name="T13" fmla="*/ 196 h 490"/>
                <a:gd name="T14" fmla="*/ 765 w 1965"/>
                <a:gd name="T15" fmla="*/ 250 h 490"/>
                <a:gd name="T16" fmla="*/ 906 w 1965"/>
                <a:gd name="T17" fmla="*/ 261 h 490"/>
                <a:gd name="T18" fmla="*/ 1007 w 1965"/>
                <a:gd name="T19" fmla="*/ 261 h 490"/>
                <a:gd name="T20" fmla="*/ 1148 w 1965"/>
                <a:gd name="T21" fmla="*/ 250 h 490"/>
                <a:gd name="T22" fmla="*/ 1219 w 1965"/>
                <a:gd name="T23" fmla="*/ 304 h 490"/>
                <a:gd name="T24" fmla="*/ 1299 w 1965"/>
                <a:gd name="T25" fmla="*/ 315 h 490"/>
                <a:gd name="T26" fmla="*/ 1380 w 1965"/>
                <a:gd name="T27" fmla="*/ 380 h 490"/>
                <a:gd name="T28" fmla="*/ 1460 w 1965"/>
                <a:gd name="T29" fmla="*/ 424 h 490"/>
                <a:gd name="T30" fmla="*/ 1541 w 1965"/>
                <a:gd name="T31" fmla="*/ 446 h 490"/>
                <a:gd name="T32" fmla="*/ 1662 w 1965"/>
                <a:gd name="T33" fmla="*/ 446 h 490"/>
                <a:gd name="T34" fmla="*/ 1752 w 1965"/>
                <a:gd name="T35" fmla="*/ 456 h 490"/>
                <a:gd name="T36" fmla="*/ 1883 w 1965"/>
                <a:gd name="T37" fmla="*/ 467 h 490"/>
                <a:gd name="T38" fmla="*/ 1964 w 1965"/>
                <a:gd name="T39" fmla="*/ 489 h 490"/>
                <a:gd name="T40" fmla="*/ 1863 w 1965"/>
                <a:gd name="T41" fmla="*/ 467 h 490"/>
                <a:gd name="T42" fmla="*/ 1783 w 1965"/>
                <a:gd name="T43" fmla="*/ 446 h 490"/>
                <a:gd name="T44" fmla="*/ 1692 w 1965"/>
                <a:gd name="T45" fmla="*/ 446 h 490"/>
                <a:gd name="T46" fmla="*/ 1611 w 1965"/>
                <a:gd name="T47" fmla="*/ 402 h 490"/>
                <a:gd name="T48" fmla="*/ 1531 w 1965"/>
                <a:gd name="T49" fmla="*/ 413 h 490"/>
                <a:gd name="T50" fmla="*/ 1450 w 1965"/>
                <a:gd name="T51" fmla="*/ 369 h 490"/>
                <a:gd name="T52" fmla="*/ 1370 w 1965"/>
                <a:gd name="T53" fmla="*/ 348 h 490"/>
                <a:gd name="T54" fmla="*/ 1289 w 1965"/>
                <a:gd name="T55" fmla="*/ 272 h 490"/>
                <a:gd name="T56" fmla="*/ 1209 w 1965"/>
                <a:gd name="T57" fmla="*/ 283 h 490"/>
                <a:gd name="T58" fmla="*/ 1047 w 1965"/>
                <a:gd name="T59" fmla="*/ 130 h 490"/>
                <a:gd name="T60" fmla="*/ 927 w 1965"/>
                <a:gd name="T61" fmla="*/ 130 h 490"/>
                <a:gd name="T62" fmla="*/ 886 w 1965"/>
                <a:gd name="T63" fmla="*/ 228 h 490"/>
                <a:gd name="T64" fmla="*/ 806 w 1965"/>
                <a:gd name="T65" fmla="*/ 228 h 490"/>
                <a:gd name="T66" fmla="*/ 725 w 1965"/>
                <a:gd name="T67" fmla="*/ 196 h 490"/>
                <a:gd name="T68" fmla="*/ 624 w 1965"/>
                <a:gd name="T69" fmla="*/ 152 h 490"/>
                <a:gd name="T70" fmla="*/ 544 w 1965"/>
                <a:gd name="T71" fmla="*/ 109 h 490"/>
                <a:gd name="T72" fmla="*/ 443 w 1965"/>
                <a:gd name="T73" fmla="*/ 109 h 490"/>
                <a:gd name="T74" fmla="*/ 353 w 1965"/>
                <a:gd name="T75" fmla="*/ 76 h 490"/>
                <a:gd name="T76" fmla="*/ 262 w 1965"/>
                <a:gd name="T77" fmla="*/ 87 h 490"/>
                <a:gd name="T78" fmla="*/ 181 w 1965"/>
                <a:gd name="T79" fmla="*/ 43 h 490"/>
                <a:gd name="T80" fmla="*/ 101 w 1965"/>
                <a:gd name="T81" fmla="*/ 33 h 490"/>
                <a:gd name="T82" fmla="*/ 20 w 1965"/>
                <a:gd name="T83" fmla="*/ 11 h 4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5" h="490">
                  <a:moveTo>
                    <a:pt x="0" y="0"/>
                  </a:moveTo>
                  <a:lnTo>
                    <a:pt x="40" y="43"/>
                  </a:lnTo>
                  <a:lnTo>
                    <a:pt x="81" y="65"/>
                  </a:lnTo>
                  <a:lnTo>
                    <a:pt x="141" y="65"/>
                  </a:lnTo>
                  <a:lnTo>
                    <a:pt x="181" y="76"/>
                  </a:lnTo>
                  <a:lnTo>
                    <a:pt x="232" y="76"/>
                  </a:lnTo>
                  <a:lnTo>
                    <a:pt x="272" y="109"/>
                  </a:lnTo>
                  <a:lnTo>
                    <a:pt x="363" y="130"/>
                  </a:lnTo>
                  <a:lnTo>
                    <a:pt x="443" y="130"/>
                  </a:lnTo>
                  <a:lnTo>
                    <a:pt x="504" y="130"/>
                  </a:lnTo>
                  <a:lnTo>
                    <a:pt x="544" y="130"/>
                  </a:lnTo>
                  <a:lnTo>
                    <a:pt x="604" y="141"/>
                  </a:lnTo>
                  <a:lnTo>
                    <a:pt x="665" y="152"/>
                  </a:lnTo>
                  <a:lnTo>
                    <a:pt x="705" y="196"/>
                  </a:lnTo>
                  <a:lnTo>
                    <a:pt x="725" y="239"/>
                  </a:lnTo>
                  <a:lnTo>
                    <a:pt x="765" y="250"/>
                  </a:lnTo>
                  <a:lnTo>
                    <a:pt x="816" y="250"/>
                  </a:lnTo>
                  <a:lnTo>
                    <a:pt x="906" y="261"/>
                  </a:lnTo>
                  <a:lnTo>
                    <a:pt x="967" y="250"/>
                  </a:lnTo>
                  <a:lnTo>
                    <a:pt x="1007" y="261"/>
                  </a:lnTo>
                  <a:lnTo>
                    <a:pt x="1068" y="261"/>
                  </a:lnTo>
                  <a:lnTo>
                    <a:pt x="1148" y="250"/>
                  </a:lnTo>
                  <a:lnTo>
                    <a:pt x="1188" y="261"/>
                  </a:lnTo>
                  <a:lnTo>
                    <a:pt x="1219" y="304"/>
                  </a:lnTo>
                  <a:lnTo>
                    <a:pt x="1259" y="326"/>
                  </a:lnTo>
                  <a:lnTo>
                    <a:pt x="1299" y="315"/>
                  </a:lnTo>
                  <a:lnTo>
                    <a:pt x="1340" y="348"/>
                  </a:lnTo>
                  <a:lnTo>
                    <a:pt x="1380" y="380"/>
                  </a:lnTo>
                  <a:lnTo>
                    <a:pt x="1420" y="402"/>
                  </a:lnTo>
                  <a:lnTo>
                    <a:pt x="1460" y="424"/>
                  </a:lnTo>
                  <a:lnTo>
                    <a:pt x="1501" y="446"/>
                  </a:lnTo>
                  <a:lnTo>
                    <a:pt x="1541" y="446"/>
                  </a:lnTo>
                  <a:lnTo>
                    <a:pt x="1622" y="446"/>
                  </a:lnTo>
                  <a:lnTo>
                    <a:pt x="1662" y="446"/>
                  </a:lnTo>
                  <a:lnTo>
                    <a:pt x="1712" y="456"/>
                  </a:lnTo>
                  <a:lnTo>
                    <a:pt x="1752" y="456"/>
                  </a:lnTo>
                  <a:lnTo>
                    <a:pt x="1843" y="456"/>
                  </a:lnTo>
                  <a:lnTo>
                    <a:pt x="1883" y="467"/>
                  </a:lnTo>
                  <a:lnTo>
                    <a:pt x="1924" y="489"/>
                  </a:lnTo>
                  <a:lnTo>
                    <a:pt x="1964" y="489"/>
                  </a:lnTo>
                  <a:lnTo>
                    <a:pt x="1914" y="467"/>
                  </a:lnTo>
                  <a:lnTo>
                    <a:pt x="1863" y="467"/>
                  </a:lnTo>
                  <a:lnTo>
                    <a:pt x="1823" y="446"/>
                  </a:lnTo>
                  <a:lnTo>
                    <a:pt x="1783" y="446"/>
                  </a:lnTo>
                  <a:lnTo>
                    <a:pt x="1742" y="446"/>
                  </a:lnTo>
                  <a:lnTo>
                    <a:pt x="1692" y="446"/>
                  </a:lnTo>
                  <a:lnTo>
                    <a:pt x="1652" y="413"/>
                  </a:lnTo>
                  <a:lnTo>
                    <a:pt x="1611" y="402"/>
                  </a:lnTo>
                  <a:lnTo>
                    <a:pt x="1571" y="402"/>
                  </a:lnTo>
                  <a:lnTo>
                    <a:pt x="1531" y="413"/>
                  </a:lnTo>
                  <a:lnTo>
                    <a:pt x="1491" y="402"/>
                  </a:lnTo>
                  <a:lnTo>
                    <a:pt x="1450" y="369"/>
                  </a:lnTo>
                  <a:lnTo>
                    <a:pt x="1410" y="348"/>
                  </a:lnTo>
                  <a:lnTo>
                    <a:pt x="1370" y="348"/>
                  </a:lnTo>
                  <a:lnTo>
                    <a:pt x="1329" y="304"/>
                  </a:lnTo>
                  <a:lnTo>
                    <a:pt x="1289" y="272"/>
                  </a:lnTo>
                  <a:lnTo>
                    <a:pt x="1249" y="261"/>
                  </a:lnTo>
                  <a:lnTo>
                    <a:pt x="1209" y="283"/>
                  </a:lnTo>
                  <a:lnTo>
                    <a:pt x="1128" y="196"/>
                  </a:lnTo>
                  <a:lnTo>
                    <a:pt x="1047" y="130"/>
                  </a:lnTo>
                  <a:lnTo>
                    <a:pt x="1007" y="120"/>
                  </a:lnTo>
                  <a:lnTo>
                    <a:pt x="927" y="130"/>
                  </a:lnTo>
                  <a:lnTo>
                    <a:pt x="917" y="185"/>
                  </a:lnTo>
                  <a:lnTo>
                    <a:pt x="886" y="228"/>
                  </a:lnTo>
                  <a:lnTo>
                    <a:pt x="846" y="239"/>
                  </a:lnTo>
                  <a:lnTo>
                    <a:pt x="806" y="228"/>
                  </a:lnTo>
                  <a:lnTo>
                    <a:pt x="765" y="206"/>
                  </a:lnTo>
                  <a:lnTo>
                    <a:pt x="725" y="196"/>
                  </a:lnTo>
                  <a:lnTo>
                    <a:pt x="675" y="152"/>
                  </a:lnTo>
                  <a:lnTo>
                    <a:pt x="624" y="152"/>
                  </a:lnTo>
                  <a:lnTo>
                    <a:pt x="584" y="141"/>
                  </a:lnTo>
                  <a:lnTo>
                    <a:pt x="544" y="109"/>
                  </a:lnTo>
                  <a:lnTo>
                    <a:pt x="483" y="109"/>
                  </a:lnTo>
                  <a:lnTo>
                    <a:pt x="443" y="109"/>
                  </a:lnTo>
                  <a:lnTo>
                    <a:pt x="403" y="109"/>
                  </a:lnTo>
                  <a:lnTo>
                    <a:pt x="353" y="76"/>
                  </a:lnTo>
                  <a:lnTo>
                    <a:pt x="312" y="65"/>
                  </a:lnTo>
                  <a:lnTo>
                    <a:pt x="262" y="87"/>
                  </a:lnTo>
                  <a:lnTo>
                    <a:pt x="222" y="87"/>
                  </a:lnTo>
                  <a:lnTo>
                    <a:pt x="181" y="43"/>
                  </a:lnTo>
                  <a:lnTo>
                    <a:pt x="141" y="33"/>
                  </a:lnTo>
                  <a:lnTo>
                    <a:pt x="101" y="33"/>
                  </a:lnTo>
                  <a:lnTo>
                    <a:pt x="60" y="43"/>
                  </a:lnTo>
                  <a:lnTo>
                    <a:pt x="20" y="11"/>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37" name="Freeform 6"/>
            <p:cNvSpPr>
              <a:spLocks/>
            </p:cNvSpPr>
            <p:nvPr/>
          </p:nvSpPr>
          <p:spPr bwMode="auto">
            <a:xfrm>
              <a:off x="4384" y="399"/>
              <a:ext cx="1045" cy="1764"/>
            </a:xfrm>
            <a:custGeom>
              <a:avLst/>
              <a:gdLst>
                <a:gd name="T0" fmla="*/ 980 w 1042"/>
                <a:gd name="T1" fmla="*/ 76 h 1764"/>
                <a:gd name="T2" fmla="*/ 910 w 1042"/>
                <a:gd name="T3" fmla="*/ 152 h 1764"/>
                <a:gd name="T4" fmla="*/ 828 w 1042"/>
                <a:gd name="T5" fmla="*/ 131 h 1764"/>
                <a:gd name="T6" fmla="*/ 747 w 1042"/>
                <a:gd name="T7" fmla="*/ 152 h 1764"/>
                <a:gd name="T8" fmla="*/ 687 w 1042"/>
                <a:gd name="T9" fmla="*/ 229 h 1764"/>
                <a:gd name="T10" fmla="*/ 606 w 1042"/>
                <a:gd name="T11" fmla="*/ 250 h 1764"/>
                <a:gd name="T12" fmla="*/ 526 w 1042"/>
                <a:gd name="T13" fmla="*/ 283 h 1764"/>
                <a:gd name="T14" fmla="*/ 444 w 1042"/>
                <a:gd name="T15" fmla="*/ 348 h 1764"/>
                <a:gd name="T16" fmla="*/ 384 w 1042"/>
                <a:gd name="T17" fmla="*/ 435 h 1764"/>
                <a:gd name="T18" fmla="*/ 344 w 1042"/>
                <a:gd name="T19" fmla="*/ 511 h 1764"/>
                <a:gd name="T20" fmla="*/ 303 w 1042"/>
                <a:gd name="T21" fmla="*/ 599 h 1764"/>
                <a:gd name="T22" fmla="*/ 223 w 1042"/>
                <a:gd name="T23" fmla="*/ 599 h 1764"/>
                <a:gd name="T24" fmla="*/ 141 w 1042"/>
                <a:gd name="T25" fmla="*/ 653 h 1764"/>
                <a:gd name="T26" fmla="*/ 60 w 1042"/>
                <a:gd name="T27" fmla="*/ 653 h 1764"/>
                <a:gd name="T28" fmla="*/ 0 w 1042"/>
                <a:gd name="T29" fmla="*/ 707 h 1764"/>
                <a:gd name="T30" fmla="*/ 81 w 1042"/>
                <a:gd name="T31" fmla="*/ 729 h 1764"/>
                <a:gd name="T32" fmla="*/ 141 w 1042"/>
                <a:gd name="T33" fmla="*/ 816 h 1764"/>
                <a:gd name="T34" fmla="*/ 223 w 1042"/>
                <a:gd name="T35" fmla="*/ 816 h 1764"/>
                <a:gd name="T36" fmla="*/ 303 w 1042"/>
                <a:gd name="T37" fmla="*/ 860 h 1764"/>
                <a:gd name="T38" fmla="*/ 384 w 1042"/>
                <a:gd name="T39" fmla="*/ 914 h 1764"/>
                <a:gd name="T40" fmla="*/ 464 w 1042"/>
                <a:gd name="T41" fmla="*/ 914 h 1764"/>
                <a:gd name="T42" fmla="*/ 526 w 1042"/>
                <a:gd name="T43" fmla="*/ 882 h 1764"/>
                <a:gd name="T44" fmla="*/ 586 w 1042"/>
                <a:gd name="T45" fmla="*/ 816 h 1764"/>
                <a:gd name="T46" fmla="*/ 657 w 1042"/>
                <a:gd name="T47" fmla="*/ 784 h 1764"/>
                <a:gd name="T48" fmla="*/ 707 w 1042"/>
                <a:gd name="T49" fmla="*/ 871 h 1764"/>
                <a:gd name="T50" fmla="*/ 737 w 1042"/>
                <a:gd name="T51" fmla="*/ 958 h 1764"/>
                <a:gd name="T52" fmla="*/ 798 w 1042"/>
                <a:gd name="T53" fmla="*/ 1088 h 1764"/>
                <a:gd name="T54" fmla="*/ 848 w 1042"/>
                <a:gd name="T55" fmla="*/ 1186 h 1764"/>
                <a:gd name="T56" fmla="*/ 879 w 1042"/>
                <a:gd name="T57" fmla="*/ 1273 h 1764"/>
                <a:gd name="T58" fmla="*/ 910 w 1042"/>
                <a:gd name="T59" fmla="*/ 1360 h 1764"/>
                <a:gd name="T60" fmla="*/ 920 w 1042"/>
                <a:gd name="T61" fmla="*/ 1447 h 1764"/>
                <a:gd name="T62" fmla="*/ 960 w 1042"/>
                <a:gd name="T63" fmla="*/ 1534 h 1764"/>
                <a:gd name="T64" fmla="*/ 980 w 1042"/>
                <a:gd name="T65" fmla="*/ 1622 h 1764"/>
                <a:gd name="T66" fmla="*/ 1020 w 1042"/>
                <a:gd name="T67" fmla="*/ 1709 h 1764"/>
                <a:gd name="T68" fmla="*/ 1044 w 1042"/>
                <a:gd name="T69" fmla="*/ 1763 h 17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2" h="1764">
                  <a:moveTo>
                    <a:pt x="1038" y="0"/>
                  </a:moveTo>
                  <a:lnTo>
                    <a:pt x="977" y="76"/>
                  </a:lnTo>
                  <a:lnTo>
                    <a:pt x="937" y="109"/>
                  </a:lnTo>
                  <a:lnTo>
                    <a:pt x="907" y="152"/>
                  </a:lnTo>
                  <a:lnTo>
                    <a:pt x="866" y="131"/>
                  </a:lnTo>
                  <a:lnTo>
                    <a:pt x="826" y="131"/>
                  </a:lnTo>
                  <a:lnTo>
                    <a:pt x="786" y="131"/>
                  </a:lnTo>
                  <a:lnTo>
                    <a:pt x="745" y="152"/>
                  </a:lnTo>
                  <a:lnTo>
                    <a:pt x="725" y="196"/>
                  </a:lnTo>
                  <a:lnTo>
                    <a:pt x="685" y="229"/>
                  </a:lnTo>
                  <a:lnTo>
                    <a:pt x="645" y="229"/>
                  </a:lnTo>
                  <a:lnTo>
                    <a:pt x="604" y="250"/>
                  </a:lnTo>
                  <a:lnTo>
                    <a:pt x="564" y="283"/>
                  </a:lnTo>
                  <a:lnTo>
                    <a:pt x="524" y="283"/>
                  </a:lnTo>
                  <a:lnTo>
                    <a:pt x="484" y="305"/>
                  </a:lnTo>
                  <a:lnTo>
                    <a:pt x="443" y="348"/>
                  </a:lnTo>
                  <a:lnTo>
                    <a:pt x="413" y="392"/>
                  </a:lnTo>
                  <a:lnTo>
                    <a:pt x="383" y="435"/>
                  </a:lnTo>
                  <a:lnTo>
                    <a:pt x="343" y="446"/>
                  </a:lnTo>
                  <a:lnTo>
                    <a:pt x="343" y="511"/>
                  </a:lnTo>
                  <a:lnTo>
                    <a:pt x="332" y="555"/>
                  </a:lnTo>
                  <a:lnTo>
                    <a:pt x="302" y="599"/>
                  </a:lnTo>
                  <a:lnTo>
                    <a:pt x="262" y="609"/>
                  </a:lnTo>
                  <a:lnTo>
                    <a:pt x="222" y="599"/>
                  </a:lnTo>
                  <a:lnTo>
                    <a:pt x="181" y="609"/>
                  </a:lnTo>
                  <a:lnTo>
                    <a:pt x="141" y="653"/>
                  </a:lnTo>
                  <a:lnTo>
                    <a:pt x="101" y="664"/>
                  </a:lnTo>
                  <a:lnTo>
                    <a:pt x="60" y="653"/>
                  </a:lnTo>
                  <a:lnTo>
                    <a:pt x="20" y="664"/>
                  </a:lnTo>
                  <a:lnTo>
                    <a:pt x="0" y="707"/>
                  </a:lnTo>
                  <a:lnTo>
                    <a:pt x="40" y="729"/>
                  </a:lnTo>
                  <a:lnTo>
                    <a:pt x="81" y="729"/>
                  </a:lnTo>
                  <a:lnTo>
                    <a:pt x="121" y="773"/>
                  </a:lnTo>
                  <a:lnTo>
                    <a:pt x="141" y="816"/>
                  </a:lnTo>
                  <a:lnTo>
                    <a:pt x="181" y="816"/>
                  </a:lnTo>
                  <a:lnTo>
                    <a:pt x="222" y="816"/>
                  </a:lnTo>
                  <a:lnTo>
                    <a:pt x="262" y="827"/>
                  </a:lnTo>
                  <a:lnTo>
                    <a:pt x="302" y="860"/>
                  </a:lnTo>
                  <a:lnTo>
                    <a:pt x="343" y="903"/>
                  </a:lnTo>
                  <a:lnTo>
                    <a:pt x="383" y="914"/>
                  </a:lnTo>
                  <a:lnTo>
                    <a:pt x="423" y="914"/>
                  </a:lnTo>
                  <a:lnTo>
                    <a:pt x="463" y="914"/>
                  </a:lnTo>
                  <a:lnTo>
                    <a:pt x="504" y="925"/>
                  </a:lnTo>
                  <a:lnTo>
                    <a:pt x="524" y="882"/>
                  </a:lnTo>
                  <a:lnTo>
                    <a:pt x="544" y="838"/>
                  </a:lnTo>
                  <a:lnTo>
                    <a:pt x="584" y="816"/>
                  </a:lnTo>
                  <a:lnTo>
                    <a:pt x="615" y="773"/>
                  </a:lnTo>
                  <a:lnTo>
                    <a:pt x="655" y="784"/>
                  </a:lnTo>
                  <a:lnTo>
                    <a:pt x="675" y="827"/>
                  </a:lnTo>
                  <a:lnTo>
                    <a:pt x="705" y="871"/>
                  </a:lnTo>
                  <a:lnTo>
                    <a:pt x="715" y="914"/>
                  </a:lnTo>
                  <a:lnTo>
                    <a:pt x="735" y="958"/>
                  </a:lnTo>
                  <a:lnTo>
                    <a:pt x="776" y="1045"/>
                  </a:lnTo>
                  <a:lnTo>
                    <a:pt x="796" y="1088"/>
                  </a:lnTo>
                  <a:lnTo>
                    <a:pt x="796" y="1132"/>
                  </a:lnTo>
                  <a:lnTo>
                    <a:pt x="846" y="1186"/>
                  </a:lnTo>
                  <a:lnTo>
                    <a:pt x="876" y="1230"/>
                  </a:lnTo>
                  <a:lnTo>
                    <a:pt x="876" y="1273"/>
                  </a:lnTo>
                  <a:lnTo>
                    <a:pt x="887" y="1317"/>
                  </a:lnTo>
                  <a:lnTo>
                    <a:pt x="907" y="1360"/>
                  </a:lnTo>
                  <a:lnTo>
                    <a:pt x="917" y="1404"/>
                  </a:lnTo>
                  <a:lnTo>
                    <a:pt x="917" y="1447"/>
                  </a:lnTo>
                  <a:lnTo>
                    <a:pt x="917" y="1491"/>
                  </a:lnTo>
                  <a:lnTo>
                    <a:pt x="957" y="1534"/>
                  </a:lnTo>
                  <a:lnTo>
                    <a:pt x="977" y="1578"/>
                  </a:lnTo>
                  <a:lnTo>
                    <a:pt x="977" y="1622"/>
                  </a:lnTo>
                  <a:lnTo>
                    <a:pt x="1017" y="1665"/>
                  </a:lnTo>
                  <a:lnTo>
                    <a:pt x="1017" y="1709"/>
                  </a:lnTo>
                  <a:lnTo>
                    <a:pt x="1038" y="1748"/>
                  </a:lnTo>
                  <a:lnTo>
                    <a:pt x="1041" y="1763"/>
                  </a:lnTo>
                  <a:lnTo>
                    <a:pt x="1038" y="0"/>
                  </a:lnTo>
                </a:path>
              </a:pathLst>
            </a:custGeom>
            <a:solidFill>
              <a:srgbClr val="656565"/>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38" name="Freeform 7"/>
            <p:cNvSpPr>
              <a:spLocks/>
            </p:cNvSpPr>
            <p:nvPr/>
          </p:nvSpPr>
          <p:spPr bwMode="auto">
            <a:xfrm>
              <a:off x="502" y="1226"/>
              <a:ext cx="4885" cy="1403"/>
            </a:xfrm>
            <a:custGeom>
              <a:avLst/>
              <a:gdLst>
                <a:gd name="T0" fmla="*/ 151 w 4882"/>
                <a:gd name="T1" fmla="*/ 54 h 1403"/>
                <a:gd name="T2" fmla="*/ 282 w 4882"/>
                <a:gd name="T3" fmla="*/ 250 h 1403"/>
                <a:gd name="T4" fmla="*/ 524 w 4882"/>
                <a:gd name="T5" fmla="*/ 261 h 1403"/>
                <a:gd name="T6" fmla="*/ 686 w 4882"/>
                <a:gd name="T7" fmla="*/ 467 h 1403"/>
                <a:gd name="T8" fmla="*/ 766 w 4882"/>
                <a:gd name="T9" fmla="*/ 706 h 1403"/>
                <a:gd name="T10" fmla="*/ 919 w 4882"/>
                <a:gd name="T11" fmla="*/ 739 h 1403"/>
                <a:gd name="T12" fmla="*/ 1009 w 4882"/>
                <a:gd name="T13" fmla="*/ 815 h 1403"/>
                <a:gd name="T14" fmla="*/ 1211 w 4882"/>
                <a:gd name="T15" fmla="*/ 869 h 1403"/>
                <a:gd name="T16" fmla="*/ 1332 w 4882"/>
                <a:gd name="T17" fmla="*/ 772 h 1403"/>
                <a:gd name="T18" fmla="*/ 1413 w 4882"/>
                <a:gd name="T19" fmla="*/ 565 h 1403"/>
                <a:gd name="T20" fmla="*/ 1292 w 4882"/>
                <a:gd name="T21" fmla="*/ 359 h 1403"/>
                <a:gd name="T22" fmla="*/ 1413 w 4882"/>
                <a:gd name="T23" fmla="*/ 163 h 1403"/>
                <a:gd name="T24" fmla="*/ 1604 w 4882"/>
                <a:gd name="T25" fmla="*/ 206 h 1403"/>
                <a:gd name="T26" fmla="*/ 1786 w 4882"/>
                <a:gd name="T27" fmla="*/ 250 h 1403"/>
                <a:gd name="T28" fmla="*/ 1968 w 4882"/>
                <a:gd name="T29" fmla="*/ 250 h 1403"/>
                <a:gd name="T30" fmla="*/ 2089 w 4882"/>
                <a:gd name="T31" fmla="*/ 217 h 1403"/>
                <a:gd name="T32" fmla="*/ 2220 w 4882"/>
                <a:gd name="T33" fmla="*/ 120 h 1403"/>
                <a:gd name="T34" fmla="*/ 2421 w 4882"/>
                <a:gd name="T35" fmla="*/ 261 h 1403"/>
                <a:gd name="T36" fmla="*/ 2614 w 4882"/>
                <a:gd name="T37" fmla="*/ 348 h 1403"/>
                <a:gd name="T38" fmla="*/ 2785 w 4882"/>
                <a:gd name="T39" fmla="*/ 478 h 1403"/>
                <a:gd name="T40" fmla="*/ 2987 w 4882"/>
                <a:gd name="T41" fmla="*/ 576 h 1403"/>
                <a:gd name="T42" fmla="*/ 3179 w 4882"/>
                <a:gd name="T43" fmla="*/ 652 h 1403"/>
                <a:gd name="T44" fmla="*/ 3380 w 4882"/>
                <a:gd name="T45" fmla="*/ 772 h 1403"/>
                <a:gd name="T46" fmla="*/ 3582 w 4882"/>
                <a:gd name="T47" fmla="*/ 706 h 1403"/>
                <a:gd name="T48" fmla="*/ 3784 w 4882"/>
                <a:gd name="T49" fmla="*/ 772 h 1403"/>
                <a:gd name="T50" fmla="*/ 3985 w 4882"/>
                <a:gd name="T51" fmla="*/ 706 h 1403"/>
                <a:gd name="T52" fmla="*/ 4198 w 4882"/>
                <a:gd name="T53" fmla="*/ 696 h 1403"/>
                <a:gd name="T54" fmla="*/ 4400 w 4882"/>
                <a:gd name="T55" fmla="*/ 783 h 1403"/>
                <a:gd name="T56" fmla="*/ 4602 w 4882"/>
                <a:gd name="T57" fmla="*/ 783 h 1403"/>
                <a:gd name="T58" fmla="*/ 4803 w 4882"/>
                <a:gd name="T59" fmla="*/ 761 h 1403"/>
                <a:gd name="T60" fmla="*/ 4763 w 4882"/>
                <a:gd name="T61" fmla="*/ 848 h 1403"/>
                <a:gd name="T62" fmla="*/ 4501 w 4882"/>
                <a:gd name="T63" fmla="*/ 924 h 1403"/>
                <a:gd name="T64" fmla="*/ 4299 w 4882"/>
                <a:gd name="T65" fmla="*/ 978 h 1403"/>
                <a:gd name="T66" fmla="*/ 4279 w 4882"/>
                <a:gd name="T67" fmla="*/ 1130 h 1403"/>
                <a:gd name="T68" fmla="*/ 4168 w 4882"/>
                <a:gd name="T69" fmla="*/ 1293 h 1403"/>
                <a:gd name="T70" fmla="*/ 3935 w 4882"/>
                <a:gd name="T71" fmla="*/ 1337 h 1403"/>
                <a:gd name="T72" fmla="*/ 3622 w 4882"/>
                <a:gd name="T73" fmla="*/ 1185 h 1403"/>
                <a:gd name="T74" fmla="*/ 3411 w 4882"/>
                <a:gd name="T75" fmla="*/ 1011 h 1403"/>
                <a:gd name="T76" fmla="*/ 3179 w 4882"/>
                <a:gd name="T77" fmla="*/ 978 h 1403"/>
                <a:gd name="T78" fmla="*/ 2957 w 4882"/>
                <a:gd name="T79" fmla="*/ 859 h 1403"/>
                <a:gd name="T80" fmla="*/ 2705 w 4882"/>
                <a:gd name="T81" fmla="*/ 848 h 1403"/>
                <a:gd name="T82" fmla="*/ 2473 w 4882"/>
                <a:gd name="T83" fmla="*/ 924 h 1403"/>
                <a:gd name="T84" fmla="*/ 2240 w 4882"/>
                <a:gd name="T85" fmla="*/ 859 h 1403"/>
                <a:gd name="T86" fmla="*/ 2028 w 4882"/>
                <a:gd name="T87" fmla="*/ 772 h 1403"/>
                <a:gd name="T88" fmla="*/ 1927 w 4882"/>
                <a:gd name="T89" fmla="*/ 946 h 1403"/>
                <a:gd name="T90" fmla="*/ 1917 w 4882"/>
                <a:gd name="T91" fmla="*/ 1163 h 1403"/>
                <a:gd name="T92" fmla="*/ 1806 w 4882"/>
                <a:gd name="T93" fmla="*/ 1359 h 1403"/>
                <a:gd name="T94" fmla="*/ 1594 w 4882"/>
                <a:gd name="T95" fmla="*/ 1402 h 1403"/>
                <a:gd name="T96" fmla="*/ 1383 w 4882"/>
                <a:gd name="T97" fmla="*/ 1326 h 1403"/>
                <a:gd name="T98" fmla="*/ 1181 w 4882"/>
                <a:gd name="T99" fmla="*/ 1239 h 1403"/>
                <a:gd name="T100" fmla="*/ 979 w 4882"/>
                <a:gd name="T101" fmla="*/ 1217 h 1403"/>
                <a:gd name="T102" fmla="*/ 777 w 4882"/>
                <a:gd name="T103" fmla="*/ 1337 h 1403"/>
                <a:gd name="T104" fmla="*/ 625 w 4882"/>
                <a:gd name="T105" fmla="*/ 1250 h 1403"/>
                <a:gd name="T106" fmla="*/ 504 w 4882"/>
                <a:gd name="T107" fmla="*/ 1087 h 1403"/>
                <a:gd name="T108" fmla="*/ 373 w 4882"/>
                <a:gd name="T109" fmla="*/ 902 h 1403"/>
                <a:gd name="T110" fmla="*/ 182 w 4882"/>
                <a:gd name="T111" fmla="*/ 783 h 1403"/>
                <a:gd name="T112" fmla="*/ 121 w 4882"/>
                <a:gd name="T113" fmla="*/ 598 h 1403"/>
                <a:gd name="T114" fmla="*/ 61 w 4882"/>
                <a:gd name="T115" fmla="*/ 413 h 1403"/>
                <a:gd name="T116" fmla="*/ 61 w 4882"/>
                <a:gd name="T117" fmla="*/ 196 h 1403"/>
                <a:gd name="T118" fmla="*/ 0 w 4882"/>
                <a:gd name="T119" fmla="*/ 0 h 14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82" h="1403">
                  <a:moveTo>
                    <a:pt x="0" y="0"/>
                  </a:moveTo>
                  <a:lnTo>
                    <a:pt x="40" y="22"/>
                  </a:lnTo>
                  <a:lnTo>
                    <a:pt x="81" y="33"/>
                  </a:lnTo>
                  <a:lnTo>
                    <a:pt x="121" y="11"/>
                  </a:lnTo>
                  <a:lnTo>
                    <a:pt x="151" y="54"/>
                  </a:lnTo>
                  <a:lnTo>
                    <a:pt x="192" y="76"/>
                  </a:lnTo>
                  <a:lnTo>
                    <a:pt x="222" y="120"/>
                  </a:lnTo>
                  <a:lnTo>
                    <a:pt x="242" y="163"/>
                  </a:lnTo>
                  <a:lnTo>
                    <a:pt x="252" y="206"/>
                  </a:lnTo>
                  <a:lnTo>
                    <a:pt x="282" y="250"/>
                  </a:lnTo>
                  <a:lnTo>
                    <a:pt x="323" y="272"/>
                  </a:lnTo>
                  <a:lnTo>
                    <a:pt x="363" y="272"/>
                  </a:lnTo>
                  <a:lnTo>
                    <a:pt x="403" y="250"/>
                  </a:lnTo>
                  <a:lnTo>
                    <a:pt x="484" y="250"/>
                  </a:lnTo>
                  <a:lnTo>
                    <a:pt x="524" y="261"/>
                  </a:lnTo>
                  <a:lnTo>
                    <a:pt x="565" y="304"/>
                  </a:lnTo>
                  <a:lnTo>
                    <a:pt x="595" y="348"/>
                  </a:lnTo>
                  <a:lnTo>
                    <a:pt x="635" y="380"/>
                  </a:lnTo>
                  <a:lnTo>
                    <a:pt x="666" y="424"/>
                  </a:lnTo>
                  <a:lnTo>
                    <a:pt x="686" y="467"/>
                  </a:lnTo>
                  <a:lnTo>
                    <a:pt x="686" y="511"/>
                  </a:lnTo>
                  <a:lnTo>
                    <a:pt x="686" y="554"/>
                  </a:lnTo>
                  <a:lnTo>
                    <a:pt x="706" y="609"/>
                  </a:lnTo>
                  <a:lnTo>
                    <a:pt x="726" y="663"/>
                  </a:lnTo>
                  <a:lnTo>
                    <a:pt x="766" y="706"/>
                  </a:lnTo>
                  <a:lnTo>
                    <a:pt x="807" y="717"/>
                  </a:lnTo>
                  <a:lnTo>
                    <a:pt x="847" y="674"/>
                  </a:lnTo>
                  <a:lnTo>
                    <a:pt x="887" y="652"/>
                  </a:lnTo>
                  <a:lnTo>
                    <a:pt x="908" y="696"/>
                  </a:lnTo>
                  <a:lnTo>
                    <a:pt x="918" y="739"/>
                  </a:lnTo>
                  <a:lnTo>
                    <a:pt x="898" y="783"/>
                  </a:lnTo>
                  <a:lnTo>
                    <a:pt x="887" y="826"/>
                  </a:lnTo>
                  <a:lnTo>
                    <a:pt x="928" y="869"/>
                  </a:lnTo>
                  <a:lnTo>
                    <a:pt x="968" y="848"/>
                  </a:lnTo>
                  <a:lnTo>
                    <a:pt x="1008" y="815"/>
                  </a:lnTo>
                  <a:lnTo>
                    <a:pt x="1049" y="826"/>
                  </a:lnTo>
                  <a:lnTo>
                    <a:pt x="1089" y="848"/>
                  </a:lnTo>
                  <a:lnTo>
                    <a:pt x="1129" y="848"/>
                  </a:lnTo>
                  <a:lnTo>
                    <a:pt x="1170" y="859"/>
                  </a:lnTo>
                  <a:lnTo>
                    <a:pt x="1210" y="869"/>
                  </a:lnTo>
                  <a:lnTo>
                    <a:pt x="1220" y="826"/>
                  </a:lnTo>
                  <a:lnTo>
                    <a:pt x="1261" y="815"/>
                  </a:lnTo>
                  <a:lnTo>
                    <a:pt x="1301" y="826"/>
                  </a:lnTo>
                  <a:lnTo>
                    <a:pt x="1341" y="815"/>
                  </a:lnTo>
                  <a:lnTo>
                    <a:pt x="1331" y="772"/>
                  </a:lnTo>
                  <a:lnTo>
                    <a:pt x="1331" y="728"/>
                  </a:lnTo>
                  <a:lnTo>
                    <a:pt x="1372" y="696"/>
                  </a:lnTo>
                  <a:lnTo>
                    <a:pt x="1392" y="652"/>
                  </a:lnTo>
                  <a:lnTo>
                    <a:pt x="1382" y="609"/>
                  </a:lnTo>
                  <a:lnTo>
                    <a:pt x="1412" y="565"/>
                  </a:lnTo>
                  <a:lnTo>
                    <a:pt x="1412" y="522"/>
                  </a:lnTo>
                  <a:lnTo>
                    <a:pt x="1372" y="500"/>
                  </a:lnTo>
                  <a:lnTo>
                    <a:pt x="1331" y="446"/>
                  </a:lnTo>
                  <a:lnTo>
                    <a:pt x="1301" y="402"/>
                  </a:lnTo>
                  <a:lnTo>
                    <a:pt x="1291" y="359"/>
                  </a:lnTo>
                  <a:lnTo>
                    <a:pt x="1291" y="315"/>
                  </a:lnTo>
                  <a:lnTo>
                    <a:pt x="1301" y="272"/>
                  </a:lnTo>
                  <a:lnTo>
                    <a:pt x="1341" y="228"/>
                  </a:lnTo>
                  <a:lnTo>
                    <a:pt x="1372" y="185"/>
                  </a:lnTo>
                  <a:lnTo>
                    <a:pt x="1412" y="163"/>
                  </a:lnTo>
                  <a:lnTo>
                    <a:pt x="1442" y="206"/>
                  </a:lnTo>
                  <a:lnTo>
                    <a:pt x="1482" y="217"/>
                  </a:lnTo>
                  <a:lnTo>
                    <a:pt x="1523" y="206"/>
                  </a:lnTo>
                  <a:lnTo>
                    <a:pt x="1563" y="206"/>
                  </a:lnTo>
                  <a:lnTo>
                    <a:pt x="1603" y="206"/>
                  </a:lnTo>
                  <a:lnTo>
                    <a:pt x="1654" y="196"/>
                  </a:lnTo>
                  <a:lnTo>
                    <a:pt x="1694" y="185"/>
                  </a:lnTo>
                  <a:lnTo>
                    <a:pt x="1735" y="185"/>
                  </a:lnTo>
                  <a:lnTo>
                    <a:pt x="1775" y="206"/>
                  </a:lnTo>
                  <a:lnTo>
                    <a:pt x="1785" y="250"/>
                  </a:lnTo>
                  <a:lnTo>
                    <a:pt x="1825" y="250"/>
                  </a:lnTo>
                  <a:lnTo>
                    <a:pt x="1866" y="283"/>
                  </a:lnTo>
                  <a:lnTo>
                    <a:pt x="1906" y="315"/>
                  </a:lnTo>
                  <a:lnTo>
                    <a:pt x="1946" y="293"/>
                  </a:lnTo>
                  <a:lnTo>
                    <a:pt x="1967" y="250"/>
                  </a:lnTo>
                  <a:lnTo>
                    <a:pt x="1977" y="206"/>
                  </a:lnTo>
                  <a:lnTo>
                    <a:pt x="1997" y="163"/>
                  </a:lnTo>
                  <a:lnTo>
                    <a:pt x="2037" y="152"/>
                  </a:lnTo>
                  <a:lnTo>
                    <a:pt x="2047" y="196"/>
                  </a:lnTo>
                  <a:lnTo>
                    <a:pt x="2088" y="217"/>
                  </a:lnTo>
                  <a:lnTo>
                    <a:pt x="2128" y="217"/>
                  </a:lnTo>
                  <a:lnTo>
                    <a:pt x="2138" y="174"/>
                  </a:lnTo>
                  <a:lnTo>
                    <a:pt x="2138" y="130"/>
                  </a:lnTo>
                  <a:lnTo>
                    <a:pt x="2178" y="120"/>
                  </a:lnTo>
                  <a:lnTo>
                    <a:pt x="2219" y="120"/>
                  </a:lnTo>
                  <a:lnTo>
                    <a:pt x="2259" y="163"/>
                  </a:lnTo>
                  <a:lnTo>
                    <a:pt x="2299" y="196"/>
                  </a:lnTo>
                  <a:lnTo>
                    <a:pt x="2340" y="196"/>
                  </a:lnTo>
                  <a:lnTo>
                    <a:pt x="2380" y="217"/>
                  </a:lnTo>
                  <a:lnTo>
                    <a:pt x="2420" y="261"/>
                  </a:lnTo>
                  <a:lnTo>
                    <a:pt x="2451" y="304"/>
                  </a:lnTo>
                  <a:lnTo>
                    <a:pt x="2491" y="337"/>
                  </a:lnTo>
                  <a:lnTo>
                    <a:pt x="2531" y="348"/>
                  </a:lnTo>
                  <a:lnTo>
                    <a:pt x="2572" y="348"/>
                  </a:lnTo>
                  <a:lnTo>
                    <a:pt x="2612" y="348"/>
                  </a:lnTo>
                  <a:lnTo>
                    <a:pt x="2652" y="359"/>
                  </a:lnTo>
                  <a:lnTo>
                    <a:pt x="2693" y="370"/>
                  </a:lnTo>
                  <a:lnTo>
                    <a:pt x="2733" y="391"/>
                  </a:lnTo>
                  <a:lnTo>
                    <a:pt x="2773" y="435"/>
                  </a:lnTo>
                  <a:lnTo>
                    <a:pt x="2783" y="478"/>
                  </a:lnTo>
                  <a:lnTo>
                    <a:pt x="2804" y="522"/>
                  </a:lnTo>
                  <a:lnTo>
                    <a:pt x="2854" y="565"/>
                  </a:lnTo>
                  <a:lnTo>
                    <a:pt x="2894" y="576"/>
                  </a:lnTo>
                  <a:lnTo>
                    <a:pt x="2945" y="576"/>
                  </a:lnTo>
                  <a:lnTo>
                    <a:pt x="2985" y="576"/>
                  </a:lnTo>
                  <a:lnTo>
                    <a:pt x="3025" y="576"/>
                  </a:lnTo>
                  <a:lnTo>
                    <a:pt x="3066" y="576"/>
                  </a:lnTo>
                  <a:lnTo>
                    <a:pt x="3106" y="587"/>
                  </a:lnTo>
                  <a:lnTo>
                    <a:pt x="3146" y="609"/>
                  </a:lnTo>
                  <a:lnTo>
                    <a:pt x="3177" y="652"/>
                  </a:lnTo>
                  <a:lnTo>
                    <a:pt x="3217" y="685"/>
                  </a:lnTo>
                  <a:lnTo>
                    <a:pt x="3257" y="696"/>
                  </a:lnTo>
                  <a:lnTo>
                    <a:pt x="3298" y="728"/>
                  </a:lnTo>
                  <a:lnTo>
                    <a:pt x="3338" y="772"/>
                  </a:lnTo>
                  <a:lnTo>
                    <a:pt x="3378" y="772"/>
                  </a:lnTo>
                  <a:lnTo>
                    <a:pt x="3419" y="772"/>
                  </a:lnTo>
                  <a:lnTo>
                    <a:pt x="3469" y="761"/>
                  </a:lnTo>
                  <a:lnTo>
                    <a:pt x="3509" y="761"/>
                  </a:lnTo>
                  <a:lnTo>
                    <a:pt x="3540" y="717"/>
                  </a:lnTo>
                  <a:lnTo>
                    <a:pt x="3580" y="706"/>
                  </a:lnTo>
                  <a:lnTo>
                    <a:pt x="3620" y="706"/>
                  </a:lnTo>
                  <a:lnTo>
                    <a:pt x="3661" y="706"/>
                  </a:lnTo>
                  <a:lnTo>
                    <a:pt x="3701" y="750"/>
                  </a:lnTo>
                  <a:lnTo>
                    <a:pt x="3741" y="772"/>
                  </a:lnTo>
                  <a:lnTo>
                    <a:pt x="3782" y="772"/>
                  </a:lnTo>
                  <a:lnTo>
                    <a:pt x="3822" y="761"/>
                  </a:lnTo>
                  <a:lnTo>
                    <a:pt x="3862" y="739"/>
                  </a:lnTo>
                  <a:lnTo>
                    <a:pt x="3903" y="717"/>
                  </a:lnTo>
                  <a:lnTo>
                    <a:pt x="3943" y="706"/>
                  </a:lnTo>
                  <a:lnTo>
                    <a:pt x="3983" y="706"/>
                  </a:lnTo>
                  <a:lnTo>
                    <a:pt x="4034" y="706"/>
                  </a:lnTo>
                  <a:lnTo>
                    <a:pt x="4074" y="696"/>
                  </a:lnTo>
                  <a:lnTo>
                    <a:pt x="4115" y="696"/>
                  </a:lnTo>
                  <a:lnTo>
                    <a:pt x="4155" y="696"/>
                  </a:lnTo>
                  <a:lnTo>
                    <a:pt x="4195" y="696"/>
                  </a:lnTo>
                  <a:lnTo>
                    <a:pt x="4236" y="717"/>
                  </a:lnTo>
                  <a:lnTo>
                    <a:pt x="4276" y="750"/>
                  </a:lnTo>
                  <a:lnTo>
                    <a:pt x="4316" y="772"/>
                  </a:lnTo>
                  <a:lnTo>
                    <a:pt x="4357" y="783"/>
                  </a:lnTo>
                  <a:lnTo>
                    <a:pt x="4397" y="783"/>
                  </a:lnTo>
                  <a:lnTo>
                    <a:pt x="4437" y="783"/>
                  </a:lnTo>
                  <a:lnTo>
                    <a:pt x="4478" y="783"/>
                  </a:lnTo>
                  <a:lnTo>
                    <a:pt x="4518" y="783"/>
                  </a:lnTo>
                  <a:lnTo>
                    <a:pt x="4558" y="783"/>
                  </a:lnTo>
                  <a:lnTo>
                    <a:pt x="4599" y="783"/>
                  </a:lnTo>
                  <a:lnTo>
                    <a:pt x="4639" y="783"/>
                  </a:lnTo>
                  <a:lnTo>
                    <a:pt x="4679" y="772"/>
                  </a:lnTo>
                  <a:lnTo>
                    <a:pt x="4720" y="761"/>
                  </a:lnTo>
                  <a:lnTo>
                    <a:pt x="4760" y="761"/>
                  </a:lnTo>
                  <a:lnTo>
                    <a:pt x="4800" y="761"/>
                  </a:lnTo>
                  <a:lnTo>
                    <a:pt x="4841" y="772"/>
                  </a:lnTo>
                  <a:lnTo>
                    <a:pt x="4881" y="772"/>
                  </a:lnTo>
                  <a:lnTo>
                    <a:pt x="4841" y="815"/>
                  </a:lnTo>
                  <a:lnTo>
                    <a:pt x="4800" y="826"/>
                  </a:lnTo>
                  <a:lnTo>
                    <a:pt x="4760" y="848"/>
                  </a:lnTo>
                  <a:lnTo>
                    <a:pt x="4720" y="880"/>
                  </a:lnTo>
                  <a:lnTo>
                    <a:pt x="4679" y="891"/>
                  </a:lnTo>
                  <a:lnTo>
                    <a:pt x="4629" y="913"/>
                  </a:lnTo>
                  <a:lnTo>
                    <a:pt x="4548" y="924"/>
                  </a:lnTo>
                  <a:lnTo>
                    <a:pt x="4498" y="924"/>
                  </a:lnTo>
                  <a:lnTo>
                    <a:pt x="4457" y="935"/>
                  </a:lnTo>
                  <a:lnTo>
                    <a:pt x="4417" y="967"/>
                  </a:lnTo>
                  <a:lnTo>
                    <a:pt x="4377" y="978"/>
                  </a:lnTo>
                  <a:lnTo>
                    <a:pt x="4336" y="978"/>
                  </a:lnTo>
                  <a:lnTo>
                    <a:pt x="4296" y="978"/>
                  </a:lnTo>
                  <a:lnTo>
                    <a:pt x="4246" y="978"/>
                  </a:lnTo>
                  <a:lnTo>
                    <a:pt x="4205" y="1000"/>
                  </a:lnTo>
                  <a:lnTo>
                    <a:pt x="4205" y="1076"/>
                  </a:lnTo>
                  <a:lnTo>
                    <a:pt x="4215" y="1119"/>
                  </a:lnTo>
                  <a:lnTo>
                    <a:pt x="4276" y="1130"/>
                  </a:lnTo>
                  <a:lnTo>
                    <a:pt x="4316" y="1152"/>
                  </a:lnTo>
                  <a:lnTo>
                    <a:pt x="4276" y="1206"/>
                  </a:lnTo>
                  <a:lnTo>
                    <a:pt x="4236" y="1228"/>
                  </a:lnTo>
                  <a:lnTo>
                    <a:pt x="4195" y="1250"/>
                  </a:lnTo>
                  <a:lnTo>
                    <a:pt x="4165" y="1293"/>
                  </a:lnTo>
                  <a:lnTo>
                    <a:pt x="4125" y="1337"/>
                  </a:lnTo>
                  <a:lnTo>
                    <a:pt x="4074" y="1337"/>
                  </a:lnTo>
                  <a:lnTo>
                    <a:pt x="4024" y="1337"/>
                  </a:lnTo>
                  <a:lnTo>
                    <a:pt x="3973" y="1337"/>
                  </a:lnTo>
                  <a:lnTo>
                    <a:pt x="3933" y="1337"/>
                  </a:lnTo>
                  <a:lnTo>
                    <a:pt x="3842" y="1337"/>
                  </a:lnTo>
                  <a:lnTo>
                    <a:pt x="3731" y="1315"/>
                  </a:lnTo>
                  <a:lnTo>
                    <a:pt x="3691" y="1293"/>
                  </a:lnTo>
                  <a:lnTo>
                    <a:pt x="3651" y="1239"/>
                  </a:lnTo>
                  <a:lnTo>
                    <a:pt x="3620" y="1185"/>
                  </a:lnTo>
                  <a:lnTo>
                    <a:pt x="3600" y="1141"/>
                  </a:lnTo>
                  <a:lnTo>
                    <a:pt x="3550" y="1109"/>
                  </a:lnTo>
                  <a:lnTo>
                    <a:pt x="3489" y="1087"/>
                  </a:lnTo>
                  <a:lnTo>
                    <a:pt x="3449" y="1043"/>
                  </a:lnTo>
                  <a:lnTo>
                    <a:pt x="3409" y="1011"/>
                  </a:lnTo>
                  <a:lnTo>
                    <a:pt x="3368" y="989"/>
                  </a:lnTo>
                  <a:lnTo>
                    <a:pt x="3328" y="978"/>
                  </a:lnTo>
                  <a:lnTo>
                    <a:pt x="3257" y="967"/>
                  </a:lnTo>
                  <a:lnTo>
                    <a:pt x="3217" y="967"/>
                  </a:lnTo>
                  <a:lnTo>
                    <a:pt x="3177" y="978"/>
                  </a:lnTo>
                  <a:lnTo>
                    <a:pt x="3136" y="978"/>
                  </a:lnTo>
                  <a:lnTo>
                    <a:pt x="3106" y="935"/>
                  </a:lnTo>
                  <a:lnTo>
                    <a:pt x="3076" y="891"/>
                  </a:lnTo>
                  <a:lnTo>
                    <a:pt x="2995" y="869"/>
                  </a:lnTo>
                  <a:lnTo>
                    <a:pt x="2955" y="859"/>
                  </a:lnTo>
                  <a:lnTo>
                    <a:pt x="2904" y="837"/>
                  </a:lnTo>
                  <a:lnTo>
                    <a:pt x="2824" y="826"/>
                  </a:lnTo>
                  <a:lnTo>
                    <a:pt x="2783" y="815"/>
                  </a:lnTo>
                  <a:lnTo>
                    <a:pt x="2743" y="826"/>
                  </a:lnTo>
                  <a:lnTo>
                    <a:pt x="2703" y="848"/>
                  </a:lnTo>
                  <a:lnTo>
                    <a:pt x="2662" y="869"/>
                  </a:lnTo>
                  <a:lnTo>
                    <a:pt x="2612" y="880"/>
                  </a:lnTo>
                  <a:lnTo>
                    <a:pt x="2562" y="891"/>
                  </a:lnTo>
                  <a:lnTo>
                    <a:pt x="2511" y="902"/>
                  </a:lnTo>
                  <a:lnTo>
                    <a:pt x="2471" y="924"/>
                  </a:lnTo>
                  <a:lnTo>
                    <a:pt x="2430" y="924"/>
                  </a:lnTo>
                  <a:lnTo>
                    <a:pt x="2390" y="913"/>
                  </a:lnTo>
                  <a:lnTo>
                    <a:pt x="2350" y="902"/>
                  </a:lnTo>
                  <a:lnTo>
                    <a:pt x="2279" y="869"/>
                  </a:lnTo>
                  <a:lnTo>
                    <a:pt x="2239" y="859"/>
                  </a:lnTo>
                  <a:lnTo>
                    <a:pt x="2198" y="837"/>
                  </a:lnTo>
                  <a:lnTo>
                    <a:pt x="2158" y="815"/>
                  </a:lnTo>
                  <a:lnTo>
                    <a:pt x="2118" y="783"/>
                  </a:lnTo>
                  <a:lnTo>
                    <a:pt x="2067" y="772"/>
                  </a:lnTo>
                  <a:lnTo>
                    <a:pt x="2027" y="772"/>
                  </a:lnTo>
                  <a:lnTo>
                    <a:pt x="1987" y="793"/>
                  </a:lnTo>
                  <a:lnTo>
                    <a:pt x="1946" y="815"/>
                  </a:lnTo>
                  <a:lnTo>
                    <a:pt x="1926" y="859"/>
                  </a:lnTo>
                  <a:lnTo>
                    <a:pt x="1926" y="902"/>
                  </a:lnTo>
                  <a:lnTo>
                    <a:pt x="1926" y="946"/>
                  </a:lnTo>
                  <a:lnTo>
                    <a:pt x="1896" y="989"/>
                  </a:lnTo>
                  <a:lnTo>
                    <a:pt x="1876" y="1032"/>
                  </a:lnTo>
                  <a:lnTo>
                    <a:pt x="1876" y="1076"/>
                  </a:lnTo>
                  <a:lnTo>
                    <a:pt x="1896" y="1119"/>
                  </a:lnTo>
                  <a:lnTo>
                    <a:pt x="1916" y="1163"/>
                  </a:lnTo>
                  <a:lnTo>
                    <a:pt x="1916" y="1206"/>
                  </a:lnTo>
                  <a:lnTo>
                    <a:pt x="1916" y="1293"/>
                  </a:lnTo>
                  <a:lnTo>
                    <a:pt x="1906" y="1337"/>
                  </a:lnTo>
                  <a:lnTo>
                    <a:pt x="1866" y="1359"/>
                  </a:lnTo>
                  <a:lnTo>
                    <a:pt x="1805" y="1359"/>
                  </a:lnTo>
                  <a:lnTo>
                    <a:pt x="1755" y="1380"/>
                  </a:lnTo>
                  <a:lnTo>
                    <a:pt x="1714" y="1380"/>
                  </a:lnTo>
                  <a:lnTo>
                    <a:pt x="1674" y="1391"/>
                  </a:lnTo>
                  <a:lnTo>
                    <a:pt x="1634" y="1391"/>
                  </a:lnTo>
                  <a:lnTo>
                    <a:pt x="1593" y="1402"/>
                  </a:lnTo>
                  <a:lnTo>
                    <a:pt x="1553" y="1369"/>
                  </a:lnTo>
                  <a:lnTo>
                    <a:pt x="1513" y="1348"/>
                  </a:lnTo>
                  <a:lnTo>
                    <a:pt x="1472" y="1348"/>
                  </a:lnTo>
                  <a:lnTo>
                    <a:pt x="1432" y="1348"/>
                  </a:lnTo>
                  <a:lnTo>
                    <a:pt x="1382" y="1326"/>
                  </a:lnTo>
                  <a:lnTo>
                    <a:pt x="1341" y="1304"/>
                  </a:lnTo>
                  <a:lnTo>
                    <a:pt x="1301" y="1272"/>
                  </a:lnTo>
                  <a:lnTo>
                    <a:pt x="1261" y="1250"/>
                  </a:lnTo>
                  <a:lnTo>
                    <a:pt x="1220" y="1239"/>
                  </a:lnTo>
                  <a:lnTo>
                    <a:pt x="1180" y="1239"/>
                  </a:lnTo>
                  <a:lnTo>
                    <a:pt x="1140" y="1239"/>
                  </a:lnTo>
                  <a:lnTo>
                    <a:pt x="1099" y="1228"/>
                  </a:lnTo>
                  <a:lnTo>
                    <a:pt x="1059" y="1228"/>
                  </a:lnTo>
                  <a:lnTo>
                    <a:pt x="1019" y="1217"/>
                  </a:lnTo>
                  <a:lnTo>
                    <a:pt x="978" y="1217"/>
                  </a:lnTo>
                  <a:lnTo>
                    <a:pt x="938" y="1228"/>
                  </a:lnTo>
                  <a:lnTo>
                    <a:pt x="898" y="1250"/>
                  </a:lnTo>
                  <a:lnTo>
                    <a:pt x="857" y="1282"/>
                  </a:lnTo>
                  <a:lnTo>
                    <a:pt x="817" y="1315"/>
                  </a:lnTo>
                  <a:lnTo>
                    <a:pt x="777" y="1337"/>
                  </a:lnTo>
                  <a:lnTo>
                    <a:pt x="736" y="1369"/>
                  </a:lnTo>
                  <a:lnTo>
                    <a:pt x="696" y="1380"/>
                  </a:lnTo>
                  <a:lnTo>
                    <a:pt x="656" y="1337"/>
                  </a:lnTo>
                  <a:lnTo>
                    <a:pt x="645" y="1293"/>
                  </a:lnTo>
                  <a:lnTo>
                    <a:pt x="625" y="1250"/>
                  </a:lnTo>
                  <a:lnTo>
                    <a:pt x="625" y="1206"/>
                  </a:lnTo>
                  <a:lnTo>
                    <a:pt x="615" y="1163"/>
                  </a:lnTo>
                  <a:lnTo>
                    <a:pt x="595" y="1119"/>
                  </a:lnTo>
                  <a:lnTo>
                    <a:pt x="555" y="1098"/>
                  </a:lnTo>
                  <a:lnTo>
                    <a:pt x="504" y="1087"/>
                  </a:lnTo>
                  <a:lnTo>
                    <a:pt x="464" y="1076"/>
                  </a:lnTo>
                  <a:lnTo>
                    <a:pt x="424" y="1043"/>
                  </a:lnTo>
                  <a:lnTo>
                    <a:pt x="393" y="1000"/>
                  </a:lnTo>
                  <a:lnTo>
                    <a:pt x="383" y="956"/>
                  </a:lnTo>
                  <a:lnTo>
                    <a:pt x="373" y="902"/>
                  </a:lnTo>
                  <a:lnTo>
                    <a:pt x="353" y="859"/>
                  </a:lnTo>
                  <a:lnTo>
                    <a:pt x="313" y="837"/>
                  </a:lnTo>
                  <a:lnTo>
                    <a:pt x="272" y="804"/>
                  </a:lnTo>
                  <a:lnTo>
                    <a:pt x="232" y="783"/>
                  </a:lnTo>
                  <a:lnTo>
                    <a:pt x="182" y="783"/>
                  </a:lnTo>
                  <a:lnTo>
                    <a:pt x="141" y="783"/>
                  </a:lnTo>
                  <a:lnTo>
                    <a:pt x="131" y="739"/>
                  </a:lnTo>
                  <a:lnTo>
                    <a:pt x="121" y="696"/>
                  </a:lnTo>
                  <a:lnTo>
                    <a:pt x="121" y="641"/>
                  </a:lnTo>
                  <a:lnTo>
                    <a:pt x="121" y="598"/>
                  </a:lnTo>
                  <a:lnTo>
                    <a:pt x="121" y="554"/>
                  </a:lnTo>
                  <a:lnTo>
                    <a:pt x="121" y="511"/>
                  </a:lnTo>
                  <a:lnTo>
                    <a:pt x="121" y="467"/>
                  </a:lnTo>
                  <a:lnTo>
                    <a:pt x="81" y="456"/>
                  </a:lnTo>
                  <a:lnTo>
                    <a:pt x="61" y="413"/>
                  </a:lnTo>
                  <a:lnTo>
                    <a:pt x="61" y="370"/>
                  </a:lnTo>
                  <a:lnTo>
                    <a:pt x="61" y="326"/>
                  </a:lnTo>
                  <a:lnTo>
                    <a:pt x="61" y="283"/>
                  </a:lnTo>
                  <a:lnTo>
                    <a:pt x="50" y="239"/>
                  </a:lnTo>
                  <a:lnTo>
                    <a:pt x="61" y="196"/>
                  </a:lnTo>
                  <a:lnTo>
                    <a:pt x="91" y="152"/>
                  </a:lnTo>
                  <a:lnTo>
                    <a:pt x="91" y="109"/>
                  </a:lnTo>
                  <a:lnTo>
                    <a:pt x="61" y="65"/>
                  </a:lnTo>
                  <a:lnTo>
                    <a:pt x="20" y="43"/>
                  </a:lnTo>
                  <a:lnTo>
                    <a:pt x="0" y="0"/>
                  </a:lnTo>
                  <a:lnTo>
                    <a:pt x="0" y="65"/>
                  </a:lnTo>
                  <a:lnTo>
                    <a:pt x="0" y="0"/>
                  </a:lnTo>
                </a:path>
              </a:pathLst>
            </a:custGeom>
            <a:solidFill>
              <a:srgbClr val="656565"/>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39" name="Freeform 8"/>
            <p:cNvSpPr>
              <a:spLocks/>
            </p:cNvSpPr>
            <p:nvPr/>
          </p:nvSpPr>
          <p:spPr bwMode="auto">
            <a:xfrm>
              <a:off x="418" y="549"/>
              <a:ext cx="4993" cy="3250"/>
            </a:xfrm>
            <a:custGeom>
              <a:avLst/>
              <a:gdLst>
                <a:gd name="T0" fmla="*/ 968 w 4993"/>
                <a:gd name="T1" fmla="*/ 2684 h 3253"/>
                <a:gd name="T2" fmla="*/ 766 w 4993"/>
                <a:gd name="T3" fmla="*/ 3042 h 3253"/>
                <a:gd name="T4" fmla="*/ 474 w 4993"/>
                <a:gd name="T5" fmla="*/ 3118 h 3253"/>
                <a:gd name="T6" fmla="*/ 161 w 4993"/>
                <a:gd name="T7" fmla="*/ 3064 h 3253"/>
                <a:gd name="T8" fmla="*/ 182 w 4993"/>
                <a:gd name="T9" fmla="*/ 2890 h 3253"/>
                <a:gd name="T10" fmla="*/ 504 w 4993"/>
                <a:gd name="T11" fmla="*/ 2825 h 3253"/>
                <a:gd name="T12" fmla="*/ 807 w 4993"/>
                <a:gd name="T13" fmla="*/ 2706 h 3253"/>
                <a:gd name="T14" fmla="*/ 958 w 4993"/>
                <a:gd name="T15" fmla="*/ 2445 h 3253"/>
                <a:gd name="T16" fmla="*/ 645 w 4993"/>
                <a:gd name="T17" fmla="*/ 2184 h 3253"/>
                <a:gd name="T18" fmla="*/ 303 w 4993"/>
                <a:gd name="T19" fmla="*/ 1999 h 3253"/>
                <a:gd name="T20" fmla="*/ 444 w 4993"/>
                <a:gd name="T21" fmla="*/ 2010 h 3253"/>
                <a:gd name="T22" fmla="*/ 837 w 4993"/>
                <a:gd name="T23" fmla="*/ 2075 h 3253"/>
                <a:gd name="T24" fmla="*/ 1190 w 4993"/>
                <a:gd name="T25" fmla="*/ 2184 h 3253"/>
                <a:gd name="T26" fmla="*/ 1291 w 4993"/>
                <a:gd name="T27" fmla="*/ 2228 h 3253"/>
                <a:gd name="T28" fmla="*/ 1553 w 4993"/>
                <a:gd name="T29" fmla="*/ 1988 h 3253"/>
                <a:gd name="T30" fmla="*/ 1896 w 4993"/>
                <a:gd name="T31" fmla="*/ 1793 h 3253"/>
                <a:gd name="T32" fmla="*/ 2047 w 4993"/>
                <a:gd name="T33" fmla="*/ 1467 h 3253"/>
                <a:gd name="T34" fmla="*/ 2148 w 4993"/>
                <a:gd name="T35" fmla="*/ 1522 h 3253"/>
                <a:gd name="T36" fmla="*/ 2350 w 4993"/>
                <a:gd name="T37" fmla="*/ 1369 h 3253"/>
                <a:gd name="T38" fmla="*/ 2158 w 4993"/>
                <a:gd name="T39" fmla="*/ 1087 h 3253"/>
                <a:gd name="T40" fmla="*/ 2077 w 4993"/>
                <a:gd name="T41" fmla="*/ 652 h 3253"/>
                <a:gd name="T42" fmla="*/ 1876 w 4993"/>
                <a:gd name="T43" fmla="*/ 359 h 3253"/>
                <a:gd name="T44" fmla="*/ 1674 w 4993"/>
                <a:gd name="T45" fmla="*/ 65 h 3253"/>
                <a:gd name="T46" fmla="*/ 1967 w 4993"/>
                <a:gd name="T47" fmla="*/ 131 h 3253"/>
                <a:gd name="T48" fmla="*/ 2198 w 4993"/>
                <a:gd name="T49" fmla="*/ 348 h 3253"/>
                <a:gd name="T50" fmla="*/ 2188 w 4993"/>
                <a:gd name="T51" fmla="*/ 673 h 3253"/>
                <a:gd name="T52" fmla="*/ 2309 w 4993"/>
                <a:gd name="T53" fmla="*/ 913 h 3253"/>
                <a:gd name="T54" fmla="*/ 2562 w 4993"/>
                <a:gd name="T55" fmla="*/ 706 h 3253"/>
                <a:gd name="T56" fmla="*/ 2400 w 4993"/>
                <a:gd name="T57" fmla="*/ 326 h 3253"/>
                <a:gd name="T58" fmla="*/ 2794 w 4993"/>
                <a:gd name="T59" fmla="*/ 163 h 3253"/>
                <a:gd name="T60" fmla="*/ 3207 w 4993"/>
                <a:gd name="T61" fmla="*/ 196 h 3253"/>
                <a:gd name="T62" fmla="*/ 3247 w 4993"/>
                <a:gd name="T63" fmla="*/ 554 h 3253"/>
                <a:gd name="T64" fmla="*/ 3086 w 4993"/>
                <a:gd name="T65" fmla="*/ 782 h 3253"/>
                <a:gd name="T66" fmla="*/ 2783 w 4993"/>
                <a:gd name="T67" fmla="*/ 880 h 3253"/>
                <a:gd name="T68" fmla="*/ 3096 w 4993"/>
                <a:gd name="T69" fmla="*/ 1054 h 3253"/>
                <a:gd name="T70" fmla="*/ 3499 w 4993"/>
                <a:gd name="T71" fmla="*/ 1032 h 3253"/>
                <a:gd name="T72" fmla="*/ 3741 w 4993"/>
                <a:gd name="T73" fmla="*/ 1282 h 3253"/>
                <a:gd name="T74" fmla="*/ 3661 w 4993"/>
                <a:gd name="T75" fmla="*/ 1662 h 3253"/>
                <a:gd name="T76" fmla="*/ 3873 w 4993"/>
                <a:gd name="T77" fmla="*/ 1901 h 3253"/>
                <a:gd name="T78" fmla="*/ 4175 w 4993"/>
                <a:gd name="T79" fmla="*/ 1782 h 3253"/>
                <a:gd name="T80" fmla="*/ 4468 w 4993"/>
                <a:gd name="T81" fmla="*/ 1629 h 3253"/>
                <a:gd name="T82" fmla="*/ 4720 w 4993"/>
                <a:gd name="T83" fmla="*/ 1391 h 3253"/>
                <a:gd name="T84" fmla="*/ 4992 w 4993"/>
                <a:gd name="T85" fmla="*/ 1489 h 3253"/>
                <a:gd name="T86" fmla="*/ 4730 w 4993"/>
                <a:gd name="T87" fmla="*/ 1760 h 3253"/>
                <a:gd name="T88" fmla="*/ 4518 w 4993"/>
                <a:gd name="T89" fmla="*/ 2130 h 3253"/>
                <a:gd name="T90" fmla="*/ 4266 w 4993"/>
                <a:gd name="T91" fmla="*/ 2489 h 3253"/>
                <a:gd name="T92" fmla="*/ 3812 w 4993"/>
                <a:gd name="T93" fmla="*/ 2467 h 3253"/>
                <a:gd name="T94" fmla="*/ 3560 w 4993"/>
                <a:gd name="T95" fmla="*/ 2315 h 3253"/>
                <a:gd name="T96" fmla="*/ 3550 w 4993"/>
                <a:gd name="T97" fmla="*/ 1847 h 3253"/>
                <a:gd name="T98" fmla="*/ 3348 w 4993"/>
                <a:gd name="T99" fmla="*/ 1565 h 3253"/>
                <a:gd name="T100" fmla="*/ 3005 w 4993"/>
                <a:gd name="T101" fmla="*/ 1771 h 3253"/>
                <a:gd name="T102" fmla="*/ 2824 w 4993"/>
                <a:gd name="T103" fmla="*/ 1565 h 3253"/>
                <a:gd name="T104" fmla="*/ 2582 w 4993"/>
                <a:gd name="T105" fmla="*/ 1293 h 3253"/>
                <a:gd name="T106" fmla="*/ 2279 w 4993"/>
                <a:gd name="T107" fmla="*/ 1576 h 3253"/>
                <a:gd name="T108" fmla="*/ 2158 w 4993"/>
                <a:gd name="T109" fmla="*/ 1999 h 3253"/>
                <a:gd name="T110" fmla="*/ 1896 w 4993"/>
                <a:gd name="T111" fmla="*/ 2326 h 3253"/>
                <a:gd name="T112" fmla="*/ 1755 w 4993"/>
                <a:gd name="T113" fmla="*/ 2641 h 3253"/>
                <a:gd name="T114" fmla="*/ 1392 w 4993"/>
                <a:gd name="T115" fmla="*/ 2434 h 32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993" h="3253">
                  <a:moveTo>
                    <a:pt x="1240" y="2415"/>
                  </a:moveTo>
                  <a:lnTo>
                    <a:pt x="1190" y="2436"/>
                  </a:lnTo>
                  <a:lnTo>
                    <a:pt x="1150" y="2458"/>
                  </a:lnTo>
                  <a:lnTo>
                    <a:pt x="1140" y="2502"/>
                  </a:lnTo>
                  <a:lnTo>
                    <a:pt x="1140" y="2545"/>
                  </a:lnTo>
                  <a:lnTo>
                    <a:pt x="1119" y="2589"/>
                  </a:lnTo>
                  <a:lnTo>
                    <a:pt x="1079" y="2610"/>
                  </a:lnTo>
                  <a:lnTo>
                    <a:pt x="1039" y="2621"/>
                  </a:lnTo>
                  <a:lnTo>
                    <a:pt x="998" y="2643"/>
                  </a:lnTo>
                  <a:lnTo>
                    <a:pt x="968" y="2686"/>
                  </a:lnTo>
                  <a:lnTo>
                    <a:pt x="968" y="2730"/>
                  </a:lnTo>
                  <a:lnTo>
                    <a:pt x="958" y="2784"/>
                  </a:lnTo>
                  <a:lnTo>
                    <a:pt x="958" y="2828"/>
                  </a:lnTo>
                  <a:lnTo>
                    <a:pt x="968" y="2871"/>
                  </a:lnTo>
                  <a:lnTo>
                    <a:pt x="968" y="2915"/>
                  </a:lnTo>
                  <a:lnTo>
                    <a:pt x="938" y="2958"/>
                  </a:lnTo>
                  <a:lnTo>
                    <a:pt x="887" y="2980"/>
                  </a:lnTo>
                  <a:lnTo>
                    <a:pt x="847" y="3013"/>
                  </a:lnTo>
                  <a:lnTo>
                    <a:pt x="807" y="3045"/>
                  </a:lnTo>
                  <a:lnTo>
                    <a:pt x="766" y="3045"/>
                  </a:lnTo>
                  <a:lnTo>
                    <a:pt x="716" y="3045"/>
                  </a:lnTo>
                  <a:lnTo>
                    <a:pt x="676" y="3056"/>
                  </a:lnTo>
                  <a:lnTo>
                    <a:pt x="666" y="3100"/>
                  </a:lnTo>
                  <a:lnTo>
                    <a:pt x="666" y="3154"/>
                  </a:lnTo>
                  <a:lnTo>
                    <a:pt x="645" y="3198"/>
                  </a:lnTo>
                  <a:lnTo>
                    <a:pt x="595" y="3241"/>
                  </a:lnTo>
                  <a:lnTo>
                    <a:pt x="555" y="3252"/>
                  </a:lnTo>
                  <a:lnTo>
                    <a:pt x="524" y="3208"/>
                  </a:lnTo>
                  <a:lnTo>
                    <a:pt x="504" y="3165"/>
                  </a:lnTo>
                  <a:lnTo>
                    <a:pt x="474" y="3121"/>
                  </a:lnTo>
                  <a:lnTo>
                    <a:pt x="484" y="3078"/>
                  </a:lnTo>
                  <a:lnTo>
                    <a:pt x="484" y="3034"/>
                  </a:lnTo>
                  <a:lnTo>
                    <a:pt x="444" y="3013"/>
                  </a:lnTo>
                  <a:lnTo>
                    <a:pt x="403" y="3013"/>
                  </a:lnTo>
                  <a:lnTo>
                    <a:pt x="363" y="3024"/>
                  </a:lnTo>
                  <a:lnTo>
                    <a:pt x="323" y="3045"/>
                  </a:lnTo>
                  <a:lnTo>
                    <a:pt x="282" y="3067"/>
                  </a:lnTo>
                  <a:lnTo>
                    <a:pt x="242" y="3078"/>
                  </a:lnTo>
                  <a:lnTo>
                    <a:pt x="202" y="3067"/>
                  </a:lnTo>
                  <a:lnTo>
                    <a:pt x="161" y="3067"/>
                  </a:lnTo>
                  <a:lnTo>
                    <a:pt x="121" y="3024"/>
                  </a:lnTo>
                  <a:lnTo>
                    <a:pt x="121" y="2980"/>
                  </a:lnTo>
                  <a:lnTo>
                    <a:pt x="91" y="2937"/>
                  </a:lnTo>
                  <a:lnTo>
                    <a:pt x="40" y="2915"/>
                  </a:lnTo>
                  <a:lnTo>
                    <a:pt x="0" y="2860"/>
                  </a:lnTo>
                  <a:lnTo>
                    <a:pt x="30" y="2817"/>
                  </a:lnTo>
                  <a:lnTo>
                    <a:pt x="71" y="2828"/>
                  </a:lnTo>
                  <a:lnTo>
                    <a:pt x="91" y="2871"/>
                  </a:lnTo>
                  <a:lnTo>
                    <a:pt x="141" y="2893"/>
                  </a:lnTo>
                  <a:lnTo>
                    <a:pt x="182" y="2893"/>
                  </a:lnTo>
                  <a:lnTo>
                    <a:pt x="202" y="2937"/>
                  </a:lnTo>
                  <a:lnTo>
                    <a:pt x="252" y="2969"/>
                  </a:lnTo>
                  <a:lnTo>
                    <a:pt x="292" y="2937"/>
                  </a:lnTo>
                  <a:lnTo>
                    <a:pt x="303" y="2893"/>
                  </a:lnTo>
                  <a:lnTo>
                    <a:pt x="303" y="2850"/>
                  </a:lnTo>
                  <a:lnTo>
                    <a:pt x="343" y="2839"/>
                  </a:lnTo>
                  <a:lnTo>
                    <a:pt x="383" y="2860"/>
                  </a:lnTo>
                  <a:lnTo>
                    <a:pt x="424" y="2828"/>
                  </a:lnTo>
                  <a:lnTo>
                    <a:pt x="464" y="2795"/>
                  </a:lnTo>
                  <a:lnTo>
                    <a:pt x="504" y="2828"/>
                  </a:lnTo>
                  <a:lnTo>
                    <a:pt x="555" y="2860"/>
                  </a:lnTo>
                  <a:lnTo>
                    <a:pt x="595" y="2871"/>
                  </a:lnTo>
                  <a:lnTo>
                    <a:pt x="645" y="2882"/>
                  </a:lnTo>
                  <a:lnTo>
                    <a:pt x="656" y="2839"/>
                  </a:lnTo>
                  <a:lnTo>
                    <a:pt x="645" y="2795"/>
                  </a:lnTo>
                  <a:lnTo>
                    <a:pt x="686" y="2773"/>
                  </a:lnTo>
                  <a:lnTo>
                    <a:pt x="686" y="2730"/>
                  </a:lnTo>
                  <a:lnTo>
                    <a:pt x="726" y="2708"/>
                  </a:lnTo>
                  <a:lnTo>
                    <a:pt x="766" y="2708"/>
                  </a:lnTo>
                  <a:lnTo>
                    <a:pt x="807" y="2708"/>
                  </a:lnTo>
                  <a:lnTo>
                    <a:pt x="847" y="2686"/>
                  </a:lnTo>
                  <a:lnTo>
                    <a:pt x="887" y="2665"/>
                  </a:lnTo>
                  <a:lnTo>
                    <a:pt x="918" y="2621"/>
                  </a:lnTo>
                  <a:lnTo>
                    <a:pt x="958" y="2599"/>
                  </a:lnTo>
                  <a:lnTo>
                    <a:pt x="998" y="2599"/>
                  </a:lnTo>
                  <a:lnTo>
                    <a:pt x="1019" y="2556"/>
                  </a:lnTo>
                  <a:lnTo>
                    <a:pt x="1049" y="2512"/>
                  </a:lnTo>
                  <a:lnTo>
                    <a:pt x="1039" y="2469"/>
                  </a:lnTo>
                  <a:lnTo>
                    <a:pt x="998" y="2447"/>
                  </a:lnTo>
                  <a:lnTo>
                    <a:pt x="958" y="2447"/>
                  </a:lnTo>
                  <a:lnTo>
                    <a:pt x="918" y="2425"/>
                  </a:lnTo>
                  <a:lnTo>
                    <a:pt x="877" y="2404"/>
                  </a:lnTo>
                  <a:lnTo>
                    <a:pt x="837" y="2415"/>
                  </a:lnTo>
                  <a:lnTo>
                    <a:pt x="797" y="2404"/>
                  </a:lnTo>
                  <a:lnTo>
                    <a:pt x="777" y="2360"/>
                  </a:lnTo>
                  <a:lnTo>
                    <a:pt x="797" y="2317"/>
                  </a:lnTo>
                  <a:lnTo>
                    <a:pt x="807" y="2273"/>
                  </a:lnTo>
                  <a:lnTo>
                    <a:pt x="716" y="2241"/>
                  </a:lnTo>
                  <a:lnTo>
                    <a:pt x="676" y="2230"/>
                  </a:lnTo>
                  <a:lnTo>
                    <a:pt x="645" y="2186"/>
                  </a:lnTo>
                  <a:lnTo>
                    <a:pt x="605" y="2164"/>
                  </a:lnTo>
                  <a:lnTo>
                    <a:pt x="565" y="2153"/>
                  </a:lnTo>
                  <a:lnTo>
                    <a:pt x="524" y="2132"/>
                  </a:lnTo>
                  <a:lnTo>
                    <a:pt x="484" y="2110"/>
                  </a:lnTo>
                  <a:lnTo>
                    <a:pt x="444" y="2110"/>
                  </a:lnTo>
                  <a:lnTo>
                    <a:pt x="403" y="2099"/>
                  </a:lnTo>
                  <a:lnTo>
                    <a:pt x="363" y="2099"/>
                  </a:lnTo>
                  <a:lnTo>
                    <a:pt x="343" y="2056"/>
                  </a:lnTo>
                  <a:lnTo>
                    <a:pt x="343" y="2012"/>
                  </a:lnTo>
                  <a:lnTo>
                    <a:pt x="303" y="2001"/>
                  </a:lnTo>
                  <a:lnTo>
                    <a:pt x="282" y="1958"/>
                  </a:lnTo>
                  <a:lnTo>
                    <a:pt x="242" y="1914"/>
                  </a:lnTo>
                  <a:lnTo>
                    <a:pt x="222" y="1871"/>
                  </a:lnTo>
                  <a:lnTo>
                    <a:pt x="242" y="1827"/>
                  </a:lnTo>
                  <a:lnTo>
                    <a:pt x="282" y="1827"/>
                  </a:lnTo>
                  <a:lnTo>
                    <a:pt x="313" y="1871"/>
                  </a:lnTo>
                  <a:lnTo>
                    <a:pt x="353" y="1903"/>
                  </a:lnTo>
                  <a:lnTo>
                    <a:pt x="393" y="1925"/>
                  </a:lnTo>
                  <a:lnTo>
                    <a:pt x="403" y="1969"/>
                  </a:lnTo>
                  <a:lnTo>
                    <a:pt x="444" y="2012"/>
                  </a:lnTo>
                  <a:lnTo>
                    <a:pt x="484" y="2023"/>
                  </a:lnTo>
                  <a:lnTo>
                    <a:pt x="524" y="2066"/>
                  </a:lnTo>
                  <a:lnTo>
                    <a:pt x="555" y="2110"/>
                  </a:lnTo>
                  <a:lnTo>
                    <a:pt x="595" y="2121"/>
                  </a:lnTo>
                  <a:lnTo>
                    <a:pt x="635" y="2121"/>
                  </a:lnTo>
                  <a:lnTo>
                    <a:pt x="676" y="2121"/>
                  </a:lnTo>
                  <a:lnTo>
                    <a:pt x="716" y="2099"/>
                  </a:lnTo>
                  <a:lnTo>
                    <a:pt x="756" y="2066"/>
                  </a:lnTo>
                  <a:lnTo>
                    <a:pt x="797" y="2056"/>
                  </a:lnTo>
                  <a:lnTo>
                    <a:pt x="837" y="2077"/>
                  </a:lnTo>
                  <a:lnTo>
                    <a:pt x="877" y="2110"/>
                  </a:lnTo>
                  <a:lnTo>
                    <a:pt x="918" y="2110"/>
                  </a:lnTo>
                  <a:lnTo>
                    <a:pt x="958" y="2110"/>
                  </a:lnTo>
                  <a:lnTo>
                    <a:pt x="998" y="2121"/>
                  </a:lnTo>
                  <a:lnTo>
                    <a:pt x="1029" y="2164"/>
                  </a:lnTo>
                  <a:lnTo>
                    <a:pt x="1069" y="2164"/>
                  </a:lnTo>
                  <a:lnTo>
                    <a:pt x="1109" y="2153"/>
                  </a:lnTo>
                  <a:lnTo>
                    <a:pt x="1150" y="2143"/>
                  </a:lnTo>
                  <a:lnTo>
                    <a:pt x="1190" y="2143"/>
                  </a:lnTo>
                  <a:lnTo>
                    <a:pt x="1190" y="2186"/>
                  </a:lnTo>
                  <a:lnTo>
                    <a:pt x="1180" y="2230"/>
                  </a:lnTo>
                  <a:lnTo>
                    <a:pt x="1170" y="2273"/>
                  </a:lnTo>
                  <a:lnTo>
                    <a:pt x="1180" y="2317"/>
                  </a:lnTo>
                  <a:lnTo>
                    <a:pt x="1220" y="2349"/>
                  </a:lnTo>
                  <a:lnTo>
                    <a:pt x="1261" y="2393"/>
                  </a:lnTo>
                  <a:lnTo>
                    <a:pt x="1301" y="2404"/>
                  </a:lnTo>
                  <a:lnTo>
                    <a:pt x="1321" y="2360"/>
                  </a:lnTo>
                  <a:lnTo>
                    <a:pt x="1321" y="2317"/>
                  </a:lnTo>
                  <a:lnTo>
                    <a:pt x="1301" y="2273"/>
                  </a:lnTo>
                  <a:lnTo>
                    <a:pt x="1291" y="2230"/>
                  </a:lnTo>
                  <a:lnTo>
                    <a:pt x="1321" y="2186"/>
                  </a:lnTo>
                  <a:lnTo>
                    <a:pt x="1361" y="2164"/>
                  </a:lnTo>
                  <a:lnTo>
                    <a:pt x="1402" y="2164"/>
                  </a:lnTo>
                  <a:lnTo>
                    <a:pt x="1402" y="2121"/>
                  </a:lnTo>
                  <a:lnTo>
                    <a:pt x="1392" y="2077"/>
                  </a:lnTo>
                  <a:lnTo>
                    <a:pt x="1442" y="2066"/>
                  </a:lnTo>
                  <a:lnTo>
                    <a:pt x="1482" y="2066"/>
                  </a:lnTo>
                  <a:lnTo>
                    <a:pt x="1523" y="2077"/>
                  </a:lnTo>
                  <a:lnTo>
                    <a:pt x="1553" y="2034"/>
                  </a:lnTo>
                  <a:lnTo>
                    <a:pt x="1553" y="1990"/>
                  </a:lnTo>
                  <a:lnTo>
                    <a:pt x="1553" y="1947"/>
                  </a:lnTo>
                  <a:lnTo>
                    <a:pt x="1593" y="1914"/>
                  </a:lnTo>
                  <a:lnTo>
                    <a:pt x="1644" y="1914"/>
                  </a:lnTo>
                  <a:lnTo>
                    <a:pt x="1694" y="1903"/>
                  </a:lnTo>
                  <a:lnTo>
                    <a:pt x="1745" y="1903"/>
                  </a:lnTo>
                  <a:lnTo>
                    <a:pt x="1785" y="1903"/>
                  </a:lnTo>
                  <a:lnTo>
                    <a:pt x="1825" y="1882"/>
                  </a:lnTo>
                  <a:lnTo>
                    <a:pt x="1866" y="1882"/>
                  </a:lnTo>
                  <a:lnTo>
                    <a:pt x="1896" y="1838"/>
                  </a:lnTo>
                  <a:lnTo>
                    <a:pt x="1896" y="1795"/>
                  </a:lnTo>
                  <a:lnTo>
                    <a:pt x="1886" y="1751"/>
                  </a:lnTo>
                  <a:lnTo>
                    <a:pt x="1886" y="1708"/>
                  </a:lnTo>
                  <a:lnTo>
                    <a:pt x="1896" y="1664"/>
                  </a:lnTo>
                  <a:lnTo>
                    <a:pt x="1886" y="1621"/>
                  </a:lnTo>
                  <a:lnTo>
                    <a:pt x="1886" y="1577"/>
                  </a:lnTo>
                  <a:lnTo>
                    <a:pt x="1926" y="1555"/>
                  </a:lnTo>
                  <a:lnTo>
                    <a:pt x="1977" y="1555"/>
                  </a:lnTo>
                  <a:lnTo>
                    <a:pt x="2017" y="1555"/>
                  </a:lnTo>
                  <a:lnTo>
                    <a:pt x="2017" y="1512"/>
                  </a:lnTo>
                  <a:lnTo>
                    <a:pt x="2047" y="1468"/>
                  </a:lnTo>
                  <a:lnTo>
                    <a:pt x="2098" y="1436"/>
                  </a:lnTo>
                  <a:lnTo>
                    <a:pt x="2108" y="1392"/>
                  </a:lnTo>
                  <a:lnTo>
                    <a:pt x="2108" y="1349"/>
                  </a:lnTo>
                  <a:lnTo>
                    <a:pt x="2148" y="1316"/>
                  </a:lnTo>
                  <a:lnTo>
                    <a:pt x="2188" y="1305"/>
                  </a:lnTo>
                  <a:lnTo>
                    <a:pt x="2178" y="1349"/>
                  </a:lnTo>
                  <a:lnTo>
                    <a:pt x="2168" y="1392"/>
                  </a:lnTo>
                  <a:lnTo>
                    <a:pt x="2148" y="1436"/>
                  </a:lnTo>
                  <a:lnTo>
                    <a:pt x="2148" y="1479"/>
                  </a:lnTo>
                  <a:lnTo>
                    <a:pt x="2148" y="1523"/>
                  </a:lnTo>
                  <a:lnTo>
                    <a:pt x="2138" y="1566"/>
                  </a:lnTo>
                  <a:lnTo>
                    <a:pt x="2178" y="1555"/>
                  </a:lnTo>
                  <a:lnTo>
                    <a:pt x="2209" y="1512"/>
                  </a:lnTo>
                  <a:lnTo>
                    <a:pt x="2249" y="1544"/>
                  </a:lnTo>
                  <a:lnTo>
                    <a:pt x="2289" y="1566"/>
                  </a:lnTo>
                  <a:lnTo>
                    <a:pt x="2299" y="1523"/>
                  </a:lnTo>
                  <a:lnTo>
                    <a:pt x="2340" y="1501"/>
                  </a:lnTo>
                  <a:lnTo>
                    <a:pt x="2360" y="1457"/>
                  </a:lnTo>
                  <a:lnTo>
                    <a:pt x="2350" y="1414"/>
                  </a:lnTo>
                  <a:lnTo>
                    <a:pt x="2350" y="1370"/>
                  </a:lnTo>
                  <a:lnTo>
                    <a:pt x="2309" y="1360"/>
                  </a:lnTo>
                  <a:lnTo>
                    <a:pt x="2279" y="1316"/>
                  </a:lnTo>
                  <a:lnTo>
                    <a:pt x="2279" y="1262"/>
                  </a:lnTo>
                  <a:lnTo>
                    <a:pt x="2279" y="1218"/>
                  </a:lnTo>
                  <a:lnTo>
                    <a:pt x="2289" y="1175"/>
                  </a:lnTo>
                  <a:lnTo>
                    <a:pt x="2289" y="1131"/>
                  </a:lnTo>
                  <a:lnTo>
                    <a:pt x="2279" y="1088"/>
                  </a:lnTo>
                  <a:lnTo>
                    <a:pt x="2239" y="1077"/>
                  </a:lnTo>
                  <a:lnTo>
                    <a:pt x="2198" y="1099"/>
                  </a:lnTo>
                  <a:lnTo>
                    <a:pt x="2158" y="1088"/>
                  </a:lnTo>
                  <a:lnTo>
                    <a:pt x="2118" y="1044"/>
                  </a:lnTo>
                  <a:lnTo>
                    <a:pt x="2098" y="1001"/>
                  </a:lnTo>
                  <a:lnTo>
                    <a:pt x="2108" y="957"/>
                  </a:lnTo>
                  <a:lnTo>
                    <a:pt x="2098" y="914"/>
                  </a:lnTo>
                  <a:lnTo>
                    <a:pt x="2077" y="870"/>
                  </a:lnTo>
                  <a:lnTo>
                    <a:pt x="2067" y="827"/>
                  </a:lnTo>
                  <a:lnTo>
                    <a:pt x="2077" y="783"/>
                  </a:lnTo>
                  <a:lnTo>
                    <a:pt x="2077" y="740"/>
                  </a:lnTo>
                  <a:lnTo>
                    <a:pt x="2077" y="696"/>
                  </a:lnTo>
                  <a:lnTo>
                    <a:pt x="2077" y="653"/>
                  </a:lnTo>
                  <a:lnTo>
                    <a:pt x="2108" y="609"/>
                  </a:lnTo>
                  <a:lnTo>
                    <a:pt x="2128" y="566"/>
                  </a:lnTo>
                  <a:lnTo>
                    <a:pt x="2128" y="522"/>
                  </a:lnTo>
                  <a:lnTo>
                    <a:pt x="2108" y="479"/>
                  </a:lnTo>
                  <a:lnTo>
                    <a:pt x="2067" y="457"/>
                  </a:lnTo>
                  <a:lnTo>
                    <a:pt x="2027" y="424"/>
                  </a:lnTo>
                  <a:lnTo>
                    <a:pt x="1987" y="402"/>
                  </a:lnTo>
                  <a:lnTo>
                    <a:pt x="1946" y="402"/>
                  </a:lnTo>
                  <a:lnTo>
                    <a:pt x="1906" y="402"/>
                  </a:lnTo>
                  <a:lnTo>
                    <a:pt x="1876" y="359"/>
                  </a:lnTo>
                  <a:lnTo>
                    <a:pt x="1906" y="315"/>
                  </a:lnTo>
                  <a:lnTo>
                    <a:pt x="1896" y="272"/>
                  </a:lnTo>
                  <a:lnTo>
                    <a:pt x="1906" y="228"/>
                  </a:lnTo>
                  <a:lnTo>
                    <a:pt x="1926" y="185"/>
                  </a:lnTo>
                  <a:lnTo>
                    <a:pt x="1876" y="174"/>
                  </a:lnTo>
                  <a:lnTo>
                    <a:pt x="1835" y="174"/>
                  </a:lnTo>
                  <a:lnTo>
                    <a:pt x="1785" y="163"/>
                  </a:lnTo>
                  <a:lnTo>
                    <a:pt x="1755" y="120"/>
                  </a:lnTo>
                  <a:lnTo>
                    <a:pt x="1714" y="76"/>
                  </a:lnTo>
                  <a:lnTo>
                    <a:pt x="1674" y="65"/>
                  </a:lnTo>
                  <a:lnTo>
                    <a:pt x="1634" y="54"/>
                  </a:lnTo>
                  <a:lnTo>
                    <a:pt x="1644" y="11"/>
                  </a:lnTo>
                  <a:lnTo>
                    <a:pt x="1684" y="0"/>
                  </a:lnTo>
                  <a:lnTo>
                    <a:pt x="1735" y="0"/>
                  </a:lnTo>
                  <a:lnTo>
                    <a:pt x="1755" y="44"/>
                  </a:lnTo>
                  <a:lnTo>
                    <a:pt x="1805" y="65"/>
                  </a:lnTo>
                  <a:lnTo>
                    <a:pt x="1846" y="65"/>
                  </a:lnTo>
                  <a:lnTo>
                    <a:pt x="1886" y="76"/>
                  </a:lnTo>
                  <a:lnTo>
                    <a:pt x="1936" y="87"/>
                  </a:lnTo>
                  <a:lnTo>
                    <a:pt x="1967" y="131"/>
                  </a:lnTo>
                  <a:lnTo>
                    <a:pt x="1967" y="174"/>
                  </a:lnTo>
                  <a:lnTo>
                    <a:pt x="2007" y="185"/>
                  </a:lnTo>
                  <a:lnTo>
                    <a:pt x="2037" y="228"/>
                  </a:lnTo>
                  <a:lnTo>
                    <a:pt x="2077" y="228"/>
                  </a:lnTo>
                  <a:lnTo>
                    <a:pt x="2128" y="207"/>
                  </a:lnTo>
                  <a:lnTo>
                    <a:pt x="2178" y="196"/>
                  </a:lnTo>
                  <a:lnTo>
                    <a:pt x="2219" y="218"/>
                  </a:lnTo>
                  <a:lnTo>
                    <a:pt x="2219" y="261"/>
                  </a:lnTo>
                  <a:lnTo>
                    <a:pt x="2198" y="305"/>
                  </a:lnTo>
                  <a:lnTo>
                    <a:pt x="2198" y="348"/>
                  </a:lnTo>
                  <a:lnTo>
                    <a:pt x="2229" y="392"/>
                  </a:lnTo>
                  <a:lnTo>
                    <a:pt x="2269" y="392"/>
                  </a:lnTo>
                  <a:lnTo>
                    <a:pt x="2309" y="402"/>
                  </a:lnTo>
                  <a:lnTo>
                    <a:pt x="2350" y="446"/>
                  </a:lnTo>
                  <a:lnTo>
                    <a:pt x="2299" y="489"/>
                  </a:lnTo>
                  <a:lnTo>
                    <a:pt x="2259" y="500"/>
                  </a:lnTo>
                  <a:lnTo>
                    <a:pt x="2239" y="544"/>
                  </a:lnTo>
                  <a:lnTo>
                    <a:pt x="2239" y="587"/>
                  </a:lnTo>
                  <a:lnTo>
                    <a:pt x="2219" y="631"/>
                  </a:lnTo>
                  <a:lnTo>
                    <a:pt x="2188" y="674"/>
                  </a:lnTo>
                  <a:lnTo>
                    <a:pt x="2148" y="696"/>
                  </a:lnTo>
                  <a:lnTo>
                    <a:pt x="2108" y="718"/>
                  </a:lnTo>
                  <a:lnTo>
                    <a:pt x="2098" y="761"/>
                  </a:lnTo>
                  <a:lnTo>
                    <a:pt x="2098" y="805"/>
                  </a:lnTo>
                  <a:lnTo>
                    <a:pt x="2108" y="848"/>
                  </a:lnTo>
                  <a:lnTo>
                    <a:pt x="2148" y="859"/>
                  </a:lnTo>
                  <a:lnTo>
                    <a:pt x="2188" y="859"/>
                  </a:lnTo>
                  <a:lnTo>
                    <a:pt x="2229" y="848"/>
                  </a:lnTo>
                  <a:lnTo>
                    <a:pt x="2269" y="881"/>
                  </a:lnTo>
                  <a:lnTo>
                    <a:pt x="2309" y="914"/>
                  </a:lnTo>
                  <a:lnTo>
                    <a:pt x="2350" y="892"/>
                  </a:lnTo>
                  <a:lnTo>
                    <a:pt x="2360" y="848"/>
                  </a:lnTo>
                  <a:lnTo>
                    <a:pt x="2360" y="805"/>
                  </a:lnTo>
                  <a:lnTo>
                    <a:pt x="2360" y="761"/>
                  </a:lnTo>
                  <a:lnTo>
                    <a:pt x="2360" y="718"/>
                  </a:lnTo>
                  <a:lnTo>
                    <a:pt x="2400" y="707"/>
                  </a:lnTo>
                  <a:lnTo>
                    <a:pt x="2441" y="718"/>
                  </a:lnTo>
                  <a:lnTo>
                    <a:pt x="2481" y="740"/>
                  </a:lnTo>
                  <a:lnTo>
                    <a:pt x="2521" y="750"/>
                  </a:lnTo>
                  <a:lnTo>
                    <a:pt x="2562" y="707"/>
                  </a:lnTo>
                  <a:lnTo>
                    <a:pt x="2572" y="663"/>
                  </a:lnTo>
                  <a:lnTo>
                    <a:pt x="2572" y="620"/>
                  </a:lnTo>
                  <a:lnTo>
                    <a:pt x="2531" y="587"/>
                  </a:lnTo>
                  <a:lnTo>
                    <a:pt x="2491" y="587"/>
                  </a:lnTo>
                  <a:lnTo>
                    <a:pt x="2451" y="566"/>
                  </a:lnTo>
                  <a:lnTo>
                    <a:pt x="2430" y="522"/>
                  </a:lnTo>
                  <a:lnTo>
                    <a:pt x="2430" y="479"/>
                  </a:lnTo>
                  <a:lnTo>
                    <a:pt x="2430" y="424"/>
                  </a:lnTo>
                  <a:lnTo>
                    <a:pt x="2410" y="370"/>
                  </a:lnTo>
                  <a:lnTo>
                    <a:pt x="2400" y="326"/>
                  </a:lnTo>
                  <a:lnTo>
                    <a:pt x="2441" y="305"/>
                  </a:lnTo>
                  <a:lnTo>
                    <a:pt x="2481" y="305"/>
                  </a:lnTo>
                  <a:lnTo>
                    <a:pt x="2521" y="305"/>
                  </a:lnTo>
                  <a:lnTo>
                    <a:pt x="2562" y="305"/>
                  </a:lnTo>
                  <a:lnTo>
                    <a:pt x="2602" y="315"/>
                  </a:lnTo>
                  <a:lnTo>
                    <a:pt x="2642" y="272"/>
                  </a:lnTo>
                  <a:lnTo>
                    <a:pt x="2672" y="228"/>
                  </a:lnTo>
                  <a:lnTo>
                    <a:pt x="2713" y="207"/>
                  </a:lnTo>
                  <a:lnTo>
                    <a:pt x="2753" y="196"/>
                  </a:lnTo>
                  <a:lnTo>
                    <a:pt x="2794" y="163"/>
                  </a:lnTo>
                  <a:lnTo>
                    <a:pt x="2834" y="141"/>
                  </a:lnTo>
                  <a:lnTo>
                    <a:pt x="2874" y="163"/>
                  </a:lnTo>
                  <a:lnTo>
                    <a:pt x="2915" y="196"/>
                  </a:lnTo>
                  <a:lnTo>
                    <a:pt x="2955" y="185"/>
                  </a:lnTo>
                  <a:lnTo>
                    <a:pt x="2995" y="174"/>
                  </a:lnTo>
                  <a:lnTo>
                    <a:pt x="3036" y="163"/>
                  </a:lnTo>
                  <a:lnTo>
                    <a:pt x="3076" y="196"/>
                  </a:lnTo>
                  <a:lnTo>
                    <a:pt x="3116" y="218"/>
                  </a:lnTo>
                  <a:lnTo>
                    <a:pt x="3167" y="207"/>
                  </a:lnTo>
                  <a:lnTo>
                    <a:pt x="3207" y="196"/>
                  </a:lnTo>
                  <a:lnTo>
                    <a:pt x="3247" y="218"/>
                  </a:lnTo>
                  <a:lnTo>
                    <a:pt x="3267" y="261"/>
                  </a:lnTo>
                  <a:lnTo>
                    <a:pt x="3267" y="305"/>
                  </a:lnTo>
                  <a:lnTo>
                    <a:pt x="3257" y="348"/>
                  </a:lnTo>
                  <a:lnTo>
                    <a:pt x="3227" y="392"/>
                  </a:lnTo>
                  <a:lnTo>
                    <a:pt x="3207" y="435"/>
                  </a:lnTo>
                  <a:lnTo>
                    <a:pt x="3197" y="479"/>
                  </a:lnTo>
                  <a:lnTo>
                    <a:pt x="3157" y="511"/>
                  </a:lnTo>
                  <a:lnTo>
                    <a:pt x="3207" y="544"/>
                  </a:lnTo>
                  <a:lnTo>
                    <a:pt x="3247" y="555"/>
                  </a:lnTo>
                  <a:lnTo>
                    <a:pt x="3288" y="566"/>
                  </a:lnTo>
                  <a:lnTo>
                    <a:pt x="3318" y="609"/>
                  </a:lnTo>
                  <a:lnTo>
                    <a:pt x="3348" y="653"/>
                  </a:lnTo>
                  <a:lnTo>
                    <a:pt x="3308" y="674"/>
                  </a:lnTo>
                  <a:lnTo>
                    <a:pt x="3267" y="674"/>
                  </a:lnTo>
                  <a:lnTo>
                    <a:pt x="3227" y="674"/>
                  </a:lnTo>
                  <a:lnTo>
                    <a:pt x="3187" y="707"/>
                  </a:lnTo>
                  <a:lnTo>
                    <a:pt x="3177" y="750"/>
                  </a:lnTo>
                  <a:lnTo>
                    <a:pt x="3136" y="783"/>
                  </a:lnTo>
                  <a:lnTo>
                    <a:pt x="3086" y="783"/>
                  </a:lnTo>
                  <a:lnTo>
                    <a:pt x="3046" y="783"/>
                  </a:lnTo>
                  <a:lnTo>
                    <a:pt x="2995" y="783"/>
                  </a:lnTo>
                  <a:lnTo>
                    <a:pt x="2955" y="783"/>
                  </a:lnTo>
                  <a:lnTo>
                    <a:pt x="2915" y="783"/>
                  </a:lnTo>
                  <a:lnTo>
                    <a:pt x="2864" y="783"/>
                  </a:lnTo>
                  <a:lnTo>
                    <a:pt x="2824" y="783"/>
                  </a:lnTo>
                  <a:lnTo>
                    <a:pt x="2783" y="783"/>
                  </a:lnTo>
                  <a:lnTo>
                    <a:pt x="2743" y="805"/>
                  </a:lnTo>
                  <a:lnTo>
                    <a:pt x="2733" y="848"/>
                  </a:lnTo>
                  <a:lnTo>
                    <a:pt x="2783" y="881"/>
                  </a:lnTo>
                  <a:lnTo>
                    <a:pt x="2824" y="881"/>
                  </a:lnTo>
                  <a:lnTo>
                    <a:pt x="2864" y="870"/>
                  </a:lnTo>
                  <a:lnTo>
                    <a:pt x="2884" y="914"/>
                  </a:lnTo>
                  <a:lnTo>
                    <a:pt x="2894" y="957"/>
                  </a:lnTo>
                  <a:lnTo>
                    <a:pt x="2894" y="1011"/>
                  </a:lnTo>
                  <a:lnTo>
                    <a:pt x="2904" y="1055"/>
                  </a:lnTo>
                  <a:lnTo>
                    <a:pt x="2975" y="1055"/>
                  </a:lnTo>
                  <a:lnTo>
                    <a:pt x="3015" y="1044"/>
                  </a:lnTo>
                  <a:lnTo>
                    <a:pt x="3056" y="1033"/>
                  </a:lnTo>
                  <a:lnTo>
                    <a:pt x="3096" y="1055"/>
                  </a:lnTo>
                  <a:lnTo>
                    <a:pt x="3136" y="1055"/>
                  </a:lnTo>
                  <a:lnTo>
                    <a:pt x="3167" y="1011"/>
                  </a:lnTo>
                  <a:lnTo>
                    <a:pt x="3207" y="990"/>
                  </a:lnTo>
                  <a:lnTo>
                    <a:pt x="3247" y="968"/>
                  </a:lnTo>
                  <a:lnTo>
                    <a:pt x="3288" y="946"/>
                  </a:lnTo>
                  <a:lnTo>
                    <a:pt x="3338" y="957"/>
                  </a:lnTo>
                  <a:lnTo>
                    <a:pt x="3378" y="1001"/>
                  </a:lnTo>
                  <a:lnTo>
                    <a:pt x="3419" y="1033"/>
                  </a:lnTo>
                  <a:lnTo>
                    <a:pt x="3459" y="1033"/>
                  </a:lnTo>
                  <a:lnTo>
                    <a:pt x="3499" y="1033"/>
                  </a:lnTo>
                  <a:lnTo>
                    <a:pt x="3540" y="1011"/>
                  </a:lnTo>
                  <a:lnTo>
                    <a:pt x="3580" y="1001"/>
                  </a:lnTo>
                  <a:lnTo>
                    <a:pt x="3620" y="1001"/>
                  </a:lnTo>
                  <a:lnTo>
                    <a:pt x="3661" y="1011"/>
                  </a:lnTo>
                  <a:lnTo>
                    <a:pt x="3681" y="1066"/>
                  </a:lnTo>
                  <a:lnTo>
                    <a:pt x="3691" y="1109"/>
                  </a:lnTo>
                  <a:lnTo>
                    <a:pt x="3691" y="1153"/>
                  </a:lnTo>
                  <a:lnTo>
                    <a:pt x="3681" y="1196"/>
                  </a:lnTo>
                  <a:lnTo>
                    <a:pt x="3711" y="1240"/>
                  </a:lnTo>
                  <a:lnTo>
                    <a:pt x="3741" y="1283"/>
                  </a:lnTo>
                  <a:lnTo>
                    <a:pt x="3741" y="1327"/>
                  </a:lnTo>
                  <a:lnTo>
                    <a:pt x="3741" y="1381"/>
                  </a:lnTo>
                  <a:lnTo>
                    <a:pt x="3752" y="1425"/>
                  </a:lnTo>
                  <a:lnTo>
                    <a:pt x="3752" y="1468"/>
                  </a:lnTo>
                  <a:lnTo>
                    <a:pt x="3701" y="1490"/>
                  </a:lnTo>
                  <a:lnTo>
                    <a:pt x="3641" y="1501"/>
                  </a:lnTo>
                  <a:lnTo>
                    <a:pt x="3610" y="1544"/>
                  </a:lnTo>
                  <a:lnTo>
                    <a:pt x="3610" y="1588"/>
                  </a:lnTo>
                  <a:lnTo>
                    <a:pt x="3620" y="1631"/>
                  </a:lnTo>
                  <a:lnTo>
                    <a:pt x="3661" y="1664"/>
                  </a:lnTo>
                  <a:lnTo>
                    <a:pt x="3701" y="1686"/>
                  </a:lnTo>
                  <a:lnTo>
                    <a:pt x="3741" y="1675"/>
                  </a:lnTo>
                  <a:lnTo>
                    <a:pt x="3782" y="1653"/>
                  </a:lnTo>
                  <a:lnTo>
                    <a:pt x="3822" y="1664"/>
                  </a:lnTo>
                  <a:lnTo>
                    <a:pt x="3842" y="1708"/>
                  </a:lnTo>
                  <a:lnTo>
                    <a:pt x="3852" y="1751"/>
                  </a:lnTo>
                  <a:lnTo>
                    <a:pt x="3822" y="1795"/>
                  </a:lnTo>
                  <a:lnTo>
                    <a:pt x="3822" y="1838"/>
                  </a:lnTo>
                  <a:lnTo>
                    <a:pt x="3832" y="1892"/>
                  </a:lnTo>
                  <a:lnTo>
                    <a:pt x="3873" y="1903"/>
                  </a:lnTo>
                  <a:lnTo>
                    <a:pt x="3893" y="1947"/>
                  </a:lnTo>
                  <a:lnTo>
                    <a:pt x="3943" y="1969"/>
                  </a:lnTo>
                  <a:lnTo>
                    <a:pt x="3994" y="1969"/>
                  </a:lnTo>
                  <a:lnTo>
                    <a:pt x="4044" y="1958"/>
                  </a:lnTo>
                  <a:lnTo>
                    <a:pt x="4084" y="1958"/>
                  </a:lnTo>
                  <a:lnTo>
                    <a:pt x="4125" y="1958"/>
                  </a:lnTo>
                  <a:lnTo>
                    <a:pt x="4135" y="1914"/>
                  </a:lnTo>
                  <a:lnTo>
                    <a:pt x="4135" y="1871"/>
                  </a:lnTo>
                  <a:lnTo>
                    <a:pt x="4175" y="1827"/>
                  </a:lnTo>
                  <a:lnTo>
                    <a:pt x="4175" y="1784"/>
                  </a:lnTo>
                  <a:lnTo>
                    <a:pt x="4215" y="1751"/>
                  </a:lnTo>
                  <a:lnTo>
                    <a:pt x="4256" y="1718"/>
                  </a:lnTo>
                  <a:lnTo>
                    <a:pt x="4256" y="1675"/>
                  </a:lnTo>
                  <a:lnTo>
                    <a:pt x="4256" y="1631"/>
                  </a:lnTo>
                  <a:lnTo>
                    <a:pt x="4276" y="1588"/>
                  </a:lnTo>
                  <a:lnTo>
                    <a:pt x="4316" y="1566"/>
                  </a:lnTo>
                  <a:lnTo>
                    <a:pt x="4347" y="1621"/>
                  </a:lnTo>
                  <a:lnTo>
                    <a:pt x="4387" y="1653"/>
                  </a:lnTo>
                  <a:lnTo>
                    <a:pt x="4427" y="1642"/>
                  </a:lnTo>
                  <a:lnTo>
                    <a:pt x="4468" y="1631"/>
                  </a:lnTo>
                  <a:lnTo>
                    <a:pt x="4508" y="1642"/>
                  </a:lnTo>
                  <a:lnTo>
                    <a:pt x="4548" y="1664"/>
                  </a:lnTo>
                  <a:lnTo>
                    <a:pt x="4589" y="1631"/>
                  </a:lnTo>
                  <a:lnTo>
                    <a:pt x="4589" y="1588"/>
                  </a:lnTo>
                  <a:lnTo>
                    <a:pt x="4599" y="1544"/>
                  </a:lnTo>
                  <a:lnTo>
                    <a:pt x="4639" y="1523"/>
                  </a:lnTo>
                  <a:lnTo>
                    <a:pt x="4679" y="1523"/>
                  </a:lnTo>
                  <a:lnTo>
                    <a:pt x="4700" y="1479"/>
                  </a:lnTo>
                  <a:lnTo>
                    <a:pt x="4700" y="1436"/>
                  </a:lnTo>
                  <a:lnTo>
                    <a:pt x="4720" y="1392"/>
                  </a:lnTo>
                  <a:lnTo>
                    <a:pt x="4760" y="1360"/>
                  </a:lnTo>
                  <a:lnTo>
                    <a:pt x="4800" y="1349"/>
                  </a:lnTo>
                  <a:lnTo>
                    <a:pt x="4841" y="1349"/>
                  </a:lnTo>
                  <a:lnTo>
                    <a:pt x="4881" y="1316"/>
                  </a:lnTo>
                  <a:lnTo>
                    <a:pt x="4921" y="1305"/>
                  </a:lnTo>
                  <a:lnTo>
                    <a:pt x="4962" y="1305"/>
                  </a:lnTo>
                  <a:lnTo>
                    <a:pt x="4992" y="1360"/>
                  </a:lnTo>
                  <a:lnTo>
                    <a:pt x="4992" y="1403"/>
                  </a:lnTo>
                  <a:lnTo>
                    <a:pt x="4992" y="1447"/>
                  </a:lnTo>
                  <a:lnTo>
                    <a:pt x="4992" y="1490"/>
                  </a:lnTo>
                  <a:lnTo>
                    <a:pt x="4992" y="1534"/>
                  </a:lnTo>
                  <a:lnTo>
                    <a:pt x="4962" y="1577"/>
                  </a:lnTo>
                  <a:lnTo>
                    <a:pt x="4921" y="1566"/>
                  </a:lnTo>
                  <a:lnTo>
                    <a:pt x="4881" y="1544"/>
                  </a:lnTo>
                  <a:lnTo>
                    <a:pt x="4841" y="1555"/>
                  </a:lnTo>
                  <a:lnTo>
                    <a:pt x="4810" y="1599"/>
                  </a:lnTo>
                  <a:lnTo>
                    <a:pt x="4770" y="1631"/>
                  </a:lnTo>
                  <a:lnTo>
                    <a:pt x="4750" y="1675"/>
                  </a:lnTo>
                  <a:lnTo>
                    <a:pt x="4750" y="1718"/>
                  </a:lnTo>
                  <a:lnTo>
                    <a:pt x="4730" y="1762"/>
                  </a:lnTo>
                  <a:lnTo>
                    <a:pt x="4700" y="1805"/>
                  </a:lnTo>
                  <a:lnTo>
                    <a:pt x="4659" y="1849"/>
                  </a:lnTo>
                  <a:lnTo>
                    <a:pt x="4639" y="1892"/>
                  </a:lnTo>
                  <a:lnTo>
                    <a:pt x="4639" y="1936"/>
                  </a:lnTo>
                  <a:lnTo>
                    <a:pt x="4599" y="1936"/>
                  </a:lnTo>
                  <a:lnTo>
                    <a:pt x="4579" y="1990"/>
                  </a:lnTo>
                  <a:lnTo>
                    <a:pt x="4579" y="2034"/>
                  </a:lnTo>
                  <a:lnTo>
                    <a:pt x="4579" y="2077"/>
                  </a:lnTo>
                  <a:lnTo>
                    <a:pt x="4558" y="2121"/>
                  </a:lnTo>
                  <a:lnTo>
                    <a:pt x="4518" y="2132"/>
                  </a:lnTo>
                  <a:lnTo>
                    <a:pt x="4478" y="2132"/>
                  </a:lnTo>
                  <a:lnTo>
                    <a:pt x="4437" y="2143"/>
                  </a:lnTo>
                  <a:lnTo>
                    <a:pt x="4417" y="2186"/>
                  </a:lnTo>
                  <a:lnTo>
                    <a:pt x="4377" y="2219"/>
                  </a:lnTo>
                  <a:lnTo>
                    <a:pt x="4377" y="2262"/>
                  </a:lnTo>
                  <a:lnTo>
                    <a:pt x="4377" y="2317"/>
                  </a:lnTo>
                  <a:lnTo>
                    <a:pt x="4347" y="2360"/>
                  </a:lnTo>
                  <a:lnTo>
                    <a:pt x="4306" y="2415"/>
                  </a:lnTo>
                  <a:lnTo>
                    <a:pt x="4306" y="2469"/>
                  </a:lnTo>
                  <a:lnTo>
                    <a:pt x="4266" y="2491"/>
                  </a:lnTo>
                  <a:lnTo>
                    <a:pt x="4185" y="2491"/>
                  </a:lnTo>
                  <a:lnTo>
                    <a:pt x="4145" y="2491"/>
                  </a:lnTo>
                  <a:lnTo>
                    <a:pt x="4105" y="2502"/>
                  </a:lnTo>
                  <a:lnTo>
                    <a:pt x="4064" y="2512"/>
                  </a:lnTo>
                  <a:lnTo>
                    <a:pt x="4024" y="2491"/>
                  </a:lnTo>
                  <a:lnTo>
                    <a:pt x="3984" y="2458"/>
                  </a:lnTo>
                  <a:lnTo>
                    <a:pt x="3943" y="2458"/>
                  </a:lnTo>
                  <a:lnTo>
                    <a:pt x="3903" y="2458"/>
                  </a:lnTo>
                  <a:lnTo>
                    <a:pt x="3852" y="2480"/>
                  </a:lnTo>
                  <a:lnTo>
                    <a:pt x="3812" y="2469"/>
                  </a:lnTo>
                  <a:lnTo>
                    <a:pt x="3772" y="2458"/>
                  </a:lnTo>
                  <a:lnTo>
                    <a:pt x="3741" y="2545"/>
                  </a:lnTo>
                  <a:lnTo>
                    <a:pt x="3701" y="2578"/>
                  </a:lnTo>
                  <a:lnTo>
                    <a:pt x="3661" y="2578"/>
                  </a:lnTo>
                  <a:lnTo>
                    <a:pt x="3651" y="2534"/>
                  </a:lnTo>
                  <a:lnTo>
                    <a:pt x="3661" y="2491"/>
                  </a:lnTo>
                  <a:lnTo>
                    <a:pt x="3661" y="2447"/>
                  </a:lnTo>
                  <a:lnTo>
                    <a:pt x="3661" y="2404"/>
                  </a:lnTo>
                  <a:lnTo>
                    <a:pt x="3570" y="2360"/>
                  </a:lnTo>
                  <a:lnTo>
                    <a:pt x="3560" y="2317"/>
                  </a:lnTo>
                  <a:lnTo>
                    <a:pt x="3570" y="2273"/>
                  </a:lnTo>
                  <a:lnTo>
                    <a:pt x="3590" y="2230"/>
                  </a:lnTo>
                  <a:lnTo>
                    <a:pt x="3600" y="2175"/>
                  </a:lnTo>
                  <a:lnTo>
                    <a:pt x="3600" y="2121"/>
                  </a:lnTo>
                  <a:lnTo>
                    <a:pt x="3590" y="2077"/>
                  </a:lnTo>
                  <a:lnTo>
                    <a:pt x="3580" y="2023"/>
                  </a:lnTo>
                  <a:lnTo>
                    <a:pt x="3580" y="1979"/>
                  </a:lnTo>
                  <a:lnTo>
                    <a:pt x="3550" y="1936"/>
                  </a:lnTo>
                  <a:lnTo>
                    <a:pt x="3530" y="1892"/>
                  </a:lnTo>
                  <a:lnTo>
                    <a:pt x="3550" y="1849"/>
                  </a:lnTo>
                  <a:lnTo>
                    <a:pt x="3570" y="1805"/>
                  </a:lnTo>
                  <a:lnTo>
                    <a:pt x="3580" y="1762"/>
                  </a:lnTo>
                  <a:lnTo>
                    <a:pt x="3570" y="1675"/>
                  </a:lnTo>
                  <a:lnTo>
                    <a:pt x="3570" y="1631"/>
                  </a:lnTo>
                  <a:lnTo>
                    <a:pt x="3560" y="1577"/>
                  </a:lnTo>
                  <a:lnTo>
                    <a:pt x="3520" y="1544"/>
                  </a:lnTo>
                  <a:lnTo>
                    <a:pt x="3469" y="1566"/>
                  </a:lnTo>
                  <a:lnTo>
                    <a:pt x="3429" y="1588"/>
                  </a:lnTo>
                  <a:lnTo>
                    <a:pt x="3389" y="1588"/>
                  </a:lnTo>
                  <a:lnTo>
                    <a:pt x="3348" y="1566"/>
                  </a:lnTo>
                  <a:lnTo>
                    <a:pt x="3308" y="1544"/>
                  </a:lnTo>
                  <a:lnTo>
                    <a:pt x="3267" y="1577"/>
                  </a:lnTo>
                  <a:lnTo>
                    <a:pt x="3237" y="1621"/>
                  </a:lnTo>
                  <a:lnTo>
                    <a:pt x="3197" y="1631"/>
                  </a:lnTo>
                  <a:lnTo>
                    <a:pt x="3146" y="1610"/>
                  </a:lnTo>
                  <a:lnTo>
                    <a:pt x="3106" y="1599"/>
                  </a:lnTo>
                  <a:lnTo>
                    <a:pt x="3066" y="1642"/>
                  </a:lnTo>
                  <a:lnTo>
                    <a:pt x="3046" y="1686"/>
                  </a:lnTo>
                  <a:lnTo>
                    <a:pt x="3025" y="1729"/>
                  </a:lnTo>
                  <a:lnTo>
                    <a:pt x="3005" y="1773"/>
                  </a:lnTo>
                  <a:lnTo>
                    <a:pt x="2995" y="1816"/>
                  </a:lnTo>
                  <a:lnTo>
                    <a:pt x="2945" y="1816"/>
                  </a:lnTo>
                  <a:lnTo>
                    <a:pt x="2904" y="1816"/>
                  </a:lnTo>
                  <a:lnTo>
                    <a:pt x="2894" y="1773"/>
                  </a:lnTo>
                  <a:lnTo>
                    <a:pt x="2904" y="1729"/>
                  </a:lnTo>
                  <a:lnTo>
                    <a:pt x="2904" y="1686"/>
                  </a:lnTo>
                  <a:lnTo>
                    <a:pt x="2864" y="1675"/>
                  </a:lnTo>
                  <a:lnTo>
                    <a:pt x="2824" y="1664"/>
                  </a:lnTo>
                  <a:lnTo>
                    <a:pt x="2814" y="1610"/>
                  </a:lnTo>
                  <a:lnTo>
                    <a:pt x="2824" y="1566"/>
                  </a:lnTo>
                  <a:lnTo>
                    <a:pt x="2824" y="1512"/>
                  </a:lnTo>
                  <a:lnTo>
                    <a:pt x="2824" y="1468"/>
                  </a:lnTo>
                  <a:lnTo>
                    <a:pt x="2834" y="1425"/>
                  </a:lnTo>
                  <a:lnTo>
                    <a:pt x="2834" y="1381"/>
                  </a:lnTo>
                  <a:lnTo>
                    <a:pt x="2794" y="1360"/>
                  </a:lnTo>
                  <a:lnTo>
                    <a:pt x="2753" y="1338"/>
                  </a:lnTo>
                  <a:lnTo>
                    <a:pt x="2703" y="1338"/>
                  </a:lnTo>
                  <a:lnTo>
                    <a:pt x="2662" y="1338"/>
                  </a:lnTo>
                  <a:lnTo>
                    <a:pt x="2622" y="1305"/>
                  </a:lnTo>
                  <a:lnTo>
                    <a:pt x="2582" y="1294"/>
                  </a:lnTo>
                  <a:lnTo>
                    <a:pt x="2521" y="1294"/>
                  </a:lnTo>
                  <a:lnTo>
                    <a:pt x="2491" y="1338"/>
                  </a:lnTo>
                  <a:lnTo>
                    <a:pt x="2451" y="1381"/>
                  </a:lnTo>
                  <a:lnTo>
                    <a:pt x="2451" y="1425"/>
                  </a:lnTo>
                  <a:lnTo>
                    <a:pt x="2451" y="1468"/>
                  </a:lnTo>
                  <a:lnTo>
                    <a:pt x="2410" y="1512"/>
                  </a:lnTo>
                  <a:lnTo>
                    <a:pt x="2400" y="1555"/>
                  </a:lnTo>
                  <a:lnTo>
                    <a:pt x="2360" y="1566"/>
                  </a:lnTo>
                  <a:lnTo>
                    <a:pt x="2320" y="1555"/>
                  </a:lnTo>
                  <a:lnTo>
                    <a:pt x="2279" y="1577"/>
                  </a:lnTo>
                  <a:lnTo>
                    <a:pt x="2239" y="1599"/>
                  </a:lnTo>
                  <a:lnTo>
                    <a:pt x="2229" y="1653"/>
                  </a:lnTo>
                  <a:lnTo>
                    <a:pt x="2239" y="1697"/>
                  </a:lnTo>
                  <a:lnTo>
                    <a:pt x="2239" y="1740"/>
                  </a:lnTo>
                  <a:lnTo>
                    <a:pt x="2219" y="1784"/>
                  </a:lnTo>
                  <a:lnTo>
                    <a:pt x="2188" y="1827"/>
                  </a:lnTo>
                  <a:lnTo>
                    <a:pt x="2178" y="1871"/>
                  </a:lnTo>
                  <a:lnTo>
                    <a:pt x="2168" y="1914"/>
                  </a:lnTo>
                  <a:lnTo>
                    <a:pt x="2168" y="1958"/>
                  </a:lnTo>
                  <a:lnTo>
                    <a:pt x="2158" y="2001"/>
                  </a:lnTo>
                  <a:lnTo>
                    <a:pt x="2128" y="2045"/>
                  </a:lnTo>
                  <a:lnTo>
                    <a:pt x="2088" y="2088"/>
                  </a:lnTo>
                  <a:lnTo>
                    <a:pt x="2047" y="2088"/>
                  </a:lnTo>
                  <a:lnTo>
                    <a:pt x="2007" y="2077"/>
                  </a:lnTo>
                  <a:lnTo>
                    <a:pt x="1967" y="2099"/>
                  </a:lnTo>
                  <a:lnTo>
                    <a:pt x="1926" y="2143"/>
                  </a:lnTo>
                  <a:lnTo>
                    <a:pt x="1896" y="2197"/>
                  </a:lnTo>
                  <a:lnTo>
                    <a:pt x="1896" y="2241"/>
                  </a:lnTo>
                  <a:lnTo>
                    <a:pt x="1896" y="2284"/>
                  </a:lnTo>
                  <a:lnTo>
                    <a:pt x="1896" y="2328"/>
                  </a:lnTo>
                  <a:lnTo>
                    <a:pt x="1886" y="2371"/>
                  </a:lnTo>
                  <a:lnTo>
                    <a:pt x="1916" y="2415"/>
                  </a:lnTo>
                  <a:lnTo>
                    <a:pt x="1956" y="2447"/>
                  </a:lnTo>
                  <a:lnTo>
                    <a:pt x="1967" y="2491"/>
                  </a:lnTo>
                  <a:lnTo>
                    <a:pt x="1946" y="2534"/>
                  </a:lnTo>
                  <a:lnTo>
                    <a:pt x="1926" y="2589"/>
                  </a:lnTo>
                  <a:lnTo>
                    <a:pt x="1876" y="2610"/>
                  </a:lnTo>
                  <a:lnTo>
                    <a:pt x="1835" y="2610"/>
                  </a:lnTo>
                  <a:lnTo>
                    <a:pt x="1795" y="2643"/>
                  </a:lnTo>
                  <a:lnTo>
                    <a:pt x="1755" y="2643"/>
                  </a:lnTo>
                  <a:lnTo>
                    <a:pt x="1714" y="2643"/>
                  </a:lnTo>
                  <a:lnTo>
                    <a:pt x="1674" y="2621"/>
                  </a:lnTo>
                  <a:lnTo>
                    <a:pt x="1634" y="2621"/>
                  </a:lnTo>
                  <a:lnTo>
                    <a:pt x="1593" y="2643"/>
                  </a:lnTo>
                  <a:lnTo>
                    <a:pt x="1553" y="2589"/>
                  </a:lnTo>
                  <a:lnTo>
                    <a:pt x="1543" y="2545"/>
                  </a:lnTo>
                  <a:lnTo>
                    <a:pt x="1493" y="2545"/>
                  </a:lnTo>
                  <a:lnTo>
                    <a:pt x="1472" y="2502"/>
                  </a:lnTo>
                  <a:lnTo>
                    <a:pt x="1432" y="2469"/>
                  </a:lnTo>
                  <a:lnTo>
                    <a:pt x="1392" y="2436"/>
                  </a:lnTo>
                  <a:lnTo>
                    <a:pt x="1351" y="2436"/>
                  </a:lnTo>
                  <a:lnTo>
                    <a:pt x="1311" y="2425"/>
                  </a:lnTo>
                  <a:lnTo>
                    <a:pt x="1271" y="2415"/>
                  </a:lnTo>
                  <a:lnTo>
                    <a:pt x="1220" y="2458"/>
                  </a:lnTo>
                  <a:lnTo>
                    <a:pt x="1240" y="2415"/>
                  </a:lnTo>
                </a:path>
              </a:pathLst>
            </a:custGeom>
            <a:solidFill>
              <a:srgbClr val="585858"/>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0" name="Freeform 9"/>
            <p:cNvSpPr>
              <a:spLocks/>
            </p:cNvSpPr>
            <p:nvPr/>
          </p:nvSpPr>
          <p:spPr bwMode="auto">
            <a:xfrm>
              <a:off x="529" y="515"/>
              <a:ext cx="672" cy="605"/>
            </a:xfrm>
            <a:custGeom>
              <a:avLst/>
              <a:gdLst>
                <a:gd name="T0" fmla="*/ 154 w 672"/>
                <a:gd name="T1" fmla="*/ 44 h 605"/>
                <a:gd name="T2" fmla="*/ 168 w 672"/>
                <a:gd name="T3" fmla="*/ 102 h 605"/>
                <a:gd name="T4" fmla="*/ 174 w 672"/>
                <a:gd name="T5" fmla="*/ 160 h 605"/>
                <a:gd name="T6" fmla="*/ 201 w 672"/>
                <a:gd name="T7" fmla="*/ 226 h 605"/>
                <a:gd name="T8" fmla="*/ 208 w 672"/>
                <a:gd name="T9" fmla="*/ 291 h 605"/>
                <a:gd name="T10" fmla="*/ 221 w 672"/>
                <a:gd name="T11" fmla="*/ 349 h 605"/>
                <a:gd name="T12" fmla="*/ 228 w 672"/>
                <a:gd name="T13" fmla="*/ 415 h 605"/>
                <a:gd name="T14" fmla="*/ 221 w 672"/>
                <a:gd name="T15" fmla="*/ 473 h 605"/>
                <a:gd name="T16" fmla="*/ 201 w 672"/>
                <a:gd name="T17" fmla="*/ 524 h 605"/>
                <a:gd name="T18" fmla="*/ 161 w 672"/>
                <a:gd name="T19" fmla="*/ 466 h 605"/>
                <a:gd name="T20" fmla="*/ 107 w 672"/>
                <a:gd name="T21" fmla="*/ 437 h 605"/>
                <a:gd name="T22" fmla="*/ 54 w 672"/>
                <a:gd name="T23" fmla="*/ 422 h 605"/>
                <a:gd name="T24" fmla="*/ 0 w 672"/>
                <a:gd name="T25" fmla="*/ 408 h 605"/>
                <a:gd name="T26" fmla="*/ 54 w 672"/>
                <a:gd name="T27" fmla="*/ 451 h 605"/>
                <a:gd name="T28" fmla="*/ 107 w 672"/>
                <a:gd name="T29" fmla="*/ 458 h 605"/>
                <a:gd name="T30" fmla="*/ 148 w 672"/>
                <a:gd name="T31" fmla="*/ 488 h 605"/>
                <a:gd name="T32" fmla="*/ 181 w 672"/>
                <a:gd name="T33" fmla="*/ 546 h 605"/>
                <a:gd name="T34" fmla="*/ 235 w 672"/>
                <a:gd name="T35" fmla="*/ 531 h 605"/>
                <a:gd name="T36" fmla="*/ 289 w 672"/>
                <a:gd name="T37" fmla="*/ 546 h 605"/>
                <a:gd name="T38" fmla="*/ 342 w 672"/>
                <a:gd name="T39" fmla="*/ 582 h 605"/>
                <a:gd name="T40" fmla="*/ 396 w 672"/>
                <a:gd name="T41" fmla="*/ 597 h 605"/>
                <a:gd name="T42" fmla="*/ 483 w 672"/>
                <a:gd name="T43" fmla="*/ 604 h 605"/>
                <a:gd name="T44" fmla="*/ 544 w 672"/>
                <a:gd name="T45" fmla="*/ 589 h 605"/>
                <a:gd name="T46" fmla="*/ 604 w 672"/>
                <a:gd name="T47" fmla="*/ 582 h 605"/>
                <a:gd name="T48" fmla="*/ 671 w 672"/>
                <a:gd name="T49" fmla="*/ 568 h 605"/>
                <a:gd name="T50" fmla="*/ 604 w 672"/>
                <a:gd name="T51" fmla="*/ 568 h 605"/>
                <a:gd name="T52" fmla="*/ 537 w 672"/>
                <a:gd name="T53" fmla="*/ 575 h 605"/>
                <a:gd name="T54" fmla="*/ 483 w 672"/>
                <a:gd name="T55" fmla="*/ 575 h 605"/>
                <a:gd name="T56" fmla="*/ 429 w 672"/>
                <a:gd name="T57" fmla="*/ 575 h 605"/>
                <a:gd name="T58" fmla="*/ 376 w 672"/>
                <a:gd name="T59" fmla="*/ 568 h 605"/>
                <a:gd name="T60" fmla="*/ 322 w 672"/>
                <a:gd name="T61" fmla="*/ 524 h 605"/>
                <a:gd name="T62" fmla="*/ 268 w 672"/>
                <a:gd name="T63" fmla="*/ 509 h 605"/>
                <a:gd name="T64" fmla="*/ 255 w 672"/>
                <a:gd name="T65" fmla="*/ 451 h 605"/>
                <a:gd name="T66" fmla="*/ 255 w 672"/>
                <a:gd name="T67" fmla="*/ 393 h 605"/>
                <a:gd name="T68" fmla="*/ 248 w 672"/>
                <a:gd name="T69" fmla="*/ 327 h 605"/>
                <a:gd name="T70" fmla="*/ 242 w 672"/>
                <a:gd name="T71" fmla="*/ 269 h 605"/>
                <a:gd name="T72" fmla="*/ 228 w 672"/>
                <a:gd name="T73" fmla="*/ 211 h 605"/>
                <a:gd name="T74" fmla="*/ 201 w 672"/>
                <a:gd name="T75" fmla="*/ 146 h 605"/>
                <a:gd name="T76" fmla="*/ 141 w 672"/>
                <a:gd name="T77" fmla="*/ 109 h 605"/>
                <a:gd name="T78" fmla="*/ 161 w 672"/>
                <a:gd name="T79" fmla="*/ 51 h 605"/>
                <a:gd name="T80" fmla="*/ 134 w 672"/>
                <a:gd name="T81" fmla="*/ 0 h 6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72" h="605">
                  <a:moveTo>
                    <a:pt x="134" y="0"/>
                  </a:moveTo>
                  <a:lnTo>
                    <a:pt x="154" y="44"/>
                  </a:lnTo>
                  <a:lnTo>
                    <a:pt x="168" y="73"/>
                  </a:lnTo>
                  <a:lnTo>
                    <a:pt x="168" y="102"/>
                  </a:lnTo>
                  <a:lnTo>
                    <a:pt x="168" y="131"/>
                  </a:lnTo>
                  <a:lnTo>
                    <a:pt x="174" y="160"/>
                  </a:lnTo>
                  <a:lnTo>
                    <a:pt x="181" y="189"/>
                  </a:lnTo>
                  <a:lnTo>
                    <a:pt x="201" y="226"/>
                  </a:lnTo>
                  <a:lnTo>
                    <a:pt x="201" y="262"/>
                  </a:lnTo>
                  <a:lnTo>
                    <a:pt x="208" y="291"/>
                  </a:lnTo>
                  <a:lnTo>
                    <a:pt x="215" y="320"/>
                  </a:lnTo>
                  <a:lnTo>
                    <a:pt x="221" y="349"/>
                  </a:lnTo>
                  <a:lnTo>
                    <a:pt x="221" y="386"/>
                  </a:lnTo>
                  <a:lnTo>
                    <a:pt x="228" y="415"/>
                  </a:lnTo>
                  <a:lnTo>
                    <a:pt x="228" y="444"/>
                  </a:lnTo>
                  <a:lnTo>
                    <a:pt x="221" y="473"/>
                  </a:lnTo>
                  <a:lnTo>
                    <a:pt x="228" y="502"/>
                  </a:lnTo>
                  <a:lnTo>
                    <a:pt x="201" y="524"/>
                  </a:lnTo>
                  <a:lnTo>
                    <a:pt x="174" y="495"/>
                  </a:lnTo>
                  <a:lnTo>
                    <a:pt x="161" y="466"/>
                  </a:lnTo>
                  <a:lnTo>
                    <a:pt x="134" y="437"/>
                  </a:lnTo>
                  <a:lnTo>
                    <a:pt x="107" y="437"/>
                  </a:lnTo>
                  <a:lnTo>
                    <a:pt x="81" y="437"/>
                  </a:lnTo>
                  <a:lnTo>
                    <a:pt x="54" y="422"/>
                  </a:lnTo>
                  <a:lnTo>
                    <a:pt x="27" y="408"/>
                  </a:lnTo>
                  <a:lnTo>
                    <a:pt x="0" y="408"/>
                  </a:lnTo>
                  <a:lnTo>
                    <a:pt x="27" y="422"/>
                  </a:lnTo>
                  <a:lnTo>
                    <a:pt x="54" y="451"/>
                  </a:lnTo>
                  <a:lnTo>
                    <a:pt x="81" y="451"/>
                  </a:lnTo>
                  <a:lnTo>
                    <a:pt x="107" y="458"/>
                  </a:lnTo>
                  <a:lnTo>
                    <a:pt x="134" y="458"/>
                  </a:lnTo>
                  <a:lnTo>
                    <a:pt x="148" y="488"/>
                  </a:lnTo>
                  <a:lnTo>
                    <a:pt x="168" y="517"/>
                  </a:lnTo>
                  <a:lnTo>
                    <a:pt x="181" y="546"/>
                  </a:lnTo>
                  <a:lnTo>
                    <a:pt x="208" y="546"/>
                  </a:lnTo>
                  <a:lnTo>
                    <a:pt x="235" y="531"/>
                  </a:lnTo>
                  <a:lnTo>
                    <a:pt x="262" y="524"/>
                  </a:lnTo>
                  <a:lnTo>
                    <a:pt x="289" y="546"/>
                  </a:lnTo>
                  <a:lnTo>
                    <a:pt x="315" y="560"/>
                  </a:lnTo>
                  <a:lnTo>
                    <a:pt x="342" y="582"/>
                  </a:lnTo>
                  <a:lnTo>
                    <a:pt x="369" y="597"/>
                  </a:lnTo>
                  <a:lnTo>
                    <a:pt x="396" y="597"/>
                  </a:lnTo>
                  <a:lnTo>
                    <a:pt x="429" y="597"/>
                  </a:lnTo>
                  <a:lnTo>
                    <a:pt x="483" y="604"/>
                  </a:lnTo>
                  <a:lnTo>
                    <a:pt x="510" y="604"/>
                  </a:lnTo>
                  <a:lnTo>
                    <a:pt x="544" y="589"/>
                  </a:lnTo>
                  <a:lnTo>
                    <a:pt x="570" y="589"/>
                  </a:lnTo>
                  <a:lnTo>
                    <a:pt x="604" y="582"/>
                  </a:lnTo>
                  <a:lnTo>
                    <a:pt x="637" y="575"/>
                  </a:lnTo>
                  <a:lnTo>
                    <a:pt x="671" y="568"/>
                  </a:lnTo>
                  <a:lnTo>
                    <a:pt x="631" y="568"/>
                  </a:lnTo>
                  <a:lnTo>
                    <a:pt x="604" y="568"/>
                  </a:lnTo>
                  <a:lnTo>
                    <a:pt x="564" y="575"/>
                  </a:lnTo>
                  <a:lnTo>
                    <a:pt x="537" y="575"/>
                  </a:lnTo>
                  <a:lnTo>
                    <a:pt x="510" y="575"/>
                  </a:lnTo>
                  <a:lnTo>
                    <a:pt x="483" y="575"/>
                  </a:lnTo>
                  <a:lnTo>
                    <a:pt x="456" y="575"/>
                  </a:lnTo>
                  <a:lnTo>
                    <a:pt x="429" y="575"/>
                  </a:lnTo>
                  <a:lnTo>
                    <a:pt x="403" y="575"/>
                  </a:lnTo>
                  <a:lnTo>
                    <a:pt x="376" y="568"/>
                  </a:lnTo>
                  <a:lnTo>
                    <a:pt x="349" y="546"/>
                  </a:lnTo>
                  <a:lnTo>
                    <a:pt x="322" y="524"/>
                  </a:lnTo>
                  <a:lnTo>
                    <a:pt x="295" y="524"/>
                  </a:lnTo>
                  <a:lnTo>
                    <a:pt x="268" y="509"/>
                  </a:lnTo>
                  <a:lnTo>
                    <a:pt x="248" y="480"/>
                  </a:lnTo>
                  <a:lnTo>
                    <a:pt x="255" y="451"/>
                  </a:lnTo>
                  <a:lnTo>
                    <a:pt x="255" y="422"/>
                  </a:lnTo>
                  <a:lnTo>
                    <a:pt x="255" y="393"/>
                  </a:lnTo>
                  <a:lnTo>
                    <a:pt x="255" y="364"/>
                  </a:lnTo>
                  <a:lnTo>
                    <a:pt x="248" y="327"/>
                  </a:lnTo>
                  <a:lnTo>
                    <a:pt x="248" y="298"/>
                  </a:lnTo>
                  <a:lnTo>
                    <a:pt x="242" y="269"/>
                  </a:lnTo>
                  <a:lnTo>
                    <a:pt x="228" y="240"/>
                  </a:lnTo>
                  <a:lnTo>
                    <a:pt x="228" y="211"/>
                  </a:lnTo>
                  <a:lnTo>
                    <a:pt x="221" y="175"/>
                  </a:lnTo>
                  <a:lnTo>
                    <a:pt x="201" y="146"/>
                  </a:lnTo>
                  <a:lnTo>
                    <a:pt x="161" y="138"/>
                  </a:lnTo>
                  <a:lnTo>
                    <a:pt x="141" y="109"/>
                  </a:lnTo>
                  <a:lnTo>
                    <a:pt x="161" y="80"/>
                  </a:lnTo>
                  <a:lnTo>
                    <a:pt x="161" y="51"/>
                  </a:lnTo>
                  <a:lnTo>
                    <a:pt x="141" y="22"/>
                  </a:lnTo>
                  <a:lnTo>
                    <a:pt x="134"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1" name="Freeform 10"/>
            <p:cNvSpPr>
              <a:spLocks/>
            </p:cNvSpPr>
            <p:nvPr/>
          </p:nvSpPr>
          <p:spPr bwMode="auto">
            <a:xfrm>
              <a:off x="502" y="378"/>
              <a:ext cx="1136" cy="2543"/>
            </a:xfrm>
            <a:custGeom>
              <a:avLst/>
              <a:gdLst>
                <a:gd name="T0" fmla="*/ 1122 w 1136"/>
                <a:gd name="T1" fmla="*/ 87 h 2540"/>
                <a:gd name="T2" fmla="*/ 1095 w 1136"/>
                <a:gd name="T3" fmla="*/ 210 h 2540"/>
                <a:gd name="T4" fmla="*/ 1054 w 1136"/>
                <a:gd name="T5" fmla="*/ 319 h 2540"/>
                <a:gd name="T6" fmla="*/ 1034 w 1136"/>
                <a:gd name="T7" fmla="*/ 406 h 2540"/>
                <a:gd name="T8" fmla="*/ 1075 w 1136"/>
                <a:gd name="T9" fmla="*/ 523 h 2540"/>
                <a:gd name="T10" fmla="*/ 1054 w 1136"/>
                <a:gd name="T11" fmla="*/ 639 h 2540"/>
                <a:gd name="T12" fmla="*/ 1028 w 1136"/>
                <a:gd name="T13" fmla="*/ 755 h 2540"/>
                <a:gd name="T14" fmla="*/ 947 w 1136"/>
                <a:gd name="T15" fmla="*/ 864 h 2540"/>
                <a:gd name="T16" fmla="*/ 913 w 1136"/>
                <a:gd name="T17" fmla="*/ 980 h 2540"/>
                <a:gd name="T18" fmla="*/ 860 w 1136"/>
                <a:gd name="T19" fmla="*/ 1104 h 2540"/>
                <a:gd name="T20" fmla="*/ 813 w 1136"/>
                <a:gd name="T21" fmla="*/ 1220 h 2540"/>
                <a:gd name="T22" fmla="*/ 719 w 1136"/>
                <a:gd name="T23" fmla="*/ 1315 h 2540"/>
                <a:gd name="T24" fmla="*/ 611 w 1136"/>
                <a:gd name="T25" fmla="*/ 1322 h 2540"/>
                <a:gd name="T26" fmla="*/ 504 w 1136"/>
                <a:gd name="T27" fmla="*/ 1322 h 2540"/>
                <a:gd name="T28" fmla="*/ 396 w 1136"/>
                <a:gd name="T29" fmla="*/ 1366 h 2540"/>
                <a:gd name="T30" fmla="*/ 316 w 1136"/>
                <a:gd name="T31" fmla="*/ 1249 h 2540"/>
                <a:gd name="T32" fmla="*/ 208 w 1136"/>
                <a:gd name="T33" fmla="*/ 1176 h 2540"/>
                <a:gd name="T34" fmla="*/ 101 w 1136"/>
                <a:gd name="T35" fmla="*/ 1176 h 2540"/>
                <a:gd name="T36" fmla="*/ 40 w 1136"/>
                <a:gd name="T37" fmla="*/ 1183 h 2540"/>
                <a:gd name="T38" fmla="*/ 141 w 1136"/>
                <a:gd name="T39" fmla="*/ 1241 h 2540"/>
                <a:gd name="T40" fmla="*/ 235 w 1136"/>
                <a:gd name="T41" fmla="*/ 1330 h 2540"/>
                <a:gd name="T42" fmla="*/ 349 w 1136"/>
                <a:gd name="T43" fmla="*/ 1388 h 2540"/>
                <a:gd name="T44" fmla="*/ 356 w 1136"/>
                <a:gd name="T45" fmla="*/ 1533 h 2540"/>
                <a:gd name="T46" fmla="*/ 349 w 1136"/>
                <a:gd name="T47" fmla="*/ 1692 h 2540"/>
                <a:gd name="T48" fmla="*/ 296 w 1136"/>
                <a:gd name="T49" fmla="*/ 1823 h 2540"/>
                <a:gd name="T50" fmla="*/ 235 w 1136"/>
                <a:gd name="T51" fmla="*/ 1953 h 2540"/>
                <a:gd name="T52" fmla="*/ 168 w 1136"/>
                <a:gd name="T53" fmla="*/ 2084 h 2540"/>
                <a:gd name="T54" fmla="*/ 134 w 1136"/>
                <a:gd name="T55" fmla="*/ 2216 h 2540"/>
                <a:gd name="T56" fmla="*/ 67 w 1136"/>
                <a:gd name="T57" fmla="*/ 2332 h 2540"/>
                <a:gd name="T58" fmla="*/ 27 w 1136"/>
                <a:gd name="T59" fmla="*/ 2455 h 2540"/>
                <a:gd name="T60" fmla="*/ 20 w 1136"/>
                <a:gd name="T61" fmla="*/ 2513 h 2540"/>
                <a:gd name="T62" fmla="*/ 81 w 1136"/>
                <a:gd name="T63" fmla="*/ 2390 h 2540"/>
                <a:gd name="T64" fmla="*/ 148 w 1136"/>
                <a:gd name="T65" fmla="*/ 2274 h 2540"/>
                <a:gd name="T66" fmla="*/ 201 w 1136"/>
                <a:gd name="T67" fmla="*/ 2150 h 2540"/>
                <a:gd name="T68" fmla="*/ 242 w 1136"/>
                <a:gd name="T69" fmla="*/ 2004 h 2540"/>
                <a:gd name="T70" fmla="*/ 316 w 1136"/>
                <a:gd name="T71" fmla="*/ 1888 h 2540"/>
                <a:gd name="T72" fmla="*/ 403 w 1136"/>
                <a:gd name="T73" fmla="*/ 1765 h 2540"/>
                <a:gd name="T74" fmla="*/ 430 w 1136"/>
                <a:gd name="T75" fmla="*/ 1641 h 2540"/>
                <a:gd name="T76" fmla="*/ 423 w 1136"/>
                <a:gd name="T77" fmla="*/ 1525 h 2540"/>
                <a:gd name="T78" fmla="*/ 497 w 1136"/>
                <a:gd name="T79" fmla="*/ 1446 h 2540"/>
                <a:gd name="T80" fmla="*/ 651 w 1136"/>
                <a:gd name="T81" fmla="*/ 1409 h 2540"/>
                <a:gd name="T82" fmla="*/ 792 w 1136"/>
                <a:gd name="T83" fmla="*/ 1366 h 2540"/>
                <a:gd name="T84" fmla="*/ 866 w 1136"/>
                <a:gd name="T85" fmla="*/ 1256 h 2540"/>
                <a:gd name="T86" fmla="*/ 907 w 1136"/>
                <a:gd name="T87" fmla="*/ 1075 h 2540"/>
                <a:gd name="T88" fmla="*/ 1014 w 1136"/>
                <a:gd name="T89" fmla="*/ 980 h 2540"/>
                <a:gd name="T90" fmla="*/ 1048 w 1136"/>
                <a:gd name="T91" fmla="*/ 857 h 2540"/>
                <a:gd name="T92" fmla="*/ 1088 w 1136"/>
                <a:gd name="T93" fmla="*/ 734 h 2540"/>
                <a:gd name="T94" fmla="*/ 1115 w 1136"/>
                <a:gd name="T95" fmla="*/ 618 h 2540"/>
                <a:gd name="T96" fmla="*/ 1108 w 1136"/>
                <a:gd name="T97" fmla="*/ 494 h 2540"/>
                <a:gd name="T98" fmla="*/ 1081 w 1136"/>
                <a:gd name="T99" fmla="*/ 377 h 2540"/>
                <a:gd name="T100" fmla="*/ 1088 w 1136"/>
                <a:gd name="T101" fmla="*/ 261 h 2540"/>
                <a:gd name="T102" fmla="*/ 1135 w 1136"/>
                <a:gd name="T103" fmla="*/ 138 h 25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36" h="2540">
                  <a:moveTo>
                    <a:pt x="1088" y="0"/>
                  </a:moveTo>
                  <a:lnTo>
                    <a:pt x="1115" y="29"/>
                  </a:lnTo>
                  <a:lnTo>
                    <a:pt x="1128" y="58"/>
                  </a:lnTo>
                  <a:lnTo>
                    <a:pt x="1122" y="87"/>
                  </a:lnTo>
                  <a:lnTo>
                    <a:pt x="1108" y="116"/>
                  </a:lnTo>
                  <a:lnTo>
                    <a:pt x="1095" y="145"/>
                  </a:lnTo>
                  <a:lnTo>
                    <a:pt x="1088" y="181"/>
                  </a:lnTo>
                  <a:lnTo>
                    <a:pt x="1095" y="210"/>
                  </a:lnTo>
                  <a:lnTo>
                    <a:pt x="1081" y="239"/>
                  </a:lnTo>
                  <a:lnTo>
                    <a:pt x="1054" y="261"/>
                  </a:lnTo>
                  <a:lnTo>
                    <a:pt x="1054" y="290"/>
                  </a:lnTo>
                  <a:lnTo>
                    <a:pt x="1054" y="319"/>
                  </a:lnTo>
                  <a:lnTo>
                    <a:pt x="1014" y="319"/>
                  </a:lnTo>
                  <a:lnTo>
                    <a:pt x="1021" y="348"/>
                  </a:lnTo>
                  <a:lnTo>
                    <a:pt x="1021" y="377"/>
                  </a:lnTo>
                  <a:lnTo>
                    <a:pt x="1034" y="406"/>
                  </a:lnTo>
                  <a:lnTo>
                    <a:pt x="1048" y="435"/>
                  </a:lnTo>
                  <a:lnTo>
                    <a:pt x="1068" y="464"/>
                  </a:lnTo>
                  <a:lnTo>
                    <a:pt x="1075" y="493"/>
                  </a:lnTo>
                  <a:lnTo>
                    <a:pt x="1075" y="522"/>
                  </a:lnTo>
                  <a:lnTo>
                    <a:pt x="1075" y="551"/>
                  </a:lnTo>
                  <a:lnTo>
                    <a:pt x="1054" y="580"/>
                  </a:lnTo>
                  <a:lnTo>
                    <a:pt x="1054" y="609"/>
                  </a:lnTo>
                  <a:lnTo>
                    <a:pt x="1054" y="638"/>
                  </a:lnTo>
                  <a:lnTo>
                    <a:pt x="1048" y="667"/>
                  </a:lnTo>
                  <a:lnTo>
                    <a:pt x="1048" y="696"/>
                  </a:lnTo>
                  <a:lnTo>
                    <a:pt x="1041" y="725"/>
                  </a:lnTo>
                  <a:lnTo>
                    <a:pt x="1028" y="754"/>
                  </a:lnTo>
                  <a:lnTo>
                    <a:pt x="1021" y="783"/>
                  </a:lnTo>
                  <a:lnTo>
                    <a:pt x="981" y="805"/>
                  </a:lnTo>
                  <a:lnTo>
                    <a:pt x="954" y="834"/>
                  </a:lnTo>
                  <a:lnTo>
                    <a:pt x="947" y="863"/>
                  </a:lnTo>
                  <a:lnTo>
                    <a:pt x="940" y="892"/>
                  </a:lnTo>
                  <a:lnTo>
                    <a:pt x="927" y="921"/>
                  </a:lnTo>
                  <a:lnTo>
                    <a:pt x="920" y="950"/>
                  </a:lnTo>
                  <a:lnTo>
                    <a:pt x="913" y="979"/>
                  </a:lnTo>
                  <a:lnTo>
                    <a:pt x="907" y="1008"/>
                  </a:lnTo>
                  <a:lnTo>
                    <a:pt x="880" y="1037"/>
                  </a:lnTo>
                  <a:lnTo>
                    <a:pt x="873" y="1066"/>
                  </a:lnTo>
                  <a:lnTo>
                    <a:pt x="860" y="1103"/>
                  </a:lnTo>
                  <a:lnTo>
                    <a:pt x="853" y="1132"/>
                  </a:lnTo>
                  <a:lnTo>
                    <a:pt x="839" y="1161"/>
                  </a:lnTo>
                  <a:lnTo>
                    <a:pt x="826" y="1190"/>
                  </a:lnTo>
                  <a:lnTo>
                    <a:pt x="813" y="1219"/>
                  </a:lnTo>
                  <a:lnTo>
                    <a:pt x="792" y="1248"/>
                  </a:lnTo>
                  <a:lnTo>
                    <a:pt x="772" y="1277"/>
                  </a:lnTo>
                  <a:lnTo>
                    <a:pt x="745" y="1299"/>
                  </a:lnTo>
                  <a:lnTo>
                    <a:pt x="719" y="1313"/>
                  </a:lnTo>
                  <a:lnTo>
                    <a:pt x="692" y="1320"/>
                  </a:lnTo>
                  <a:lnTo>
                    <a:pt x="665" y="1328"/>
                  </a:lnTo>
                  <a:lnTo>
                    <a:pt x="638" y="1328"/>
                  </a:lnTo>
                  <a:lnTo>
                    <a:pt x="611" y="1320"/>
                  </a:lnTo>
                  <a:lnTo>
                    <a:pt x="584" y="1320"/>
                  </a:lnTo>
                  <a:lnTo>
                    <a:pt x="557" y="1320"/>
                  </a:lnTo>
                  <a:lnTo>
                    <a:pt x="531" y="1320"/>
                  </a:lnTo>
                  <a:lnTo>
                    <a:pt x="504" y="1320"/>
                  </a:lnTo>
                  <a:lnTo>
                    <a:pt x="477" y="1320"/>
                  </a:lnTo>
                  <a:lnTo>
                    <a:pt x="450" y="1320"/>
                  </a:lnTo>
                  <a:lnTo>
                    <a:pt x="423" y="1349"/>
                  </a:lnTo>
                  <a:lnTo>
                    <a:pt x="396" y="1364"/>
                  </a:lnTo>
                  <a:lnTo>
                    <a:pt x="376" y="1335"/>
                  </a:lnTo>
                  <a:lnTo>
                    <a:pt x="356" y="1306"/>
                  </a:lnTo>
                  <a:lnTo>
                    <a:pt x="336" y="1277"/>
                  </a:lnTo>
                  <a:lnTo>
                    <a:pt x="316" y="1248"/>
                  </a:lnTo>
                  <a:lnTo>
                    <a:pt x="289" y="1233"/>
                  </a:lnTo>
                  <a:lnTo>
                    <a:pt x="262" y="1219"/>
                  </a:lnTo>
                  <a:lnTo>
                    <a:pt x="235" y="1190"/>
                  </a:lnTo>
                  <a:lnTo>
                    <a:pt x="208" y="1175"/>
                  </a:lnTo>
                  <a:lnTo>
                    <a:pt x="181" y="1168"/>
                  </a:lnTo>
                  <a:lnTo>
                    <a:pt x="154" y="1168"/>
                  </a:lnTo>
                  <a:lnTo>
                    <a:pt x="128" y="1175"/>
                  </a:lnTo>
                  <a:lnTo>
                    <a:pt x="101" y="1175"/>
                  </a:lnTo>
                  <a:lnTo>
                    <a:pt x="74" y="1175"/>
                  </a:lnTo>
                  <a:lnTo>
                    <a:pt x="40" y="1168"/>
                  </a:lnTo>
                  <a:lnTo>
                    <a:pt x="13" y="1161"/>
                  </a:lnTo>
                  <a:lnTo>
                    <a:pt x="40" y="1182"/>
                  </a:lnTo>
                  <a:lnTo>
                    <a:pt x="74" y="1197"/>
                  </a:lnTo>
                  <a:lnTo>
                    <a:pt x="101" y="1197"/>
                  </a:lnTo>
                  <a:lnTo>
                    <a:pt x="107" y="1226"/>
                  </a:lnTo>
                  <a:lnTo>
                    <a:pt x="141" y="1240"/>
                  </a:lnTo>
                  <a:lnTo>
                    <a:pt x="168" y="1255"/>
                  </a:lnTo>
                  <a:lnTo>
                    <a:pt x="195" y="1270"/>
                  </a:lnTo>
                  <a:lnTo>
                    <a:pt x="222" y="1299"/>
                  </a:lnTo>
                  <a:lnTo>
                    <a:pt x="235" y="1328"/>
                  </a:lnTo>
                  <a:lnTo>
                    <a:pt x="269" y="1349"/>
                  </a:lnTo>
                  <a:lnTo>
                    <a:pt x="296" y="1349"/>
                  </a:lnTo>
                  <a:lnTo>
                    <a:pt x="322" y="1364"/>
                  </a:lnTo>
                  <a:lnTo>
                    <a:pt x="349" y="1386"/>
                  </a:lnTo>
                  <a:lnTo>
                    <a:pt x="369" y="1415"/>
                  </a:lnTo>
                  <a:lnTo>
                    <a:pt x="376" y="1444"/>
                  </a:lnTo>
                  <a:lnTo>
                    <a:pt x="369" y="1473"/>
                  </a:lnTo>
                  <a:lnTo>
                    <a:pt x="356" y="1531"/>
                  </a:lnTo>
                  <a:lnTo>
                    <a:pt x="356" y="1560"/>
                  </a:lnTo>
                  <a:lnTo>
                    <a:pt x="356" y="1632"/>
                  </a:lnTo>
                  <a:lnTo>
                    <a:pt x="356" y="1661"/>
                  </a:lnTo>
                  <a:lnTo>
                    <a:pt x="349" y="1690"/>
                  </a:lnTo>
                  <a:lnTo>
                    <a:pt x="322" y="1719"/>
                  </a:lnTo>
                  <a:lnTo>
                    <a:pt x="309" y="1748"/>
                  </a:lnTo>
                  <a:lnTo>
                    <a:pt x="309" y="1785"/>
                  </a:lnTo>
                  <a:lnTo>
                    <a:pt x="296" y="1821"/>
                  </a:lnTo>
                  <a:lnTo>
                    <a:pt x="275" y="1857"/>
                  </a:lnTo>
                  <a:lnTo>
                    <a:pt x="262" y="1886"/>
                  </a:lnTo>
                  <a:lnTo>
                    <a:pt x="255" y="1915"/>
                  </a:lnTo>
                  <a:lnTo>
                    <a:pt x="235" y="1951"/>
                  </a:lnTo>
                  <a:lnTo>
                    <a:pt x="215" y="1988"/>
                  </a:lnTo>
                  <a:lnTo>
                    <a:pt x="195" y="2024"/>
                  </a:lnTo>
                  <a:lnTo>
                    <a:pt x="175" y="2053"/>
                  </a:lnTo>
                  <a:lnTo>
                    <a:pt x="168" y="2082"/>
                  </a:lnTo>
                  <a:lnTo>
                    <a:pt x="161" y="2111"/>
                  </a:lnTo>
                  <a:lnTo>
                    <a:pt x="154" y="2147"/>
                  </a:lnTo>
                  <a:lnTo>
                    <a:pt x="148" y="2184"/>
                  </a:lnTo>
                  <a:lnTo>
                    <a:pt x="134" y="2213"/>
                  </a:lnTo>
                  <a:lnTo>
                    <a:pt x="121" y="2242"/>
                  </a:lnTo>
                  <a:lnTo>
                    <a:pt x="107" y="2271"/>
                  </a:lnTo>
                  <a:lnTo>
                    <a:pt x="87" y="2300"/>
                  </a:lnTo>
                  <a:lnTo>
                    <a:pt x="67" y="2329"/>
                  </a:lnTo>
                  <a:lnTo>
                    <a:pt x="60" y="2358"/>
                  </a:lnTo>
                  <a:lnTo>
                    <a:pt x="47" y="2387"/>
                  </a:lnTo>
                  <a:lnTo>
                    <a:pt x="40" y="2416"/>
                  </a:lnTo>
                  <a:lnTo>
                    <a:pt x="27" y="2452"/>
                  </a:lnTo>
                  <a:lnTo>
                    <a:pt x="20" y="2481"/>
                  </a:lnTo>
                  <a:lnTo>
                    <a:pt x="13" y="2510"/>
                  </a:lnTo>
                  <a:lnTo>
                    <a:pt x="0" y="2539"/>
                  </a:lnTo>
                  <a:lnTo>
                    <a:pt x="20" y="2510"/>
                  </a:lnTo>
                  <a:lnTo>
                    <a:pt x="34" y="2481"/>
                  </a:lnTo>
                  <a:lnTo>
                    <a:pt x="54" y="2445"/>
                  </a:lnTo>
                  <a:lnTo>
                    <a:pt x="67" y="2416"/>
                  </a:lnTo>
                  <a:lnTo>
                    <a:pt x="81" y="2387"/>
                  </a:lnTo>
                  <a:lnTo>
                    <a:pt x="94" y="2358"/>
                  </a:lnTo>
                  <a:lnTo>
                    <a:pt x="107" y="2329"/>
                  </a:lnTo>
                  <a:lnTo>
                    <a:pt x="128" y="2300"/>
                  </a:lnTo>
                  <a:lnTo>
                    <a:pt x="148" y="2271"/>
                  </a:lnTo>
                  <a:lnTo>
                    <a:pt x="168" y="2242"/>
                  </a:lnTo>
                  <a:lnTo>
                    <a:pt x="175" y="2213"/>
                  </a:lnTo>
                  <a:lnTo>
                    <a:pt x="188" y="2176"/>
                  </a:lnTo>
                  <a:lnTo>
                    <a:pt x="201" y="2147"/>
                  </a:lnTo>
                  <a:lnTo>
                    <a:pt x="215" y="2118"/>
                  </a:lnTo>
                  <a:lnTo>
                    <a:pt x="222" y="2060"/>
                  </a:lnTo>
                  <a:lnTo>
                    <a:pt x="235" y="2031"/>
                  </a:lnTo>
                  <a:lnTo>
                    <a:pt x="242" y="2002"/>
                  </a:lnTo>
                  <a:lnTo>
                    <a:pt x="269" y="1973"/>
                  </a:lnTo>
                  <a:lnTo>
                    <a:pt x="296" y="1951"/>
                  </a:lnTo>
                  <a:lnTo>
                    <a:pt x="309" y="1922"/>
                  </a:lnTo>
                  <a:lnTo>
                    <a:pt x="316" y="1886"/>
                  </a:lnTo>
                  <a:lnTo>
                    <a:pt x="329" y="1857"/>
                  </a:lnTo>
                  <a:lnTo>
                    <a:pt x="356" y="1828"/>
                  </a:lnTo>
                  <a:lnTo>
                    <a:pt x="383" y="1792"/>
                  </a:lnTo>
                  <a:lnTo>
                    <a:pt x="403" y="1763"/>
                  </a:lnTo>
                  <a:lnTo>
                    <a:pt x="416" y="1734"/>
                  </a:lnTo>
                  <a:lnTo>
                    <a:pt x="423" y="1705"/>
                  </a:lnTo>
                  <a:lnTo>
                    <a:pt x="430" y="1668"/>
                  </a:lnTo>
                  <a:lnTo>
                    <a:pt x="430" y="1639"/>
                  </a:lnTo>
                  <a:lnTo>
                    <a:pt x="430" y="1610"/>
                  </a:lnTo>
                  <a:lnTo>
                    <a:pt x="423" y="1581"/>
                  </a:lnTo>
                  <a:lnTo>
                    <a:pt x="423" y="1552"/>
                  </a:lnTo>
                  <a:lnTo>
                    <a:pt x="423" y="1523"/>
                  </a:lnTo>
                  <a:lnTo>
                    <a:pt x="423" y="1494"/>
                  </a:lnTo>
                  <a:lnTo>
                    <a:pt x="443" y="1465"/>
                  </a:lnTo>
                  <a:lnTo>
                    <a:pt x="470" y="1458"/>
                  </a:lnTo>
                  <a:lnTo>
                    <a:pt x="497" y="1444"/>
                  </a:lnTo>
                  <a:lnTo>
                    <a:pt x="524" y="1436"/>
                  </a:lnTo>
                  <a:lnTo>
                    <a:pt x="584" y="1429"/>
                  </a:lnTo>
                  <a:lnTo>
                    <a:pt x="618" y="1415"/>
                  </a:lnTo>
                  <a:lnTo>
                    <a:pt x="651" y="1407"/>
                  </a:lnTo>
                  <a:lnTo>
                    <a:pt x="678" y="1393"/>
                  </a:lnTo>
                  <a:lnTo>
                    <a:pt x="719" y="1393"/>
                  </a:lnTo>
                  <a:lnTo>
                    <a:pt x="766" y="1378"/>
                  </a:lnTo>
                  <a:lnTo>
                    <a:pt x="792" y="1364"/>
                  </a:lnTo>
                  <a:lnTo>
                    <a:pt x="819" y="1349"/>
                  </a:lnTo>
                  <a:lnTo>
                    <a:pt x="846" y="1320"/>
                  </a:lnTo>
                  <a:lnTo>
                    <a:pt x="853" y="1284"/>
                  </a:lnTo>
                  <a:lnTo>
                    <a:pt x="866" y="1255"/>
                  </a:lnTo>
                  <a:lnTo>
                    <a:pt x="866" y="1211"/>
                  </a:lnTo>
                  <a:lnTo>
                    <a:pt x="880" y="1161"/>
                  </a:lnTo>
                  <a:lnTo>
                    <a:pt x="893" y="1103"/>
                  </a:lnTo>
                  <a:lnTo>
                    <a:pt x="907" y="1074"/>
                  </a:lnTo>
                  <a:lnTo>
                    <a:pt x="947" y="1059"/>
                  </a:lnTo>
                  <a:lnTo>
                    <a:pt x="974" y="1037"/>
                  </a:lnTo>
                  <a:lnTo>
                    <a:pt x="1001" y="1008"/>
                  </a:lnTo>
                  <a:lnTo>
                    <a:pt x="1014" y="979"/>
                  </a:lnTo>
                  <a:lnTo>
                    <a:pt x="1021" y="950"/>
                  </a:lnTo>
                  <a:lnTo>
                    <a:pt x="1034" y="914"/>
                  </a:lnTo>
                  <a:lnTo>
                    <a:pt x="1041" y="885"/>
                  </a:lnTo>
                  <a:lnTo>
                    <a:pt x="1048" y="856"/>
                  </a:lnTo>
                  <a:lnTo>
                    <a:pt x="1054" y="820"/>
                  </a:lnTo>
                  <a:lnTo>
                    <a:pt x="1061" y="791"/>
                  </a:lnTo>
                  <a:lnTo>
                    <a:pt x="1075" y="762"/>
                  </a:lnTo>
                  <a:lnTo>
                    <a:pt x="1088" y="733"/>
                  </a:lnTo>
                  <a:lnTo>
                    <a:pt x="1095" y="704"/>
                  </a:lnTo>
                  <a:lnTo>
                    <a:pt x="1108" y="675"/>
                  </a:lnTo>
                  <a:lnTo>
                    <a:pt x="1108" y="646"/>
                  </a:lnTo>
                  <a:lnTo>
                    <a:pt x="1115" y="617"/>
                  </a:lnTo>
                  <a:lnTo>
                    <a:pt x="1115" y="588"/>
                  </a:lnTo>
                  <a:lnTo>
                    <a:pt x="1115" y="551"/>
                  </a:lnTo>
                  <a:lnTo>
                    <a:pt x="1108" y="522"/>
                  </a:lnTo>
                  <a:lnTo>
                    <a:pt x="1108" y="493"/>
                  </a:lnTo>
                  <a:lnTo>
                    <a:pt x="1101" y="464"/>
                  </a:lnTo>
                  <a:lnTo>
                    <a:pt x="1088" y="435"/>
                  </a:lnTo>
                  <a:lnTo>
                    <a:pt x="1081" y="406"/>
                  </a:lnTo>
                  <a:lnTo>
                    <a:pt x="1081" y="377"/>
                  </a:lnTo>
                  <a:lnTo>
                    <a:pt x="1081" y="348"/>
                  </a:lnTo>
                  <a:lnTo>
                    <a:pt x="1081" y="319"/>
                  </a:lnTo>
                  <a:lnTo>
                    <a:pt x="1081" y="290"/>
                  </a:lnTo>
                  <a:lnTo>
                    <a:pt x="1088" y="261"/>
                  </a:lnTo>
                  <a:lnTo>
                    <a:pt x="1095" y="232"/>
                  </a:lnTo>
                  <a:lnTo>
                    <a:pt x="1108" y="203"/>
                  </a:lnTo>
                  <a:lnTo>
                    <a:pt x="1128" y="167"/>
                  </a:lnTo>
                  <a:lnTo>
                    <a:pt x="1135" y="138"/>
                  </a:lnTo>
                  <a:lnTo>
                    <a:pt x="1135" y="109"/>
                  </a:lnTo>
                  <a:lnTo>
                    <a:pt x="1128" y="80"/>
                  </a:lnTo>
                  <a:lnTo>
                    <a:pt x="1122" y="51"/>
                  </a:lnTo>
                </a:path>
              </a:pathLst>
            </a:custGeom>
            <a:solidFill>
              <a:srgbClr val="6D6D6D"/>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2" name="Freeform 11"/>
            <p:cNvSpPr>
              <a:spLocks/>
            </p:cNvSpPr>
            <p:nvPr/>
          </p:nvSpPr>
          <p:spPr bwMode="auto">
            <a:xfrm>
              <a:off x="1328" y="1009"/>
              <a:ext cx="1978" cy="422"/>
            </a:xfrm>
            <a:custGeom>
              <a:avLst/>
              <a:gdLst>
                <a:gd name="T0" fmla="*/ 87 w 1978"/>
                <a:gd name="T1" fmla="*/ 65 h 422"/>
                <a:gd name="T2" fmla="*/ 168 w 1978"/>
                <a:gd name="T3" fmla="*/ 51 h 422"/>
                <a:gd name="T4" fmla="*/ 222 w 1978"/>
                <a:gd name="T5" fmla="*/ 44 h 422"/>
                <a:gd name="T6" fmla="*/ 276 w 1978"/>
                <a:gd name="T7" fmla="*/ 29 h 422"/>
                <a:gd name="T8" fmla="*/ 370 w 1978"/>
                <a:gd name="T9" fmla="*/ 7 h 422"/>
                <a:gd name="T10" fmla="*/ 451 w 1978"/>
                <a:gd name="T11" fmla="*/ 0 h 422"/>
                <a:gd name="T12" fmla="*/ 504 w 1978"/>
                <a:gd name="T13" fmla="*/ 0 h 422"/>
                <a:gd name="T14" fmla="*/ 558 w 1978"/>
                <a:gd name="T15" fmla="*/ 22 h 422"/>
                <a:gd name="T16" fmla="*/ 632 w 1978"/>
                <a:gd name="T17" fmla="*/ 51 h 422"/>
                <a:gd name="T18" fmla="*/ 693 w 1978"/>
                <a:gd name="T19" fmla="*/ 80 h 422"/>
                <a:gd name="T20" fmla="*/ 746 w 1978"/>
                <a:gd name="T21" fmla="*/ 87 h 422"/>
                <a:gd name="T22" fmla="*/ 800 w 1978"/>
                <a:gd name="T23" fmla="*/ 94 h 422"/>
                <a:gd name="T24" fmla="*/ 867 w 1978"/>
                <a:gd name="T25" fmla="*/ 131 h 422"/>
                <a:gd name="T26" fmla="*/ 921 w 1978"/>
                <a:gd name="T27" fmla="*/ 138 h 422"/>
                <a:gd name="T28" fmla="*/ 982 w 1978"/>
                <a:gd name="T29" fmla="*/ 145 h 422"/>
                <a:gd name="T30" fmla="*/ 1036 w 1978"/>
                <a:gd name="T31" fmla="*/ 167 h 422"/>
                <a:gd name="T32" fmla="*/ 1150 w 1978"/>
                <a:gd name="T33" fmla="*/ 189 h 422"/>
                <a:gd name="T34" fmla="*/ 1231 w 1978"/>
                <a:gd name="T35" fmla="*/ 196 h 422"/>
                <a:gd name="T36" fmla="*/ 1291 w 1978"/>
                <a:gd name="T37" fmla="*/ 225 h 422"/>
                <a:gd name="T38" fmla="*/ 1352 w 1978"/>
                <a:gd name="T39" fmla="*/ 254 h 422"/>
                <a:gd name="T40" fmla="*/ 1432 w 1978"/>
                <a:gd name="T41" fmla="*/ 261 h 422"/>
                <a:gd name="T42" fmla="*/ 1493 w 1978"/>
                <a:gd name="T43" fmla="*/ 276 h 422"/>
                <a:gd name="T44" fmla="*/ 1580 w 1978"/>
                <a:gd name="T45" fmla="*/ 290 h 422"/>
                <a:gd name="T46" fmla="*/ 1634 w 1978"/>
                <a:gd name="T47" fmla="*/ 305 h 422"/>
                <a:gd name="T48" fmla="*/ 1695 w 1978"/>
                <a:gd name="T49" fmla="*/ 327 h 422"/>
                <a:gd name="T50" fmla="*/ 1748 w 1978"/>
                <a:gd name="T51" fmla="*/ 356 h 422"/>
                <a:gd name="T52" fmla="*/ 1809 w 1978"/>
                <a:gd name="T53" fmla="*/ 392 h 422"/>
                <a:gd name="T54" fmla="*/ 1869 w 1978"/>
                <a:gd name="T55" fmla="*/ 392 h 422"/>
                <a:gd name="T56" fmla="*/ 1950 w 1978"/>
                <a:gd name="T57" fmla="*/ 399 h 422"/>
                <a:gd name="T58" fmla="*/ 1950 w 1978"/>
                <a:gd name="T59" fmla="*/ 414 h 422"/>
                <a:gd name="T60" fmla="*/ 1883 w 1978"/>
                <a:gd name="T61" fmla="*/ 421 h 422"/>
                <a:gd name="T62" fmla="*/ 1829 w 1978"/>
                <a:gd name="T63" fmla="*/ 414 h 422"/>
                <a:gd name="T64" fmla="*/ 1775 w 1978"/>
                <a:gd name="T65" fmla="*/ 414 h 422"/>
                <a:gd name="T66" fmla="*/ 1721 w 1978"/>
                <a:gd name="T67" fmla="*/ 363 h 422"/>
                <a:gd name="T68" fmla="*/ 1661 w 1978"/>
                <a:gd name="T69" fmla="*/ 341 h 422"/>
                <a:gd name="T70" fmla="*/ 1594 w 1978"/>
                <a:gd name="T71" fmla="*/ 319 h 422"/>
                <a:gd name="T72" fmla="*/ 1533 w 1978"/>
                <a:gd name="T73" fmla="*/ 305 h 422"/>
                <a:gd name="T74" fmla="*/ 1479 w 1978"/>
                <a:gd name="T75" fmla="*/ 290 h 422"/>
                <a:gd name="T76" fmla="*/ 1405 w 1978"/>
                <a:gd name="T77" fmla="*/ 276 h 422"/>
                <a:gd name="T78" fmla="*/ 1352 w 1978"/>
                <a:gd name="T79" fmla="*/ 269 h 422"/>
                <a:gd name="T80" fmla="*/ 1298 w 1978"/>
                <a:gd name="T81" fmla="*/ 261 h 422"/>
                <a:gd name="T82" fmla="*/ 1231 w 1978"/>
                <a:gd name="T83" fmla="*/ 218 h 422"/>
                <a:gd name="T84" fmla="*/ 1170 w 1978"/>
                <a:gd name="T85" fmla="*/ 196 h 422"/>
                <a:gd name="T86" fmla="*/ 1110 w 1978"/>
                <a:gd name="T87" fmla="*/ 203 h 422"/>
                <a:gd name="T88" fmla="*/ 1056 w 1978"/>
                <a:gd name="T89" fmla="*/ 203 h 422"/>
                <a:gd name="T90" fmla="*/ 1002 w 1978"/>
                <a:gd name="T91" fmla="*/ 181 h 422"/>
                <a:gd name="T92" fmla="*/ 948 w 1978"/>
                <a:gd name="T93" fmla="*/ 152 h 422"/>
                <a:gd name="T94" fmla="*/ 867 w 1978"/>
                <a:gd name="T95" fmla="*/ 152 h 422"/>
                <a:gd name="T96" fmla="*/ 814 w 1978"/>
                <a:gd name="T97" fmla="*/ 116 h 422"/>
                <a:gd name="T98" fmla="*/ 760 w 1978"/>
                <a:gd name="T99" fmla="*/ 102 h 422"/>
                <a:gd name="T100" fmla="*/ 699 w 1978"/>
                <a:gd name="T101" fmla="*/ 80 h 422"/>
                <a:gd name="T102" fmla="*/ 646 w 1978"/>
                <a:gd name="T103" fmla="*/ 58 h 422"/>
                <a:gd name="T104" fmla="*/ 585 w 1978"/>
                <a:gd name="T105" fmla="*/ 44 h 422"/>
                <a:gd name="T106" fmla="*/ 531 w 1978"/>
                <a:gd name="T107" fmla="*/ 29 h 422"/>
                <a:gd name="T108" fmla="*/ 464 w 1978"/>
                <a:gd name="T109" fmla="*/ 15 h 422"/>
                <a:gd name="T110" fmla="*/ 377 w 1978"/>
                <a:gd name="T111" fmla="*/ 15 h 422"/>
                <a:gd name="T112" fmla="*/ 316 w 1978"/>
                <a:gd name="T113" fmla="*/ 15 h 422"/>
                <a:gd name="T114" fmla="*/ 262 w 1978"/>
                <a:gd name="T115" fmla="*/ 36 h 422"/>
                <a:gd name="T116" fmla="*/ 202 w 1978"/>
                <a:gd name="T117" fmla="*/ 58 h 422"/>
                <a:gd name="T118" fmla="*/ 134 w 1978"/>
                <a:gd name="T119" fmla="*/ 87 h 422"/>
                <a:gd name="T120" fmla="*/ 81 w 1978"/>
                <a:gd name="T121" fmla="*/ 94 h 422"/>
                <a:gd name="T122" fmla="*/ 27 w 1978"/>
                <a:gd name="T123" fmla="*/ 80 h 422"/>
                <a:gd name="T124" fmla="*/ 27 w 1978"/>
                <a:gd name="T125" fmla="*/ 73 h 4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78" h="422">
                  <a:moveTo>
                    <a:pt x="40" y="73"/>
                  </a:moveTo>
                  <a:lnTo>
                    <a:pt x="87" y="65"/>
                  </a:lnTo>
                  <a:lnTo>
                    <a:pt x="128" y="58"/>
                  </a:lnTo>
                  <a:lnTo>
                    <a:pt x="168" y="51"/>
                  </a:lnTo>
                  <a:lnTo>
                    <a:pt x="195" y="51"/>
                  </a:lnTo>
                  <a:lnTo>
                    <a:pt x="222" y="44"/>
                  </a:lnTo>
                  <a:lnTo>
                    <a:pt x="249" y="29"/>
                  </a:lnTo>
                  <a:lnTo>
                    <a:pt x="276" y="29"/>
                  </a:lnTo>
                  <a:lnTo>
                    <a:pt x="309" y="22"/>
                  </a:lnTo>
                  <a:lnTo>
                    <a:pt x="370" y="7"/>
                  </a:lnTo>
                  <a:lnTo>
                    <a:pt x="403" y="7"/>
                  </a:lnTo>
                  <a:lnTo>
                    <a:pt x="451" y="0"/>
                  </a:lnTo>
                  <a:lnTo>
                    <a:pt x="477" y="0"/>
                  </a:lnTo>
                  <a:lnTo>
                    <a:pt x="504" y="0"/>
                  </a:lnTo>
                  <a:lnTo>
                    <a:pt x="531" y="22"/>
                  </a:lnTo>
                  <a:lnTo>
                    <a:pt x="558" y="22"/>
                  </a:lnTo>
                  <a:lnTo>
                    <a:pt x="585" y="36"/>
                  </a:lnTo>
                  <a:lnTo>
                    <a:pt x="632" y="51"/>
                  </a:lnTo>
                  <a:lnTo>
                    <a:pt x="666" y="65"/>
                  </a:lnTo>
                  <a:lnTo>
                    <a:pt x="693" y="80"/>
                  </a:lnTo>
                  <a:lnTo>
                    <a:pt x="720" y="80"/>
                  </a:lnTo>
                  <a:lnTo>
                    <a:pt x="746" y="87"/>
                  </a:lnTo>
                  <a:lnTo>
                    <a:pt x="773" y="87"/>
                  </a:lnTo>
                  <a:lnTo>
                    <a:pt x="800" y="94"/>
                  </a:lnTo>
                  <a:lnTo>
                    <a:pt x="834" y="109"/>
                  </a:lnTo>
                  <a:lnTo>
                    <a:pt x="867" y="131"/>
                  </a:lnTo>
                  <a:lnTo>
                    <a:pt x="894" y="138"/>
                  </a:lnTo>
                  <a:lnTo>
                    <a:pt x="921" y="138"/>
                  </a:lnTo>
                  <a:lnTo>
                    <a:pt x="955" y="138"/>
                  </a:lnTo>
                  <a:lnTo>
                    <a:pt x="982" y="145"/>
                  </a:lnTo>
                  <a:lnTo>
                    <a:pt x="1009" y="145"/>
                  </a:lnTo>
                  <a:lnTo>
                    <a:pt x="1036" y="167"/>
                  </a:lnTo>
                  <a:lnTo>
                    <a:pt x="1089" y="189"/>
                  </a:lnTo>
                  <a:lnTo>
                    <a:pt x="1150" y="189"/>
                  </a:lnTo>
                  <a:lnTo>
                    <a:pt x="1177" y="189"/>
                  </a:lnTo>
                  <a:lnTo>
                    <a:pt x="1231" y="196"/>
                  </a:lnTo>
                  <a:lnTo>
                    <a:pt x="1257" y="211"/>
                  </a:lnTo>
                  <a:lnTo>
                    <a:pt x="1291" y="225"/>
                  </a:lnTo>
                  <a:lnTo>
                    <a:pt x="1318" y="240"/>
                  </a:lnTo>
                  <a:lnTo>
                    <a:pt x="1352" y="254"/>
                  </a:lnTo>
                  <a:lnTo>
                    <a:pt x="1385" y="254"/>
                  </a:lnTo>
                  <a:lnTo>
                    <a:pt x="1432" y="261"/>
                  </a:lnTo>
                  <a:lnTo>
                    <a:pt x="1459" y="269"/>
                  </a:lnTo>
                  <a:lnTo>
                    <a:pt x="1493" y="276"/>
                  </a:lnTo>
                  <a:lnTo>
                    <a:pt x="1533" y="283"/>
                  </a:lnTo>
                  <a:lnTo>
                    <a:pt x="1580" y="290"/>
                  </a:lnTo>
                  <a:lnTo>
                    <a:pt x="1607" y="290"/>
                  </a:lnTo>
                  <a:lnTo>
                    <a:pt x="1634" y="305"/>
                  </a:lnTo>
                  <a:lnTo>
                    <a:pt x="1668" y="312"/>
                  </a:lnTo>
                  <a:lnTo>
                    <a:pt x="1695" y="327"/>
                  </a:lnTo>
                  <a:lnTo>
                    <a:pt x="1721" y="341"/>
                  </a:lnTo>
                  <a:lnTo>
                    <a:pt x="1748" y="356"/>
                  </a:lnTo>
                  <a:lnTo>
                    <a:pt x="1782" y="385"/>
                  </a:lnTo>
                  <a:lnTo>
                    <a:pt x="1809" y="392"/>
                  </a:lnTo>
                  <a:lnTo>
                    <a:pt x="1843" y="392"/>
                  </a:lnTo>
                  <a:lnTo>
                    <a:pt x="1869" y="392"/>
                  </a:lnTo>
                  <a:lnTo>
                    <a:pt x="1923" y="392"/>
                  </a:lnTo>
                  <a:lnTo>
                    <a:pt x="1950" y="399"/>
                  </a:lnTo>
                  <a:lnTo>
                    <a:pt x="1977" y="406"/>
                  </a:lnTo>
                  <a:lnTo>
                    <a:pt x="1950" y="414"/>
                  </a:lnTo>
                  <a:lnTo>
                    <a:pt x="1923" y="421"/>
                  </a:lnTo>
                  <a:lnTo>
                    <a:pt x="1883" y="421"/>
                  </a:lnTo>
                  <a:lnTo>
                    <a:pt x="1856" y="421"/>
                  </a:lnTo>
                  <a:lnTo>
                    <a:pt x="1829" y="414"/>
                  </a:lnTo>
                  <a:lnTo>
                    <a:pt x="1802" y="414"/>
                  </a:lnTo>
                  <a:lnTo>
                    <a:pt x="1775" y="414"/>
                  </a:lnTo>
                  <a:lnTo>
                    <a:pt x="1742" y="392"/>
                  </a:lnTo>
                  <a:lnTo>
                    <a:pt x="1721" y="363"/>
                  </a:lnTo>
                  <a:lnTo>
                    <a:pt x="1695" y="356"/>
                  </a:lnTo>
                  <a:lnTo>
                    <a:pt x="1661" y="341"/>
                  </a:lnTo>
                  <a:lnTo>
                    <a:pt x="1627" y="327"/>
                  </a:lnTo>
                  <a:lnTo>
                    <a:pt x="1594" y="319"/>
                  </a:lnTo>
                  <a:lnTo>
                    <a:pt x="1560" y="312"/>
                  </a:lnTo>
                  <a:lnTo>
                    <a:pt x="1533" y="305"/>
                  </a:lnTo>
                  <a:lnTo>
                    <a:pt x="1506" y="298"/>
                  </a:lnTo>
                  <a:lnTo>
                    <a:pt x="1479" y="290"/>
                  </a:lnTo>
                  <a:lnTo>
                    <a:pt x="1432" y="283"/>
                  </a:lnTo>
                  <a:lnTo>
                    <a:pt x="1405" y="276"/>
                  </a:lnTo>
                  <a:lnTo>
                    <a:pt x="1379" y="269"/>
                  </a:lnTo>
                  <a:lnTo>
                    <a:pt x="1352" y="269"/>
                  </a:lnTo>
                  <a:lnTo>
                    <a:pt x="1325" y="269"/>
                  </a:lnTo>
                  <a:lnTo>
                    <a:pt x="1298" y="261"/>
                  </a:lnTo>
                  <a:lnTo>
                    <a:pt x="1264" y="240"/>
                  </a:lnTo>
                  <a:lnTo>
                    <a:pt x="1231" y="218"/>
                  </a:lnTo>
                  <a:lnTo>
                    <a:pt x="1197" y="203"/>
                  </a:lnTo>
                  <a:lnTo>
                    <a:pt x="1170" y="196"/>
                  </a:lnTo>
                  <a:lnTo>
                    <a:pt x="1136" y="196"/>
                  </a:lnTo>
                  <a:lnTo>
                    <a:pt x="1110" y="203"/>
                  </a:lnTo>
                  <a:lnTo>
                    <a:pt x="1083" y="203"/>
                  </a:lnTo>
                  <a:lnTo>
                    <a:pt x="1056" y="203"/>
                  </a:lnTo>
                  <a:lnTo>
                    <a:pt x="1029" y="196"/>
                  </a:lnTo>
                  <a:lnTo>
                    <a:pt x="1002" y="181"/>
                  </a:lnTo>
                  <a:lnTo>
                    <a:pt x="975" y="167"/>
                  </a:lnTo>
                  <a:lnTo>
                    <a:pt x="948" y="152"/>
                  </a:lnTo>
                  <a:lnTo>
                    <a:pt x="894" y="152"/>
                  </a:lnTo>
                  <a:lnTo>
                    <a:pt x="867" y="152"/>
                  </a:lnTo>
                  <a:lnTo>
                    <a:pt x="841" y="138"/>
                  </a:lnTo>
                  <a:lnTo>
                    <a:pt x="814" y="116"/>
                  </a:lnTo>
                  <a:lnTo>
                    <a:pt x="787" y="102"/>
                  </a:lnTo>
                  <a:lnTo>
                    <a:pt x="760" y="102"/>
                  </a:lnTo>
                  <a:lnTo>
                    <a:pt x="726" y="94"/>
                  </a:lnTo>
                  <a:lnTo>
                    <a:pt x="699" y="80"/>
                  </a:lnTo>
                  <a:lnTo>
                    <a:pt x="672" y="65"/>
                  </a:lnTo>
                  <a:lnTo>
                    <a:pt x="646" y="58"/>
                  </a:lnTo>
                  <a:lnTo>
                    <a:pt x="612" y="51"/>
                  </a:lnTo>
                  <a:lnTo>
                    <a:pt x="585" y="44"/>
                  </a:lnTo>
                  <a:lnTo>
                    <a:pt x="558" y="36"/>
                  </a:lnTo>
                  <a:lnTo>
                    <a:pt x="531" y="29"/>
                  </a:lnTo>
                  <a:lnTo>
                    <a:pt x="498" y="22"/>
                  </a:lnTo>
                  <a:lnTo>
                    <a:pt x="464" y="15"/>
                  </a:lnTo>
                  <a:lnTo>
                    <a:pt x="430" y="15"/>
                  </a:lnTo>
                  <a:lnTo>
                    <a:pt x="377" y="15"/>
                  </a:lnTo>
                  <a:lnTo>
                    <a:pt x="343" y="15"/>
                  </a:lnTo>
                  <a:lnTo>
                    <a:pt x="316" y="15"/>
                  </a:lnTo>
                  <a:lnTo>
                    <a:pt x="289" y="29"/>
                  </a:lnTo>
                  <a:lnTo>
                    <a:pt x="262" y="36"/>
                  </a:lnTo>
                  <a:lnTo>
                    <a:pt x="235" y="44"/>
                  </a:lnTo>
                  <a:lnTo>
                    <a:pt x="202" y="58"/>
                  </a:lnTo>
                  <a:lnTo>
                    <a:pt x="168" y="73"/>
                  </a:lnTo>
                  <a:lnTo>
                    <a:pt x="134" y="87"/>
                  </a:lnTo>
                  <a:lnTo>
                    <a:pt x="108" y="94"/>
                  </a:lnTo>
                  <a:lnTo>
                    <a:pt x="81" y="94"/>
                  </a:lnTo>
                  <a:lnTo>
                    <a:pt x="54" y="94"/>
                  </a:lnTo>
                  <a:lnTo>
                    <a:pt x="27" y="80"/>
                  </a:lnTo>
                  <a:lnTo>
                    <a:pt x="0" y="65"/>
                  </a:lnTo>
                  <a:lnTo>
                    <a:pt x="27" y="73"/>
                  </a:lnTo>
                  <a:lnTo>
                    <a:pt x="40" y="73"/>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3" name="Freeform 12"/>
            <p:cNvSpPr>
              <a:spLocks/>
            </p:cNvSpPr>
            <p:nvPr/>
          </p:nvSpPr>
          <p:spPr bwMode="auto">
            <a:xfrm>
              <a:off x="3466" y="559"/>
              <a:ext cx="1830" cy="880"/>
            </a:xfrm>
            <a:custGeom>
              <a:avLst/>
              <a:gdLst>
                <a:gd name="T0" fmla="*/ 27 w 1827"/>
                <a:gd name="T1" fmla="*/ 864 h 880"/>
                <a:gd name="T2" fmla="*/ 101 w 1827"/>
                <a:gd name="T3" fmla="*/ 850 h 880"/>
                <a:gd name="T4" fmla="*/ 154 w 1827"/>
                <a:gd name="T5" fmla="*/ 814 h 880"/>
                <a:gd name="T6" fmla="*/ 262 w 1827"/>
                <a:gd name="T7" fmla="*/ 785 h 880"/>
                <a:gd name="T8" fmla="*/ 323 w 1827"/>
                <a:gd name="T9" fmla="*/ 726 h 880"/>
                <a:gd name="T10" fmla="*/ 377 w 1827"/>
                <a:gd name="T11" fmla="*/ 697 h 880"/>
                <a:gd name="T12" fmla="*/ 431 w 1827"/>
                <a:gd name="T13" fmla="*/ 661 h 880"/>
                <a:gd name="T14" fmla="*/ 498 w 1827"/>
                <a:gd name="T15" fmla="*/ 625 h 880"/>
                <a:gd name="T16" fmla="*/ 578 w 1827"/>
                <a:gd name="T17" fmla="*/ 610 h 880"/>
                <a:gd name="T18" fmla="*/ 652 w 1827"/>
                <a:gd name="T19" fmla="*/ 588 h 880"/>
                <a:gd name="T20" fmla="*/ 706 w 1827"/>
                <a:gd name="T21" fmla="*/ 559 h 880"/>
                <a:gd name="T22" fmla="*/ 766 w 1827"/>
                <a:gd name="T23" fmla="*/ 501 h 880"/>
                <a:gd name="T24" fmla="*/ 840 w 1827"/>
                <a:gd name="T25" fmla="*/ 465 h 880"/>
                <a:gd name="T26" fmla="*/ 887 w 1827"/>
                <a:gd name="T27" fmla="*/ 407 h 880"/>
                <a:gd name="T28" fmla="*/ 914 w 1827"/>
                <a:gd name="T29" fmla="*/ 341 h 880"/>
                <a:gd name="T30" fmla="*/ 969 w 1827"/>
                <a:gd name="T31" fmla="*/ 283 h 880"/>
                <a:gd name="T32" fmla="*/ 1029 w 1827"/>
                <a:gd name="T33" fmla="*/ 240 h 880"/>
                <a:gd name="T34" fmla="*/ 1096 w 1827"/>
                <a:gd name="T35" fmla="*/ 203 h 880"/>
                <a:gd name="T36" fmla="*/ 1177 w 1827"/>
                <a:gd name="T37" fmla="*/ 174 h 880"/>
                <a:gd name="T38" fmla="*/ 1244 w 1827"/>
                <a:gd name="T39" fmla="*/ 174 h 880"/>
                <a:gd name="T40" fmla="*/ 1338 w 1827"/>
                <a:gd name="T41" fmla="*/ 145 h 880"/>
                <a:gd name="T42" fmla="*/ 1392 w 1827"/>
                <a:gd name="T43" fmla="*/ 123 h 880"/>
                <a:gd name="T44" fmla="*/ 1445 w 1827"/>
                <a:gd name="T45" fmla="*/ 109 h 880"/>
                <a:gd name="T46" fmla="*/ 1499 w 1827"/>
                <a:gd name="T47" fmla="*/ 94 h 880"/>
                <a:gd name="T48" fmla="*/ 1587 w 1827"/>
                <a:gd name="T49" fmla="*/ 94 h 880"/>
                <a:gd name="T50" fmla="*/ 1641 w 1827"/>
                <a:gd name="T51" fmla="*/ 73 h 880"/>
                <a:gd name="T52" fmla="*/ 1701 w 1827"/>
                <a:gd name="T53" fmla="*/ 44 h 880"/>
                <a:gd name="T54" fmla="*/ 1769 w 1827"/>
                <a:gd name="T55" fmla="*/ 22 h 880"/>
                <a:gd name="T56" fmla="*/ 1829 w 1827"/>
                <a:gd name="T57" fmla="*/ 0 h 880"/>
                <a:gd name="T58" fmla="*/ 1769 w 1827"/>
                <a:gd name="T59" fmla="*/ 22 h 880"/>
                <a:gd name="T60" fmla="*/ 1708 w 1827"/>
                <a:gd name="T61" fmla="*/ 80 h 880"/>
                <a:gd name="T62" fmla="*/ 1628 w 1827"/>
                <a:gd name="T63" fmla="*/ 102 h 880"/>
                <a:gd name="T64" fmla="*/ 1567 w 1827"/>
                <a:gd name="T65" fmla="*/ 116 h 880"/>
                <a:gd name="T66" fmla="*/ 1486 w 1827"/>
                <a:gd name="T67" fmla="*/ 138 h 880"/>
                <a:gd name="T68" fmla="*/ 1432 w 1827"/>
                <a:gd name="T69" fmla="*/ 145 h 880"/>
                <a:gd name="T70" fmla="*/ 1372 w 1827"/>
                <a:gd name="T71" fmla="*/ 160 h 880"/>
                <a:gd name="T72" fmla="*/ 1304 w 1827"/>
                <a:gd name="T73" fmla="*/ 174 h 880"/>
                <a:gd name="T74" fmla="*/ 1244 w 1827"/>
                <a:gd name="T75" fmla="*/ 203 h 880"/>
                <a:gd name="T76" fmla="*/ 1177 w 1827"/>
                <a:gd name="T77" fmla="*/ 218 h 880"/>
                <a:gd name="T78" fmla="*/ 1123 w 1827"/>
                <a:gd name="T79" fmla="*/ 240 h 880"/>
                <a:gd name="T80" fmla="*/ 1069 w 1827"/>
                <a:gd name="T81" fmla="*/ 262 h 880"/>
                <a:gd name="T82" fmla="*/ 1016 w 1827"/>
                <a:gd name="T83" fmla="*/ 298 h 880"/>
                <a:gd name="T84" fmla="*/ 962 w 1827"/>
                <a:gd name="T85" fmla="*/ 327 h 880"/>
                <a:gd name="T86" fmla="*/ 914 w 1827"/>
                <a:gd name="T87" fmla="*/ 370 h 880"/>
                <a:gd name="T88" fmla="*/ 887 w 1827"/>
                <a:gd name="T89" fmla="*/ 443 h 880"/>
                <a:gd name="T90" fmla="*/ 847 w 1827"/>
                <a:gd name="T91" fmla="*/ 509 h 880"/>
                <a:gd name="T92" fmla="*/ 793 w 1827"/>
                <a:gd name="T93" fmla="*/ 545 h 880"/>
                <a:gd name="T94" fmla="*/ 733 w 1827"/>
                <a:gd name="T95" fmla="*/ 567 h 880"/>
                <a:gd name="T96" fmla="*/ 666 w 1827"/>
                <a:gd name="T97" fmla="*/ 588 h 880"/>
                <a:gd name="T98" fmla="*/ 592 w 1827"/>
                <a:gd name="T99" fmla="*/ 610 h 880"/>
                <a:gd name="T100" fmla="*/ 538 w 1827"/>
                <a:gd name="T101" fmla="*/ 647 h 880"/>
                <a:gd name="T102" fmla="*/ 478 w 1827"/>
                <a:gd name="T103" fmla="*/ 654 h 880"/>
                <a:gd name="T104" fmla="*/ 404 w 1827"/>
                <a:gd name="T105" fmla="*/ 676 h 880"/>
                <a:gd name="T106" fmla="*/ 357 w 1827"/>
                <a:gd name="T107" fmla="*/ 734 h 880"/>
                <a:gd name="T108" fmla="*/ 302 w 1827"/>
                <a:gd name="T109" fmla="*/ 777 h 880"/>
                <a:gd name="T110" fmla="*/ 208 w 1827"/>
                <a:gd name="T111" fmla="*/ 799 h 880"/>
                <a:gd name="T112" fmla="*/ 154 w 1827"/>
                <a:gd name="T113" fmla="*/ 835 h 880"/>
                <a:gd name="T114" fmla="*/ 101 w 1827"/>
                <a:gd name="T115" fmla="*/ 872 h 880"/>
                <a:gd name="T116" fmla="*/ 47 w 1827"/>
                <a:gd name="T117" fmla="*/ 879 h 880"/>
                <a:gd name="T118" fmla="*/ 0 w 1827"/>
                <a:gd name="T119" fmla="*/ 864 h 8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27" h="880">
                  <a:moveTo>
                    <a:pt x="0" y="864"/>
                  </a:moveTo>
                  <a:lnTo>
                    <a:pt x="27" y="864"/>
                  </a:lnTo>
                  <a:lnTo>
                    <a:pt x="67" y="857"/>
                  </a:lnTo>
                  <a:lnTo>
                    <a:pt x="101" y="850"/>
                  </a:lnTo>
                  <a:lnTo>
                    <a:pt x="128" y="843"/>
                  </a:lnTo>
                  <a:lnTo>
                    <a:pt x="154" y="814"/>
                  </a:lnTo>
                  <a:lnTo>
                    <a:pt x="215" y="799"/>
                  </a:lnTo>
                  <a:lnTo>
                    <a:pt x="262" y="785"/>
                  </a:lnTo>
                  <a:lnTo>
                    <a:pt x="289" y="763"/>
                  </a:lnTo>
                  <a:lnTo>
                    <a:pt x="322" y="726"/>
                  </a:lnTo>
                  <a:lnTo>
                    <a:pt x="349" y="705"/>
                  </a:lnTo>
                  <a:lnTo>
                    <a:pt x="376" y="697"/>
                  </a:lnTo>
                  <a:lnTo>
                    <a:pt x="403" y="683"/>
                  </a:lnTo>
                  <a:lnTo>
                    <a:pt x="430" y="661"/>
                  </a:lnTo>
                  <a:lnTo>
                    <a:pt x="463" y="632"/>
                  </a:lnTo>
                  <a:lnTo>
                    <a:pt x="497" y="625"/>
                  </a:lnTo>
                  <a:lnTo>
                    <a:pt x="537" y="617"/>
                  </a:lnTo>
                  <a:lnTo>
                    <a:pt x="577" y="610"/>
                  </a:lnTo>
                  <a:lnTo>
                    <a:pt x="618" y="603"/>
                  </a:lnTo>
                  <a:lnTo>
                    <a:pt x="651" y="588"/>
                  </a:lnTo>
                  <a:lnTo>
                    <a:pt x="678" y="581"/>
                  </a:lnTo>
                  <a:lnTo>
                    <a:pt x="705" y="559"/>
                  </a:lnTo>
                  <a:lnTo>
                    <a:pt x="732" y="530"/>
                  </a:lnTo>
                  <a:lnTo>
                    <a:pt x="765" y="501"/>
                  </a:lnTo>
                  <a:lnTo>
                    <a:pt x="792" y="479"/>
                  </a:lnTo>
                  <a:lnTo>
                    <a:pt x="839" y="465"/>
                  </a:lnTo>
                  <a:lnTo>
                    <a:pt x="859" y="436"/>
                  </a:lnTo>
                  <a:lnTo>
                    <a:pt x="886" y="407"/>
                  </a:lnTo>
                  <a:lnTo>
                    <a:pt x="900" y="370"/>
                  </a:lnTo>
                  <a:lnTo>
                    <a:pt x="913" y="341"/>
                  </a:lnTo>
                  <a:lnTo>
                    <a:pt x="933" y="312"/>
                  </a:lnTo>
                  <a:lnTo>
                    <a:pt x="967" y="283"/>
                  </a:lnTo>
                  <a:lnTo>
                    <a:pt x="1000" y="262"/>
                  </a:lnTo>
                  <a:lnTo>
                    <a:pt x="1027" y="240"/>
                  </a:lnTo>
                  <a:lnTo>
                    <a:pt x="1061" y="218"/>
                  </a:lnTo>
                  <a:lnTo>
                    <a:pt x="1094" y="203"/>
                  </a:lnTo>
                  <a:lnTo>
                    <a:pt x="1121" y="189"/>
                  </a:lnTo>
                  <a:lnTo>
                    <a:pt x="1175" y="174"/>
                  </a:lnTo>
                  <a:lnTo>
                    <a:pt x="1202" y="182"/>
                  </a:lnTo>
                  <a:lnTo>
                    <a:pt x="1242" y="174"/>
                  </a:lnTo>
                  <a:lnTo>
                    <a:pt x="1302" y="167"/>
                  </a:lnTo>
                  <a:lnTo>
                    <a:pt x="1336" y="145"/>
                  </a:lnTo>
                  <a:lnTo>
                    <a:pt x="1363" y="131"/>
                  </a:lnTo>
                  <a:lnTo>
                    <a:pt x="1390" y="123"/>
                  </a:lnTo>
                  <a:lnTo>
                    <a:pt x="1416" y="116"/>
                  </a:lnTo>
                  <a:lnTo>
                    <a:pt x="1443" y="109"/>
                  </a:lnTo>
                  <a:lnTo>
                    <a:pt x="1470" y="102"/>
                  </a:lnTo>
                  <a:lnTo>
                    <a:pt x="1497" y="94"/>
                  </a:lnTo>
                  <a:lnTo>
                    <a:pt x="1524" y="94"/>
                  </a:lnTo>
                  <a:lnTo>
                    <a:pt x="1584" y="94"/>
                  </a:lnTo>
                  <a:lnTo>
                    <a:pt x="1611" y="87"/>
                  </a:lnTo>
                  <a:lnTo>
                    <a:pt x="1638" y="73"/>
                  </a:lnTo>
                  <a:lnTo>
                    <a:pt x="1672" y="58"/>
                  </a:lnTo>
                  <a:lnTo>
                    <a:pt x="1698" y="44"/>
                  </a:lnTo>
                  <a:lnTo>
                    <a:pt x="1732" y="36"/>
                  </a:lnTo>
                  <a:lnTo>
                    <a:pt x="1766" y="22"/>
                  </a:lnTo>
                  <a:lnTo>
                    <a:pt x="1799" y="15"/>
                  </a:lnTo>
                  <a:lnTo>
                    <a:pt x="1826" y="0"/>
                  </a:lnTo>
                  <a:lnTo>
                    <a:pt x="1792" y="0"/>
                  </a:lnTo>
                  <a:lnTo>
                    <a:pt x="1766" y="22"/>
                  </a:lnTo>
                  <a:lnTo>
                    <a:pt x="1732" y="51"/>
                  </a:lnTo>
                  <a:lnTo>
                    <a:pt x="1705" y="80"/>
                  </a:lnTo>
                  <a:lnTo>
                    <a:pt x="1678" y="102"/>
                  </a:lnTo>
                  <a:lnTo>
                    <a:pt x="1625" y="102"/>
                  </a:lnTo>
                  <a:lnTo>
                    <a:pt x="1598" y="109"/>
                  </a:lnTo>
                  <a:lnTo>
                    <a:pt x="1564" y="116"/>
                  </a:lnTo>
                  <a:lnTo>
                    <a:pt x="1531" y="131"/>
                  </a:lnTo>
                  <a:lnTo>
                    <a:pt x="1484" y="138"/>
                  </a:lnTo>
                  <a:lnTo>
                    <a:pt x="1457" y="145"/>
                  </a:lnTo>
                  <a:lnTo>
                    <a:pt x="1430" y="145"/>
                  </a:lnTo>
                  <a:lnTo>
                    <a:pt x="1396" y="160"/>
                  </a:lnTo>
                  <a:lnTo>
                    <a:pt x="1370" y="160"/>
                  </a:lnTo>
                  <a:lnTo>
                    <a:pt x="1329" y="167"/>
                  </a:lnTo>
                  <a:lnTo>
                    <a:pt x="1302" y="174"/>
                  </a:lnTo>
                  <a:lnTo>
                    <a:pt x="1276" y="189"/>
                  </a:lnTo>
                  <a:lnTo>
                    <a:pt x="1242" y="203"/>
                  </a:lnTo>
                  <a:lnTo>
                    <a:pt x="1208" y="218"/>
                  </a:lnTo>
                  <a:lnTo>
                    <a:pt x="1175" y="218"/>
                  </a:lnTo>
                  <a:lnTo>
                    <a:pt x="1148" y="225"/>
                  </a:lnTo>
                  <a:lnTo>
                    <a:pt x="1121" y="240"/>
                  </a:lnTo>
                  <a:lnTo>
                    <a:pt x="1094" y="247"/>
                  </a:lnTo>
                  <a:lnTo>
                    <a:pt x="1067" y="262"/>
                  </a:lnTo>
                  <a:lnTo>
                    <a:pt x="1041" y="276"/>
                  </a:lnTo>
                  <a:lnTo>
                    <a:pt x="1014" y="298"/>
                  </a:lnTo>
                  <a:lnTo>
                    <a:pt x="987" y="312"/>
                  </a:lnTo>
                  <a:lnTo>
                    <a:pt x="960" y="327"/>
                  </a:lnTo>
                  <a:lnTo>
                    <a:pt x="933" y="341"/>
                  </a:lnTo>
                  <a:lnTo>
                    <a:pt x="913" y="370"/>
                  </a:lnTo>
                  <a:lnTo>
                    <a:pt x="893" y="400"/>
                  </a:lnTo>
                  <a:lnTo>
                    <a:pt x="886" y="443"/>
                  </a:lnTo>
                  <a:lnTo>
                    <a:pt x="866" y="472"/>
                  </a:lnTo>
                  <a:lnTo>
                    <a:pt x="846" y="509"/>
                  </a:lnTo>
                  <a:lnTo>
                    <a:pt x="819" y="530"/>
                  </a:lnTo>
                  <a:lnTo>
                    <a:pt x="792" y="545"/>
                  </a:lnTo>
                  <a:lnTo>
                    <a:pt x="759" y="559"/>
                  </a:lnTo>
                  <a:lnTo>
                    <a:pt x="732" y="567"/>
                  </a:lnTo>
                  <a:lnTo>
                    <a:pt x="705" y="581"/>
                  </a:lnTo>
                  <a:lnTo>
                    <a:pt x="665" y="588"/>
                  </a:lnTo>
                  <a:lnTo>
                    <a:pt x="638" y="596"/>
                  </a:lnTo>
                  <a:lnTo>
                    <a:pt x="591" y="610"/>
                  </a:lnTo>
                  <a:lnTo>
                    <a:pt x="564" y="632"/>
                  </a:lnTo>
                  <a:lnTo>
                    <a:pt x="537" y="647"/>
                  </a:lnTo>
                  <a:lnTo>
                    <a:pt x="503" y="654"/>
                  </a:lnTo>
                  <a:lnTo>
                    <a:pt x="477" y="654"/>
                  </a:lnTo>
                  <a:lnTo>
                    <a:pt x="436" y="661"/>
                  </a:lnTo>
                  <a:lnTo>
                    <a:pt x="403" y="676"/>
                  </a:lnTo>
                  <a:lnTo>
                    <a:pt x="376" y="697"/>
                  </a:lnTo>
                  <a:lnTo>
                    <a:pt x="356" y="734"/>
                  </a:lnTo>
                  <a:lnTo>
                    <a:pt x="329" y="756"/>
                  </a:lnTo>
                  <a:lnTo>
                    <a:pt x="302" y="777"/>
                  </a:lnTo>
                  <a:lnTo>
                    <a:pt x="262" y="785"/>
                  </a:lnTo>
                  <a:lnTo>
                    <a:pt x="208" y="799"/>
                  </a:lnTo>
                  <a:lnTo>
                    <a:pt x="181" y="821"/>
                  </a:lnTo>
                  <a:lnTo>
                    <a:pt x="154" y="835"/>
                  </a:lnTo>
                  <a:lnTo>
                    <a:pt x="128" y="857"/>
                  </a:lnTo>
                  <a:lnTo>
                    <a:pt x="101" y="872"/>
                  </a:lnTo>
                  <a:lnTo>
                    <a:pt x="74" y="879"/>
                  </a:lnTo>
                  <a:lnTo>
                    <a:pt x="47" y="879"/>
                  </a:lnTo>
                  <a:lnTo>
                    <a:pt x="13" y="872"/>
                  </a:lnTo>
                  <a:lnTo>
                    <a:pt x="0" y="864"/>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4" name="Freeform 13"/>
            <p:cNvSpPr>
              <a:spLocks/>
            </p:cNvSpPr>
            <p:nvPr/>
          </p:nvSpPr>
          <p:spPr bwMode="auto">
            <a:xfrm>
              <a:off x="531" y="356"/>
              <a:ext cx="4815" cy="3462"/>
            </a:xfrm>
            <a:custGeom>
              <a:avLst/>
              <a:gdLst>
                <a:gd name="T0" fmla="*/ 444 w 4812"/>
                <a:gd name="T1" fmla="*/ 348 h 3462"/>
                <a:gd name="T2" fmla="*/ 818 w 4812"/>
                <a:gd name="T3" fmla="*/ 664 h 3462"/>
                <a:gd name="T4" fmla="*/ 1191 w 4812"/>
                <a:gd name="T5" fmla="*/ 925 h 3462"/>
                <a:gd name="T6" fmla="*/ 1615 w 4812"/>
                <a:gd name="T7" fmla="*/ 1252 h 3462"/>
                <a:gd name="T8" fmla="*/ 2059 w 4812"/>
                <a:gd name="T9" fmla="*/ 1611 h 3462"/>
                <a:gd name="T10" fmla="*/ 2423 w 4812"/>
                <a:gd name="T11" fmla="*/ 1926 h 3462"/>
                <a:gd name="T12" fmla="*/ 2675 w 4812"/>
                <a:gd name="T13" fmla="*/ 2362 h 3462"/>
                <a:gd name="T14" fmla="*/ 2250 w 4812"/>
                <a:gd name="T15" fmla="*/ 2318 h 3462"/>
                <a:gd name="T16" fmla="*/ 1816 w 4812"/>
                <a:gd name="T17" fmla="*/ 2307 h 3462"/>
                <a:gd name="T18" fmla="*/ 1312 w 4812"/>
                <a:gd name="T19" fmla="*/ 2373 h 3462"/>
                <a:gd name="T20" fmla="*/ 919 w 4812"/>
                <a:gd name="T21" fmla="*/ 2318 h 3462"/>
                <a:gd name="T22" fmla="*/ 474 w 4812"/>
                <a:gd name="T23" fmla="*/ 2122 h 3462"/>
                <a:gd name="T24" fmla="*/ 30 w 4812"/>
                <a:gd name="T25" fmla="*/ 1752 h 3462"/>
                <a:gd name="T26" fmla="*/ 403 w 4812"/>
                <a:gd name="T27" fmla="*/ 2090 h 3462"/>
                <a:gd name="T28" fmla="*/ 828 w 4812"/>
                <a:gd name="T29" fmla="*/ 2296 h 3462"/>
                <a:gd name="T30" fmla="*/ 635 w 4812"/>
                <a:gd name="T31" fmla="*/ 2416 h 3462"/>
                <a:gd name="T32" fmla="*/ 212 w 4812"/>
                <a:gd name="T33" fmla="*/ 2569 h 3462"/>
                <a:gd name="T34" fmla="*/ 252 w 4812"/>
                <a:gd name="T35" fmla="*/ 2612 h 3462"/>
                <a:gd name="T36" fmla="*/ 676 w 4812"/>
                <a:gd name="T37" fmla="*/ 2438 h 3462"/>
                <a:gd name="T38" fmla="*/ 1090 w 4812"/>
                <a:gd name="T39" fmla="*/ 2405 h 3462"/>
                <a:gd name="T40" fmla="*/ 1554 w 4812"/>
                <a:gd name="T41" fmla="*/ 2569 h 3462"/>
                <a:gd name="T42" fmla="*/ 1625 w 4812"/>
                <a:gd name="T43" fmla="*/ 3004 h 3462"/>
                <a:gd name="T44" fmla="*/ 1070 w 4812"/>
                <a:gd name="T45" fmla="*/ 3189 h 3462"/>
                <a:gd name="T46" fmla="*/ 595 w 4812"/>
                <a:gd name="T47" fmla="*/ 3298 h 3462"/>
                <a:gd name="T48" fmla="*/ 161 w 4812"/>
                <a:gd name="T49" fmla="*/ 3341 h 3462"/>
                <a:gd name="T50" fmla="*/ 292 w 4812"/>
                <a:gd name="T51" fmla="*/ 3320 h 3462"/>
                <a:gd name="T52" fmla="*/ 767 w 4812"/>
                <a:gd name="T53" fmla="*/ 3298 h 3462"/>
                <a:gd name="T54" fmla="*/ 1242 w 4812"/>
                <a:gd name="T55" fmla="*/ 3189 h 3462"/>
                <a:gd name="T56" fmla="*/ 1655 w 4812"/>
                <a:gd name="T57" fmla="*/ 2982 h 3462"/>
                <a:gd name="T58" fmla="*/ 2089 w 4812"/>
                <a:gd name="T59" fmla="*/ 2917 h 3462"/>
                <a:gd name="T60" fmla="*/ 2523 w 4812"/>
                <a:gd name="T61" fmla="*/ 3058 h 3462"/>
                <a:gd name="T62" fmla="*/ 2977 w 4812"/>
                <a:gd name="T63" fmla="*/ 3200 h 3462"/>
                <a:gd name="T64" fmla="*/ 3492 w 4812"/>
                <a:gd name="T65" fmla="*/ 3309 h 3462"/>
                <a:gd name="T66" fmla="*/ 3946 w 4812"/>
                <a:gd name="T67" fmla="*/ 3385 h 3462"/>
                <a:gd name="T68" fmla="*/ 4411 w 4812"/>
                <a:gd name="T69" fmla="*/ 3450 h 3462"/>
                <a:gd name="T70" fmla="*/ 4300 w 4812"/>
                <a:gd name="T71" fmla="*/ 3439 h 3462"/>
                <a:gd name="T72" fmla="*/ 3784 w 4812"/>
                <a:gd name="T73" fmla="*/ 3330 h 3462"/>
                <a:gd name="T74" fmla="*/ 3199 w 4812"/>
                <a:gd name="T75" fmla="*/ 3200 h 3462"/>
                <a:gd name="T76" fmla="*/ 2735 w 4812"/>
                <a:gd name="T77" fmla="*/ 3124 h 3462"/>
                <a:gd name="T78" fmla="*/ 2200 w 4812"/>
                <a:gd name="T79" fmla="*/ 2884 h 3462"/>
                <a:gd name="T80" fmla="*/ 1685 w 4812"/>
                <a:gd name="T81" fmla="*/ 2677 h 3462"/>
                <a:gd name="T82" fmla="*/ 1221 w 4812"/>
                <a:gd name="T83" fmla="*/ 2471 h 3462"/>
                <a:gd name="T84" fmla="*/ 1494 w 4812"/>
                <a:gd name="T85" fmla="*/ 2394 h 3462"/>
                <a:gd name="T86" fmla="*/ 2079 w 4812"/>
                <a:gd name="T87" fmla="*/ 2318 h 3462"/>
                <a:gd name="T88" fmla="*/ 2584 w 4812"/>
                <a:gd name="T89" fmla="*/ 2362 h 3462"/>
                <a:gd name="T90" fmla="*/ 3058 w 4812"/>
                <a:gd name="T91" fmla="*/ 2569 h 3462"/>
                <a:gd name="T92" fmla="*/ 3502 w 4812"/>
                <a:gd name="T93" fmla="*/ 2743 h 3462"/>
                <a:gd name="T94" fmla="*/ 4078 w 4812"/>
                <a:gd name="T95" fmla="*/ 3004 h 3462"/>
                <a:gd name="T96" fmla="*/ 4572 w 4812"/>
                <a:gd name="T97" fmla="*/ 3243 h 3462"/>
                <a:gd name="T98" fmla="*/ 4653 w 4812"/>
                <a:gd name="T99" fmla="*/ 3265 h 3462"/>
                <a:gd name="T100" fmla="*/ 4199 w 4812"/>
                <a:gd name="T101" fmla="*/ 3015 h 3462"/>
                <a:gd name="T102" fmla="*/ 3744 w 4812"/>
                <a:gd name="T103" fmla="*/ 2764 h 3462"/>
                <a:gd name="T104" fmla="*/ 3280 w 4812"/>
                <a:gd name="T105" fmla="*/ 2634 h 3462"/>
                <a:gd name="T106" fmla="*/ 2735 w 4812"/>
                <a:gd name="T107" fmla="*/ 2362 h 3462"/>
                <a:gd name="T108" fmla="*/ 2463 w 4812"/>
                <a:gd name="T109" fmla="*/ 1959 h 3462"/>
                <a:gd name="T110" fmla="*/ 2169 w 4812"/>
                <a:gd name="T111" fmla="*/ 1600 h 3462"/>
                <a:gd name="T112" fmla="*/ 1766 w 4812"/>
                <a:gd name="T113" fmla="*/ 1317 h 3462"/>
                <a:gd name="T114" fmla="*/ 1363 w 4812"/>
                <a:gd name="T115" fmla="*/ 969 h 3462"/>
                <a:gd name="T116" fmla="*/ 939 w 4812"/>
                <a:gd name="T117" fmla="*/ 740 h 3462"/>
                <a:gd name="T118" fmla="*/ 595 w 4812"/>
                <a:gd name="T119" fmla="*/ 392 h 3462"/>
                <a:gd name="T120" fmla="*/ 242 w 4812"/>
                <a:gd name="T121" fmla="*/ 87 h 34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812" h="3462">
                  <a:moveTo>
                    <a:pt x="101" y="0"/>
                  </a:moveTo>
                  <a:lnTo>
                    <a:pt x="141" y="44"/>
                  </a:lnTo>
                  <a:lnTo>
                    <a:pt x="182" y="76"/>
                  </a:lnTo>
                  <a:lnTo>
                    <a:pt x="222" y="109"/>
                  </a:lnTo>
                  <a:lnTo>
                    <a:pt x="262" y="141"/>
                  </a:lnTo>
                  <a:lnTo>
                    <a:pt x="282" y="185"/>
                  </a:lnTo>
                  <a:lnTo>
                    <a:pt x="323" y="218"/>
                  </a:lnTo>
                  <a:lnTo>
                    <a:pt x="363" y="261"/>
                  </a:lnTo>
                  <a:lnTo>
                    <a:pt x="403" y="305"/>
                  </a:lnTo>
                  <a:lnTo>
                    <a:pt x="444" y="348"/>
                  </a:lnTo>
                  <a:lnTo>
                    <a:pt x="484" y="370"/>
                  </a:lnTo>
                  <a:lnTo>
                    <a:pt x="524" y="414"/>
                  </a:lnTo>
                  <a:lnTo>
                    <a:pt x="565" y="435"/>
                  </a:lnTo>
                  <a:lnTo>
                    <a:pt x="605" y="446"/>
                  </a:lnTo>
                  <a:lnTo>
                    <a:pt x="646" y="479"/>
                  </a:lnTo>
                  <a:lnTo>
                    <a:pt x="686" y="501"/>
                  </a:lnTo>
                  <a:lnTo>
                    <a:pt x="716" y="544"/>
                  </a:lnTo>
                  <a:lnTo>
                    <a:pt x="756" y="566"/>
                  </a:lnTo>
                  <a:lnTo>
                    <a:pt x="797" y="588"/>
                  </a:lnTo>
                  <a:lnTo>
                    <a:pt x="817" y="664"/>
                  </a:lnTo>
                  <a:lnTo>
                    <a:pt x="847" y="707"/>
                  </a:lnTo>
                  <a:lnTo>
                    <a:pt x="888" y="729"/>
                  </a:lnTo>
                  <a:lnTo>
                    <a:pt x="928" y="762"/>
                  </a:lnTo>
                  <a:lnTo>
                    <a:pt x="958" y="805"/>
                  </a:lnTo>
                  <a:lnTo>
                    <a:pt x="999" y="805"/>
                  </a:lnTo>
                  <a:lnTo>
                    <a:pt x="1029" y="849"/>
                  </a:lnTo>
                  <a:lnTo>
                    <a:pt x="1069" y="871"/>
                  </a:lnTo>
                  <a:lnTo>
                    <a:pt x="1109" y="892"/>
                  </a:lnTo>
                  <a:lnTo>
                    <a:pt x="1150" y="925"/>
                  </a:lnTo>
                  <a:lnTo>
                    <a:pt x="1190" y="925"/>
                  </a:lnTo>
                  <a:lnTo>
                    <a:pt x="1230" y="947"/>
                  </a:lnTo>
                  <a:lnTo>
                    <a:pt x="1281" y="969"/>
                  </a:lnTo>
                  <a:lnTo>
                    <a:pt x="1321" y="1012"/>
                  </a:lnTo>
                  <a:lnTo>
                    <a:pt x="1362" y="1023"/>
                  </a:lnTo>
                  <a:lnTo>
                    <a:pt x="1402" y="1067"/>
                  </a:lnTo>
                  <a:lnTo>
                    <a:pt x="1422" y="1121"/>
                  </a:lnTo>
                  <a:lnTo>
                    <a:pt x="1473" y="1165"/>
                  </a:lnTo>
                  <a:lnTo>
                    <a:pt x="1523" y="1197"/>
                  </a:lnTo>
                  <a:lnTo>
                    <a:pt x="1573" y="1241"/>
                  </a:lnTo>
                  <a:lnTo>
                    <a:pt x="1614" y="1252"/>
                  </a:lnTo>
                  <a:lnTo>
                    <a:pt x="1664" y="1284"/>
                  </a:lnTo>
                  <a:lnTo>
                    <a:pt x="1705" y="1328"/>
                  </a:lnTo>
                  <a:lnTo>
                    <a:pt x="1795" y="1350"/>
                  </a:lnTo>
                  <a:lnTo>
                    <a:pt x="1836" y="1382"/>
                  </a:lnTo>
                  <a:lnTo>
                    <a:pt x="1856" y="1437"/>
                  </a:lnTo>
                  <a:lnTo>
                    <a:pt x="1866" y="1513"/>
                  </a:lnTo>
                  <a:lnTo>
                    <a:pt x="1916" y="1556"/>
                  </a:lnTo>
                  <a:lnTo>
                    <a:pt x="1967" y="1567"/>
                  </a:lnTo>
                  <a:lnTo>
                    <a:pt x="2017" y="1578"/>
                  </a:lnTo>
                  <a:lnTo>
                    <a:pt x="2058" y="1611"/>
                  </a:lnTo>
                  <a:lnTo>
                    <a:pt x="2098" y="1643"/>
                  </a:lnTo>
                  <a:lnTo>
                    <a:pt x="2138" y="1665"/>
                  </a:lnTo>
                  <a:lnTo>
                    <a:pt x="2199" y="1665"/>
                  </a:lnTo>
                  <a:lnTo>
                    <a:pt x="2239" y="1676"/>
                  </a:lnTo>
                  <a:lnTo>
                    <a:pt x="2279" y="1687"/>
                  </a:lnTo>
                  <a:lnTo>
                    <a:pt x="2300" y="1774"/>
                  </a:lnTo>
                  <a:lnTo>
                    <a:pt x="2320" y="1818"/>
                  </a:lnTo>
                  <a:lnTo>
                    <a:pt x="2370" y="1861"/>
                  </a:lnTo>
                  <a:lnTo>
                    <a:pt x="2411" y="1883"/>
                  </a:lnTo>
                  <a:lnTo>
                    <a:pt x="2421" y="1926"/>
                  </a:lnTo>
                  <a:lnTo>
                    <a:pt x="2431" y="1970"/>
                  </a:lnTo>
                  <a:lnTo>
                    <a:pt x="2451" y="2013"/>
                  </a:lnTo>
                  <a:lnTo>
                    <a:pt x="2481" y="2068"/>
                  </a:lnTo>
                  <a:lnTo>
                    <a:pt x="2511" y="2122"/>
                  </a:lnTo>
                  <a:lnTo>
                    <a:pt x="2521" y="2166"/>
                  </a:lnTo>
                  <a:lnTo>
                    <a:pt x="2532" y="2209"/>
                  </a:lnTo>
                  <a:lnTo>
                    <a:pt x="2552" y="2253"/>
                  </a:lnTo>
                  <a:lnTo>
                    <a:pt x="2602" y="2296"/>
                  </a:lnTo>
                  <a:lnTo>
                    <a:pt x="2643" y="2318"/>
                  </a:lnTo>
                  <a:lnTo>
                    <a:pt x="2673" y="2362"/>
                  </a:lnTo>
                  <a:lnTo>
                    <a:pt x="2632" y="2362"/>
                  </a:lnTo>
                  <a:lnTo>
                    <a:pt x="2592" y="2362"/>
                  </a:lnTo>
                  <a:lnTo>
                    <a:pt x="2542" y="2351"/>
                  </a:lnTo>
                  <a:lnTo>
                    <a:pt x="2501" y="2340"/>
                  </a:lnTo>
                  <a:lnTo>
                    <a:pt x="2461" y="2340"/>
                  </a:lnTo>
                  <a:lnTo>
                    <a:pt x="2421" y="2340"/>
                  </a:lnTo>
                  <a:lnTo>
                    <a:pt x="2380" y="2307"/>
                  </a:lnTo>
                  <a:lnTo>
                    <a:pt x="2330" y="2296"/>
                  </a:lnTo>
                  <a:lnTo>
                    <a:pt x="2290" y="2296"/>
                  </a:lnTo>
                  <a:lnTo>
                    <a:pt x="2249" y="2318"/>
                  </a:lnTo>
                  <a:lnTo>
                    <a:pt x="2209" y="2329"/>
                  </a:lnTo>
                  <a:lnTo>
                    <a:pt x="2168" y="2329"/>
                  </a:lnTo>
                  <a:lnTo>
                    <a:pt x="2128" y="2329"/>
                  </a:lnTo>
                  <a:lnTo>
                    <a:pt x="2088" y="2329"/>
                  </a:lnTo>
                  <a:lnTo>
                    <a:pt x="2047" y="2329"/>
                  </a:lnTo>
                  <a:lnTo>
                    <a:pt x="2007" y="2329"/>
                  </a:lnTo>
                  <a:lnTo>
                    <a:pt x="1957" y="2340"/>
                  </a:lnTo>
                  <a:lnTo>
                    <a:pt x="1906" y="2340"/>
                  </a:lnTo>
                  <a:lnTo>
                    <a:pt x="1866" y="2318"/>
                  </a:lnTo>
                  <a:lnTo>
                    <a:pt x="1815" y="2307"/>
                  </a:lnTo>
                  <a:lnTo>
                    <a:pt x="1745" y="2318"/>
                  </a:lnTo>
                  <a:lnTo>
                    <a:pt x="1705" y="2340"/>
                  </a:lnTo>
                  <a:lnTo>
                    <a:pt x="1664" y="2362"/>
                  </a:lnTo>
                  <a:lnTo>
                    <a:pt x="1624" y="2373"/>
                  </a:lnTo>
                  <a:lnTo>
                    <a:pt x="1583" y="2373"/>
                  </a:lnTo>
                  <a:lnTo>
                    <a:pt x="1543" y="2373"/>
                  </a:lnTo>
                  <a:lnTo>
                    <a:pt x="1473" y="2373"/>
                  </a:lnTo>
                  <a:lnTo>
                    <a:pt x="1432" y="2373"/>
                  </a:lnTo>
                  <a:lnTo>
                    <a:pt x="1352" y="2373"/>
                  </a:lnTo>
                  <a:lnTo>
                    <a:pt x="1311" y="2373"/>
                  </a:lnTo>
                  <a:lnTo>
                    <a:pt x="1271" y="2384"/>
                  </a:lnTo>
                  <a:lnTo>
                    <a:pt x="1230" y="2405"/>
                  </a:lnTo>
                  <a:lnTo>
                    <a:pt x="1190" y="2405"/>
                  </a:lnTo>
                  <a:lnTo>
                    <a:pt x="1150" y="2405"/>
                  </a:lnTo>
                  <a:lnTo>
                    <a:pt x="1109" y="2405"/>
                  </a:lnTo>
                  <a:lnTo>
                    <a:pt x="1069" y="2405"/>
                  </a:lnTo>
                  <a:lnTo>
                    <a:pt x="1029" y="2405"/>
                  </a:lnTo>
                  <a:lnTo>
                    <a:pt x="988" y="2394"/>
                  </a:lnTo>
                  <a:lnTo>
                    <a:pt x="948" y="2362"/>
                  </a:lnTo>
                  <a:lnTo>
                    <a:pt x="918" y="2318"/>
                  </a:lnTo>
                  <a:lnTo>
                    <a:pt x="877" y="2286"/>
                  </a:lnTo>
                  <a:lnTo>
                    <a:pt x="837" y="2275"/>
                  </a:lnTo>
                  <a:lnTo>
                    <a:pt x="797" y="2253"/>
                  </a:lnTo>
                  <a:lnTo>
                    <a:pt x="736" y="2242"/>
                  </a:lnTo>
                  <a:lnTo>
                    <a:pt x="696" y="2220"/>
                  </a:lnTo>
                  <a:lnTo>
                    <a:pt x="656" y="2220"/>
                  </a:lnTo>
                  <a:lnTo>
                    <a:pt x="615" y="2198"/>
                  </a:lnTo>
                  <a:lnTo>
                    <a:pt x="565" y="2144"/>
                  </a:lnTo>
                  <a:lnTo>
                    <a:pt x="524" y="2122"/>
                  </a:lnTo>
                  <a:lnTo>
                    <a:pt x="474" y="2122"/>
                  </a:lnTo>
                  <a:lnTo>
                    <a:pt x="434" y="2101"/>
                  </a:lnTo>
                  <a:lnTo>
                    <a:pt x="383" y="2057"/>
                  </a:lnTo>
                  <a:lnTo>
                    <a:pt x="313" y="2013"/>
                  </a:lnTo>
                  <a:lnTo>
                    <a:pt x="272" y="1981"/>
                  </a:lnTo>
                  <a:lnTo>
                    <a:pt x="232" y="1970"/>
                  </a:lnTo>
                  <a:lnTo>
                    <a:pt x="192" y="1937"/>
                  </a:lnTo>
                  <a:lnTo>
                    <a:pt x="161" y="1894"/>
                  </a:lnTo>
                  <a:lnTo>
                    <a:pt x="121" y="1839"/>
                  </a:lnTo>
                  <a:lnTo>
                    <a:pt x="71" y="1785"/>
                  </a:lnTo>
                  <a:lnTo>
                    <a:pt x="30" y="1752"/>
                  </a:lnTo>
                  <a:lnTo>
                    <a:pt x="50" y="1796"/>
                  </a:lnTo>
                  <a:lnTo>
                    <a:pt x="91" y="1828"/>
                  </a:lnTo>
                  <a:lnTo>
                    <a:pt x="121" y="1872"/>
                  </a:lnTo>
                  <a:lnTo>
                    <a:pt x="151" y="1916"/>
                  </a:lnTo>
                  <a:lnTo>
                    <a:pt x="192" y="1959"/>
                  </a:lnTo>
                  <a:lnTo>
                    <a:pt x="232" y="1981"/>
                  </a:lnTo>
                  <a:lnTo>
                    <a:pt x="282" y="2013"/>
                  </a:lnTo>
                  <a:lnTo>
                    <a:pt x="323" y="2035"/>
                  </a:lnTo>
                  <a:lnTo>
                    <a:pt x="363" y="2068"/>
                  </a:lnTo>
                  <a:lnTo>
                    <a:pt x="403" y="2090"/>
                  </a:lnTo>
                  <a:lnTo>
                    <a:pt x="444" y="2111"/>
                  </a:lnTo>
                  <a:lnTo>
                    <a:pt x="484" y="2122"/>
                  </a:lnTo>
                  <a:lnTo>
                    <a:pt x="524" y="2155"/>
                  </a:lnTo>
                  <a:lnTo>
                    <a:pt x="565" y="2188"/>
                  </a:lnTo>
                  <a:lnTo>
                    <a:pt x="615" y="2231"/>
                  </a:lnTo>
                  <a:lnTo>
                    <a:pt x="656" y="2231"/>
                  </a:lnTo>
                  <a:lnTo>
                    <a:pt x="696" y="2231"/>
                  </a:lnTo>
                  <a:lnTo>
                    <a:pt x="736" y="2275"/>
                  </a:lnTo>
                  <a:lnTo>
                    <a:pt x="787" y="2286"/>
                  </a:lnTo>
                  <a:lnTo>
                    <a:pt x="827" y="2296"/>
                  </a:lnTo>
                  <a:lnTo>
                    <a:pt x="908" y="2329"/>
                  </a:lnTo>
                  <a:lnTo>
                    <a:pt x="948" y="2373"/>
                  </a:lnTo>
                  <a:lnTo>
                    <a:pt x="999" y="2427"/>
                  </a:lnTo>
                  <a:lnTo>
                    <a:pt x="938" y="2438"/>
                  </a:lnTo>
                  <a:lnTo>
                    <a:pt x="888" y="2405"/>
                  </a:lnTo>
                  <a:lnTo>
                    <a:pt x="847" y="2394"/>
                  </a:lnTo>
                  <a:lnTo>
                    <a:pt x="807" y="2405"/>
                  </a:lnTo>
                  <a:lnTo>
                    <a:pt x="767" y="2427"/>
                  </a:lnTo>
                  <a:lnTo>
                    <a:pt x="716" y="2427"/>
                  </a:lnTo>
                  <a:lnTo>
                    <a:pt x="635" y="2416"/>
                  </a:lnTo>
                  <a:lnTo>
                    <a:pt x="595" y="2394"/>
                  </a:lnTo>
                  <a:lnTo>
                    <a:pt x="555" y="2405"/>
                  </a:lnTo>
                  <a:lnTo>
                    <a:pt x="514" y="2427"/>
                  </a:lnTo>
                  <a:lnTo>
                    <a:pt x="474" y="2438"/>
                  </a:lnTo>
                  <a:lnTo>
                    <a:pt x="403" y="2471"/>
                  </a:lnTo>
                  <a:lnTo>
                    <a:pt x="373" y="2547"/>
                  </a:lnTo>
                  <a:lnTo>
                    <a:pt x="333" y="2569"/>
                  </a:lnTo>
                  <a:lnTo>
                    <a:pt x="292" y="2579"/>
                  </a:lnTo>
                  <a:lnTo>
                    <a:pt x="252" y="2569"/>
                  </a:lnTo>
                  <a:lnTo>
                    <a:pt x="212" y="2569"/>
                  </a:lnTo>
                  <a:lnTo>
                    <a:pt x="171" y="2569"/>
                  </a:lnTo>
                  <a:lnTo>
                    <a:pt x="121" y="2569"/>
                  </a:lnTo>
                  <a:lnTo>
                    <a:pt x="81" y="2569"/>
                  </a:lnTo>
                  <a:lnTo>
                    <a:pt x="40" y="2569"/>
                  </a:lnTo>
                  <a:lnTo>
                    <a:pt x="0" y="2569"/>
                  </a:lnTo>
                  <a:lnTo>
                    <a:pt x="71" y="2569"/>
                  </a:lnTo>
                  <a:lnTo>
                    <a:pt x="131" y="2569"/>
                  </a:lnTo>
                  <a:lnTo>
                    <a:pt x="171" y="2590"/>
                  </a:lnTo>
                  <a:lnTo>
                    <a:pt x="212" y="2612"/>
                  </a:lnTo>
                  <a:lnTo>
                    <a:pt x="252" y="2612"/>
                  </a:lnTo>
                  <a:lnTo>
                    <a:pt x="292" y="2612"/>
                  </a:lnTo>
                  <a:lnTo>
                    <a:pt x="333" y="2590"/>
                  </a:lnTo>
                  <a:lnTo>
                    <a:pt x="373" y="2547"/>
                  </a:lnTo>
                  <a:lnTo>
                    <a:pt x="424" y="2503"/>
                  </a:lnTo>
                  <a:lnTo>
                    <a:pt x="464" y="2481"/>
                  </a:lnTo>
                  <a:lnTo>
                    <a:pt x="504" y="2449"/>
                  </a:lnTo>
                  <a:lnTo>
                    <a:pt x="555" y="2438"/>
                  </a:lnTo>
                  <a:lnTo>
                    <a:pt x="595" y="2438"/>
                  </a:lnTo>
                  <a:lnTo>
                    <a:pt x="635" y="2438"/>
                  </a:lnTo>
                  <a:lnTo>
                    <a:pt x="676" y="2438"/>
                  </a:lnTo>
                  <a:lnTo>
                    <a:pt x="716" y="2438"/>
                  </a:lnTo>
                  <a:lnTo>
                    <a:pt x="756" y="2438"/>
                  </a:lnTo>
                  <a:lnTo>
                    <a:pt x="797" y="2427"/>
                  </a:lnTo>
                  <a:lnTo>
                    <a:pt x="847" y="2416"/>
                  </a:lnTo>
                  <a:lnTo>
                    <a:pt x="888" y="2438"/>
                  </a:lnTo>
                  <a:lnTo>
                    <a:pt x="928" y="2449"/>
                  </a:lnTo>
                  <a:lnTo>
                    <a:pt x="978" y="2460"/>
                  </a:lnTo>
                  <a:lnTo>
                    <a:pt x="1019" y="2460"/>
                  </a:lnTo>
                  <a:lnTo>
                    <a:pt x="1049" y="2416"/>
                  </a:lnTo>
                  <a:lnTo>
                    <a:pt x="1089" y="2405"/>
                  </a:lnTo>
                  <a:lnTo>
                    <a:pt x="1130" y="2427"/>
                  </a:lnTo>
                  <a:lnTo>
                    <a:pt x="1170" y="2460"/>
                  </a:lnTo>
                  <a:lnTo>
                    <a:pt x="1210" y="2481"/>
                  </a:lnTo>
                  <a:lnTo>
                    <a:pt x="1251" y="2481"/>
                  </a:lnTo>
                  <a:lnTo>
                    <a:pt x="1291" y="2503"/>
                  </a:lnTo>
                  <a:lnTo>
                    <a:pt x="1341" y="2525"/>
                  </a:lnTo>
                  <a:lnTo>
                    <a:pt x="1382" y="2536"/>
                  </a:lnTo>
                  <a:lnTo>
                    <a:pt x="1422" y="2547"/>
                  </a:lnTo>
                  <a:lnTo>
                    <a:pt x="1493" y="2558"/>
                  </a:lnTo>
                  <a:lnTo>
                    <a:pt x="1553" y="2569"/>
                  </a:lnTo>
                  <a:lnTo>
                    <a:pt x="1594" y="2612"/>
                  </a:lnTo>
                  <a:lnTo>
                    <a:pt x="1604" y="2656"/>
                  </a:lnTo>
                  <a:lnTo>
                    <a:pt x="1684" y="2710"/>
                  </a:lnTo>
                  <a:lnTo>
                    <a:pt x="1725" y="2743"/>
                  </a:lnTo>
                  <a:lnTo>
                    <a:pt x="1755" y="2819"/>
                  </a:lnTo>
                  <a:lnTo>
                    <a:pt x="1785" y="2862"/>
                  </a:lnTo>
                  <a:lnTo>
                    <a:pt x="1705" y="2873"/>
                  </a:lnTo>
                  <a:lnTo>
                    <a:pt x="1664" y="2906"/>
                  </a:lnTo>
                  <a:lnTo>
                    <a:pt x="1634" y="2949"/>
                  </a:lnTo>
                  <a:lnTo>
                    <a:pt x="1624" y="3004"/>
                  </a:lnTo>
                  <a:lnTo>
                    <a:pt x="1533" y="3037"/>
                  </a:lnTo>
                  <a:lnTo>
                    <a:pt x="1452" y="3047"/>
                  </a:lnTo>
                  <a:lnTo>
                    <a:pt x="1402" y="3080"/>
                  </a:lnTo>
                  <a:lnTo>
                    <a:pt x="1352" y="3134"/>
                  </a:lnTo>
                  <a:lnTo>
                    <a:pt x="1311" y="3156"/>
                  </a:lnTo>
                  <a:lnTo>
                    <a:pt x="1271" y="3167"/>
                  </a:lnTo>
                  <a:lnTo>
                    <a:pt x="1230" y="3167"/>
                  </a:lnTo>
                  <a:lnTo>
                    <a:pt x="1190" y="3167"/>
                  </a:lnTo>
                  <a:lnTo>
                    <a:pt x="1150" y="3178"/>
                  </a:lnTo>
                  <a:lnTo>
                    <a:pt x="1069" y="3189"/>
                  </a:lnTo>
                  <a:lnTo>
                    <a:pt x="1029" y="3200"/>
                  </a:lnTo>
                  <a:lnTo>
                    <a:pt x="968" y="3211"/>
                  </a:lnTo>
                  <a:lnTo>
                    <a:pt x="908" y="3211"/>
                  </a:lnTo>
                  <a:lnTo>
                    <a:pt x="867" y="3211"/>
                  </a:lnTo>
                  <a:lnTo>
                    <a:pt x="827" y="3222"/>
                  </a:lnTo>
                  <a:lnTo>
                    <a:pt x="777" y="3243"/>
                  </a:lnTo>
                  <a:lnTo>
                    <a:pt x="736" y="3265"/>
                  </a:lnTo>
                  <a:lnTo>
                    <a:pt x="696" y="3287"/>
                  </a:lnTo>
                  <a:lnTo>
                    <a:pt x="656" y="3298"/>
                  </a:lnTo>
                  <a:lnTo>
                    <a:pt x="595" y="3298"/>
                  </a:lnTo>
                  <a:lnTo>
                    <a:pt x="555" y="3309"/>
                  </a:lnTo>
                  <a:lnTo>
                    <a:pt x="514" y="3309"/>
                  </a:lnTo>
                  <a:lnTo>
                    <a:pt x="474" y="3320"/>
                  </a:lnTo>
                  <a:lnTo>
                    <a:pt x="403" y="3320"/>
                  </a:lnTo>
                  <a:lnTo>
                    <a:pt x="363" y="3320"/>
                  </a:lnTo>
                  <a:lnTo>
                    <a:pt x="323" y="3320"/>
                  </a:lnTo>
                  <a:lnTo>
                    <a:pt x="282" y="3320"/>
                  </a:lnTo>
                  <a:lnTo>
                    <a:pt x="242" y="3320"/>
                  </a:lnTo>
                  <a:lnTo>
                    <a:pt x="202" y="3330"/>
                  </a:lnTo>
                  <a:lnTo>
                    <a:pt x="161" y="3341"/>
                  </a:lnTo>
                  <a:lnTo>
                    <a:pt x="91" y="3341"/>
                  </a:lnTo>
                  <a:lnTo>
                    <a:pt x="50" y="3352"/>
                  </a:lnTo>
                  <a:lnTo>
                    <a:pt x="10" y="3396"/>
                  </a:lnTo>
                  <a:lnTo>
                    <a:pt x="50" y="3396"/>
                  </a:lnTo>
                  <a:lnTo>
                    <a:pt x="91" y="3374"/>
                  </a:lnTo>
                  <a:lnTo>
                    <a:pt x="131" y="3352"/>
                  </a:lnTo>
                  <a:lnTo>
                    <a:pt x="171" y="3341"/>
                  </a:lnTo>
                  <a:lnTo>
                    <a:pt x="212" y="3341"/>
                  </a:lnTo>
                  <a:lnTo>
                    <a:pt x="252" y="3330"/>
                  </a:lnTo>
                  <a:lnTo>
                    <a:pt x="292" y="3320"/>
                  </a:lnTo>
                  <a:lnTo>
                    <a:pt x="333" y="3309"/>
                  </a:lnTo>
                  <a:lnTo>
                    <a:pt x="373" y="3309"/>
                  </a:lnTo>
                  <a:lnTo>
                    <a:pt x="414" y="3309"/>
                  </a:lnTo>
                  <a:lnTo>
                    <a:pt x="474" y="3320"/>
                  </a:lnTo>
                  <a:lnTo>
                    <a:pt x="555" y="3320"/>
                  </a:lnTo>
                  <a:lnTo>
                    <a:pt x="595" y="3320"/>
                  </a:lnTo>
                  <a:lnTo>
                    <a:pt x="635" y="3320"/>
                  </a:lnTo>
                  <a:lnTo>
                    <a:pt x="676" y="3309"/>
                  </a:lnTo>
                  <a:lnTo>
                    <a:pt x="716" y="3309"/>
                  </a:lnTo>
                  <a:lnTo>
                    <a:pt x="767" y="3298"/>
                  </a:lnTo>
                  <a:lnTo>
                    <a:pt x="807" y="3265"/>
                  </a:lnTo>
                  <a:lnTo>
                    <a:pt x="847" y="3243"/>
                  </a:lnTo>
                  <a:lnTo>
                    <a:pt x="888" y="3243"/>
                  </a:lnTo>
                  <a:lnTo>
                    <a:pt x="938" y="3243"/>
                  </a:lnTo>
                  <a:lnTo>
                    <a:pt x="978" y="3222"/>
                  </a:lnTo>
                  <a:lnTo>
                    <a:pt x="1029" y="3211"/>
                  </a:lnTo>
                  <a:lnTo>
                    <a:pt x="1109" y="3211"/>
                  </a:lnTo>
                  <a:lnTo>
                    <a:pt x="1150" y="3211"/>
                  </a:lnTo>
                  <a:lnTo>
                    <a:pt x="1200" y="3200"/>
                  </a:lnTo>
                  <a:lnTo>
                    <a:pt x="1241" y="3189"/>
                  </a:lnTo>
                  <a:lnTo>
                    <a:pt x="1291" y="3200"/>
                  </a:lnTo>
                  <a:lnTo>
                    <a:pt x="1341" y="3200"/>
                  </a:lnTo>
                  <a:lnTo>
                    <a:pt x="1382" y="3178"/>
                  </a:lnTo>
                  <a:lnTo>
                    <a:pt x="1412" y="3134"/>
                  </a:lnTo>
                  <a:lnTo>
                    <a:pt x="1432" y="3091"/>
                  </a:lnTo>
                  <a:lnTo>
                    <a:pt x="1473" y="3080"/>
                  </a:lnTo>
                  <a:lnTo>
                    <a:pt x="1533" y="3069"/>
                  </a:lnTo>
                  <a:lnTo>
                    <a:pt x="1573" y="3047"/>
                  </a:lnTo>
                  <a:lnTo>
                    <a:pt x="1614" y="3015"/>
                  </a:lnTo>
                  <a:lnTo>
                    <a:pt x="1654" y="2982"/>
                  </a:lnTo>
                  <a:lnTo>
                    <a:pt x="1694" y="2939"/>
                  </a:lnTo>
                  <a:lnTo>
                    <a:pt x="1735" y="2928"/>
                  </a:lnTo>
                  <a:lnTo>
                    <a:pt x="1775" y="2895"/>
                  </a:lnTo>
                  <a:lnTo>
                    <a:pt x="1815" y="2873"/>
                  </a:lnTo>
                  <a:lnTo>
                    <a:pt x="1856" y="2862"/>
                  </a:lnTo>
                  <a:lnTo>
                    <a:pt x="1896" y="2884"/>
                  </a:lnTo>
                  <a:lnTo>
                    <a:pt x="1937" y="2895"/>
                  </a:lnTo>
                  <a:lnTo>
                    <a:pt x="1977" y="2895"/>
                  </a:lnTo>
                  <a:lnTo>
                    <a:pt x="2017" y="2906"/>
                  </a:lnTo>
                  <a:lnTo>
                    <a:pt x="2088" y="2917"/>
                  </a:lnTo>
                  <a:lnTo>
                    <a:pt x="2128" y="2917"/>
                  </a:lnTo>
                  <a:lnTo>
                    <a:pt x="2189" y="2928"/>
                  </a:lnTo>
                  <a:lnTo>
                    <a:pt x="2239" y="2939"/>
                  </a:lnTo>
                  <a:lnTo>
                    <a:pt x="2279" y="2960"/>
                  </a:lnTo>
                  <a:lnTo>
                    <a:pt x="2320" y="2982"/>
                  </a:lnTo>
                  <a:lnTo>
                    <a:pt x="2360" y="3004"/>
                  </a:lnTo>
                  <a:lnTo>
                    <a:pt x="2400" y="3015"/>
                  </a:lnTo>
                  <a:lnTo>
                    <a:pt x="2441" y="3015"/>
                  </a:lnTo>
                  <a:lnTo>
                    <a:pt x="2481" y="3037"/>
                  </a:lnTo>
                  <a:lnTo>
                    <a:pt x="2521" y="3058"/>
                  </a:lnTo>
                  <a:lnTo>
                    <a:pt x="2562" y="3091"/>
                  </a:lnTo>
                  <a:lnTo>
                    <a:pt x="2622" y="3102"/>
                  </a:lnTo>
                  <a:lnTo>
                    <a:pt x="2663" y="3102"/>
                  </a:lnTo>
                  <a:lnTo>
                    <a:pt x="2703" y="3134"/>
                  </a:lnTo>
                  <a:lnTo>
                    <a:pt x="2743" y="3156"/>
                  </a:lnTo>
                  <a:lnTo>
                    <a:pt x="2784" y="3167"/>
                  </a:lnTo>
                  <a:lnTo>
                    <a:pt x="2834" y="3189"/>
                  </a:lnTo>
                  <a:lnTo>
                    <a:pt x="2874" y="3200"/>
                  </a:lnTo>
                  <a:lnTo>
                    <a:pt x="2925" y="3200"/>
                  </a:lnTo>
                  <a:lnTo>
                    <a:pt x="2975" y="3200"/>
                  </a:lnTo>
                  <a:lnTo>
                    <a:pt x="3016" y="3200"/>
                  </a:lnTo>
                  <a:lnTo>
                    <a:pt x="3066" y="3211"/>
                  </a:lnTo>
                  <a:lnTo>
                    <a:pt x="3117" y="3243"/>
                  </a:lnTo>
                  <a:lnTo>
                    <a:pt x="3167" y="3254"/>
                  </a:lnTo>
                  <a:lnTo>
                    <a:pt x="3217" y="3254"/>
                  </a:lnTo>
                  <a:lnTo>
                    <a:pt x="3308" y="3254"/>
                  </a:lnTo>
                  <a:lnTo>
                    <a:pt x="3359" y="3254"/>
                  </a:lnTo>
                  <a:lnTo>
                    <a:pt x="3399" y="3265"/>
                  </a:lnTo>
                  <a:lnTo>
                    <a:pt x="3449" y="3298"/>
                  </a:lnTo>
                  <a:lnTo>
                    <a:pt x="3490" y="3309"/>
                  </a:lnTo>
                  <a:lnTo>
                    <a:pt x="3530" y="3320"/>
                  </a:lnTo>
                  <a:lnTo>
                    <a:pt x="3581" y="3330"/>
                  </a:lnTo>
                  <a:lnTo>
                    <a:pt x="3631" y="3330"/>
                  </a:lnTo>
                  <a:lnTo>
                    <a:pt x="3671" y="3330"/>
                  </a:lnTo>
                  <a:lnTo>
                    <a:pt x="3712" y="3341"/>
                  </a:lnTo>
                  <a:lnTo>
                    <a:pt x="3752" y="3374"/>
                  </a:lnTo>
                  <a:lnTo>
                    <a:pt x="3802" y="3374"/>
                  </a:lnTo>
                  <a:lnTo>
                    <a:pt x="3843" y="3374"/>
                  </a:lnTo>
                  <a:lnTo>
                    <a:pt x="3893" y="3374"/>
                  </a:lnTo>
                  <a:lnTo>
                    <a:pt x="3944" y="3385"/>
                  </a:lnTo>
                  <a:lnTo>
                    <a:pt x="3984" y="3385"/>
                  </a:lnTo>
                  <a:lnTo>
                    <a:pt x="4024" y="3385"/>
                  </a:lnTo>
                  <a:lnTo>
                    <a:pt x="4075" y="3385"/>
                  </a:lnTo>
                  <a:lnTo>
                    <a:pt x="4125" y="3385"/>
                  </a:lnTo>
                  <a:lnTo>
                    <a:pt x="4165" y="3385"/>
                  </a:lnTo>
                  <a:lnTo>
                    <a:pt x="4216" y="3417"/>
                  </a:lnTo>
                  <a:lnTo>
                    <a:pt x="4266" y="3450"/>
                  </a:lnTo>
                  <a:lnTo>
                    <a:pt x="4307" y="3450"/>
                  </a:lnTo>
                  <a:lnTo>
                    <a:pt x="4357" y="3450"/>
                  </a:lnTo>
                  <a:lnTo>
                    <a:pt x="4408" y="3450"/>
                  </a:lnTo>
                  <a:lnTo>
                    <a:pt x="4458" y="3450"/>
                  </a:lnTo>
                  <a:lnTo>
                    <a:pt x="4498" y="3450"/>
                  </a:lnTo>
                  <a:lnTo>
                    <a:pt x="4539" y="3450"/>
                  </a:lnTo>
                  <a:lnTo>
                    <a:pt x="4589" y="3461"/>
                  </a:lnTo>
                  <a:lnTo>
                    <a:pt x="4640" y="3461"/>
                  </a:lnTo>
                  <a:lnTo>
                    <a:pt x="4549" y="3461"/>
                  </a:lnTo>
                  <a:lnTo>
                    <a:pt x="4508" y="3461"/>
                  </a:lnTo>
                  <a:lnTo>
                    <a:pt x="4428" y="3439"/>
                  </a:lnTo>
                  <a:lnTo>
                    <a:pt x="4377" y="3428"/>
                  </a:lnTo>
                  <a:lnTo>
                    <a:pt x="4297" y="3439"/>
                  </a:lnTo>
                  <a:lnTo>
                    <a:pt x="4256" y="3450"/>
                  </a:lnTo>
                  <a:lnTo>
                    <a:pt x="4216" y="3439"/>
                  </a:lnTo>
                  <a:lnTo>
                    <a:pt x="4196" y="3396"/>
                  </a:lnTo>
                  <a:lnTo>
                    <a:pt x="4105" y="3374"/>
                  </a:lnTo>
                  <a:lnTo>
                    <a:pt x="4065" y="3374"/>
                  </a:lnTo>
                  <a:lnTo>
                    <a:pt x="4014" y="3363"/>
                  </a:lnTo>
                  <a:lnTo>
                    <a:pt x="3954" y="3352"/>
                  </a:lnTo>
                  <a:lnTo>
                    <a:pt x="3873" y="3341"/>
                  </a:lnTo>
                  <a:lnTo>
                    <a:pt x="3823" y="3330"/>
                  </a:lnTo>
                  <a:lnTo>
                    <a:pt x="3782" y="3330"/>
                  </a:lnTo>
                  <a:lnTo>
                    <a:pt x="3722" y="3341"/>
                  </a:lnTo>
                  <a:lnTo>
                    <a:pt x="3611" y="3341"/>
                  </a:lnTo>
                  <a:lnTo>
                    <a:pt x="3560" y="3298"/>
                  </a:lnTo>
                  <a:lnTo>
                    <a:pt x="3520" y="3298"/>
                  </a:lnTo>
                  <a:lnTo>
                    <a:pt x="3449" y="3287"/>
                  </a:lnTo>
                  <a:lnTo>
                    <a:pt x="3369" y="3287"/>
                  </a:lnTo>
                  <a:lnTo>
                    <a:pt x="3328" y="3265"/>
                  </a:lnTo>
                  <a:lnTo>
                    <a:pt x="3278" y="3232"/>
                  </a:lnTo>
                  <a:lnTo>
                    <a:pt x="3238" y="3211"/>
                  </a:lnTo>
                  <a:lnTo>
                    <a:pt x="3197" y="3200"/>
                  </a:lnTo>
                  <a:lnTo>
                    <a:pt x="3157" y="3200"/>
                  </a:lnTo>
                  <a:lnTo>
                    <a:pt x="3117" y="3200"/>
                  </a:lnTo>
                  <a:lnTo>
                    <a:pt x="3076" y="3189"/>
                  </a:lnTo>
                  <a:lnTo>
                    <a:pt x="3016" y="3178"/>
                  </a:lnTo>
                  <a:lnTo>
                    <a:pt x="2955" y="3167"/>
                  </a:lnTo>
                  <a:lnTo>
                    <a:pt x="2915" y="3145"/>
                  </a:lnTo>
                  <a:lnTo>
                    <a:pt x="2864" y="3124"/>
                  </a:lnTo>
                  <a:lnTo>
                    <a:pt x="2824" y="3124"/>
                  </a:lnTo>
                  <a:lnTo>
                    <a:pt x="2784" y="3124"/>
                  </a:lnTo>
                  <a:lnTo>
                    <a:pt x="2733" y="3124"/>
                  </a:lnTo>
                  <a:lnTo>
                    <a:pt x="2673" y="3124"/>
                  </a:lnTo>
                  <a:lnTo>
                    <a:pt x="2592" y="3113"/>
                  </a:lnTo>
                  <a:lnTo>
                    <a:pt x="2552" y="3058"/>
                  </a:lnTo>
                  <a:lnTo>
                    <a:pt x="2511" y="3015"/>
                  </a:lnTo>
                  <a:lnTo>
                    <a:pt x="2471" y="3015"/>
                  </a:lnTo>
                  <a:lnTo>
                    <a:pt x="2380" y="3015"/>
                  </a:lnTo>
                  <a:lnTo>
                    <a:pt x="2340" y="2982"/>
                  </a:lnTo>
                  <a:lnTo>
                    <a:pt x="2300" y="2949"/>
                  </a:lnTo>
                  <a:lnTo>
                    <a:pt x="2249" y="2906"/>
                  </a:lnTo>
                  <a:lnTo>
                    <a:pt x="2199" y="2884"/>
                  </a:lnTo>
                  <a:lnTo>
                    <a:pt x="2158" y="2884"/>
                  </a:lnTo>
                  <a:lnTo>
                    <a:pt x="2108" y="2884"/>
                  </a:lnTo>
                  <a:lnTo>
                    <a:pt x="2017" y="2884"/>
                  </a:lnTo>
                  <a:lnTo>
                    <a:pt x="1977" y="2884"/>
                  </a:lnTo>
                  <a:lnTo>
                    <a:pt x="1937" y="2862"/>
                  </a:lnTo>
                  <a:lnTo>
                    <a:pt x="1826" y="2841"/>
                  </a:lnTo>
                  <a:lnTo>
                    <a:pt x="1725" y="2808"/>
                  </a:lnTo>
                  <a:lnTo>
                    <a:pt x="1705" y="2764"/>
                  </a:lnTo>
                  <a:lnTo>
                    <a:pt x="1715" y="2721"/>
                  </a:lnTo>
                  <a:lnTo>
                    <a:pt x="1684" y="2677"/>
                  </a:lnTo>
                  <a:lnTo>
                    <a:pt x="1654" y="2634"/>
                  </a:lnTo>
                  <a:lnTo>
                    <a:pt x="1624" y="2590"/>
                  </a:lnTo>
                  <a:lnTo>
                    <a:pt x="1583" y="2558"/>
                  </a:lnTo>
                  <a:lnTo>
                    <a:pt x="1543" y="2536"/>
                  </a:lnTo>
                  <a:lnTo>
                    <a:pt x="1503" y="2525"/>
                  </a:lnTo>
                  <a:lnTo>
                    <a:pt x="1422" y="2492"/>
                  </a:lnTo>
                  <a:lnTo>
                    <a:pt x="1382" y="2492"/>
                  </a:lnTo>
                  <a:lnTo>
                    <a:pt x="1341" y="2481"/>
                  </a:lnTo>
                  <a:lnTo>
                    <a:pt x="1291" y="2471"/>
                  </a:lnTo>
                  <a:lnTo>
                    <a:pt x="1220" y="2471"/>
                  </a:lnTo>
                  <a:lnTo>
                    <a:pt x="1180" y="2449"/>
                  </a:lnTo>
                  <a:lnTo>
                    <a:pt x="1140" y="2438"/>
                  </a:lnTo>
                  <a:lnTo>
                    <a:pt x="1200" y="2427"/>
                  </a:lnTo>
                  <a:lnTo>
                    <a:pt x="1241" y="2405"/>
                  </a:lnTo>
                  <a:lnTo>
                    <a:pt x="1281" y="2394"/>
                  </a:lnTo>
                  <a:lnTo>
                    <a:pt x="1331" y="2394"/>
                  </a:lnTo>
                  <a:lnTo>
                    <a:pt x="1372" y="2394"/>
                  </a:lnTo>
                  <a:lnTo>
                    <a:pt x="1412" y="2394"/>
                  </a:lnTo>
                  <a:lnTo>
                    <a:pt x="1452" y="2394"/>
                  </a:lnTo>
                  <a:lnTo>
                    <a:pt x="1493" y="2394"/>
                  </a:lnTo>
                  <a:lnTo>
                    <a:pt x="1543" y="2394"/>
                  </a:lnTo>
                  <a:lnTo>
                    <a:pt x="1583" y="2384"/>
                  </a:lnTo>
                  <a:lnTo>
                    <a:pt x="1664" y="2384"/>
                  </a:lnTo>
                  <a:lnTo>
                    <a:pt x="1755" y="2373"/>
                  </a:lnTo>
                  <a:lnTo>
                    <a:pt x="1795" y="2351"/>
                  </a:lnTo>
                  <a:lnTo>
                    <a:pt x="1836" y="2340"/>
                  </a:lnTo>
                  <a:lnTo>
                    <a:pt x="1896" y="2340"/>
                  </a:lnTo>
                  <a:lnTo>
                    <a:pt x="1977" y="2340"/>
                  </a:lnTo>
                  <a:lnTo>
                    <a:pt x="2037" y="2329"/>
                  </a:lnTo>
                  <a:lnTo>
                    <a:pt x="2078" y="2318"/>
                  </a:lnTo>
                  <a:lnTo>
                    <a:pt x="2118" y="2318"/>
                  </a:lnTo>
                  <a:lnTo>
                    <a:pt x="2158" y="2318"/>
                  </a:lnTo>
                  <a:lnTo>
                    <a:pt x="2199" y="2340"/>
                  </a:lnTo>
                  <a:lnTo>
                    <a:pt x="2249" y="2351"/>
                  </a:lnTo>
                  <a:lnTo>
                    <a:pt x="2310" y="2351"/>
                  </a:lnTo>
                  <a:lnTo>
                    <a:pt x="2370" y="2351"/>
                  </a:lnTo>
                  <a:lnTo>
                    <a:pt x="2421" y="2351"/>
                  </a:lnTo>
                  <a:lnTo>
                    <a:pt x="2461" y="2362"/>
                  </a:lnTo>
                  <a:lnTo>
                    <a:pt x="2521" y="2362"/>
                  </a:lnTo>
                  <a:lnTo>
                    <a:pt x="2582" y="2362"/>
                  </a:lnTo>
                  <a:lnTo>
                    <a:pt x="2622" y="2394"/>
                  </a:lnTo>
                  <a:lnTo>
                    <a:pt x="2703" y="2416"/>
                  </a:lnTo>
                  <a:lnTo>
                    <a:pt x="2743" y="2427"/>
                  </a:lnTo>
                  <a:lnTo>
                    <a:pt x="2794" y="2438"/>
                  </a:lnTo>
                  <a:lnTo>
                    <a:pt x="2834" y="2438"/>
                  </a:lnTo>
                  <a:lnTo>
                    <a:pt x="2864" y="2481"/>
                  </a:lnTo>
                  <a:lnTo>
                    <a:pt x="2915" y="2525"/>
                  </a:lnTo>
                  <a:lnTo>
                    <a:pt x="2975" y="2536"/>
                  </a:lnTo>
                  <a:lnTo>
                    <a:pt x="3016" y="2547"/>
                  </a:lnTo>
                  <a:lnTo>
                    <a:pt x="3056" y="2569"/>
                  </a:lnTo>
                  <a:lnTo>
                    <a:pt x="3096" y="2612"/>
                  </a:lnTo>
                  <a:lnTo>
                    <a:pt x="3137" y="2634"/>
                  </a:lnTo>
                  <a:lnTo>
                    <a:pt x="3177" y="2645"/>
                  </a:lnTo>
                  <a:lnTo>
                    <a:pt x="3228" y="2656"/>
                  </a:lnTo>
                  <a:lnTo>
                    <a:pt x="3268" y="2656"/>
                  </a:lnTo>
                  <a:lnTo>
                    <a:pt x="3308" y="2666"/>
                  </a:lnTo>
                  <a:lnTo>
                    <a:pt x="3349" y="2699"/>
                  </a:lnTo>
                  <a:lnTo>
                    <a:pt x="3389" y="2732"/>
                  </a:lnTo>
                  <a:lnTo>
                    <a:pt x="3459" y="2743"/>
                  </a:lnTo>
                  <a:lnTo>
                    <a:pt x="3500" y="2743"/>
                  </a:lnTo>
                  <a:lnTo>
                    <a:pt x="3540" y="2764"/>
                  </a:lnTo>
                  <a:lnTo>
                    <a:pt x="3621" y="2786"/>
                  </a:lnTo>
                  <a:lnTo>
                    <a:pt x="3691" y="2797"/>
                  </a:lnTo>
                  <a:lnTo>
                    <a:pt x="3752" y="2808"/>
                  </a:lnTo>
                  <a:lnTo>
                    <a:pt x="3843" y="2852"/>
                  </a:lnTo>
                  <a:lnTo>
                    <a:pt x="3883" y="2873"/>
                  </a:lnTo>
                  <a:lnTo>
                    <a:pt x="3923" y="2917"/>
                  </a:lnTo>
                  <a:lnTo>
                    <a:pt x="3994" y="2960"/>
                  </a:lnTo>
                  <a:lnTo>
                    <a:pt x="4034" y="2982"/>
                  </a:lnTo>
                  <a:lnTo>
                    <a:pt x="4075" y="3004"/>
                  </a:lnTo>
                  <a:lnTo>
                    <a:pt x="4125" y="3026"/>
                  </a:lnTo>
                  <a:lnTo>
                    <a:pt x="4186" y="3047"/>
                  </a:lnTo>
                  <a:lnTo>
                    <a:pt x="4236" y="3080"/>
                  </a:lnTo>
                  <a:lnTo>
                    <a:pt x="4276" y="3102"/>
                  </a:lnTo>
                  <a:lnTo>
                    <a:pt x="4317" y="3134"/>
                  </a:lnTo>
                  <a:lnTo>
                    <a:pt x="4357" y="3167"/>
                  </a:lnTo>
                  <a:lnTo>
                    <a:pt x="4428" y="3178"/>
                  </a:lnTo>
                  <a:lnTo>
                    <a:pt x="4468" y="3189"/>
                  </a:lnTo>
                  <a:lnTo>
                    <a:pt x="4519" y="3211"/>
                  </a:lnTo>
                  <a:lnTo>
                    <a:pt x="4569" y="3243"/>
                  </a:lnTo>
                  <a:lnTo>
                    <a:pt x="4609" y="3287"/>
                  </a:lnTo>
                  <a:lnTo>
                    <a:pt x="4650" y="3298"/>
                  </a:lnTo>
                  <a:lnTo>
                    <a:pt x="4690" y="3309"/>
                  </a:lnTo>
                  <a:lnTo>
                    <a:pt x="4730" y="3341"/>
                  </a:lnTo>
                  <a:lnTo>
                    <a:pt x="4771" y="3374"/>
                  </a:lnTo>
                  <a:lnTo>
                    <a:pt x="4811" y="3385"/>
                  </a:lnTo>
                  <a:lnTo>
                    <a:pt x="4771" y="3363"/>
                  </a:lnTo>
                  <a:lnTo>
                    <a:pt x="4720" y="3320"/>
                  </a:lnTo>
                  <a:lnTo>
                    <a:pt x="4690" y="3276"/>
                  </a:lnTo>
                  <a:lnTo>
                    <a:pt x="4650" y="3265"/>
                  </a:lnTo>
                  <a:lnTo>
                    <a:pt x="4599" y="3232"/>
                  </a:lnTo>
                  <a:lnTo>
                    <a:pt x="4549" y="3189"/>
                  </a:lnTo>
                  <a:lnTo>
                    <a:pt x="4508" y="3145"/>
                  </a:lnTo>
                  <a:lnTo>
                    <a:pt x="4468" y="3134"/>
                  </a:lnTo>
                  <a:lnTo>
                    <a:pt x="4428" y="3134"/>
                  </a:lnTo>
                  <a:lnTo>
                    <a:pt x="4387" y="3113"/>
                  </a:lnTo>
                  <a:lnTo>
                    <a:pt x="4347" y="3091"/>
                  </a:lnTo>
                  <a:lnTo>
                    <a:pt x="4276" y="3047"/>
                  </a:lnTo>
                  <a:lnTo>
                    <a:pt x="4236" y="3026"/>
                  </a:lnTo>
                  <a:lnTo>
                    <a:pt x="4196" y="3015"/>
                  </a:lnTo>
                  <a:lnTo>
                    <a:pt x="4145" y="3004"/>
                  </a:lnTo>
                  <a:lnTo>
                    <a:pt x="4105" y="2960"/>
                  </a:lnTo>
                  <a:lnTo>
                    <a:pt x="4055" y="2960"/>
                  </a:lnTo>
                  <a:lnTo>
                    <a:pt x="4004" y="2906"/>
                  </a:lnTo>
                  <a:lnTo>
                    <a:pt x="3964" y="2862"/>
                  </a:lnTo>
                  <a:lnTo>
                    <a:pt x="3923" y="2841"/>
                  </a:lnTo>
                  <a:lnTo>
                    <a:pt x="3883" y="2819"/>
                  </a:lnTo>
                  <a:lnTo>
                    <a:pt x="3823" y="2808"/>
                  </a:lnTo>
                  <a:lnTo>
                    <a:pt x="3782" y="2786"/>
                  </a:lnTo>
                  <a:lnTo>
                    <a:pt x="3742" y="2764"/>
                  </a:lnTo>
                  <a:lnTo>
                    <a:pt x="3702" y="2764"/>
                  </a:lnTo>
                  <a:lnTo>
                    <a:pt x="3661" y="2764"/>
                  </a:lnTo>
                  <a:lnTo>
                    <a:pt x="3611" y="2732"/>
                  </a:lnTo>
                  <a:lnTo>
                    <a:pt x="3570" y="2699"/>
                  </a:lnTo>
                  <a:lnTo>
                    <a:pt x="3530" y="2699"/>
                  </a:lnTo>
                  <a:lnTo>
                    <a:pt x="3490" y="2677"/>
                  </a:lnTo>
                  <a:lnTo>
                    <a:pt x="3439" y="2656"/>
                  </a:lnTo>
                  <a:lnTo>
                    <a:pt x="3379" y="2645"/>
                  </a:lnTo>
                  <a:lnTo>
                    <a:pt x="3338" y="2645"/>
                  </a:lnTo>
                  <a:lnTo>
                    <a:pt x="3278" y="2634"/>
                  </a:lnTo>
                  <a:lnTo>
                    <a:pt x="3228" y="2623"/>
                  </a:lnTo>
                  <a:lnTo>
                    <a:pt x="3187" y="2601"/>
                  </a:lnTo>
                  <a:lnTo>
                    <a:pt x="3137" y="2558"/>
                  </a:lnTo>
                  <a:lnTo>
                    <a:pt x="3086" y="2514"/>
                  </a:lnTo>
                  <a:lnTo>
                    <a:pt x="3036" y="2481"/>
                  </a:lnTo>
                  <a:lnTo>
                    <a:pt x="2996" y="2460"/>
                  </a:lnTo>
                  <a:lnTo>
                    <a:pt x="2945" y="2438"/>
                  </a:lnTo>
                  <a:lnTo>
                    <a:pt x="2864" y="2416"/>
                  </a:lnTo>
                  <a:lnTo>
                    <a:pt x="2824" y="2394"/>
                  </a:lnTo>
                  <a:lnTo>
                    <a:pt x="2733" y="2362"/>
                  </a:lnTo>
                  <a:lnTo>
                    <a:pt x="2693" y="2340"/>
                  </a:lnTo>
                  <a:lnTo>
                    <a:pt x="2673" y="2296"/>
                  </a:lnTo>
                  <a:lnTo>
                    <a:pt x="2643" y="2253"/>
                  </a:lnTo>
                  <a:lnTo>
                    <a:pt x="2602" y="2231"/>
                  </a:lnTo>
                  <a:lnTo>
                    <a:pt x="2572" y="2177"/>
                  </a:lnTo>
                  <a:lnTo>
                    <a:pt x="2521" y="2133"/>
                  </a:lnTo>
                  <a:lnTo>
                    <a:pt x="2511" y="2090"/>
                  </a:lnTo>
                  <a:lnTo>
                    <a:pt x="2501" y="2046"/>
                  </a:lnTo>
                  <a:lnTo>
                    <a:pt x="2481" y="2003"/>
                  </a:lnTo>
                  <a:lnTo>
                    <a:pt x="2461" y="1959"/>
                  </a:lnTo>
                  <a:lnTo>
                    <a:pt x="2441" y="1916"/>
                  </a:lnTo>
                  <a:lnTo>
                    <a:pt x="2431" y="1872"/>
                  </a:lnTo>
                  <a:lnTo>
                    <a:pt x="2411" y="1828"/>
                  </a:lnTo>
                  <a:lnTo>
                    <a:pt x="2390" y="1785"/>
                  </a:lnTo>
                  <a:lnTo>
                    <a:pt x="2350" y="1752"/>
                  </a:lnTo>
                  <a:lnTo>
                    <a:pt x="2330" y="1709"/>
                  </a:lnTo>
                  <a:lnTo>
                    <a:pt x="2300" y="1665"/>
                  </a:lnTo>
                  <a:lnTo>
                    <a:pt x="2259" y="1643"/>
                  </a:lnTo>
                  <a:lnTo>
                    <a:pt x="2209" y="1622"/>
                  </a:lnTo>
                  <a:lnTo>
                    <a:pt x="2168" y="1600"/>
                  </a:lnTo>
                  <a:lnTo>
                    <a:pt x="2118" y="1589"/>
                  </a:lnTo>
                  <a:lnTo>
                    <a:pt x="2078" y="1578"/>
                  </a:lnTo>
                  <a:lnTo>
                    <a:pt x="2037" y="1556"/>
                  </a:lnTo>
                  <a:lnTo>
                    <a:pt x="1997" y="1513"/>
                  </a:lnTo>
                  <a:lnTo>
                    <a:pt x="1957" y="1469"/>
                  </a:lnTo>
                  <a:lnTo>
                    <a:pt x="1916" y="1437"/>
                  </a:lnTo>
                  <a:lnTo>
                    <a:pt x="1876" y="1426"/>
                  </a:lnTo>
                  <a:lnTo>
                    <a:pt x="1846" y="1371"/>
                  </a:lnTo>
                  <a:lnTo>
                    <a:pt x="1805" y="1339"/>
                  </a:lnTo>
                  <a:lnTo>
                    <a:pt x="1765" y="1317"/>
                  </a:lnTo>
                  <a:lnTo>
                    <a:pt x="1725" y="1295"/>
                  </a:lnTo>
                  <a:lnTo>
                    <a:pt x="1684" y="1252"/>
                  </a:lnTo>
                  <a:lnTo>
                    <a:pt x="1644" y="1219"/>
                  </a:lnTo>
                  <a:lnTo>
                    <a:pt x="1604" y="1208"/>
                  </a:lnTo>
                  <a:lnTo>
                    <a:pt x="1563" y="1186"/>
                  </a:lnTo>
                  <a:lnTo>
                    <a:pt x="1523" y="1143"/>
                  </a:lnTo>
                  <a:lnTo>
                    <a:pt x="1493" y="1099"/>
                  </a:lnTo>
                  <a:lnTo>
                    <a:pt x="1452" y="1067"/>
                  </a:lnTo>
                  <a:lnTo>
                    <a:pt x="1402" y="1012"/>
                  </a:lnTo>
                  <a:lnTo>
                    <a:pt x="1362" y="969"/>
                  </a:lnTo>
                  <a:lnTo>
                    <a:pt x="1321" y="947"/>
                  </a:lnTo>
                  <a:lnTo>
                    <a:pt x="1281" y="947"/>
                  </a:lnTo>
                  <a:lnTo>
                    <a:pt x="1230" y="914"/>
                  </a:lnTo>
                  <a:lnTo>
                    <a:pt x="1180" y="882"/>
                  </a:lnTo>
                  <a:lnTo>
                    <a:pt x="1140" y="860"/>
                  </a:lnTo>
                  <a:lnTo>
                    <a:pt x="1099" y="827"/>
                  </a:lnTo>
                  <a:lnTo>
                    <a:pt x="1059" y="805"/>
                  </a:lnTo>
                  <a:lnTo>
                    <a:pt x="1019" y="784"/>
                  </a:lnTo>
                  <a:lnTo>
                    <a:pt x="978" y="751"/>
                  </a:lnTo>
                  <a:lnTo>
                    <a:pt x="938" y="740"/>
                  </a:lnTo>
                  <a:lnTo>
                    <a:pt x="898" y="718"/>
                  </a:lnTo>
                  <a:lnTo>
                    <a:pt x="867" y="675"/>
                  </a:lnTo>
                  <a:lnTo>
                    <a:pt x="847" y="631"/>
                  </a:lnTo>
                  <a:lnTo>
                    <a:pt x="817" y="588"/>
                  </a:lnTo>
                  <a:lnTo>
                    <a:pt x="787" y="544"/>
                  </a:lnTo>
                  <a:lnTo>
                    <a:pt x="756" y="501"/>
                  </a:lnTo>
                  <a:lnTo>
                    <a:pt x="716" y="468"/>
                  </a:lnTo>
                  <a:lnTo>
                    <a:pt x="676" y="435"/>
                  </a:lnTo>
                  <a:lnTo>
                    <a:pt x="635" y="403"/>
                  </a:lnTo>
                  <a:lnTo>
                    <a:pt x="595" y="392"/>
                  </a:lnTo>
                  <a:lnTo>
                    <a:pt x="555" y="381"/>
                  </a:lnTo>
                  <a:lnTo>
                    <a:pt x="514" y="359"/>
                  </a:lnTo>
                  <a:lnTo>
                    <a:pt x="474" y="348"/>
                  </a:lnTo>
                  <a:lnTo>
                    <a:pt x="434" y="327"/>
                  </a:lnTo>
                  <a:lnTo>
                    <a:pt x="403" y="283"/>
                  </a:lnTo>
                  <a:lnTo>
                    <a:pt x="383" y="239"/>
                  </a:lnTo>
                  <a:lnTo>
                    <a:pt x="353" y="196"/>
                  </a:lnTo>
                  <a:lnTo>
                    <a:pt x="313" y="163"/>
                  </a:lnTo>
                  <a:lnTo>
                    <a:pt x="282" y="120"/>
                  </a:lnTo>
                  <a:lnTo>
                    <a:pt x="242" y="87"/>
                  </a:lnTo>
                  <a:lnTo>
                    <a:pt x="202" y="65"/>
                  </a:lnTo>
                  <a:lnTo>
                    <a:pt x="161" y="44"/>
                  </a:lnTo>
                  <a:lnTo>
                    <a:pt x="121" y="11"/>
                  </a:lnTo>
                  <a:lnTo>
                    <a:pt x="101" y="0"/>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5" name="Freeform 14"/>
            <p:cNvSpPr>
              <a:spLocks/>
            </p:cNvSpPr>
            <p:nvPr/>
          </p:nvSpPr>
          <p:spPr bwMode="auto">
            <a:xfrm>
              <a:off x="246" y="204"/>
              <a:ext cx="5271" cy="117"/>
            </a:xfrm>
            <a:custGeom>
              <a:avLst/>
              <a:gdLst>
                <a:gd name="T0" fmla="*/ 0 w 5271"/>
                <a:gd name="T1" fmla="*/ 0 h 117"/>
                <a:gd name="T2" fmla="*/ 108 w 5271"/>
                <a:gd name="T3" fmla="*/ 116 h 117"/>
                <a:gd name="T4" fmla="*/ 5162 w 5271"/>
                <a:gd name="T5" fmla="*/ 116 h 117"/>
                <a:gd name="T6" fmla="*/ 5270 w 5271"/>
                <a:gd name="T7" fmla="*/ 0 h 117"/>
                <a:gd name="T8" fmla="*/ 0 w 5271"/>
                <a:gd name="T9" fmla="*/ 0 h 1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1" h="117">
                  <a:moveTo>
                    <a:pt x="0" y="0"/>
                  </a:moveTo>
                  <a:lnTo>
                    <a:pt x="108" y="116"/>
                  </a:lnTo>
                  <a:lnTo>
                    <a:pt x="5162" y="116"/>
                  </a:lnTo>
                  <a:lnTo>
                    <a:pt x="5270" y="0"/>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6" name="Freeform 15"/>
            <p:cNvSpPr>
              <a:spLocks/>
            </p:cNvSpPr>
            <p:nvPr/>
          </p:nvSpPr>
          <p:spPr bwMode="auto">
            <a:xfrm>
              <a:off x="246" y="204"/>
              <a:ext cx="107" cy="3889"/>
            </a:xfrm>
            <a:custGeom>
              <a:avLst/>
              <a:gdLst>
                <a:gd name="T0" fmla="*/ 0 w 107"/>
                <a:gd name="T1" fmla="*/ 0 h 3889"/>
                <a:gd name="T2" fmla="*/ 0 w 107"/>
                <a:gd name="T3" fmla="*/ 3888 h 3889"/>
                <a:gd name="T4" fmla="*/ 106 w 107"/>
                <a:gd name="T5" fmla="*/ 3772 h 3889"/>
                <a:gd name="T6" fmla="*/ 106 w 107"/>
                <a:gd name="T7" fmla="*/ 116 h 3889"/>
                <a:gd name="T8" fmla="*/ 0 w 107"/>
                <a:gd name="T9" fmla="*/ 0 h 3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3889">
                  <a:moveTo>
                    <a:pt x="0" y="0"/>
                  </a:moveTo>
                  <a:lnTo>
                    <a:pt x="0" y="3888"/>
                  </a:lnTo>
                  <a:lnTo>
                    <a:pt x="106" y="3772"/>
                  </a:lnTo>
                  <a:lnTo>
                    <a:pt x="106" y="116"/>
                  </a:lnTo>
                  <a:lnTo>
                    <a:pt x="0" y="0"/>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7" name="Freeform 16"/>
            <p:cNvSpPr>
              <a:spLocks/>
            </p:cNvSpPr>
            <p:nvPr/>
          </p:nvSpPr>
          <p:spPr bwMode="auto">
            <a:xfrm>
              <a:off x="5410" y="204"/>
              <a:ext cx="107" cy="3889"/>
            </a:xfrm>
            <a:custGeom>
              <a:avLst/>
              <a:gdLst>
                <a:gd name="T0" fmla="*/ 0 w 107"/>
                <a:gd name="T1" fmla="*/ 116 h 3889"/>
                <a:gd name="T2" fmla="*/ 0 w 107"/>
                <a:gd name="T3" fmla="*/ 3772 h 3889"/>
                <a:gd name="T4" fmla="*/ 106 w 107"/>
                <a:gd name="T5" fmla="*/ 3888 h 3889"/>
                <a:gd name="T6" fmla="*/ 106 w 107"/>
                <a:gd name="T7" fmla="*/ 0 h 3889"/>
                <a:gd name="T8" fmla="*/ 0 w 107"/>
                <a:gd name="T9" fmla="*/ 116 h 3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3889">
                  <a:moveTo>
                    <a:pt x="0" y="116"/>
                  </a:moveTo>
                  <a:lnTo>
                    <a:pt x="0" y="3772"/>
                  </a:lnTo>
                  <a:lnTo>
                    <a:pt x="106" y="3888"/>
                  </a:lnTo>
                  <a:lnTo>
                    <a:pt x="106" y="0"/>
                  </a:lnTo>
                  <a:lnTo>
                    <a:pt x="0" y="116"/>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8" name="Freeform 17"/>
            <p:cNvSpPr>
              <a:spLocks/>
            </p:cNvSpPr>
            <p:nvPr/>
          </p:nvSpPr>
          <p:spPr bwMode="auto">
            <a:xfrm>
              <a:off x="246" y="3976"/>
              <a:ext cx="5271" cy="117"/>
            </a:xfrm>
            <a:custGeom>
              <a:avLst/>
              <a:gdLst>
                <a:gd name="T0" fmla="*/ 108 w 5271"/>
                <a:gd name="T1" fmla="*/ 0 h 117"/>
                <a:gd name="T2" fmla="*/ 5162 w 5271"/>
                <a:gd name="T3" fmla="*/ 0 h 117"/>
                <a:gd name="T4" fmla="*/ 5270 w 5271"/>
                <a:gd name="T5" fmla="*/ 116 h 117"/>
                <a:gd name="T6" fmla="*/ 0 w 5271"/>
                <a:gd name="T7" fmla="*/ 116 h 117"/>
                <a:gd name="T8" fmla="*/ 108 w 5271"/>
                <a:gd name="T9" fmla="*/ 0 h 1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1" h="117">
                  <a:moveTo>
                    <a:pt x="108" y="0"/>
                  </a:moveTo>
                  <a:lnTo>
                    <a:pt x="5162" y="0"/>
                  </a:lnTo>
                  <a:lnTo>
                    <a:pt x="5270" y="116"/>
                  </a:lnTo>
                  <a:lnTo>
                    <a:pt x="0" y="116"/>
                  </a:lnTo>
                  <a:lnTo>
                    <a:pt x="108"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49" name="Freeform 18"/>
            <p:cNvSpPr>
              <a:spLocks/>
            </p:cNvSpPr>
            <p:nvPr/>
          </p:nvSpPr>
          <p:spPr bwMode="auto">
            <a:xfrm>
              <a:off x="5410" y="320"/>
              <a:ext cx="80" cy="1873"/>
            </a:xfrm>
            <a:custGeom>
              <a:avLst/>
              <a:gdLst>
                <a:gd name="T0" fmla="*/ 40 w 80"/>
                <a:gd name="T1" fmla="*/ 51 h 1873"/>
                <a:gd name="T2" fmla="*/ 46 w 80"/>
                <a:gd name="T3" fmla="*/ 109 h 1873"/>
                <a:gd name="T4" fmla="*/ 26 w 80"/>
                <a:gd name="T5" fmla="*/ 167 h 1873"/>
                <a:gd name="T6" fmla="*/ 40 w 80"/>
                <a:gd name="T7" fmla="*/ 225 h 1873"/>
                <a:gd name="T8" fmla="*/ 53 w 80"/>
                <a:gd name="T9" fmla="*/ 283 h 1873"/>
                <a:gd name="T10" fmla="*/ 46 w 80"/>
                <a:gd name="T11" fmla="*/ 341 h 1873"/>
                <a:gd name="T12" fmla="*/ 33 w 80"/>
                <a:gd name="T13" fmla="*/ 406 h 1873"/>
                <a:gd name="T14" fmla="*/ 46 w 80"/>
                <a:gd name="T15" fmla="*/ 464 h 1873"/>
                <a:gd name="T16" fmla="*/ 46 w 80"/>
                <a:gd name="T17" fmla="*/ 530 h 1873"/>
                <a:gd name="T18" fmla="*/ 33 w 80"/>
                <a:gd name="T19" fmla="*/ 588 h 1873"/>
                <a:gd name="T20" fmla="*/ 46 w 80"/>
                <a:gd name="T21" fmla="*/ 646 h 1873"/>
                <a:gd name="T22" fmla="*/ 59 w 80"/>
                <a:gd name="T23" fmla="*/ 704 h 1873"/>
                <a:gd name="T24" fmla="*/ 66 w 80"/>
                <a:gd name="T25" fmla="*/ 769 h 1873"/>
                <a:gd name="T26" fmla="*/ 53 w 80"/>
                <a:gd name="T27" fmla="*/ 834 h 1873"/>
                <a:gd name="T28" fmla="*/ 20 w 80"/>
                <a:gd name="T29" fmla="*/ 892 h 1873"/>
                <a:gd name="T30" fmla="*/ 20 w 80"/>
                <a:gd name="T31" fmla="*/ 958 h 1873"/>
                <a:gd name="T32" fmla="*/ 46 w 80"/>
                <a:gd name="T33" fmla="*/ 1016 h 1873"/>
                <a:gd name="T34" fmla="*/ 59 w 80"/>
                <a:gd name="T35" fmla="*/ 1088 h 1873"/>
                <a:gd name="T36" fmla="*/ 46 w 80"/>
                <a:gd name="T37" fmla="*/ 1154 h 1873"/>
                <a:gd name="T38" fmla="*/ 53 w 80"/>
                <a:gd name="T39" fmla="*/ 1219 h 1873"/>
                <a:gd name="T40" fmla="*/ 59 w 80"/>
                <a:gd name="T41" fmla="*/ 1277 h 1873"/>
                <a:gd name="T42" fmla="*/ 53 w 80"/>
                <a:gd name="T43" fmla="*/ 1342 h 1873"/>
                <a:gd name="T44" fmla="*/ 53 w 80"/>
                <a:gd name="T45" fmla="*/ 1408 h 1873"/>
                <a:gd name="T46" fmla="*/ 53 w 80"/>
                <a:gd name="T47" fmla="*/ 1524 h 1873"/>
                <a:gd name="T48" fmla="*/ 53 w 80"/>
                <a:gd name="T49" fmla="*/ 1582 h 1873"/>
                <a:gd name="T50" fmla="*/ 53 w 80"/>
                <a:gd name="T51" fmla="*/ 1640 h 1873"/>
                <a:gd name="T52" fmla="*/ 66 w 80"/>
                <a:gd name="T53" fmla="*/ 1698 h 1873"/>
                <a:gd name="T54" fmla="*/ 53 w 80"/>
                <a:gd name="T55" fmla="*/ 1756 h 1873"/>
                <a:gd name="T56" fmla="*/ 59 w 80"/>
                <a:gd name="T57" fmla="*/ 1814 h 1873"/>
                <a:gd name="T58" fmla="*/ 66 w 80"/>
                <a:gd name="T59" fmla="*/ 1872 h 1873"/>
                <a:gd name="T60" fmla="*/ 40 w 80"/>
                <a:gd name="T61" fmla="*/ 1814 h 1873"/>
                <a:gd name="T62" fmla="*/ 46 w 80"/>
                <a:gd name="T63" fmla="*/ 1756 h 1873"/>
                <a:gd name="T64" fmla="*/ 53 w 80"/>
                <a:gd name="T65" fmla="*/ 1698 h 1873"/>
                <a:gd name="T66" fmla="*/ 53 w 80"/>
                <a:gd name="T67" fmla="*/ 1640 h 1873"/>
                <a:gd name="T68" fmla="*/ 53 w 80"/>
                <a:gd name="T69" fmla="*/ 1582 h 1873"/>
                <a:gd name="T70" fmla="*/ 46 w 80"/>
                <a:gd name="T71" fmla="*/ 1524 h 1873"/>
                <a:gd name="T72" fmla="*/ 53 w 80"/>
                <a:gd name="T73" fmla="*/ 1458 h 1873"/>
                <a:gd name="T74" fmla="*/ 53 w 80"/>
                <a:gd name="T75" fmla="*/ 1393 h 1873"/>
                <a:gd name="T76" fmla="*/ 46 w 80"/>
                <a:gd name="T77" fmla="*/ 1328 h 1873"/>
                <a:gd name="T78" fmla="*/ 53 w 80"/>
                <a:gd name="T79" fmla="*/ 1263 h 1873"/>
                <a:gd name="T80" fmla="*/ 40 w 80"/>
                <a:gd name="T81" fmla="*/ 1204 h 1873"/>
                <a:gd name="T82" fmla="*/ 40 w 80"/>
                <a:gd name="T83" fmla="*/ 1139 h 1873"/>
                <a:gd name="T84" fmla="*/ 66 w 80"/>
                <a:gd name="T85" fmla="*/ 1081 h 1873"/>
                <a:gd name="T86" fmla="*/ 40 w 80"/>
                <a:gd name="T87" fmla="*/ 1023 h 1873"/>
                <a:gd name="T88" fmla="*/ 7 w 80"/>
                <a:gd name="T89" fmla="*/ 972 h 1873"/>
                <a:gd name="T90" fmla="*/ 53 w 80"/>
                <a:gd name="T91" fmla="*/ 907 h 1873"/>
                <a:gd name="T92" fmla="*/ 53 w 80"/>
                <a:gd name="T93" fmla="*/ 842 h 1873"/>
                <a:gd name="T94" fmla="*/ 59 w 80"/>
                <a:gd name="T95" fmla="*/ 784 h 1873"/>
                <a:gd name="T96" fmla="*/ 53 w 80"/>
                <a:gd name="T97" fmla="*/ 726 h 1873"/>
                <a:gd name="T98" fmla="*/ 40 w 80"/>
                <a:gd name="T99" fmla="*/ 668 h 1873"/>
                <a:gd name="T100" fmla="*/ 40 w 80"/>
                <a:gd name="T101" fmla="*/ 609 h 1873"/>
                <a:gd name="T102" fmla="*/ 72 w 80"/>
                <a:gd name="T103" fmla="*/ 551 h 1873"/>
                <a:gd name="T104" fmla="*/ 79 w 80"/>
                <a:gd name="T105" fmla="*/ 486 h 1873"/>
                <a:gd name="T106" fmla="*/ 53 w 80"/>
                <a:gd name="T107" fmla="*/ 428 h 1873"/>
                <a:gd name="T108" fmla="*/ 53 w 80"/>
                <a:gd name="T109" fmla="*/ 370 h 1873"/>
                <a:gd name="T110" fmla="*/ 33 w 80"/>
                <a:gd name="T111" fmla="*/ 312 h 1873"/>
                <a:gd name="T112" fmla="*/ 26 w 80"/>
                <a:gd name="T113" fmla="*/ 247 h 1873"/>
                <a:gd name="T114" fmla="*/ 40 w 80"/>
                <a:gd name="T115" fmla="*/ 189 h 1873"/>
                <a:gd name="T116" fmla="*/ 53 w 80"/>
                <a:gd name="T117" fmla="*/ 131 h 1873"/>
                <a:gd name="T118" fmla="*/ 33 w 80"/>
                <a:gd name="T119" fmla="*/ 73 h 1873"/>
                <a:gd name="T120" fmla="*/ 7 w 80"/>
                <a:gd name="T121" fmla="*/ 15 h 18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0" h="1873">
                  <a:moveTo>
                    <a:pt x="0" y="0"/>
                  </a:moveTo>
                  <a:lnTo>
                    <a:pt x="40" y="51"/>
                  </a:lnTo>
                  <a:lnTo>
                    <a:pt x="46" y="80"/>
                  </a:lnTo>
                  <a:lnTo>
                    <a:pt x="46" y="109"/>
                  </a:lnTo>
                  <a:lnTo>
                    <a:pt x="33" y="138"/>
                  </a:lnTo>
                  <a:lnTo>
                    <a:pt x="26" y="167"/>
                  </a:lnTo>
                  <a:lnTo>
                    <a:pt x="33" y="196"/>
                  </a:lnTo>
                  <a:lnTo>
                    <a:pt x="40" y="225"/>
                  </a:lnTo>
                  <a:lnTo>
                    <a:pt x="53" y="254"/>
                  </a:lnTo>
                  <a:lnTo>
                    <a:pt x="53" y="283"/>
                  </a:lnTo>
                  <a:lnTo>
                    <a:pt x="53" y="312"/>
                  </a:lnTo>
                  <a:lnTo>
                    <a:pt x="46" y="341"/>
                  </a:lnTo>
                  <a:lnTo>
                    <a:pt x="33" y="370"/>
                  </a:lnTo>
                  <a:lnTo>
                    <a:pt x="33" y="406"/>
                  </a:lnTo>
                  <a:lnTo>
                    <a:pt x="40" y="435"/>
                  </a:lnTo>
                  <a:lnTo>
                    <a:pt x="46" y="464"/>
                  </a:lnTo>
                  <a:lnTo>
                    <a:pt x="53" y="501"/>
                  </a:lnTo>
                  <a:lnTo>
                    <a:pt x="46" y="530"/>
                  </a:lnTo>
                  <a:lnTo>
                    <a:pt x="40" y="559"/>
                  </a:lnTo>
                  <a:lnTo>
                    <a:pt x="33" y="588"/>
                  </a:lnTo>
                  <a:lnTo>
                    <a:pt x="40" y="617"/>
                  </a:lnTo>
                  <a:lnTo>
                    <a:pt x="46" y="646"/>
                  </a:lnTo>
                  <a:lnTo>
                    <a:pt x="53" y="675"/>
                  </a:lnTo>
                  <a:lnTo>
                    <a:pt x="59" y="704"/>
                  </a:lnTo>
                  <a:lnTo>
                    <a:pt x="66" y="733"/>
                  </a:lnTo>
                  <a:lnTo>
                    <a:pt x="66" y="769"/>
                  </a:lnTo>
                  <a:lnTo>
                    <a:pt x="66" y="798"/>
                  </a:lnTo>
                  <a:lnTo>
                    <a:pt x="53" y="834"/>
                  </a:lnTo>
                  <a:lnTo>
                    <a:pt x="33" y="863"/>
                  </a:lnTo>
                  <a:lnTo>
                    <a:pt x="20" y="892"/>
                  </a:lnTo>
                  <a:lnTo>
                    <a:pt x="13" y="921"/>
                  </a:lnTo>
                  <a:lnTo>
                    <a:pt x="20" y="958"/>
                  </a:lnTo>
                  <a:lnTo>
                    <a:pt x="33" y="987"/>
                  </a:lnTo>
                  <a:lnTo>
                    <a:pt x="46" y="1016"/>
                  </a:lnTo>
                  <a:lnTo>
                    <a:pt x="59" y="1052"/>
                  </a:lnTo>
                  <a:lnTo>
                    <a:pt x="59" y="1088"/>
                  </a:lnTo>
                  <a:lnTo>
                    <a:pt x="53" y="1125"/>
                  </a:lnTo>
                  <a:lnTo>
                    <a:pt x="46" y="1154"/>
                  </a:lnTo>
                  <a:lnTo>
                    <a:pt x="46" y="1190"/>
                  </a:lnTo>
                  <a:lnTo>
                    <a:pt x="53" y="1219"/>
                  </a:lnTo>
                  <a:lnTo>
                    <a:pt x="53" y="1248"/>
                  </a:lnTo>
                  <a:lnTo>
                    <a:pt x="59" y="1277"/>
                  </a:lnTo>
                  <a:lnTo>
                    <a:pt x="53" y="1313"/>
                  </a:lnTo>
                  <a:lnTo>
                    <a:pt x="53" y="1342"/>
                  </a:lnTo>
                  <a:lnTo>
                    <a:pt x="53" y="1379"/>
                  </a:lnTo>
                  <a:lnTo>
                    <a:pt x="53" y="1408"/>
                  </a:lnTo>
                  <a:lnTo>
                    <a:pt x="53" y="1466"/>
                  </a:lnTo>
                  <a:lnTo>
                    <a:pt x="53" y="1524"/>
                  </a:lnTo>
                  <a:lnTo>
                    <a:pt x="53" y="1553"/>
                  </a:lnTo>
                  <a:lnTo>
                    <a:pt x="53" y="1582"/>
                  </a:lnTo>
                  <a:lnTo>
                    <a:pt x="53" y="1611"/>
                  </a:lnTo>
                  <a:lnTo>
                    <a:pt x="53" y="1640"/>
                  </a:lnTo>
                  <a:lnTo>
                    <a:pt x="53" y="1669"/>
                  </a:lnTo>
                  <a:lnTo>
                    <a:pt x="66" y="1698"/>
                  </a:lnTo>
                  <a:lnTo>
                    <a:pt x="66" y="1727"/>
                  </a:lnTo>
                  <a:lnTo>
                    <a:pt x="53" y="1756"/>
                  </a:lnTo>
                  <a:lnTo>
                    <a:pt x="46" y="1785"/>
                  </a:lnTo>
                  <a:lnTo>
                    <a:pt x="59" y="1814"/>
                  </a:lnTo>
                  <a:lnTo>
                    <a:pt x="66" y="1843"/>
                  </a:lnTo>
                  <a:lnTo>
                    <a:pt x="66" y="1872"/>
                  </a:lnTo>
                  <a:lnTo>
                    <a:pt x="53" y="1843"/>
                  </a:lnTo>
                  <a:lnTo>
                    <a:pt x="40" y="1814"/>
                  </a:lnTo>
                  <a:lnTo>
                    <a:pt x="33" y="1785"/>
                  </a:lnTo>
                  <a:lnTo>
                    <a:pt x="46" y="1756"/>
                  </a:lnTo>
                  <a:lnTo>
                    <a:pt x="59" y="1727"/>
                  </a:lnTo>
                  <a:lnTo>
                    <a:pt x="53" y="1698"/>
                  </a:lnTo>
                  <a:lnTo>
                    <a:pt x="46" y="1669"/>
                  </a:lnTo>
                  <a:lnTo>
                    <a:pt x="53" y="1640"/>
                  </a:lnTo>
                  <a:lnTo>
                    <a:pt x="53" y="1611"/>
                  </a:lnTo>
                  <a:lnTo>
                    <a:pt x="53" y="1582"/>
                  </a:lnTo>
                  <a:lnTo>
                    <a:pt x="46" y="1553"/>
                  </a:lnTo>
                  <a:lnTo>
                    <a:pt x="46" y="1524"/>
                  </a:lnTo>
                  <a:lnTo>
                    <a:pt x="46" y="1495"/>
                  </a:lnTo>
                  <a:lnTo>
                    <a:pt x="53" y="1458"/>
                  </a:lnTo>
                  <a:lnTo>
                    <a:pt x="53" y="1429"/>
                  </a:lnTo>
                  <a:lnTo>
                    <a:pt x="53" y="1393"/>
                  </a:lnTo>
                  <a:lnTo>
                    <a:pt x="46" y="1364"/>
                  </a:lnTo>
                  <a:lnTo>
                    <a:pt x="46" y="1328"/>
                  </a:lnTo>
                  <a:lnTo>
                    <a:pt x="53" y="1299"/>
                  </a:lnTo>
                  <a:lnTo>
                    <a:pt x="53" y="1263"/>
                  </a:lnTo>
                  <a:lnTo>
                    <a:pt x="46" y="1233"/>
                  </a:lnTo>
                  <a:lnTo>
                    <a:pt x="40" y="1204"/>
                  </a:lnTo>
                  <a:lnTo>
                    <a:pt x="33" y="1175"/>
                  </a:lnTo>
                  <a:lnTo>
                    <a:pt x="40" y="1139"/>
                  </a:lnTo>
                  <a:lnTo>
                    <a:pt x="53" y="1110"/>
                  </a:lnTo>
                  <a:lnTo>
                    <a:pt x="66" y="1081"/>
                  </a:lnTo>
                  <a:lnTo>
                    <a:pt x="59" y="1052"/>
                  </a:lnTo>
                  <a:lnTo>
                    <a:pt x="40" y="1023"/>
                  </a:lnTo>
                  <a:lnTo>
                    <a:pt x="13" y="1001"/>
                  </a:lnTo>
                  <a:lnTo>
                    <a:pt x="7" y="972"/>
                  </a:lnTo>
                  <a:lnTo>
                    <a:pt x="33" y="943"/>
                  </a:lnTo>
                  <a:lnTo>
                    <a:pt x="53" y="907"/>
                  </a:lnTo>
                  <a:lnTo>
                    <a:pt x="53" y="878"/>
                  </a:lnTo>
                  <a:lnTo>
                    <a:pt x="53" y="842"/>
                  </a:lnTo>
                  <a:lnTo>
                    <a:pt x="53" y="813"/>
                  </a:lnTo>
                  <a:lnTo>
                    <a:pt x="59" y="784"/>
                  </a:lnTo>
                  <a:lnTo>
                    <a:pt x="59" y="755"/>
                  </a:lnTo>
                  <a:lnTo>
                    <a:pt x="53" y="726"/>
                  </a:lnTo>
                  <a:lnTo>
                    <a:pt x="53" y="697"/>
                  </a:lnTo>
                  <a:lnTo>
                    <a:pt x="40" y="668"/>
                  </a:lnTo>
                  <a:lnTo>
                    <a:pt x="40" y="639"/>
                  </a:lnTo>
                  <a:lnTo>
                    <a:pt x="40" y="609"/>
                  </a:lnTo>
                  <a:lnTo>
                    <a:pt x="59" y="580"/>
                  </a:lnTo>
                  <a:lnTo>
                    <a:pt x="72" y="551"/>
                  </a:lnTo>
                  <a:lnTo>
                    <a:pt x="79" y="515"/>
                  </a:lnTo>
                  <a:lnTo>
                    <a:pt x="79" y="486"/>
                  </a:lnTo>
                  <a:lnTo>
                    <a:pt x="59" y="457"/>
                  </a:lnTo>
                  <a:lnTo>
                    <a:pt x="53" y="428"/>
                  </a:lnTo>
                  <a:lnTo>
                    <a:pt x="53" y="399"/>
                  </a:lnTo>
                  <a:lnTo>
                    <a:pt x="53" y="370"/>
                  </a:lnTo>
                  <a:lnTo>
                    <a:pt x="46" y="341"/>
                  </a:lnTo>
                  <a:lnTo>
                    <a:pt x="33" y="312"/>
                  </a:lnTo>
                  <a:lnTo>
                    <a:pt x="33" y="283"/>
                  </a:lnTo>
                  <a:lnTo>
                    <a:pt x="26" y="247"/>
                  </a:lnTo>
                  <a:lnTo>
                    <a:pt x="26" y="218"/>
                  </a:lnTo>
                  <a:lnTo>
                    <a:pt x="40" y="189"/>
                  </a:lnTo>
                  <a:lnTo>
                    <a:pt x="53" y="160"/>
                  </a:lnTo>
                  <a:lnTo>
                    <a:pt x="53" y="131"/>
                  </a:lnTo>
                  <a:lnTo>
                    <a:pt x="53" y="102"/>
                  </a:lnTo>
                  <a:lnTo>
                    <a:pt x="33" y="73"/>
                  </a:lnTo>
                  <a:lnTo>
                    <a:pt x="20" y="44"/>
                  </a:lnTo>
                  <a:lnTo>
                    <a:pt x="7" y="15"/>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0" name="Freeform 19"/>
            <p:cNvSpPr>
              <a:spLocks/>
            </p:cNvSpPr>
            <p:nvPr/>
          </p:nvSpPr>
          <p:spPr bwMode="auto">
            <a:xfrm>
              <a:off x="931" y="3992"/>
              <a:ext cx="1494" cy="80"/>
            </a:xfrm>
            <a:custGeom>
              <a:avLst/>
              <a:gdLst>
                <a:gd name="T0" fmla="*/ 87 w 1494"/>
                <a:gd name="T1" fmla="*/ 0 h 80"/>
                <a:gd name="T2" fmla="*/ 141 w 1494"/>
                <a:gd name="T3" fmla="*/ 29 h 80"/>
                <a:gd name="T4" fmla="*/ 202 w 1494"/>
                <a:gd name="T5" fmla="*/ 43 h 80"/>
                <a:gd name="T6" fmla="*/ 269 w 1494"/>
                <a:gd name="T7" fmla="*/ 43 h 80"/>
                <a:gd name="T8" fmla="*/ 336 w 1494"/>
                <a:gd name="T9" fmla="*/ 65 h 80"/>
                <a:gd name="T10" fmla="*/ 444 w 1494"/>
                <a:gd name="T11" fmla="*/ 79 h 80"/>
                <a:gd name="T12" fmla="*/ 525 w 1494"/>
                <a:gd name="T13" fmla="*/ 72 h 80"/>
                <a:gd name="T14" fmla="*/ 612 w 1494"/>
                <a:gd name="T15" fmla="*/ 65 h 80"/>
                <a:gd name="T16" fmla="*/ 713 w 1494"/>
                <a:gd name="T17" fmla="*/ 43 h 80"/>
                <a:gd name="T18" fmla="*/ 773 w 1494"/>
                <a:gd name="T19" fmla="*/ 43 h 80"/>
                <a:gd name="T20" fmla="*/ 841 w 1494"/>
                <a:gd name="T21" fmla="*/ 50 h 80"/>
                <a:gd name="T22" fmla="*/ 901 w 1494"/>
                <a:gd name="T23" fmla="*/ 57 h 80"/>
                <a:gd name="T24" fmla="*/ 1002 w 1494"/>
                <a:gd name="T25" fmla="*/ 43 h 80"/>
                <a:gd name="T26" fmla="*/ 1069 w 1494"/>
                <a:gd name="T27" fmla="*/ 36 h 80"/>
                <a:gd name="T28" fmla="*/ 1137 w 1494"/>
                <a:gd name="T29" fmla="*/ 36 h 80"/>
                <a:gd name="T30" fmla="*/ 1231 w 1494"/>
                <a:gd name="T31" fmla="*/ 36 h 80"/>
                <a:gd name="T32" fmla="*/ 1311 w 1494"/>
                <a:gd name="T33" fmla="*/ 29 h 80"/>
                <a:gd name="T34" fmla="*/ 1379 w 1494"/>
                <a:gd name="T35" fmla="*/ 29 h 80"/>
                <a:gd name="T36" fmla="*/ 1439 w 1494"/>
                <a:gd name="T37" fmla="*/ 43 h 80"/>
                <a:gd name="T38" fmla="*/ 1493 w 1494"/>
                <a:gd name="T39" fmla="*/ 14 h 80"/>
                <a:gd name="T40" fmla="*/ 1439 w 1494"/>
                <a:gd name="T41" fmla="*/ 29 h 80"/>
                <a:gd name="T42" fmla="*/ 1385 w 1494"/>
                <a:gd name="T43" fmla="*/ 36 h 80"/>
                <a:gd name="T44" fmla="*/ 1325 w 1494"/>
                <a:gd name="T45" fmla="*/ 29 h 80"/>
                <a:gd name="T46" fmla="*/ 1237 w 1494"/>
                <a:gd name="T47" fmla="*/ 43 h 80"/>
                <a:gd name="T48" fmla="*/ 1170 w 1494"/>
                <a:gd name="T49" fmla="*/ 72 h 80"/>
                <a:gd name="T50" fmla="*/ 1110 w 1494"/>
                <a:gd name="T51" fmla="*/ 65 h 80"/>
                <a:gd name="T52" fmla="*/ 1056 w 1494"/>
                <a:gd name="T53" fmla="*/ 50 h 80"/>
                <a:gd name="T54" fmla="*/ 962 w 1494"/>
                <a:gd name="T55" fmla="*/ 36 h 80"/>
                <a:gd name="T56" fmla="*/ 881 w 1494"/>
                <a:gd name="T57" fmla="*/ 43 h 80"/>
                <a:gd name="T58" fmla="*/ 827 w 1494"/>
                <a:gd name="T59" fmla="*/ 57 h 80"/>
                <a:gd name="T60" fmla="*/ 747 w 1494"/>
                <a:gd name="T61" fmla="*/ 57 h 80"/>
                <a:gd name="T62" fmla="*/ 659 w 1494"/>
                <a:gd name="T63" fmla="*/ 57 h 80"/>
                <a:gd name="T64" fmla="*/ 605 w 1494"/>
                <a:gd name="T65" fmla="*/ 50 h 80"/>
                <a:gd name="T66" fmla="*/ 551 w 1494"/>
                <a:gd name="T67" fmla="*/ 57 h 80"/>
                <a:gd name="T68" fmla="*/ 484 w 1494"/>
                <a:gd name="T69" fmla="*/ 65 h 80"/>
                <a:gd name="T70" fmla="*/ 417 w 1494"/>
                <a:gd name="T71" fmla="*/ 57 h 80"/>
                <a:gd name="T72" fmla="*/ 363 w 1494"/>
                <a:gd name="T73" fmla="*/ 36 h 80"/>
                <a:gd name="T74" fmla="*/ 309 w 1494"/>
                <a:gd name="T75" fmla="*/ 57 h 80"/>
                <a:gd name="T76" fmla="*/ 256 w 1494"/>
                <a:gd name="T77" fmla="*/ 57 h 80"/>
                <a:gd name="T78" fmla="*/ 195 w 1494"/>
                <a:gd name="T79" fmla="*/ 50 h 80"/>
                <a:gd name="T80" fmla="*/ 141 w 1494"/>
                <a:gd name="T81" fmla="*/ 7 h 80"/>
                <a:gd name="T82" fmla="*/ 81 w 1494"/>
                <a:gd name="T83" fmla="*/ 22 h 80"/>
                <a:gd name="T84" fmla="*/ 27 w 1494"/>
                <a:gd name="T85" fmla="*/ 36 h 80"/>
                <a:gd name="T86" fmla="*/ 13 w 1494"/>
                <a:gd name="T87" fmla="*/ 43 h 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494" h="80">
                  <a:moveTo>
                    <a:pt x="13" y="43"/>
                  </a:moveTo>
                  <a:lnTo>
                    <a:pt x="87" y="0"/>
                  </a:lnTo>
                  <a:lnTo>
                    <a:pt x="114" y="7"/>
                  </a:lnTo>
                  <a:lnTo>
                    <a:pt x="141" y="29"/>
                  </a:lnTo>
                  <a:lnTo>
                    <a:pt x="168" y="43"/>
                  </a:lnTo>
                  <a:lnTo>
                    <a:pt x="202" y="43"/>
                  </a:lnTo>
                  <a:lnTo>
                    <a:pt x="242" y="43"/>
                  </a:lnTo>
                  <a:lnTo>
                    <a:pt x="269" y="43"/>
                  </a:lnTo>
                  <a:lnTo>
                    <a:pt x="309" y="50"/>
                  </a:lnTo>
                  <a:lnTo>
                    <a:pt x="336" y="65"/>
                  </a:lnTo>
                  <a:lnTo>
                    <a:pt x="390" y="79"/>
                  </a:lnTo>
                  <a:lnTo>
                    <a:pt x="444" y="79"/>
                  </a:lnTo>
                  <a:lnTo>
                    <a:pt x="484" y="79"/>
                  </a:lnTo>
                  <a:lnTo>
                    <a:pt x="525" y="72"/>
                  </a:lnTo>
                  <a:lnTo>
                    <a:pt x="565" y="65"/>
                  </a:lnTo>
                  <a:lnTo>
                    <a:pt x="612" y="65"/>
                  </a:lnTo>
                  <a:lnTo>
                    <a:pt x="659" y="57"/>
                  </a:lnTo>
                  <a:lnTo>
                    <a:pt x="713" y="43"/>
                  </a:lnTo>
                  <a:lnTo>
                    <a:pt x="747" y="43"/>
                  </a:lnTo>
                  <a:lnTo>
                    <a:pt x="773" y="43"/>
                  </a:lnTo>
                  <a:lnTo>
                    <a:pt x="814" y="43"/>
                  </a:lnTo>
                  <a:lnTo>
                    <a:pt x="841" y="50"/>
                  </a:lnTo>
                  <a:lnTo>
                    <a:pt x="874" y="57"/>
                  </a:lnTo>
                  <a:lnTo>
                    <a:pt x="901" y="57"/>
                  </a:lnTo>
                  <a:lnTo>
                    <a:pt x="975" y="50"/>
                  </a:lnTo>
                  <a:lnTo>
                    <a:pt x="1002" y="43"/>
                  </a:lnTo>
                  <a:lnTo>
                    <a:pt x="1029" y="36"/>
                  </a:lnTo>
                  <a:lnTo>
                    <a:pt x="1069" y="36"/>
                  </a:lnTo>
                  <a:lnTo>
                    <a:pt x="1096" y="36"/>
                  </a:lnTo>
                  <a:lnTo>
                    <a:pt x="1137" y="36"/>
                  </a:lnTo>
                  <a:lnTo>
                    <a:pt x="1190" y="36"/>
                  </a:lnTo>
                  <a:lnTo>
                    <a:pt x="1231" y="36"/>
                  </a:lnTo>
                  <a:lnTo>
                    <a:pt x="1285" y="29"/>
                  </a:lnTo>
                  <a:lnTo>
                    <a:pt x="1311" y="29"/>
                  </a:lnTo>
                  <a:lnTo>
                    <a:pt x="1352" y="29"/>
                  </a:lnTo>
                  <a:lnTo>
                    <a:pt x="1379" y="29"/>
                  </a:lnTo>
                  <a:lnTo>
                    <a:pt x="1406" y="36"/>
                  </a:lnTo>
                  <a:lnTo>
                    <a:pt x="1439" y="43"/>
                  </a:lnTo>
                  <a:lnTo>
                    <a:pt x="1466" y="22"/>
                  </a:lnTo>
                  <a:lnTo>
                    <a:pt x="1493" y="14"/>
                  </a:lnTo>
                  <a:lnTo>
                    <a:pt x="1466" y="22"/>
                  </a:lnTo>
                  <a:lnTo>
                    <a:pt x="1439" y="29"/>
                  </a:lnTo>
                  <a:lnTo>
                    <a:pt x="1412" y="36"/>
                  </a:lnTo>
                  <a:lnTo>
                    <a:pt x="1385" y="36"/>
                  </a:lnTo>
                  <a:lnTo>
                    <a:pt x="1352" y="29"/>
                  </a:lnTo>
                  <a:lnTo>
                    <a:pt x="1325" y="29"/>
                  </a:lnTo>
                  <a:lnTo>
                    <a:pt x="1298" y="29"/>
                  </a:lnTo>
                  <a:lnTo>
                    <a:pt x="1237" y="43"/>
                  </a:lnTo>
                  <a:lnTo>
                    <a:pt x="1197" y="57"/>
                  </a:lnTo>
                  <a:lnTo>
                    <a:pt x="1170" y="72"/>
                  </a:lnTo>
                  <a:lnTo>
                    <a:pt x="1137" y="72"/>
                  </a:lnTo>
                  <a:lnTo>
                    <a:pt x="1110" y="65"/>
                  </a:lnTo>
                  <a:lnTo>
                    <a:pt x="1083" y="57"/>
                  </a:lnTo>
                  <a:lnTo>
                    <a:pt x="1056" y="50"/>
                  </a:lnTo>
                  <a:lnTo>
                    <a:pt x="1022" y="36"/>
                  </a:lnTo>
                  <a:lnTo>
                    <a:pt x="962" y="36"/>
                  </a:lnTo>
                  <a:lnTo>
                    <a:pt x="915" y="36"/>
                  </a:lnTo>
                  <a:lnTo>
                    <a:pt x="881" y="43"/>
                  </a:lnTo>
                  <a:lnTo>
                    <a:pt x="854" y="50"/>
                  </a:lnTo>
                  <a:lnTo>
                    <a:pt x="827" y="57"/>
                  </a:lnTo>
                  <a:lnTo>
                    <a:pt x="800" y="57"/>
                  </a:lnTo>
                  <a:lnTo>
                    <a:pt x="747" y="57"/>
                  </a:lnTo>
                  <a:lnTo>
                    <a:pt x="693" y="57"/>
                  </a:lnTo>
                  <a:lnTo>
                    <a:pt x="659" y="57"/>
                  </a:lnTo>
                  <a:lnTo>
                    <a:pt x="632" y="50"/>
                  </a:lnTo>
                  <a:lnTo>
                    <a:pt x="605" y="50"/>
                  </a:lnTo>
                  <a:lnTo>
                    <a:pt x="578" y="57"/>
                  </a:lnTo>
                  <a:lnTo>
                    <a:pt x="551" y="57"/>
                  </a:lnTo>
                  <a:lnTo>
                    <a:pt x="525" y="65"/>
                  </a:lnTo>
                  <a:lnTo>
                    <a:pt x="484" y="65"/>
                  </a:lnTo>
                  <a:lnTo>
                    <a:pt x="444" y="57"/>
                  </a:lnTo>
                  <a:lnTo>
                    <a:pt x="417" y="57"/>
                  </a:lnTo>
                  <a:lnTo>
                    <a:pt x="390" y="43"/>
                  </a:lnTo>
                  <a:lnTo>
                    <a:pt x="363" y="36"/>
                  </a:lnTo>
                  <a:lnTo>
                    <a:pt x="336" y="43"/>
                  </a:lnTo>
                  <a:lnTo>
                    <a:pt x="309" y="57"/>
                  </a:lnTo>
                  <a:lnTo>
                    <a:pt x="282" y="57"/>
                  </a:lnTo>
                  <a:lnTo>
                    <a:pt x="256" y="57"/>
                  </a:lnTo>
                  <a:lnTo>
                    <a:pt x="222" y="50"/>
                  </a:lnTo>
                  <a:lnTo>
                    <a:pt x="195" y="50"/>
                  </a:lnTo>
                  <a:lnTo>
                    <a:pt x="168" y="22"/>
                  </a:lnTo>
                  <a:lnTo>
                    <a:pt x="141" y="7"/>
                  </a:lnTo>
                  <a:lnTo>
                    <a:pt x="114" y="14"/>
                  </a:lnTo>
                  <a:lnTo>
                    <a:pt x="81" y="22"/>
                  </a:lnTo>
                  <a:lnTo>
                    <a:pt x="54" y="36"/>
                  </a:lnTo>
                  <a:lnTo>
                    <a:pt x="27" y="36"/>
                  </a:lnTo>
                  <a:lnTo>
                    <a:pt x="0" y="50"/>
                  </a:lnTo>
                  <a:lnTo>
                    <a:pt x="13" y="43"/>
                  </a:lnTo>
                </a:path>
              </a:pathLst>
            </a:custGeom>
            <a:solidFill>
              <a:srgbClr val="39393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1" name="Freeform 20"/>
            <p:cNvSpPr>
              <a:spLocks/>
            </p:cNvSpPr>
            <p:nvPr/>
          </p:nvSpPr>
          <p:spPr bwMode="auto">
            <a:xfrm>
              <a:off x="2773" y="3976"/>
              <a:ext cx="1725" cy="81"/>
            </a:xfrm>
            <a:custGeom>
              <a:avLst/>
              <a:gdLst>
                <a:gd name="T0" fmla="*/ 0 w 1722"/>
                <a:gd name="T1" fmla="*/ 0 h 81"/>
                <a:gd name="T2" fmla="*/ 1724 w 1722"/>
                <a:gd name="T3" fmla="*/ 0 h 81"/>
                <a:gd name="T4" fmla="*/ 1724 w 1722"/>
                <a:gd name="T5" fmla="*/ 0 h 81"/>
                <a:gd name="T6" fmla="*/ 1643 w 1722"/>
                <a:gd name="T7" fmla="*/ 22 h 81"/>
                <a:gd name="T8" fmla="*/ 1616 w 1722"/>
                <a:gd name="T9" fmla="*/ 7 h 81"/>
                <a:gd name="T10" fmla="*/ 1590 w 1722"/>
                <a:gd name="T11" fmla="*/ 0 h 81"/>
                <a:gd name="T12" fmla="*/ 1563 w 1722"/>
                <a:gd name="T13" fmla="*/ 15 h 81"/>
                <a:gd name="T14" fmla="*/ 1536 w 1722"/>
                <a:gd name="T15" fmla="*/ 44 h 81"/>
                <a:gd name="T16" fmla="*/ 1509 w 1722"/>
                <a:gd name="T17" fmla="*/ 58 h 81"/>
                <a:gd name="T18" fmla="*/ 1482 w 1722"/>
                <a:gd name="T19" fmla="*/ 73 h 81"/>
                <a:gd name="T20" fmla="*/ 1420 w 1722"/>
                <a:gd name="T21" fmla="*/ 80 h 81"/>
                <a:gd name="T22" fmla="*/ 1353 w 1722"/>
                <a:gd name="T23" fmla="*/ 80 h 81"/>
                <a:gd name="T24" fmla="*/ 1313 w 1722"/>
                <a:gd name="T25" fmla="*/ 73 h 81"/>
                <a:gd name="T26" fmla="*/ 1286 w 1722"/>
                <a:gd name="T27" fmla="*/ 65 h 81"/>
                <a:gd name="T28" fmla="*/ 1252 w 1722"/>
                <a:gd name="T29" fmla="*/ 73 h 81"/>
                <a:gd name="T30" fmla="*/ 1226 w 1722"/>
                <a:gd name="T31" fmla="*/ 73 h 81"/>
                <a:gd name="T32" fmla="*/ 1172 w 1722"/>
                <a:gd name="T33" fmla="*/ 73 h 81"/>
                <a:gd name="T34" fmla="*/ 1125 w 1722"/>
                <a:gd name="T35" fmla="*/ 65 h 81"/>
                <a:gd name="T36" fmla="*/ 1098 w 1722"/>
                <a:gd name="T37" fmla="*/ 65 h 81"/>
                <a:gd name="T38" fmla="*/ 1057 w 1722"/>
                <a:gd name="T39" fmla="*/ 58 h 81"/>
                <a:gd name="T40" fmla="*/ 1031 w 1722"/>
                <a:gd name="T41" fmla="*/ 58 h 81"/>
                <a:gd name="T42" fmla="*/ 1004 w 1722"/>
                <a:gd name="T43" fmla="*/ 36 h 81"/>
                <a:gd name="T44" fmla="*/ 970 w 1722"/>
                <a:gd name="T45" fmla="*/ 15 h 81"/>
                <a:gd name="T46" fmla="*/ 936 w 1722"/>
                <a:gd name="T47" fmla="*/ 15 h 81"/>
                <a:gd name="T48" fmla="*/ 910 w 1722"/>
                <a:gd name="T49" fmla="*/ 15 h 81"/>
                <a:gd name="T50" fmla="*/ 883 w 1722"/>
                <a:gd name="T51" fmla="*/ 15 h 81"/>
                <a:gd name="T52" fmla="*/ 848 w 1722"/>
                <a:gd name="T53" fmla="*/ 29 h 81"/>
                <a:gd name="T54" fmla="*/ 788 w 1722"/>
                <a:gd name="T55" fmla="*/ 44 h 81"/>
                <a:gd name="T56" fmla="*/ 754 w 1722"/>
                <a:gd name="T57" fmla="*/ 51 h 81"/>
                <a:gd name="T58" fmla="*/ 727 w 1722"/>
                <a:gd name="T59" fmla="*/ 51 h 81"/>
                <a:gd name="T60" fmla="*/ 687 w 1722"/>
                <a:gd name="T61" fmla="*/ 44 h 81"/>
                <a:gd name="T62" fmla="*/ 660 w 1722"/>
                <a:gd name="T63" fmla="*/ 29 h 81"/>
                <a:gd name="T64" fmla="*/ 633 w 1722"/>
                <a:gd name="T65" fmla="*/ 22 h 81"/>
                <a:gd name="T66" fmla="*/ 599 w 1722"/>
                <a:gd name="T67" fmla="*/ 22 h 81"/>
                <a:gd name="T68" fmla="*/ 566 w 1722"/>
                <a:gd name="T69" fmla="*/ 22 h 81"/>
                <a:gd name="T70" fmla="*/ 532 w 1722"/>
                <a:gd name="T71" fmla="*/ 29 h 81"/>
                <a:gd name="T72" fmla="*/ 478 w 1722"/>
                <a:gd name="T73" fmla="*/ 29 h 81"/>
                <a:gd name="T74" fmla="*/ 438 w 1722"/>
                <a:gd name="T75" fmla="*/ 36 h 81"/>
                <a:gd name="T76" fmla="*/ 404 w 1722"/>
                <a:gd name="T77" fmla="*/ 44 h 81"/>
                <a:gd name="T78" fmla="*/ 377 w 1722"/>
                <a:gd name="T79" fmla="*/ 44 h 81"/>
                <a:gd name="T80" fmla="*/ 344 w 1722"/>
                <a:gd name="T81" fmla="*/ 44 h 81"/>
                <a:gd name="T82" fmla="*/ 282 w 1722"/>
                <a:gd name="T83" fmla="*/ 44 h 81"/>
                <a:gd name="T84" fmla="*/ 229 w 1722"/>
                <a:gd name="T85" fmla="*/ 29 h 81"/>
                <a:gd name="T86" fmla="*/ 195 w 1722"/>
                <a:gd name="T87" fmla="*/ 22 h 81"/>
                <a:gd name="T88" fmla="*/ 168 w 1722"/>
                <a:gd name="T89" fmla="*/ 22 h 81"/>
                <a:gd name="T90" fmla="*/ 141 w 1722"/>
                <a:gd name="T91" fmla="*/ 15 h 81"/>
                <a:gd name="T92" fmla="*/ 114 w 1722"/>
                <a:gd name="T93" fmla="*/ 7 h 81"/>
                <a:gd name="T94" fmla="*/ 87 w 1722"/>
                <a:gd name="T95" fmla="*/ 7 h 81"/>
                <a:gd name="T96" fmla="*/ 61 w 1722"/>
                <a:gd name="T97" fmla="*/ 15 h 81"/>
                <a:gd name="T98" fmla="*/ 34 w 1722"/>
                <a:gd name="T99" fmla="*/ 22 h 81"/>
                <a:gd name="T100" fmla="*/ 7 w 1722"/>
                <a:gd name="T101" fmla="*/ 36 h 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722" h="81">
                  <a:moveTo>
                    <a:pt x="0" y="0"/>
                  </a:moveTo>
                  <a:lnTo>
                    <a:pt x="1721" y="0"/>
                  </a:lnTo>
                  <a:lnTo>
                    <a:pt x="1640" y="22"/>
                  </a:lnTo>
                  <a:lnTo>
                    <a:pt x="1613" y="7"/>
                  </a:lnTo>
                  <a:lnTo>
                    <a:pt x="1587" y="0"/>
                  </a:lnTo>
                  <a:lnTo>
                    <a:pt x="1560" y="15"/>
                  </a:lnTo>
                  <a:lnTo>
                    <a:pt x="1533" y="44"/>
                  </a:lnTo>
                  <a:lnTo>
                    <a:pt x="1506" y="58"/>
                  </a:lnTo>
                  <a:lnTo>
                    <a:pt x="1479" y="73"/>
                  </a:lnTo>
                  <a:lnTo>
                    <a:pt x="1418" y="80"/>
                  </a:lnTo>
                  <a:lnTo>
                    <a:pt x="1351" y="80"/>
                  </a:lnTo>
                  <a:lnTo>
                    <a:pt x="1311" y="73"/>
                  </a:lnTo>
                  <a:lnTo>
                    <a:pt x="1284" y="65"/>
                  </a:lnTo>
                  <a:lnTo>
                    <a:pt x="1250" y="73"/>
                  </a:lnTo>
                  <a:lnTo>
                    <a:pt x="1224" y="73"/>
                  </a:lnTo>
                  <a:lnTo>
                    <a:pt x="1170" y="73"/>
                  </a:lnTo>
                  <a:lnTo>
                    <a:pt x="1123" y="65"/>
                  </a:lnTo>
                  <a:lnTo>
                    <a:pt x="1096" y="65"/>
                  </a:lnTo>
                  <a:lnTo>
                    <a:pt x="1055" y="58"/>
                  </a:lnTo>
                  <a:lnTo>
                    <a:pt x="1029" y="58"/>
                  </a:lnTo>
                  <a:lnTo>
                    <a:pt x="1002" y="36"/>
                  </a:lnTo>
                  <a:lnTo>
                    <a:pt x="968" y="15"/>
                  </a:lnTo>
                  <a:lnTo>
                    <a:pt x="934" y="15"/>
                  </a:lnTo>
                  <a:lnTo>
                    <a:pt x="908" y="15"/>
                  </a:lnTo>
                  <a:lnTo>
                    <a:pt x="881" y="15"/>
                  </a:lnTo>
                  <a:lnTo>
                    <a:pt x="847" y="29"/>
                  </a:lnTo>
                  <a:lnTo>
                    <a:pt x="787" y="44"/>
                  </a:lnTo>
                  <a:lnTo>
                    <a:pt x="753" y="51"/>
                  </a:lnTo>
                  <a:lnTo>
                    <a:pt x="726" y="51"/>
                  </a:lnTo>
                  <a:lnTo>
                    <a:pt x="686" y="44"/>
                  </a:lnTo>
                  <a:lnTo>
                    <a:pt x="659" y="29"/>
                  </a:lnTo>
                  <a:lnTo>
                    <a:pt x="632" y="22"/>
                  </a:lnTo>
                  <a:lnTo>
                    <a:pt x="598" y="22"/>
                  </a:lnTo>
                  <a:lnTo>
                    <a:pt x="565" y="22"/>
                  </a:lnTo>
                  <a:lnTo>
                    <a:pt x="531" y="29"/>
                  </a:lnTo>
                  <a:lnTo>
                    <a:pt x="477" y="29"/>
                  </a:lnTo>
                  <a:lnTo>
                    <a:pt x="437" y="36"/>
                  </a:lnTo>
                  <a:lnTo>
                    <a:pt x="403" y="44"/>
                  </a:lnTo>
                  <a:lnTo>
                    <a:pt x="376" y="44"/>
                  </a:lnTo>
                  <a:lnTo>
                    <a:pt x="343" y="44"/>
                  </a:lnTo>
                  <a:lnTo>
                    <a:pt x="282" y="44"/>
                  </a:lnTo>
                  <a:lnTo>
                    <a:pt x="229" y="29"/>
                  </a:lnTo>
                  <a:lnTo>
                    <a:pt x="195" y="22"/>
                  </a:lnTo>
                  <a:lnTo>
                    <a:pt x="168" y="22"/>
                  </a:lnTo>
                  <a:lnTo>
                    <a:pt x="141" y="15"/>
                  </a:lnTo>
                  <a:lnTo>
                    <a:pt x="114" y="7"/>
                  </a:lnTo>
                  <a:lnTo>
                    <a:pt x="87" y="7"/>
                  </a:lnTo>
                  <a:lnTo>
                    <a:pt x="61" y="15"/>
                  </a:lnTo>
                  <a:lnTo>
                    <a:pt x="34" y="22"/>
                  </a:lnTo>
                  <a:lnTo>
                    <a:pt x="7" y="36"/>
                  </a:lnTo>
                </a:path>
              </a:pathLst>
            </a:custGeom>
            <a:solidFill>
              <a:srgbClr val="313131"/>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2" name="Freeform 21"/>
            <p:cNvSpPr>
              <a:spLocks/>
            </p:cNvSpPr>
            <p:nvPr/>
          </p:nvSpPr>
          <p:spPr bwMode="auto">
            <a:xfrm>
              <a:off x="5410" y="2003"/>
              <a:ext cx="80" cy="1366"/>
            </a:xfrm>
            <a:custGeom>
              <a:avLst/>
              <a:gdLst>
                <a:gd name="T0" fmla="*/ 33 w 80"/>
                <a:gd name="T1" fmla="*/ 109 h 1366"/>
                <a:gd name="T2" fmla="*/ 59 w 80"/>
                <a:gd name="T3" fmla="*/ 167 h 1366"/>
                <a:gd name="T4" fmla="*/ 59 w 80"/>
                <a:gd name="T5" fmla="*/ 232 h 1366"/>
                <a:gd name="T6" fmla="*/ 40 w 80"/>
                <a:gd name="T7" fmla="*/ 298 h 1366"/>
                <a:gd name="T8" fmla="*/ 33 w 80"/>
                <a:gd name="T9" fmla="*/ 363 h 1366"/>
                <a:gd name="T10" fmla="*/ 40 w 80"/>
                <a:gd name="T11" fmla="*/ 421 h 1366"/>
                <a:gd name="T12" fmla="*/ 53 w 80"/>
                <a:gd name="T13" fmla="*/ 494 h 1366"/>
                <a:gd name="T14" fmla="*/ 53 w 80"/>
                <a:gd name="T15" fmla="*/ 581 h 1366"/>
                <a:gd name="T16" fmla="*/ 53 w 80"/>
                <a:gd name="T17" fmla="*/ 653 h 1366"/>
                <a:gd name="T18" fmla="*/ 59 w 80"/>
                <a:gd name="T19" fmla="*/ 741 h 1366"/>
                <a:gd name="T20" fmla="*/ 66 w 80"/>
                <a:gd name="T21" fmla="*/ 799 h 1366"/>
                <a:gd name="T22" fmla="*/ 46 w 80"/>
                <a:gd name="T23" fmla="*/ 871 h 1366"/>
                <a:gd name="T24" fmla="*/ 66 w 80"/>
                <a:gd name="T25" fmla="*/ 929 h 1366"/>
                <a:gd name="T26" fmla="*/ 59 w 80"/>
                <a:gd name="T27" fmla="*/ 1016 h 1366"/>
                <a:gd name="T28" fmla="*/ 53 w 80"/>
                <a:gd name="T29" fmla="*/ 1089 h 1366"/>
                <a:gd name="T30" fmla="*/ 72 w 80"/>
                <a:gd name="T31" fmla="*/ 1147 h 1366"/>
                <a:gd name="T32" fmla="*/ 59 w 80"/>
                <a:gd name="T33" fmla="*/ 1213 h 1366"/>
                <a:gd name="T34" fmla="*/ 53 w 80"/>
                <a:gd name="T35" fmla="*/ 1278 h 1366"/>
                <a:gd name="T36" fmla="*/ 72 w 80"/>
                <a:gd name="T37" fmla="*/ 1336 h 1366"/>
                <a:gd name="T38" fmla="*/ 59 w 80"/>
                <a:gd name="T39" fmla="*/ 1300 h 1366"/>
                <a:gd name="T40" fmla="*/ 33 w 80"/>
                <a:gd name="T41" fmla="*/ 1242 h 1366"/>
                <a:gd name="T42" fmla="*/ 46 w 80"/>
                <a:gd name="T43" fmla="*/ 1154 h 1366"/>
                <a:gd name="T44" fmla="*/ 59 w 80"/>
                <a:gd name="T45" fmla="*/ 1089 h 1366"/>
                <a:gd name="T46" fmla="*/ 59 w 80"/>
                <a:gd name="T47" fmla="*/ 1031 h 1366"/>
                <a:gd name="T48" fmla="*/ 66 w 80"/>
                <a:gd name="T49" fmla="*/ 966 h 1366"/>
                <a:gd name="T50" fmla="*/ 66 w 80"/>
                <a:gd name="T51" fmla="*/ 864 h 1366"/>
                <a:gd name="T52" fmla="*/ 26 w 80"/>
                <a:gd name="T53" fmla="*/ 799 h 1366"/>
                <a:gd name="T54" fmla="*/ 26 w 80"/>
                <a:gd name="T55" fmla="*/ 726 h 1366"/>
                <a:gd name="T56" fmla="*/ 26 w 80"/>
                <a:gd name="T57" fmla="*/ 639 h 1366"/>
                <a:gd name="T58" fmla="*/ 26 w 80"/>
                <a:gd name="T59" fmla="*/ 581 h 1366"/>
                <a:gd name="T60" fmla="*/ 40 w 80"/>
                <a:gd name="T61" fmla="*/ 523 h 1366"/>
                <a:gd name="T62" fmla="*/ 46 w 80"/>
                <a:gd name="T63" fmla="*/ 450 h 1366"/>
                <a:gd name="T64" fmla="*/ 46 w 80"/>
                <a:gd name="T65" fmla="*/ 392 h 1366"/>
                <a:gd name="T66" fmla="*/ 46 w 80"/>
                <a:gd name="T67" fmla="*/ 319 h 1366"/>
                <a:gd name="T68" fmla="*/ 46 w 80"/>
                <a:gd name="T69" fmla="*/ 254 h 1366"/>
                <a:gd name="T70" fmla="*/ 53 w 80"/>
                <a:gd name="T71" fmla="*/ 196 h 1366"/>
                <a:gd name="T72" fmla="*/ 46 w 80"/>
                <a:gd name="T73" fmla="*/ 131 h 1366"/>
                <a:gd name="T74" fmla="*/ 13 w 80"/>
                <a:gd name="T75" fmla="*/ 73 h 1366"/>
                <a:gd name="T76" fmla="*/ 7 w 80"/>
                <a:gd name="T77" fmla="*/ 15 h 13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0" h="1366">
                  <a:moveTo>
                    <a:pt x="0" y="0"/>
                  </a:moveTo>
                  <a:lnTo>
                    <a:pt x="33" y="109"/>
                  </a:lnTo>
                  <a:lnTo>
                    <a:pt x="53" y="138"/>
                  </a:lnTo>
                  <a:lnTo>
                    <a:pt x="59" y="167"/>
                  </a:lnTo>
                  <a:lnTo>
                    <a:pt x="66" y="196"/>
                  </a:lnTo>
                  <a:lnTo>
                    <a:pt x="59" y="232"/>
                  </a:lnTo>
                  <a:lnTo>
                    <a:pt x="46" y="269"/>
                  </a:lnTo>
                  <a:lnTo>
                    <a:pt x="40" y="298"/>
                  </a:lnTo>
                  <a:lnTo>
                    <a:pt x="33" y="334"/>
                  </a:lnTo>
                  <a:lnTo>
                    <a:pt x="33" y="363"/>
                  </a:lnTo>
                  <a:lnTo>
                    <a:pt x="33" y="392"/>
                  </a:lnTo>
                  <a:lnTo>
                    <a:pt x="40" y="421"/>
                  </a:lnTo>
                  <a:lnTo>
                    <a:pt x="40" y="457"/>
                  </a:lnTo>
                  <a:lnTo>
                    <a:pt x="53" y="494"/>
                  </a:lnTo>
                  <a:lnTo>
                    <a:pt x="53" y="523"/>
                  </a:lnTo>
                  <a:lnTo>
                    <a:pt x="53" y="581"/>
                  </a:lnTo>
                  <a:lnTo>
                    <a:pt x="53" y="610"/>
                  </a:lnTo>
                  <a:lnTo>
                    <a:pt x="53" y="653"/>
                  </a:lnTo>
                  <a:lnTo>
                    <a:pt x="53" y="697"/>
                  </a:lnTo>
                  <a:lnTo>
                    <a:pt x="59" y="741"/>
                  </a:lnTo>
                  <a:lnTo>
                    <a:pt x="66" y="770"/>
                  </a:lnTo>
                  <a:lnTo>
                    <a:pt x="66" y="799"/>
                  </a:lnTo>
                  <a:lnTo>
                    <a:pt x="59" y="835"/>
                  </a:lnTo>
                  <a:lnTo>
                    <a:pt x="46" y="871"/>
                  </a:lnTo>
                  <a:lnTo>
                    <a:pt x="53" y="900"/>
                  </a:lnTo>
                  <a:lnTo>
                    <a:pt x="66" y="929"/>
                  </a:lnTo>
                  <a:lnTo>
                    <a:pt x="66" y="958"/>
                  </a:lnTo>
                  <a:lnTo>
                    <a:pt x="59" y="1016"/>
                  </a:lnTo>
                  <a:lnTo>
                    <a:pt x="53" y="1060"/>
                  </a:lnTo>
                  <a:lnTo>
                    <a:pt x="53" y="1089"/>
                  </a:lnTo>
                  <a:lnTo>
                    <a:pt x="59" y="1118"/>
                  </a:lnTo>
                  <a:lnTo>
                    <a:pt x="72" y="1147"/>
                  </a:lnTo>
                  <a:lnTo>
                    <a:pt x="72" y="1176"/>
                  </a:lnTo>
                  <a:lnTo>
                    <a:pt x="59" y="1213"/>
                  </a:lnTo>
                  <a:lnTo>
                    <a:pt x="46" y="1242"/>
                  </a:lnTo>
                  <a:lnTo>
                    <a:pt x="53" y="1278"/>
                  </a:lnTo>
                  <a:lnTo>
                    <a:pt x="66" y="1307"/>
                  </a:lnTo>
                  <a:lnTo>
                    <a:pt x="72" y="1336"/>
                  </a:lnTo>
                  <a:lnTo>
                    <a:pt x="79" y="1365"/>
                  </a:lnTo>
                  <a:lnTo>
                    <a:pt x="59" y="1300"/>
                  </a:lnTo>
                  <a:lnTo>
                    <a:pt x="40" y="1271"/>
                  </a:lnTo>
                  <a:lnTo>
                    <a:pt x="33" y="1242"/>
                  </a:lnTo>
                  <a:lnTo>
                    <a:pt x="33" y="1183"/>
                  </a:lnTo>
                  <a:lnTo>
                    <a:pt x="46" y="1154"/>
                  </a:lnTo>
                  <a:lnTo>
                    <a:pt x="59" y="1125"/>
                  </a:lnTo>
                  <a:lnTo>
                    <a:pt x="59" y="1089"/>
                  </a:lnTo>
                  <a:lnTo>
                    <a:pt x="59" y="1060"/>
                  </a:lnTo>
                  <a:lnTo>
                    <a:pt x="59" y="1031"/>
                  </a:lnTo>
                  <a:lnTo>
                    <a:pt x="66" y="995"/>
                  </a:lnTo>
                  <a:lnTo>
                    <a:pt x="66" y="966"/>
                  </a:lnTo>
                  <a:lnTo>
                    <a:pt x="66" y="922"/>
                  </a:lnTo>
                  <a:lnTo>
                    <a:pt x="66" y="864"/>
                  </a:lnTo>
                  <a:lnTo>
                    <a:pt x="40" y="835"/>
                  </a:lnTo>
                  <a:lnTo>
                    <a:pt x="26" y="799"/>
                  </a:lnTo>
                  <a:lnTo>
                    <a:pt x="26" y="770"/>
                  </a:lnTo>
                  <a:lnTo>
                    <a:pt x="26" y="726"/>
                  </a:lnTo>
                  <a:lnTo>
                    <a:pt x="26" y="683"/>
                  </a:lnTo>
                  <a:lnTo>
                    <a:pt x="26" y="639"/>
                  </a:lnTo>
                  <a:lnTo>
                    <a:pt x="26" y="610"/>
                  </a:lnTo>
                  <a:lnTo>
                    <a:pt x="26" y="581"/>
                  </a:lnTo>
                  <a:lnTo>
                    <a:pt x="26" y="552"/>
                  </a:lnTo>
                  <a:lnTo>
                    <a:pt x="40" y="523"/>
                  </a:lnTo>
                  <a:lnTo>
                    <a:pt x="46" y="486"/>
                  </a:lnTo>
                  <a:lnTo>
                    <a:pt x="46" y="450"/>
                  </a:lnTo>
                  <a:lnTo>
                    <a:pt x="46" y="421"/>
                  </a:lnTo>
                  <a:lnTo>
                    <a:pt x="46" y="392"/>
                  </a:lnTo>
                  <a:lnTo>
                    <a:pt x="46" y="349"/>
                  </a:lnTo>
                  <a:lnTo>
                    <a:pt x="46" y="319"/>
                  </a:lnTo>
                  <a:lnTo>
                    <a:pt x="46" y="290"/>
                  </a:lnTo>
                  <a:lnTo>
                    <a:pt x="46" y="254"/>
                  </a:lnTo>
                  <a:lnTo>
                    <a:pt x="46" y="225"/>
                  </a:lnTo>
                  <a:lnTo>
                    <a:pt x="53" y="196"/>
                  </a:lnTo>
                  <a:lnTo>
                    <a:pt x="59" y="160"/>
                  </a:lnTo>
                  <a:lnTo>
                    <a:pt x="46" y="131"/>
                  </a:lnTo>
                  <a:lnTo>
                    <a:pt x="26" y="102"/>
                  </a:lnTo>
                  <a:lnTo>
                    <a:pt x="13" y="73"/>
                  </a:lnTo>
                  <a:lnTo>
                    <a:pt x="13" y="44"/>
                  </a:lnTo>
                  <a:lnTo>
                    <a:pt x="7" y="15"/>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3" name="Freeform 22"/>
            <p:cNvSpPr>
              <a:spLocks/>
            </p:cNvSpPr>
            <p:nvPr/>
          </p:nvSpPr>
          <p:spPr bwMode="auto">
            <a:xfrm>
              <a:off x="246" y="204"/>
              <a:ext cx="107" cy="2135"/>
            </a:xfrm>
            <a:custGeom>
              <a:avLst/>
              <a:gdLst>
                <a:gd name="T0" fmla="*/ 0 w 107"/>
                <a:gd name="T1" fmla="*/ 0 h 2135"/>
                <a:gd name="T2" fmla="*/ 106 w 107"/>
                <a:gd name="T3" fmla="*/ 116 h 2135"/>
                <a:gd name="T4" fmla="*/ 106 w 107"/>
                <a:gd name="T5" fmla="*/ 987 h 2135"/>
                <a:gd name="T6" fmla="*/ 53 w 107"/>
                <a:gd name="T7" fmla="*/ 1045 h 2135"/>
                <a:gd name="T8" fmla="*/ 53 w 107"/>
                <a:gd name="T9" fmla="*/ 1161 h 2135"/>
                <a:gd name="T10" fmla="*/ 66 w 107"/>
                <a:gd name="T11" fmla="*/ 1219 h 2135"/>
                <a:gd name="T12" fmla="*/ 40 w 107"/>
                <a:gd name="T13" fmla="*/ 1277 h 2135"/>
                <a:gd name="T14" fmla="*/ 40 w 107"/>
                <a:gd name="T15" fmla="*/ 1336 h 2135"/>
                <a:gd name="T16" fmla="*/ 27 w 107"/>
                <a:gd name="T17" fmla="*/ 1394 h 2135"/>
                <a:gd name="T18" fmla="*/ 40 w 107"/>
                <a:gd name="T19" fmla="*/ 1452 h 2135"/>
                <a:gd name="T20" fmla="*/ 53 w 107"/>
                <a:gd name="T21" fmla="*/ 1510 h 2135"/>
                <a:gd name="T22" fmla="*/ 53 w 107"/>
                <a:gd name="T23" fmla="*/ 1568 h 2135"/>
                <a:gd name="T24" fmla="*/ 66 w 107"/>
                <a:gd name="T25" fmla="*/ 1626 h 2135"/>
                <a:gd name="T26" fmla="*/ 40 w 107"/>
                <a:gd name="T27" fmla="*/ 1684 h 2135"/>
                <a:gd name="T28" fmla="*/ 27 w 107"/>
                <a:gd name="T29" fmla="*/ 1742 h 2135"/>
                <a:gd name="T30" fmla="*/ 27 w 107"/>
                <a:gd name="T31" fmla="*/ 1800 h 2135"/>
                <a:gd name="T32" fmla="*/ 40 w 107"/>
                <a:gd name="T33" fmla="*/ 1873 h 2135"/>
                <a:gd name="T34" fmla="*/ 40 w 107"/>
                <a:gd name="T35" fmla="*/ 1945 h 2135"/>
                <a:gd name="T36" fmla="*/ 27 w 107"/>
                <a:gd name="T37" fmla="*/ 2018 h 2135"/>
                <a:gd name="T38" fmla="*/ 40 w 107"/>
                <a:gd name="T39" fmla="*/ 2076 h 2135"/>
                <a:gd name="T40" fmla="*/ 53 w 107"/>
                <a:gd name="T41" fmla="*/ 2134 h 2135"/>
                <a:gd name="T42" fmla="*/ 13 w 107"/>
                <a:gd name="T43" fmla="*/ 2061 h 2135"/>
                <a:gd name="T44" fmla="*/ 13 w 107"/>
                <a:gd name="T45" fmla="*/ 1974 h 2135"/>
                <a:gd name="T46" fmla="*/ 13 w 107"/>
                <a:gd name="T47" fmla="*/ 1916 h 2135"/>
                <a:gd name="T48" fmla="*/ 27 w 107"/>
                <a:gd name="T49" fmla="*/ 1858 h 2135"/>
                <a:gd name="T50" fmla="*/ 40 w 107"/>
                <a:gd name="T51" fmla="*/ 1800 h 2135"/>
                <a:gd name="T52" fmla="*/ 40 w 107"/>
                <a:gd name="T53" fmla="*/ 1684 h 2135"/>
                <a:gd name="T54" fmla="*/ 40 w 107"/>
                <a:gd name="T55" fmla="*/ 1597 h 2135"/>
                <a:gd name="T56" fmla="*/ 40 w 107"/>
                <a:gd name="T57" fmla="*/ 1539 h 2135"/>
                <a:gd name="T58" fmla="*/ 40 w 107"/>
                <a:gd name="T59" fmla="*/ 1481 h 2135"/>
                <a:gd name="T60" fmla="*/ 53 w 107"/>
                <a:gd name="T61" fmla="*/ 1423 h 2135"/>
                <a:gd name="T62" fmla="*/ 53 w 107"/>
                <a:gd name="T63" fmla="*/ 1350 h 2135"/>
                <a:gd name="T64" fmla="*/ 53 w 107"/>
                <a:gd name="T65" fmla="*/ 1292 h 2135"/>
                <a:gd name="T66" fmla="*/ 40 w 107"/>
                <a:gd name="T67" fmla="*/ 1234 h 2135"/>
                <a:gd name="T68" fmla="*/ 40 w 107"/>
                <a:gd name="T69" fmla="*/ 1176 h 2135"/>
                <a:gd name="T70" fmla="*/ 53 w 107"/>
                <a:gd name="T71" fmla="*/ 1118 h 2135"/>
                <a:gd name="T72" fmla="*/ 66 w 107"/>
                <a:gd name="T73" fmla="*/ 1060 h 2135"/>
                <a:gd name="T74" fmla="*/ 66 w 107"/>
                <a:gd name="T75" fmla="*/ 987 h 2135"/>
                <a:gd name="T76" fmla="*/ 66 w 107"/>
                <a:gd name="T77" fmla="*/ 929 h 2135"/>
                <a:gd name="T78" fmla="*/ 66 w 107"/>
                <a:gd name="T79" fmla="*/ 871 h 2135"/>
                <a:gd name="T80" fmla="*/ 66 w 107"/>
                <a:gd name="T81" fmla="*/ 798 h 2135"/>
                <a:gd name="T82" fmla="*/ 66 w 107"/>
                <a:gd name="T83" fmla="*/ 726 h 2135"/>
                <a:gd name="T84" fmla="*/ 66 w 107"/>
                <a:gd name="T85" fmla="*/ 668 h 2135"/>
                <a:gd name="T86" fmla="*/ 66 w 107"/>
                <a:gd name="T87" fmla="*/ 552 h 2135"/>
                <a:gd name="T88" fmla="*/ 53 w 107"/>
                <a:gd name="T89" fmla="*/ 494 h 2135"/>
                <a:gd name="T90" fmla="*/ 53 w 107"/>
                <a:gd name="T91" fmla="*/ 436 h 2135"/>
                <a:gd name="T92" fmla="*/ 53 w 107"/>
                <a:gd name="T93" fmla="*/ 377 h 2135"/>
                <a:gd name="T94" fmla="*/ 53 w 107"/>
                <a:gd name="T95" fmla="*/ 319 h 2135"/>
                <a:gd name="T96" fmla="*/ 53 w 107"/>
                <a:gd name="T97" fmla="*/ 261 h 2135"/>
                <a:gd name="T98" fmla="*/ 53 w 107"/>
                <a:gd name="T99" fmla="*/ 203 h 2135"/>
                <a:gd name="T100" fmla="*/ 53 w 107"/>
                <a:gd name="T101" fmla="*/ 145 h 2135"/>
                <a:gd name="T102" fmla="*/ 27 w 107"/>
                <a:gd name="T103" fmla="*/ 87 h 2135"/>
                <a:gd name="T104" fmla="*/ 0 w 107"/>
                <a:gd name="T105" fmla="*/ 0 h 213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7" h="2135">
                  <a:moveTo>
                    <a:pt x="0" y="0"/>
                  </a:moveTo>
                  <a:lnTo>
                    <a:pt x="106" y="116"/>
                  </a:lnTo>
                  <a:lnTo>
                    <a:pt x="106" y="987"/>
                  </a:lnTo>
                  <a:lnTo>
                    <a:pt x="53" y="1045"/>
                  </a:lnTo>
                  <a:lnTo>
                    <a:pt x="53" y="1161"/>
                  </a:lnTo>
                  <a:lnTo>
                    <a:pt x="66" y="1219"/>
                  </a:lnTo>
                  <a:lnTo>
                    <a:pt x="40" y="1277"/>
                  </a:lnTo>
                  <a:lnTo>
                    <a:pt x="40" y="1336"/>
                  </a:lnTo>
                  <a:lnTo>
                    <a:pt x="27" y="1394"/>
                  </a:lnTo>
                  <a:lnTo>
                    <a:pt x="40" y="1452"/>
                  </a:lnTo>
                  <a:lnTo>
                    <a:pt x="53" y="1510"/>
                  </a:lnTo>
                  <a:lnTo>
                    <a:pt x="53" y="1568"/>
                  </a:lnTo>
                  <a:lnTo>
                    <a:pt x="66" y="1626"/>
                  </a:lnTo>
                  <a:lnTo>
                    <a:pt x="40" y="1684"/>
                  </a:lnTo>
                  <a:lnTo>
                    <a:pt x="27" y="1742"/>
                  </a:lnTo>
                  <a:lnTo>
                    <a:pt x="27" y="1800"/>
                  </a:lnTo>
                  <a:lnTo>
                    <a:pt x="40" y="1873"/>
                  </a:lnTo>
                  <a:lnTo>
                    <a:pt x="40" y="1945"/>
                  </a:lnTo>
                  <a:lnTo>
                    <a:pt x="27" y="2018"/>
                  </a:lnTo>
                  <a:lnTo>
                    <a:pt x="40" y="2076"/>
                  </a:lnTo>
                  <a:lnTo>
                    <a:pt x="53" y="2134"/>
                  </a:lnTo>
                  <a:lnTo>
                    <a:pt x="13" y="2061"/>
                  </a:lnTo>
                  <a:lnTo>
                    <a:pt x="13" y="1974"/>
                  </a:lnTo>
                  <a:lnTo>
                    <a:pt x="13" y="1916"/>
                  </a:lnTo>
                  <a:lnTo>
                    <a:pt x="27" y="1858"/>
                  </a:lnTo>
                  <a:lnTo>
                    <a:pt x="40" y="1800"/>
                  </a:lnTo>
                  <a:lnTo>
                    <a:pt x="40" y="1684"/>
                  </a:lnTo>
                  <a:lnTo>
                    <a:pt x="40" y="1597"/>
                  </a:lnTo>
                  <a:lnTo>
                    <a:pt x="40" y="1539"/>
                  </a:lnTo>
                  <a:lnTo>
                    <a:pt x="40" y="1481"/>
                  </a:lnTo>
                  <a:lnTo>
                    <a:pt x="53" y="1423"/>
                  </a:lnTo>
                  <a:lnTo>
                    <a:pt x="53" y="1350"/>
                  </a:lnTo>
                  <a:lnTo>
                    <a:pt x="53" y="1292"/>
                  </a:lnTo>
                  <a:lnTo>
                    <a:pt x="40" y="1234"/>
                  </a:lnTo>
                  <a:lnTo>
                    <a:pt x="40" y="1176"/>
                  </a:lnTo>
                  <a:lnTo>
                    <a:pt x="53" y="1118"/>
                  </a:lnTo>
                  <a:lnTo>
                    <a:pt x="66" y="1060"/>
                  </a:lnTo>
                  <a:lnTo>
                    <a:pt x="66" y="987"/>
                  </a:lnTo>
                  <a:lnTo>
                    <a:pt x="66" y="929"/>
                  </a:lnTo>
                  <a:lnTo>
                    <a:pt x="66" y="871"/>
                  </a:lnTo>
                  <a:lnTo>
                    <a:pt x="66" y="798"/>
                  </a:lnTo>
                  <a:lnTo>
                    <a:pt x="66" y="726"/>
                  </a:lnTo>
                  <a:lnTo>
                    <a:pt x="66" y="668"/>
                  </a:lnTo>
                  <a:lnTo>
                    <a:pt x="66" y="552"/>
                  </a:lnTo>
                  <a:lnTo>
                    <a:pt x="53" y="494"/>
                  </a:lnTo>
                  <a:lnTo>
                    <a:pt x="53" y="436"/>
                  </a:lnTo>
                  <a:lnTo>
                    <a:pt x="53" y="377"/>
                  </a:lnTo>
                  <a:lnTo>
                    <a:pt x="53" y="319"/>
                  </a:lnTo>
                  <a:lnTo>
                    <a:pt x="53" y="261"/>
                  </a:lnTo>
                  <a:lnTo>
                    <a:pt x="53" y="203"/>
                  </a:lnTo>
                  <a:lnTo>
                    <a:pt x="53" y="145"/>
                  </a:lnTo>
                  <a:lnTo>
                    <a:pt x="27" y="87"/>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4" name="Freeform 23"/>
            <p:cNvSpPr>
              <a:spLocks/>
            </p:cNvSpPr>
            <p:nvPr/>
          </p:nvSpPr>
          <p:spPr bwMode="auto">
            <a:xfrm>
              <a:off x="260" y="437"/>
              <a:ext cx="93" cy="1701"/>
            </a:xfrm>
            <a:custGeom>
              <a:avLst/>
              <a:gdLst>
                <a:gd name="T0" fmla="*/ 92 w 93"/>
                <a:gd name="T1" fmla="*/ 0 h 1699"/>
                <a:gd name="T2" fmla="*/ 79 w 93"/>
                <a:gd name="T3" fmla="*/ 73 h 1699"/>
                <a:gd name="T4" fmla="*/ 79 w 93"/>
                <a:gd name="T5" fmla="*/ 131 h 1699"/>
                <a:gd name="T6" fmla="*/ 66 w 93"/>
                <a:gd name="T7" fmla="*/ 189 h 1699"/>
                <a:gd name="T8" fmla="*/ 26 w 93"/>
                <a:gd name="T9" fmla="*/ 247 h 1699"/>
                <a:gd name="T10" fmla="*/ 26 w 93"/>
                <a:gd name="T11" fmla="*/ 305 h 1699"/>
                <a:gd name="T12" fmla="*/ 26 w 93"/>
                <a:gd name="T13" fmla="*/ 363 h 1699"/>
                <a:gd name="T14" fmla="*/ 39 w 93"/>
                <a:gd name="T15" fmla="*/ 421 h 1699"/>
                <a:gd name="T16" fmla="*/ 53 w 93"/>
                <a:gd name="T17" fmla="*/ 480 h 1699"/>
                <a:gd name="T18" fmla="*/ 53 w 93"/>
                <a:gd name="T19" fmla="*/ 538 h 1699"/>
                <a:gd name="T20" fmla="*/ 39 w 93"/>
                <a:gd name="T21" fmla="*/ 611 h 1699"/>
                <a:gd name="T22" fmla="*/ 39 w 93"/>
                <a:gd name="T23" fmla="*/ 669 h 1699"/>
                <a:gd name="T24" fmla="*/ 39 w 93"/>
                <a:gd name="T25" fmla="*/ 727 h 1699"/>
                <a:gd name="T26" fmla="*/ 39 w 93"/>
                <a:gd name="T27" fmla="*/ 785 h 1699"/>
                <a:gd name="T28" fmla="*/ 13 w 93"/>
                <a:gd name="T29" fmla="*/ 857 h 1699"/>
                <a:gd name="T30" fmla="*/ 0 w 93"/>
                <a:gd name="T31" fmla="*/ 915 h 1699"/>
                <a:gd name="T32" fmla="*/ 0 w 93"/>
                <a:gd name="T33" fmla="*/ 973 h 1699"/>
                <a:gd name="T34" fmla="*/ 26 w 93"/>
                <a:gd name="T35" fmla="*/ 1031 h 1699"/>
                <a:gd name="T36" fmla="*/ 26 w 93"/>
                <a:gd name="T37" fmla="*/ 1104 h 1699"/>
                <a:gd name="T38" fmla="*/ 13 w 93"/>
                <a:gd name="T39" fmla="*/ 1177 h 1699"/>
                <a:gd name="T40" fmla="*/ 13 w 93"/>
                <a:gd name="T41" fmla="*/ 1235 h 1699"/>
                <a:gd name="T42" fmla="*/ 13 w 93"/>
                <a:gd name="T43" fmla="*/ 1294 h 1699"/>
                <a:gd name="T44" fmla="*/ 13 w 93"/>
                <a:gd name="T45" fmla="*/ 1352 h 1699"/>
                <a:gd name="T46" fmla="*/ 0 w 93"/>
                <a:gd name="T47" fmla="*/ 1410 h 1699"/>
                <a:gd name="T48" fmla="*/ 0 w 93"/>
                <a:gd name="T49" fmla="*/ 1468 h 1699"/>
                <a:gd name="T50" fmla="*/ 13 w 93"/>
                <a:gd name="T51" fmla="*/ 1526 h 1699"/>
                <a:gd name="T52" fmla="*/ 53 w 93"/>
                <a:gd name="T53" fmla="*/ 1584 h 1699"/>
                <a:gd name="T54" fmla="*/ 53 w 93"/>
                <a:gd name="T55" fmla="*/ 1642 h 1699"/>
                <a:gd name="T56" fmla="*/ 26 w 93"/>
                <a:gd name="T57" fmla="*/ 1700 h 1699"/>
                <a:gd name="T58" fmla="*/ 53 w 93"/>
                <a:gd name="T59" fmla="*/ 1642 h 1699"/>
                <a:gd name="T60" fmla="*/ 39 w 93"/>
                <a:gd name="T61" fmla="*/ 1569 h 1699"/>
                <a:gd name="T62" fmla="*/ 26 w 93"/>
                <a:gd name="T63" fmla="*/ 1511 h 1699"/>
                <a:gd name="T64" fmla="*/ 26 w 93"/>
                <a:gd name="T65" fmla="*/ 1439 h 1699"/>
                <a:gd name="T66" fmla="*/ 26 w 93"/>
                <a:gd name="T67" fmla="*/ 1381 h 1699"/>
                <a:gd name="T68" fmla="*/ 26 w 93"/>
                <a:gd name="T69" fmla="*/ 1323 h 1699"/>
                <a:gd name="T70" fmla="*/ 26 w 93"/>
                <a:gd name="T71" fmla="*/ 1264 h 1699"/>
                <a:gd name="T72" fmla="*/ 26 w 93"/>
                <a:gd name="T73" fmla="*/ 1206 h 1699"/>
                <a:gd name="T74" fmla="*/ 53 w 93"/>
                <a:gd name="T75" fmla="*/ 1148 h 1699"/>
                <a:gd name="T76" fmla="*/ 66 w 93"/>
                <a:gd name="T77" fmla="*/ 1089 h 1699"/>
                <a:gd name="T78" fmla="*/ 39 w 93"/>
                <a:gd name="T79" fmla="*/ 1031 h 1699"/>
                <a:gd name="T80" fmla="*/ 13 w 93"/>
                <a:gd name="T81" fmla="*/ 973 h 1699"/>
                <a:gd name="T82" fmla="*/ 13 w 93"/>
                <a:gd name="T83" fmla="*/ 915 h 1699"/>
                <a:gd name="T84" fmla="*/ 26 w 93"/>
                <a:gd name="T85" fmla="*/ 857 h 1699"/>
                <a:gd name="T86" fmla="*/ 39 w 93"/>
                <a:gd name="T87" fmla="*/ 799 h 1699"/>
                <a:gd name="T88" fmla="*/ 39 w 93"/>
                <a:gd name="T89" fmla="*/ 741 h 1699"/>
                <a:gd name="T90" fmla="*/ 53 w 93"/>
                <a:gd name="T91" fmla="*/ 683 h 1699"/>
                <a:gd name="T92" fmla="*/ 66 w 93"/>
                <a:gd name="T93" fmla="*/ 625 h 1699"/>
                <a:gd name="T94" fmla="*/ 66 w 93"/>
                <a:gd name="T95" fmla="*/ 567 h 1699"/>
                <a:gd name="T96" fmla="*/ 53 w 93"/>
                <a:gd name="T97" fmla="*/ 509 h 1699"/>
                <a:gd name="T98" fmla="*/ 39 w 93"/>
                <a:gd name="T99" fmla="*/ 451 h 1699"/>
                <a:gd name="T100" fmla="*/ 26 w 93"/>
                <a:gd name="T101" fmla="*/ 392 h 1699"/>
                <a:gd name="T102" fmla="*/ 26 w 93"/>
                <a:gd name="T103" fmla="*/ 334 h 1699"/>
                <a:gd name="T104" fmla="*/ 26 w 93"/>
                <a:gd name="T105" fmla="*/ 276 h 1699"/>
                <a:gd name="T106" fmla="*/ 66 w 93"/>
                <a:gd name="T107" fmla="*/ 218 h 1699"/>
                <a:gd name="T108" fmla="*/ 66 w 93"/>
                <a:gd name="T109" fmla="*/ 160 h 1699"/>
                <a:gd name="T110" fmla="*/ 66 w 93"/>
                <a:gd name="T111" fmla="*/ 102 h 16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3" h="1699">
                  <a:moveTo>
                    <a:pt x="92" y="0"/>
                  </a:moveTo>
                  <a:lnTo>
                    <a:pt x="79" y="73"/>
                  </a:lnTo>
                  <a:lnTo>
                    <a:pt x="79" y="131"/>
                  </a:lnTo>
                  <a:lnTo>
                    <a:pt x="66" y="189"/>
                  </a:lnTo>
                  <a:lnTo>
                    <a:pt x="26" y="247"/>
                  </a:lnTo>
                  <a:lnTo>
                    <a:pt x="26" y="305"/>
                  </a:lnTo>
                  <a:lnTo>
                    <a:pt x="26" y="363"/>
                  </a:lnTo>
                  <a:lnTo>
                    <a:pt x="39" y="421"/>
                  </a:lnTo>
                  <a:lnTo>
                    <a:pt x="53" y="479"/>
                  </a:lnTo>
                  <a:lnTo>
                    <a:pt x="53" y="537"/>
                  </a:lnTo>
                  <a:lnTo>
                    <a:pt x="39" y="610"/>
                  </a:lnTo>
                  <a:lnTo>
                    <a:pt x="39" y="668"/>
                  </a:lnTo>
                  <a:lnTo>
                    <a:pt x="39" y="726"/>
                  </a:lnTo>
                  <a:lnTo>
                    <a:pt x="39" y="784"/>
                  </a:lnTo>
                  <a:lnTo>
                    <a:pt x="13" y="856"/>
                  </a:lnTo>
                  <a:lnTo>
                    <a:pt x="0" y="914"/>
                  </a:lnTo>
                  <a:lnTo>
                    <a:pt x="0" y="972"/>
                  </a:lnTo>
                  <a:lnTo>
                    <a:pt x="26" y="1030"/>
                  </a:lnTo>
                  <a:lnTo>
                    <a:pt x="26" y="1103"/>
                  </a:lnTo>
                  <a:lnTo>
                    <a:pt x="13" y="1176"/>
                  </a:lnTo>
                  <a:lnTo>
                    <a:pt x="13" y="1234"/>
                  </a:lnTo>
                  <a:lnTo>
                    <a:pt x="13" y="1292"/>
                  </a:lnTo>
                  <a:lnTo>
                    <a:pt x="13" y="1350"/>
                  </a:lnTo>
                  <a:lnTo>
                    <a:pt x="0" y="1408"/>
                  </a:lnTo>
                  <a:lnTo>
                    <a:pt x="0" y="1466"/>
                  </a:lnTo>
                  <a:lnTo>
                    <a:pt x="13" y="1524"/>
                  </a:lnTo>
                  <a:lnTo>
                    <a:pt x="53" y="1582"/>
                  </a:lnTo>
                  <a:lnTo>
                    <a:pt x="53" y="1640"/>
                  </a:lnTo>
                  <a:lnTo>
                    <a:pt x="26" y="1698"/>
                  </a:lnTo>
                  <a:lnTo>
                    <a:pt x="53" y="1640"/>
                  </a:lnTo>
                  <a:lnTo>
                    <a:pt x="39" y="1567"/>
                  </a:lnTo>
                  <a:lnTo>
                    <a:pt x="26" y="1509"/>
                  </a:lnTo>
                  <a:lnTo>
                    <a:pt x="26" y="1437"/>
                  </a:lnTo>
                  <a:lnTo>
                    <a:pt x="26" y="1379"/>
                  </a:lnTo>
                  <a:lnTo>
                    <a:pt x="26" y="1321"/>
                  </a:lnTo>
                  <a:lnTo>
                    <a:pt x="26" y="1263"/>
                  </a:lnTo>
                  <a:lnTo>
                    <a:pt x="26" y="1205"/>
                  </a:lnTo>
                  <a:lnTo>
                    <a:pt x="53" y="1147"/>
                  </a:lnTo>
                  <a:lnTo>
                    <a:pt x="66" y="1088"/>
                  </a:lnTo>
                  <a:lnTo>
                    <a:pt x="39" y="1030"/>
                  </a:lnTo>
                  <a:lnTo>
                    <a:pt x="13" y="972"/>
                  </a:lnTo>
                  <a:lnTo>
                    <a:pt x="13" y="914"/>
                  </a:lnTo>
                  <a:lnTo>
                    <a:pt x="26" y="856"/>
                  </a:lnTo>
                  <a:lnTo>
                    <a:pt x="39" y="798"/>
                  </a:lnTo>
                  <a:lnTo>
                    <a:pt x="39" y="740"/>
                  </a:lnTo>
                  <a:lnTo>
                    <a:pt x="53" y="682"/>
                  </a:lnTo>
                  <a:lnTo>
                    <a:pt x="66" y="624"/>
                  </a:lnTo>
                  <a:lnTo>
                    <a:pt x="66" y="566"/>
                  </a:lnTo>
                  <a:lnTo>
                    <a:pt x="53" y="508"/>
                  </a:lnTo>
                  <a:lnTo>
                    <a:pt x="39" y="450"/>
                  </a:lnTo>
                  <a:lnTo>
                    <a:pt x="26" y="392"/>
                  </a:lnTo>
                  <a:lnTo>
                    <a:pt x="26" y="334"/>
                  </a:lnTo>
                  <a:lnTo>
                    <a:pt x="26" y="276"/>
                  </a:lnTo>
                  <a:lnTo>
                    <a:pt x="66" y="218"/>
                  </a:lnTo>
                  <a:lnTo>
                    <a:pt x="66" y="160"/>
                  </a:lnTo>
                  <a:lnTo>
                    <a:pt x="66" y="102"/>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5" name="Freeform 24"/>
            <p:cNvSpPr>
              <a:spLocks/>
            </p:cNvSpPr>
            <p:nvPr/>
          </p:nvSpPr>
          <p:spPr bwMode="auto">
            <a:xfrm>
              <a:off x="1161" y="204"/>
              <a:ext cx="2530" cy="117"/>
            </a:xfrm>
            <a:custGeom>
              <a:avLst/>
              <a:gdLst>
                <a:gd name="T0" fmla="*/ 81 w 2527"/>
                <a:gd name="T1" fmla="*/ 73 h 117"/>
                <a:gd name="T2" fmla="*/ 188 w 2527"/>
                <a:gd name="T3" fmla="*/ 44 h 117"/>
                <a:gd name="T4" fmla="*/ 296 w 2527"/>
                <a:gd name="T5" fmla="*/ 58 h 117"/>
                <a:gd name="T6" fmla="*/ 417 w 2527"/>
                <a:gd name="T7" fmla="*/ 87 h 117"/>
                <a:gd name="T8" fmla="*/ 525 w 2527"/>
                <a:gd name="T9" fmla="*/ 87 h 117"/>
                <a:gd name="T10" fmla="*/ 646 w 2527"/>
                <a:gd name="T11" fmla="*/ 73 h 117"/>
                <a:gd name="T12" fmla="*/ 834 w 2527"/>
                <a:gd name="T13" fmla="*/ 58 h 117"/>
                <a:gd name="T14" fmla="*/ 942 w 2527"/>
                <a:gd name="T15" fmla="*/ 44 h 117"/>
                <a:gd name="T16" fmla="*/ 1062 w 2527"/>
                <a:gd name="T17" fmla="*/ 58 h 117"/>
                <a:gd name="T18" fmla="*/ 1210 w 2527"/>
                <a:gd name="T19" fmla="*/ 58 h 117"/>
                <a:gd name="T20" fmla="*/ 1346 w 2527"/>
                <a:gd name="T21" fmla="*/ 44 h 117"/>
                <a:gd name="T22" fmla="*/ 1453 w 2527"/>
                <a:gd name="T23" fmla="*/ 44 h 117"/>
                <a:gd name="T24" fmla="*/ 1561 w 2527"/>
                <a:gd name="T25" fmla="*/ 0 h 117"/>
                <a:gd name="T26" fmla="*/ 2475 w 2527"/>
                <a:gd name="T27" fmla="*/ 0 h 117"/>
                <a:gd name="T28" fmla="*/ 2475 w 2527"/>
                <a:gd name="T29" fmla="*/ 58 h 117"/>
                <a:gd name="T30" fmla="*/ 2354 w 2527"/>
                <a:gd name="T31" fmla="*/ 58 h 117"/>
                <a:gd name="T32" fmla="*/ 2247 w 2527"/>
                <a:gd name="T33" fmla="*/ 58 h 117"/>
                <a:gd name="T34" fmla="*/ 2126 w 2527"/>
                <a:gd name="T35" fmla="*/ 73 h 117"/>
                <a:gd name="T36" fmla="*/ 2017 w 2527"/>
                <a:gd name="T37" fmla="*/ 87 h 117"/>
                <a:gd name="T38" fmla="*/ 1870 w 2527"/>
                <a:gd name="T39" fmla="*/ 73 h 117"/>
                <a:gd name="T40" fmla="*/ 1762 w 2527"/>
                <a:gd name="T41" fmla="*/ 58 h 117"/>
                <a:gd name="T42" fmla="*/ 1641 w 2527"/>
                <a:gd name="T43" fmla="*/ 58 h 117"/>
                <a:gd name="T44" fmla="*/ 1534 w 2527"/>
                <a:gd name="T45" fmla="*/ 73 h 117"/>
                <a:gd name="T46" fmla="*/ 1426 w 2527"/>
                <a:gd name="T47" fmla="*/ 73 h 117"/>
                <a:gd name="T48" fmla="*/ 1319 w 2527"/>
                <a:gd name="T49" fmla="*/ 58 h 117"/>
                <a:gd name="T50" fmla="*/ 1089 w 2527"/>
                <a:gd name="T51" fmla="*/ 73 h 117"/>
                <a:gd name="T52" fmla="*/ 968 w 2527"/>
                <a:gd name="T53" fmla="*/ 73 h 117"/>
                <a:gd name="T54" fmla="*/ 847 w 2527"/>
                <a:gd name="T55" fmla="*/ 87 h 117"/>
                <a:gd name="T56" fmla="*/ 727 w 2527"/>
                <a:gd name="T57" fmla="*/ 73 h 117"/>
                <a:gd name="T58" fmla="*/ 592 w 2527"/>
                <a:gd name="T59" fmla="*/ 73 h 117"/>
                <a:gd name="T60" fmla="*/ 471 w 2527"/>
                <a:gd name="T61" fmla="*/ 73 h 117"/>
                <a:gd name="T62" fmla="*/ 363 w 2527"/>
                <a:gd name="T63" fmla="*/ 73 h 117"/>
                <a:gd name="T64" fmla="*/ 255 w 2527"/>
                <a:gd name="T65" fmla="*/ 44 h 117"/>
                <a:gd name="T66" fmla="*/ 148 w 2527"/>
                <a:gd name="T67" fmla="*/ 73 h 117"/>
                <a:gd name="T68" fmla="*/ 0 w 2527"/>
                <a:gd name="T69" fmla="*/ 116 h 11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27" h="117">
                  <a:moveTo>
                    <a:pt x="0" y="116"/>
                  </a:moveTo>
                  <a:lnTo>
                    <a:pt x="81" y="73"/>
                  </a:lnTo>
                  <a:lnTo>
                    <a:pt x="134" y="58"/>
                  </a:lnTo>
                  <a:lnTo>
                    <a:pt x="188" y="44"/>
                  </a:lnTo>
                  <a:lnTo>
                    <a:pt x="242" y="44"/>
                  </a:lnTo>
                  <a:lnTo>
                    <a:pt x="296" y="58"/>
                  </a:lnTo>
                  <a:lnTo>
                    <a:pt x="363" y="87"/>
                  </a:lnTo>
                  <a:lnTo>
                    <a:pt x="417" y="87"/>
                  </a:lnTo>
                  <a:lnTo>
                    <a:pt x="470" y="87"/>
                  </a:lnTo>
                  <a:lnTo>
                    <a:pt x="524" y="87"/>
                  </a:lnTo>
                  <a:lnTo>
                    <a:pt x="591" y="87"/>
                  </a:lnTo>
                  <a:lnTo>
                    <a:pt x="645" y="73"/>
                  </a:lnTo>
                  <a:lnTo>
                    <a:pt x="752" y="58"/>
                  </a:lnTo>
                  <a:lnTo>
                    <a:pt x="833" y="58"/>
                  </a:lnTo>
                  <a:lnTo>
                    <a:pt x="887" y="44"/>
                  </a:lnTo>
                  <a:lnTo>
                    <a:pt x="941" y="44"/>
                  </a:lnTo>
                  <a:lnTo>
                    <a:pt x="1008" y="58"/>
                  </a:lnTo>
                  <a:lnTo>
                    <a:pt x="1061" y="58"/>
                  </a:lnTo>
                  <a:lnTo>
                    <a:pt x="1115" y="58"/>
                  </a:lnTo>
                  <a:lnTo>
                    <a:pt x="1209" y="58"/>
                  </a:lnTo>
                  <a:lnTo>
                    <a:pt x="1276" y="44"/>
                  </a:lnTo>
                  <a:lnTo>
                    <a:pt x="1344" y="44"/>
                  </a:lnTo>
                  <a:lnTo>
                    <a:pt x="1397" y="44"/>
                  </a:lnTo>
                  <a:lnTo>
                    <a:pt x="1451" y="44"/>
                  </a:lnTo>
                  <a:lnTo>
                    <a:pt x="1505" y="29"/>
                  </a:lnTo>
                  <a:lnTo>
                    <a:pt x="1559" y="0"/>
                  </a:lnTo>
                  <a:lnTo>
                    <a:pt x="2472" y="0"/>
                  </a:lnTo>
                  <a:lnTo>
                    <a:pt x="2526" y="29"/>
                  </a:lnTo>
                  <a:lnTo>
                    <a:pt x="2472" y="58"/>
                  </a:lnTo>
                  <a:lnTo>
                    <a:pt x="2419" y="58"/>
                  </a:lnTo>
                  <a:lnTo>
                    <a:pt x="2351" y="58"/>
                  </a:lnTo>
                  <a:lnTo>
                    <a:pt x="2298" y="58"/>
                  </a:lnTo>
                  <a:lnTo>
                    <a:pt x="2244" y="58"/>
                  </a:lnTo>
                  <a:lnTo>
                    <a:pt x="2177" y="102"/>
                  </a:lnTo>
                  <a:lnTo>
                    <a:pt x="2123" y="73"/>
                  </a:lnTo>
                  <a:lnTo>
                    <a:pt x="2069" y="73"/>
                  </a:lnTo>
                  <a:lnTo>
                    <a:pt x="2015" y="87"/>
                  </a:lnTo>
                  <a:lnTo>
                    <a:pt x="1935" y="87"/>
                  </a:lnTo>
                  <a:lnTo>
                    <a:pt x="1868" y="73"/>
                  </a:lnTo>
                  <a:lnTo>
                    <a:pt x="1814" y="58"/>
                  </a:lnTo>
                  <a:lnTo>
                    <a:pt x="1760" y="58"/>
                  </a:lnTo>
                  <a:lnTo>
                    <a:pt x="1706" y="58"/>
                  </a:lnTo>
                  <a:lnTo>
                    <a:pt x="1639" y="58"/>
                  </a:lnTo>
                  <a:lnTo>
                    <a:pt x="1585" y="58"/>
                  </a:lnTo>
                  <a:lnTo>
                    <a:pt x="1532" y="73"/>
                  </a:lnTo>
                  <a:lnTo>
                    <a:pt x="1478" y="73"/>
                  </a:lnTo>
                  <a:lnTo>
                    <a:pt x="1424" y="73"/>
                  </a:lnTo>
                  <a:lnTo>
                    <a:pt x="1370" y="58"/>
                  </a:lnTo>
                  <a:lnTo>
                    <a:pt x="1317" y="58"/>
                  </a:lnTo>
                  <a:lnTo>
                    <a:pt x="1196" y="58"/>
                  </a:lnTo>
                  <a:lnTo>
                    <a:pt x="1088" y="73"/>
                  </a:lnTo>
                  <a:lnTo>
                    <a:pt x="1035" y="73"/>
                  </a:lnTo>
                  <a:lnTo>
                    <a:pt x="967" y="73"/>
                  </a:lnTo>
                  <a:lnTo>
                    <a:pt x="914" y="87"/>
                  </a:lnTo>
                  <a:lnTo>
                    <a:pt x="846" y="87"/>
                  </a:lnTo>
                  <a:lnTo>
                    <a:pt x="779" y="73"/>
                  </a:lnTo>
                  <a:lnTo>
                    <a:pt x="726" y="73"/>
                  </a:lnTo>
                  <a:lnTo>
                    <a:pt x="658" y="73"/>
                  </a:lnTo>
                  <a:lnTo>
                    <a:pt x="591" y="73"/>
                  </a:lnTo>
                  <a:lnTo>
                    <a:pt x="524" y="73"/>
                  </a:lnTo>
                  <a:lnTo>
                    <a:pt x="470" y="73"/>
                  </a:lnTo>
                  <a:lnTo>
                    <a:pt x="417" y="73"/>
                  </a:lnTo>
                  <a:lnTo>
                    <a:pt x="363" y="73"/>
                  </a:lnTo>
                  <a:lnTo>
                    <a:pt x="309" y="44"/>
                  </a:lnTo>
                  <a:lnTo>
                    <a:pt x="255" y="44"/>
                  </a:lnTo>
                  <a:lnTo>
                    <a:pt x="202" y="44"/>
                  </a:lnTo>
                  <a:lnTo>
                    <a:pt x="148" y="73"/>
                  </a:lnTo>
                  <a:lnTo>
                    <a:pt x="94" y="73"/>
                  </a:lnTo>
                  <a:lnTo>
                    <a:pt x="0" y="116"/>
                  </a:lnTo>
                </a:path>
              </a:pathLst>
            </a:custGeom>
            <a:solidFill>
              <a:srgbClr val="B9B9B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1056" name="Freeform 25"/>
            <p:cNvSpPr>
              <a:spLocks/>
            </p:cNvSpPr>
            <p:nvPr/>
          </p:nvSpPr>
          <p:spPr bwMode="auto">
            <a:xfrm>
              <a:off x="3070" y="204"/>
              <a:ext cx="1763" cy="75"/>
            </a:xfrm>
            <a:custGeom>
              <a:avLst/>
              <a:gdLst>
                <a:gd name="T0" fmla="*/ 188 w 1763"/>
                <a:gd name="T1" fmla="*/ 0 h 75"/>
                <a:gd name="T2" fmla="*/ 363 w 1763"/>
                <a:gd name="T3" fmla="*/ 74 h 75"/>
                <a:gd name="T4" fmla="*/ 444 w 1763"/>
                <a:gd name="T5" fmla="*/ 74 h 75"/>
                <a:gd name="T6" fmla="*/ 565 w 1763"/>
                <a:gd name="T7" fmla="*/ 74 h 75"/>
                <a:gd name="T8" fmla="*/ 619 w 1763"/>
                <a:gd name="T9" fmla="*/ 74 h 75"/>
                <a:gd name="T10" fmla="*/ 699 w 1763"/>
                <a:gd name="T11" fmla="*/ 59 h 75"/>
                <a:gd name="T12" fmla="*/ 753 w 1763"/>
                <a:gd name="T13" fmla="*/ 59 h 75"/>
                <a:gd name="T14" fmla="*/ 807 w 1763"/>
                <a:gd name="T15" fmla="*/ 44 h 75"/>
                <a:gd name="T16" fmla="*/ 874 w 1763"/>
                <a:gd name="T17" fmla="*/ 44 h 75"/>
                <a:gd name="T18" fmla="*/ 928 w 1763"/>
                <a:gd name="T19" fmla="*/ 44 h 75"/>
                <a:gd name="T20" fmla="*/ 995 w 1763"/>
                <a:gd name="T21" fmla="*/ 74 h 75"/>
                <a:gd name="T22" fmla="*/ 1103 w 1763"/>
                <a:gd name="T23" fmla="*/ 74 h 75"/>
                <a:gd name="T24" fmla="*/ 1157 w 1763"/>
                <a:gd name="T25" fmla="*/ 74 h 75"/>
                <a:gd name="T26" fmla="*/ 1211 w 1763"/>
                <a:gd name="T27" fmla="*/ 74 h 75"/>
                <a:gd name="T28" fmla="*/ 1332 w 1763"/>
                <a:gd name="T29" fmla="*/ 74 h 75"/>
                <a:gd name="T30" fmla="*/ 1399 w 1763"/>
                <a:gd name="T31" fmla="*/ 59 h 75"/>
                <a:gd name="T32" fmla="*/ 1453 w 1763"/>
                <a:gd name="T33" fmla="*/ 44 h 75"/>
                <a:gd name="T34" fmla="*/ 1506 w 1763"/>
                <a:gd name="T35" fmla="*/ 44 h 75"/>
                <a:gd name="T36" fmla="*/ 1560 w 1763"/>
                <a:gd name="T37" fmla="*/ 30 h 75"/>
                <a:gd name="T38" fmla="*/ 1654 w 1763"/>
                <a:gd name="T39" fmla="*/ 30 h 75"/>
                <a:gd name="T40" fmla="*/ 1708 w 1763"/>
                <a:gd name="T41" fmla="*/ 30 h 75"/>
                <a:gd name="T42" fmla="*/ 1762 w 1763"/>
                <a:gd name="T43" fmla="*/ 30 h 75"/>
                <a:gd name="T44" fmla="*/ 1708 w 1763"/>
                <a:gd name="T45" fmla="*/ 30 h 75"/>
                <a:gd name="T46" fmla="*/ 1654 w 1763"/>
                <a:gd name="T47" fmla="*/ 44 h 75"/>
                <a:gd name="T48" fmla="*/ 1601 w 1763"/>
                <a:gd name="T49" fmla="*/ 74 h 75"/>
                <a:gd name="T50" fmla="*/ 1547 w 1763"/>
                <a:gd name="T51" fmla="*/ 74 h 75"/>
                <a:gd name="T52" fmla="*/ 1493 w 1763"/>
                <a:gd name="T53" fmla="*/ 74 h 75"/>
                <a:gd name="T54" fmla="*/ 1426 w 1763"/>
                <a:gd name="T55" fmla="*/ 59 h 75"/>
                <a:gd name="T56" fmla="*/ 1372 w 1763"/>
                <a:gd name="T57" fmla="*/ 59 h 75"/>
                <a:gd name="T58" fmla="*/ 1251 w 1763"/>
                <a:gd name="T59" fmla="*/ 59 h 75"/>
                <a:gd name="T60" fmla="*/ 1184 w 1763"/>
                <a:gd name="T61" fmla="*/ 59 h 75"/>
                <a:gd name="T62" fmla="*/ 1116 w 1763"/>
                <a:gd name="T63" fmla="*/ 59 h 75"/>
                <a:gd name="T64" fmla="*/ 1009 w 1763"/>
                <a:gd name="T65" fmla="*/ 59 h 75"/>
                <a:gd name="T66" fmla="*/ 955 w 1763"/>
                <a:gd name="T67" fmla="*/ 59 h 75"/>
                <a:gd name="T68" fmla="*/ 888 w 1763"/>
                <a:gd name="T69" fmla="*/ 59 h 75"/>
                <a:gd name="T70" fmla="*/ 820 w 1763"/>
                <a:gd name="T71" fmla="*/ 74 h 75"/>
                <a:gd name="T72" fmla="*/ 767 w 1763"/>
                <a:gd name="T73" fmla="*/ 74 h 75"/>
                <a:gd name="T74" fmla="*/ 699 w 1763"/>
                <a:gd name="T75" fmla="*/ 59 h 75"/>
                <a:gd name="T76" fmla="*/ 646 w 1763"/>
                <a:gd name="T77" fmla="*/ 44 h 75"/>
                <a:gd name="T78" fmla="*/ 592 w 1763"/>
                <a:gd name="T79" fmla="*/ 44 h 75"/>
                <a:gd name="T80" fmla="*/ 538 w 1763"/>
                <a:gd name="T81" fmla="*/ 44 h 75"/>
                <a:gd name="T82" fmla="*/ 484 w 1763"/>
                <a:gd name="T83" fmla="*/ 59 h 75"/>
                <a:gd name="T84" fmla="*/ 430 w 1763"/>
                <a:gd name="T85" fmla="*/ 59 h 75"/>
                <a:gd name="T86" fmla="*/ 377 w 1763"/>
                <a:gd name="T87" fmla="*/ 30 h 75"/>
                <a:gd name="T88" fmla="*/ 323 w 1763"/>
                <a:gd name="T89" fmla="*/ 15 h 75"/>
                <a:gd name="T90" fmla="*/ 269 w 1763"/>
                <a:gd name="T91" fmla="*/ 15 h 75"/>
                <a:gd name="T92" fmla="*/ 215 w 1763"/>
                <a:gd name="T93" fmla="*/ 15 h 75"/>
                <a:gd name="T94" fmla="*/ 161 w 1763"/>
                <a:gd name="T95" fmla="*/ 15 h 75"/>
                <a:gd name="T96" fmla="*/ 108 w 1763"/>
                <a:gd name="T97" fmla="*/ 30 h 75"/>
                <a:gd name="T98" fmla="*/ 54 w 1763"/>
                <a:gd name="T99" fmla="*/ 44 h 75"/>
                <a:gd name="T100" fmla="*/ 0 w 1763"/>
                <a:gd name="T101" fmla="*/ 59 h 75"/>
                <a:gd name="T102" fmla="*/ 54 w 1763"/>
                <a:gd name="T103" fmla="*/ 59 h 75"/>
                <a:gd name="T104" fmla="*/ 108 w 1763"/>
                <a:gd name="T105" fmla="*/ 30 h 75"/>
                <a:gd name="T106" fmla="*/ 161 w 1763"/>
                <a:gd name="T107" fmla="*/ 30 h 75"/>
                <a:gd name="T108" fmla="*/ 188 w 1763"/>
                <a:gd name="T109" fmla="*/ 0 h 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63" h="75">
                  <a:moveTo>
                    <a:pt x="188" y="0"/>
                  </a:moveTo>
                  <a:lnTo>
                    <a:pt x="363" y="74"/>
                  </a:lnTo>
                  <a:lnTo>
                    <a:pt x="444" y="74"/>
                  </a:lnTo>
                  <a:lnTo>
                    <a:pt x="565" y="74"/>
                  </a:lnTo>
                  <a:lnTo>
                    <a:pt x="619" y="74"/>
                  </a:lnTo>
                  <a:lnTo>
                    <a:pt x="699" y="59"/>
                  </a:lnTo>
                  <a:lnTo>
                    <a:pt x="753" y="59"/>
                  </a:lnTo>
                  <a:lnTo>
                    <a:pt x="807" y="44"/>
                  </a:lnTo>
                  <a:lnTo>
                    <a:pt x="874" y="44"/>
                  </a:lnTo>
                  <a:lnTo>
                    <a:pt x="928" y="44"/>
                  </a:lnTo>
                  <a:lnTo>
                    <a:pt x="995" y="74"/>
                  </a:lnTo>
                  <a:lnTo>
                    <a:pt x="1103" y="74"/>
                  </a:lnTo>
                  <a:lnTo>
                    <a:pt x="1157" y="74"/>
                  </a:lnTo>
                  <a:lnTo>
                    <a:pt x="1211" y="74"/>
                  </a:lnTo>
                  <a:lnTo>
                    <a:pt x="1332" y="74"/>
                  </a:lnTo>
                  <a:lnTo>
                    <a:pt x="1399" y="59"/>
                  </a:lnTo>
                  <a:lnTo>
                    <a:pt x="1453" y="44"/>
                  </a:lnTo>
                  <a:lnTo>
                    <a:pt x="1506" y="44"/>
                  </a:lnTo>
                  <a:lnTo>
                    <a:pt x="1560" y="30"/>
                  </a:lnTo>
                  <a:lnTo>
                    <a:pt x="1654" y="30"/>
                  </a:lnTo>
                  <a:lnTo>
                    <a:pt x="1708" y="30"/>
                  </a:lnTo>
                  <a:lnTo>
                    <a:pt x="1762" y="30"/>
                  </a:lnTo>
                  <a:lnTo>
                    <a:pt x="1708" y="30"/>
                  </a:lnTo>
                  <a:lnTo>
                    <a:pt x="1654" y="44"/>
                  </a:lnTo>
                  <a:lnTo>
                    <a:pt x="1601" y="74"/>
                  </a:lnTo>
                  <a:lnTo>
                    <a:pt x="1547" y="74"/>
                  </a:lnTo>
                  <a:lnTo>
                    <a:pt x="1493" y="74"/>
                  </a:lnTo>
                  <a:lnTo>
                    <a:pt x="1426" y="59"/>
                  </a:lnTo>
                  <a:lnTo>
                    <a:pt x="1372" y="59"/>
                  </a:lnTo>
                  <a:lnTo>
                    <a:pt x="1251" y="59"/>
                  </a:lnTo>
                  <a:lnTo>
                    <a:pt x="1184" y="59"/>
                  </a:lnTo>
                  <a:lnTo>
                    <a:pt x="1116" y="59"/>
                  </a:lnTo>
                  <a:lnTo>
                    <a:pt x="1009" y="59"/>
                  </a:lnTo>
                  <a:lnTo>
                    <a:pt x="955" y="59"/>
                  </a:lnTo>
                  <a:lnTo>
                    <a:pt x="888" y="59"/>
                  </a:lnTo>
                  <a:lnTo>
                    <a:pt x="820" y="74"/>
                  </a:lnTo>
                  <a:lnTo>
                    <a:pt x="767" y="74"/>
                  </a:lnTo>
                  <a:lnTo>
                    <a:pt x="699" y="59"/>
                  </a:lnTo>
                  <a:lnTo>
                    <a:pt x="646" y="44"/>
                  </a:lnTo>
                  <a:lnTo>
                    <a:pt x="592" y="44"/>
                  </a:lnTo>
                  <a:lnTo>
                    <a:pt x="538" y="44"/>
                  </a:lnTo>
                  <a:lnTo>
                    <a:pt x="484" y="59"/>
                  </a:lnTo>
                  <a:lnTo>
                    <a:pt x="430" y="59"/>
                  </a:lnTo>
                  <a:lnTo>
                    <a:pt x="377" y="30"/>
                  </a:lnTo>
                  <a:lnTo>
                    <a:pt x="323" y="15"/>
                  </a:lnTo>
                  <a:lnTo>
                    <a:pt x="269" y="15"/>
                  </a:lnTo>
                  <a:lnTo>
                    <a:pt x="215" y="15"/>
                  </a:lnTo>
                  <a:lnTo>
                    <a:pt x="161" y="15"/>
                  </a:lnTo>
                  <a:lnTo>
                    <a:pt x="108" y="30"/>
                  </a:lnTo>
                  <a:lnTo>
                    <a:pt x="54" y="44"/>
                  </a:lnTo>
                  <a:lnTo>
                    <a:pt x="0" y="59"/>
                  </a:lnTo>
                  <a:lnTo>
                    <a:pt x="54" y="59"/>
                  </a:lnTo>
                  <a:lnTo>
                    <a:pt x="108" y="30"/>
                  </a:lnTo>
                  <a:lnTo>
                    <a:pt x="161" y="30"/>
                  </a:lnTo>
                  <a:lnTo>
                    <a:pt x="188" y="0"/>
                  </a:lnTo>
                </a:path>
              </a:pathLst>
            </a:custGeom>
            <a:solidFill>
              <a:srgbClr val="6D6D6D"/>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grpSp>
      <p:grpSp>
        <p:nvGrpSpPr>
          <p:cNvPr id="1028" name="Group 30"/>
          <p:cNvGrpSpPr>
            <a:grpSpLocks/>
          </p:cNvGrpSpPr>
          <p:nvPr/>
        </p:nvGrpSpPr>
        <p:grpSpPr bwMode="auto">
          <a:xfrm>
            <a:off x="0" y="0"/>
            <a:ext cx="1981200" cy="1958975"/>
            <a:chOff x="0" y="0"/>
            <a:chExt cx="1246" cy="1232"/>
          </a:xfrm>
        </p:grpSpPr>
        <p:sp>
          <p:nvSpPr>
            <p:cNvPr id="1031" name="Rectangle 27"/>
            <p:cNvSpPr>
              <a:spLocks noChangeArrowheads="1"/>
            </p:cNvSpPr>
            <p:nvPr/>
          </p:nvSpPr>
          <p:spPr bwMode="auto">
            <a:xfrm>
              <a:off x="0" y="0"/>
              <a:ext cx="1246" cy="1232"/>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1032" name="Rectangle 28"/>
            <p:cNvSpPr>
              <a:spLocks noChangeArrowheads="1"/>
            </p:cNvSpPr>
            <p:nvPr/>
          </p:nvSpPr>
          <p:spPr bwMode="auto">
            <a:xfrm>
              <a:off x="246" y="202"/>
              <a:ext cx="1000" cy="1030"/>
            </a:xfrm>
            <a:prstGeom prst="rect">
              <a:avLst/>
            </a:prstGeom>
            <a:solidFill>
              <a:srgbClr val="474747"/>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1033" name="Rectangle 29"/>
            <p:cNvSpPr>
              <a:spLocks noChangeArrowheads="1"/>
            </p:cNvSpPr>
            <p:nvPr/>
          </p:nvSpPr>
          <p:spPr bwMode="auto">
            <a:xfrm>
              <a:off x="0" y="0"/>
              <a:ext cx="1172" cy="1165"/>
            </a:xfrm>
            <a:prstGeom prst="rect">
              <a:avLst/>
            </a:prstGeom>
            <a:gradFill rotWithShape="0">
              <a:gsLst>
                <a:gs pos="0">
                  <a:srgbClr val="790015"/>
                </a:gs>
                <a:gs pos="100000">
                  <a:srgbClr val="610011"/>
                </a:gs>
              </a:gsLst>
              <a:lin ang="540000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grpSp>
      <p:sp>
        <p:nvSpPr>
          <p:cNvPr id="1062" name="Text Box 38"/>
          <p:cNvSpPr txBox="1">
            <a:spLocks noChangeArrowheads="1"/>
          </p:cNvSpPr>
          <p:nvPr/>
        </p:nvSpPr>
        <p:spPr bwMode="auto">
          <a:xfrm>
            <a:off x="449263" y="6537325"/>
            <a:ext cx="976312" cy="244475"/>
          </a:xfrm>
          <a:prstGeom prst="rect">
            <a:avLst/>
          </a:prstGeom>
          <a:noFill/>
          <a:ln w="12700">
            <a:noFill/>
            <a:miter lim="800000"/>
            <a:headEnd/>
            <a:tailEnd/>
          </a:ln>
          <a:effectLst/>
        </p:spPr>
        <p:txBody>
          <a:bodyPr wrap="none" anchor="ct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900">
                <a:solidFill>
                  <a:srgbClr val="FFFFFF"/>
                </a:solidFill>
                <a:latin typeface="Arial" charset="0"/>
              </a:rPr>
              <a:t>© </a:t>
            </a:r>
            <a:r>
              <a:rPr lang="en-US" sz="1000">
                <a:solidFill>
                  <a:srgbClr val="FFFFFF"/>
                </a:solidFill>
                <a:latin typeface="Arial" charset="0"/>
              </a:rPr>
              <a:t>2006</a:t>
            </a:r>
            <a:r>
              <a:rPr lang="en-US" sz="900">
                <a:solidFill>
                  <a:srgbClr val="FFFFFF"/>
                </a:solidFill>
                <a:latin typeface="Arial" charset="0"/>
              </a:rPr>
              <a:t> TBBMI</a:t>
            </a:r>
          </a:p>
        </p:txBody>
      </p:sp>
      <p:sp>
        <p:nvSpPr>
          <p:cNvPr id="1063" name="Rectangle 39"/>
          <p:cNvSpPr>
            <a:spLocks noChangeArrowheads="1"/>
          </p:cNvSpPr>
          <p:nvPr/>
        </p:nvSpPr>
        <p:spPr bwMode="auto">
          <a:xfrm>
            <a:off x="7526338" y="6510338"/>
            <a:ext cx="801687"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Comic Sans MS" charset="0"/>
              </a:rPr>
              <a:t>9.65.03f.</a:t>
            </a:r>
          </a:p>
        </p:txBody>
      </p:sp>
    </p:spTree>
  </p:cSld>
  <p:clrMap bg1="dk2" tx1="lt1" bg2="dk1" tx2="lt2" accent1="accent1" accent2="accent2" accent3="accent3" accent4="accent4" accent5="accent5" accent6="accent6" hlink="hlink" folHlink="folHlink"/>
  <p:sldLayoutIdLst>
    <p:sldLayoutId id="2147483689" r:id="rId1"/>
  </p:sldLayoutIdLst>
  <p:transition>
    <p:fade/>
  </p:transition>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5pPr>
      <a:lvl6pPr marL="4572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6pPr>
      <a:lvl7pPr marL="9144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7pPr>
      <a:lvl8pPr marL="13716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8pPr>
      <a:lvl9pPr marL="18288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9pPr>
    </p:titleStyle>
    <p:bodyStyle>
      <a:lvl1pPr marL="342900" indent="-342900" algn="l" rtl="0" eaLnBrk="0" fontAlgn="base" hangingPunct="0">
        <a:spcBef>
          <a:spcPct val="20000"/>
        </a:spcBef>
        <a:spcAft>
          <a:spcPct val="0"/>
        </a:spcAft>
        <a:buClr>
          <a:schemeClr val="accent2"/>
        </a:buClr>
        <a:buSzPct val="75000"/>
        <a:buFont typeface="Monotype Sorts" charset="0"/>
        <a:buChar char=""/>
        <a:defRPr sz="3200">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effectLst>
            <a:outerShdw blurRad="38100" dist="38100" dir="2700000" algn="tl">
              <a:srgbClr val="000000"/>
            </a:outerShdw>
          </a:effectLst>
          <a:latin typeface="+mn-lt"/>
          <a:ea typeface="ＭＳ Ｐゴシック" pitchFamily="-108"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effectLst>
            <a:outerShdw blurRad="38100" dist="38100" dir="2700000" algn="tl">
              <a:srgbClr val="000000"/>
            </a:outerShdw>
          </a:effectLst>
          <a:latin typeface="+mn-lt"/>
          <a:ea typeface="ＭＳ Ｐゴシック" pitchFamily="-108" charset="-128"/>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E"/>
            </a:gs>
            <a:gs pos="50000">
              <a:srgbClr val="0000CC"/>
            </a:gs>
            <a:gs pos="100000">
              <a:srgbClr val="00005E"/>
            </a:gs>
          </a:gsLst>
          <a:lin ang="5400000" scaled="1"/>
        </a:gradFill>
        <a:effectLst/>
      </p:bgPr>
    </p:bg>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13"/>
          <a:srcRect/>
          <a:stretch>
            <a:fillRect/>
          </a:stretch>
        </p:blipFill>
        <p:spPr bwMode="auto">
          <a:xfrm>
            <a:off x="1233488" y="1152525"/>
            <a:ext cx="6565900" cy="4611688"/>
          </a:xfrm>
          <a:prstGeom prst="rect">
            <a:avLst/>
          </a:prstGeom>
          <a:noFill/>
          <a:effectLst>
            <a:outerShdw blurRad="63500" dist="81320" dir="2319588" algn="ctr" rotWithShape="0">
              <a:schemeClr val="tx1">
                <a:alpha val="74998"/>
              </a:schemeClr>
            </a:outerShdw>
          </a:effectLst>
        </p:spPr>
      </p:pic>
      <p:sp>
        <p:nvSpPr>
          <p:cNvPr id="2051" name="Rectangle 3"/>
          <p:cNvSpPr>
            <a:spLocks noChangeArrowheads="1"/>
          </p:cNvSpPr>
          <p:nvPr/>
        </p:nvSpPr>
        <p:spPr bwMode="auto">
          <a:xfrm>
            <a:off x="1216025" y="3070225"/>
            <a:ext cx="2682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grpSp>
        <p:nvGrpSpPr>
          <p:cNvPr id="2052" name="Group 4"/>
          <p:cNvGrpSpPr>
            <a:grpSpLocks/>
          </p:cNvGrpSpPr>
          <p:nvPr userDrawn="1"/>
        </p:nvGrpSpPr>
        <p:grpSpPr bwMode="auto">
          <a:xfrm>
            <a:off x="122238" y="4935538"/>
            <a:ext cx="1606550" cy="296862"/>
            <a:chOff x="77" y="3109"/>
            <a:chExt cx="1012" cy="187"/>
          </a:xfrm>
        </p:grpSpPr>
        <p:sp>
          <p:nvSpPr>
            <p:cNvPr id="2142" name="Oval 5"/>
            <p:cNvSpPr>
              <a:spLocks noChangeArrowheads="1"/>
            </p:cNvSpPr>
            <p:nvPr/>
          </p:nvSpPr>
          <p:spPr bwMode="auto">
            <a:xfrm>
              <a:off x="77" y="3113"/>
              <a:ext cx="54" cy="179"/>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3" name="Oval 6"/>
            <p:cNvSpPr>
              <a:spLocks noChangeArrowheads="1"/>
            </p:cNvSpPr>
            <p:nvPr/>
          </p:nvSpPr>
          <p:spPr bwMode="auto">
            <a:xfrm>
              <a:off x="386" y="3113"/>
              <a:ext cx="54" cy="179"/>
            </a:xfrm>
            <a:prstGeom prst="ellipse">
              <a:avLst/>
            </a:prstGeom>
            <a:gradFill rotWithShape="0">
              <a:gsLst>
                <a:gs pos="0">
                  <a:srgbClr val="1D2B4B"/>
                </a:gs>
                <a:gs pos="50000">
                  <a:srgbClr val="618FFD"/>
                </a:gs>
                <a:gs pos="100000">
                  <a:srgbClr val="1D2B4B"/>
                </a:gs>
              </a:gsLst>
              <a:lin ang="5400000" scaled="1"/>
            </a:gradFill>
            <a:ln w="12700">
              <a:solidFill>
                <a:schemeClr val="tx2"/>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4" name="Oval 7"/>
            <p:cNvSpPr>
              <a:spLocks noChangeArrowheads="1"/>
            </p:cNvSpPr>
            <p:nvPr/>
          </p:nvSpPr>
          <p:spPr bwMode="auto">
            <a:xfrm>
              <a:off x="647" y="3136"/>
              <a:ext cx="33" cy="133"/>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5" name="Oval 8"/>
            <p:cNvSpPr>
              <a:spLocks noChangeArrowheads="1"/>
            </p:cNvSpPr>
            <p:nvPr/>
          </p:nvSpPr>
          <p:spPr bwMode="auto">
            <a:xfrm>
              <a:off x="903" y="3183"/>
              <a:ext cx="12" cy="39"/>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6" name="Line 9"/>
            <p:cNvSpPr>
              <a:spLocks noChangeShapeType="1"/>
            </p:cNvSpPr>
            <p:nvPr/>
          </p:nvSpPr>
          <p:spPr bwMode="auto">
            <a:xfrm>
              <a:off x="111" y="3109"/>
              <a:ext cx="301"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47" name="Line 10"/>
            <p:cNvSpPr>
              <a:spLocks noChangeShapeType="1"/>
            </p:cNvSpPr>
            <p:nvPr/>
          </p:nvSpPr>
          <p:spPr bwMode="auto">
            <a:xfrm>
              <a:off x="106" y="3296"/>
              <a:ext cx="305"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48" name="Line 11"/>
            <p:cNvSpPr>
              <a:spLocks noChangeShapeType="1"/>
            </p:cNvSpPr>
            <p:nvPr/>
          </p:nvSpPr>
          <p:spPr bwMode="auto">
            <a:xfrm flipH="1">
              <a:off x="431" y="3132"/>
              <a:ext cx="227"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49" name="Line 12"/>
            <p:cNvSpPr>
              <a:spLocks noChangeShapeType="1"/>
            </p:cNvSpPr>
            <p:nvPr/>
          </p:nvSpPr>
          <p:spPr bwMode="auto">
            <a:xfrm flipH="1">
              <a:off x="431" y="3273"/>
              <a:ext cx="227"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50" name="Line 13"/>
            <p:cNvSpPr>
              <a:spLocks noChangeShapeType="1"/>
            </p:cNvSpPr>
            <p:nvPr/>
          </p:nvSpPr>
          <p:spPr bwMode="auto">
            <a:xfrm flipH="1">
              <a:off x="684" y="3179"/>
              <a:ext cx="227"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51" name="Line 14"/>
            <p:cNvSpPr>
              <a:spLocks noChangeShapeType="1"/>
            </p:cNvSpPr>
            <p:nvPr/>
          </p:nvSpPr>
          <p:spPr bwMode="auto">
            <a:xfrm flipH="1">
              <a:off x="684" y="3226"/>
              <a:ext cx="227"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52" name="Rectangle 15"/>
            <p:cNvSpPr>
              <a:spLocks noChangeArrowheads="1"/>
            </p:cNvSpPr>
            <p:nvPr/>
          </p:nvSpPr>
          <p:spPr bwMode="auto">
            <a:xfrm>
              <a:off x="111" y="3111"/>
              <a:ext cx="300" cy="183"/>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53" name="Rectangle 16"/>
            <p:cNvSpPr>
              <a:spLocks noChangeArrowheads="1"/>
            </p:cNvSpPr>
            <p:nvPr/>
          </p:nvSpPr>
          <p:spPr bwMode="auto">
            <a:xfrm>
              <a:off x="437" y="3134"/>
              <a:ext cx="229" cy="135"/>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54" name="Rectangle 17"/>
            <p:cNvSpPr>
              <a:spLocks noChangeArrowheads="1"/>
            </p:cNvSpPr>
            <p:nvPr/>
          </p:nvSpPr>
          <p:spPr bwMode="auto">
            <a:xfrm>
              <a:off x="684" y="3177"/>
              <a:ext cx="222" cy="49"/>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55" name="Oval 18"/>
            <p:cNvSpPr>
              <a:spLocks noChangeArrowheads="1"/>
            </p:cNvSpPr>
            <p:nvPr/>
          </p:nvSpPr>
          <p:spPr bwMode="auto">
            <a:xfrm>
              <a:off x="84" y="3127"/>
              <a:ext cx="35" cy="151"/>
            </a:xfrm>
            <a:prstGeom prst="ellipse">
              <a:avLst/>
            </a:prstGeom>
            <a:solidFill>
              <a:schemeClr val="bg1"/>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56" name="Arc 19"/>
            <p:cNvSpPr>
              <a:spLocks/>
            </p:cNvSpPr>
            <p:nvPr/>
          </p:nvSpPr>
          <p:spPr bwMode="auto">
            <a:xfrm rot="-10500000">
              <a:off x="972" y="3128"/>
              <a:ext cx="117" cy="72"/>
            </a:xfrm>
            <a:custGeom>
              <a:avLst/>
              <a:gdLst>
                <a:gd name="T0" fmla="*/ 0 w 21785"/>
                <a:gd name="T1" fmla="*/ 0 h 21600"/>
                <a:gd name="T2" fmla="*/ 0 w 21785"/>
                <a:gd name="T3" fmla="*/ 0 h 21600"/>
                <a:gd name="T4" fmla="*/ 0 w 21785"/>
                <a:gd name="T5" fmla="*/ 0 h 21600"/>
                <a:gd name="T6" fmla="*/ 0 60000 65536"/>
                <a:gd name="T7" fmla="*/ 0 60000 65536"/>
                <a:gd name="T8" fmla="*/ 0 60000 65536"/>
              </a:gdLst>
              <a:ahLst/>
              <a:cxnLst>
                <a:cxn ang="T6">
                  <a:pos x="T0" y="T1"/>
                </a:cxn>
                <a:cxn ang="T7">
                  <a:pos x="T2" y="T3"/>
                </a:cxn>
                <a:cxn ang="T8">
                  <a:pos x="T4" y="T5"/>
                </a:cxn>
              </a:cxnLst>
              <a:rect l="0" t="0" r="r" b="b"/>
              <a:pathLst>
                <a:path w="21785" h="21600" fill="none" extrusionOk="0">
                  <a:moveTo>
                    <a:pt x="-1" y="0"/>
                  </a:moveTo>
                  <a:cubicBezTo>
                    <a:pt x="61" y="0"/>
                    <a:pt x="123" y="-1"/>
                    <a:pt x="185" y="-1"/>
                  </a:cubicBezTo>
                  <a:cubicBezTo>
                    <a:pt x="12114" y="-1"/>
                    <a:pt x="21785" y="9670"/>
                    <a:pt x="21785" y="21600"/>
                  </a:cubicBezTo>
                </a:path>
                <a:path w="21785" h="21600" stroke="0" extrusionOk="0">
                  <a:moveTo>
                    <a:pt x="-1" y="0"/>
                  </a:moveTo>
                  <a:cubicBezTo>
                    <a:pt x="61" y="0"/>
                    <a:pt x="123" y="-1"/>
                    <a:pt x="185" y="-1"/>
                  </a:cubicBezTo>
                  <a:cubicBezTo>
                    <a:pt x="12114" y="-1"/>
                    <a:pt x="21785" y="9670"/>
                    <a:pt x="21785" y="21600"/>
                  </a:cubicBezTo>
                  <a:lnTo>
                    <a:pt x="185" y="21600"/>
                  </a:lnTo>
                  <a:lnTo>
                    <a:pt x="-1" y="0"/>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57" name="Arc 20"/>
            <p:cNvSpPr>
              <a:spLocks/>
            </p:cNvSpPr>
            <p:nvPr/>
          </p:nvSpPr>
          <p:spPr bwMode="auto">
            <a:xfrm rot="-420000">
              <a:off x="961" y="3222"/>
              <a:ext cx="120" cy="62"/>
            </a:xfrm>
            <a:custGeom>
              <a:avLst/>
              <a:gdLst>
                <a:gd name="T0" fmla="*/ 0 w 21597"/>
                <a:gd name="T1" fmla="*/ 0 h 21599"/>
                <a:gd name="T2" fmla="*/ 0 w 21597"/>
                <a:gd name="T3" fmla="*/ 0 h 21599"/>
                <a:gd name="T4" fmla="*/ 0 w 21597"/>
                <a:gd name="T5" fmla="*/ 0 h 21599"/>
                <a:gd name="T6" fmla="*/ 0 60000 65536"/>
                <a:gd name="T7" fmla="*/ 0 60000 65536"/>
                <a:gd name="T8" fmla="*/ 0 60000 65536"/>
              </a:gdLst>
              <a:ahLst/>
              <a:cxnLst>
                <a:cxn ang="T6">
                  <a:pos x="T0" y="T1"/>
                </a:cxn>
                <a:cxn ang="T7">
                  <a:pos x="T2" y="T3"/>
                </a:cxn>
                <a:cxn ang="T8">
                  <a:pos x="T4" y="T5"/>
                </a:cxn>
              </a:cxnLst>
              <a:rect l="0" t="0" r="r" b="b"/>
              <a:pathLst>
                <a:path w="21597" h="21599" fill="none" extrusionOk="0">
                  <a:moveTo>
                    <a:pt x="-1" y="21253"/>
                  </a:moveTo>
                  <a:cubicBezTo>
                    <a:pt x="187" y="9529"/>
                    <a:pt x="9693" y="96"/>
                    <a:pt x="21418" y="-1"/>
                  </a:cubicBezTo>
                </a:path>
                <a:path w="21597" h="21599" stroke="0" extrusionOk="0">
                  <a:moveTo>
                    <a:pt x="-1" y="21253"/>
                  </a:moveTo>
                  <a:cubicBezTo>
                    <a:pt x="187" y="9529"/>
                    <a:pt x="9693" y="96"/>
                    <a:pt x="21418" y="-1"/>
                  </a:cubicBezTo>
                  <a:lnTo>
                    <a:pt x="21597" y="21599"/>
                  </a:lnTo>
                  <a:lnTo>
                    <a:pt x="-1" y="21253"/>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58" name="Arc 21"/>
            <p:cNvSpPr>
              <a:spLocks/>
            </p:cNvSpPr>
            <p:nvPr/>
          </p:nvSpPr>
          <p:spPr bwMode="auto">
            <a:xfrm rot="10800000">
              <a:off x="936" y="3205"/>
              <a:ext cx="24" cy="63"/>
            </a:xfrm>
            <a:custGeom>
              <a:avLst/>
              <a:gdLst>
                <a:gd name="T0" fmla="*/ 0 w 22518"/>
                <a:gd name="T1" fmla="*/ 0 h 21600"/>
                <a:gd name="T2" fmla="*/ 0 w 22518"/>
                <a:gd name="T3" fmla="*/ 0 h 21600"/>
                <a:gd name="T4" fmla="*/ 0 w 22518"/>
                <a:gd name="T5" fmla="*/ 0 h 21600"/>
                <a:gd name="T6" fmla="*/ 0 60000 65536"/>
                <a:gd name="T7" fmla="*/ 0 60000 65536"/>
                <a:gd name="T8" fmla="*/ 0 60000 65536"/>
              </a:gdLst>
              <a:ahLst/>
              <a:cxnLst>
                <a:cxn ang="T6">
                  <a:pos x="T0" y="T1"/>
                </a:cxn>
                <a:cxn ang="T7">
                  <a:pos x="T2" y="T3"/>
                </a:cxn>
                <a:cxn ang="T8">
                  <a:pos x="T4" y="T5"/>
                </a:cxn>
              </a:cxnLst>
              <a:rect l="0" t="0" r="r" b="b"/>
              <a:pathLst>
                <a:path w="22518" h="21600" fill="none" extrusionOk="0">
                  <a:moveTo>
                    <a:pt x="-1" y="19"/>
                  </a:moveTo>
                  <a:cubicBezTo>
                    <a:pt x="305" y="6"/>
                    <a:pt x="611" y="-1"/>
                    <a:pt x="918" y="-1"/>
                  </a:cubicBezTo>
                  <a:cubicBezTo>
                    <a:pt x="12847" y="-1"/>
                    <a:pt x="22518" y="9670"/>
                    <a:pt x="22518" y="21600"/>
                  </a:cubicBezTo>
                </a:path>
                <a:path w="22518" h="21600" stroke="0" extrusionOk="0">
                  <a:moveTo>
                    <a:pt x="-1" y="19"/>
                  </a:moveTo>
                  <a:cubicBezTo>
                    <a:pt x="305" y="6"/>
                    <a:pt x="611" y="-1"/>
                    <a:pt x="918" y="-1"/>
                  </a:cubicBezTo>
                  <a:cubicBezTo>
                    <a:pt x="12847" y="-1"/>
                    <a:pt x="22518" y="9670"/>
                    <a:pt x="22518" y="21600"/>
                  </a:cubicBezTo>
                  <a:lnTo>
                    <a:pt x="918" y="21600"/>
                  </a:lnTo>
                  <a:lnTo>
                    <a:pt x="-1" y="19"/>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59" name="Oval 22"/>
            <p:cNvSpPr>
              <a:spLocks noChangeArrowheads="1"/>
            </p:cNvSpPr>
            <p:nvPr/>
          </p:nvSpPr>
          <p:spPr bwMode="auto">
            <a:xfrm>
              <a:off x="947" y="3166"/>
              <a:ext cx="22" cy="77"/>
            </a:xfrm>
            <a:prstGeom prst="ellipse">
              <a:avLst/>
            </a:prstGeom>
            <a:solidFill>
              <a:schemeClr val="accent1"/>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60" name="Arc 23"/>
            <p:cNvSpPr>
              <a:spLocks/>
            </p:cNvSpPr>
            <p:nvPr/>
          </p:nvSpPr>
          <p:spPr bwMode="auto">
            <a:xfrm>
              <a:off x="940" y="3144"/>
              <a:ext cx="29" cy="60"/>
            </a:xfrm>
            <a:custGeom>
              <a:avLst/>
              <a:gdLst>
                <a:gd name="T0" fmla="*/ 0 w 21600"/>
                <a:gd name="T1" fmla="*/ 0 h 21586"/>
                <a:gd name="T2" fmla="*/ 0 w 21600"/>
                <a:gd name="T3" fmla="*/ 0 h 21586"/>
                <a:gd name="T4" fmla="*/ 0 w 21600"/>
                <a:gd name="T5" fmla="*/ 0 h 21586"/>
                <a:gd name="T6" fmla="*/ 0 60000 65536"/>
                <a:gd name="T7" fmla="*/ 0 60000 65536"/>
                <a:gd name="T8" fmla="*/ 0 60000 65536"/>
              </a:gdLst>
              <a:ahLst/>
              <a:cxnLst>
                <a:cxn ang="T6">
                  <a:pos x="T0" y="T1"/>
                </a:cxn>
                <a:cxn ang="T7">
                  <a:pos x="T2" y="T3"/>
                </a:cxn>
                <a:cxn ang="T8">
                  <a:pos x="T4" y="T5"/>
                </a:cxn>
              </a:cxnLst>
              <a:rect l="0" t="0" r="r" b="b"/>
              <a:pathLst>
                <a:path w="21600" h="21586" fill="none" extrusionOk="0">
                  <a:moveTo>
                    <a:pt x="-1" y="21585"/>
                  </a:moveTo>
                  <a:cubicBezTo>
                    <a:pt x="-1" y="9951"/>
                    <a:pt x="9215" y="407"/>
                    <a:pt x="20842" y="-1"/>
                  </a:cubicBezTo>
                </a:path>
                <a:path w="21600" h="21586" stroke="0" extrusionOk="0">
                  <a:moveTo>
                    <a:pt x="-1" y="21585"/>
                  </a:moveTo>
                  <a:cubicBezTo>
                    <a:pt x="-1" y="9951"/>
                    <a:pt x="9215" y="407"/>
                    <a:pt x="20842" y="-1"/>
                  </a:cubicBezTo>
                  <a:lnTo>
                    <a:pt x="21600" y="21586"/>
                  </a:lnTo>
                  <a:lnTo>
                    <a:pt x="-1" y="21585"/>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61" name="Oval 24"/>
            <p:cNvSpPr>
              <a:spLocks noChangeArrowheads="1"/>
            </p:cNvSpPr>
            <p:nvPr/>
          </p:nvSpPr>
          <p:spPr bwMode="auto">
            <a:xfrm>
              <a:off x="957" y="3193"/>
              <a:ext cx="2" cy="23"/>
            </a:xfrm>
            <a:prstGeom prst="ellipse">
              <a:avLst/>
            </a:prstGeom>
            <a:solidFill>
              <a:schemeClr val="tx2"/>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grpSp>
      <p:sp>
        <p:nvSpPr>
          <p:cNvPr id="2053" name="Freeform 25"/>
          <p:cNvSpPr>
            <a:spLocks/>
          </p:cNvSpPr>
          <p:nvPr/>
        </p:nvSpPr>
        <p:spPr bwMode="auto">
          <a:xfrm>
            <a:off x="1927225" y="4895850"/>
            <a:ext cx="52388" cy="179388"/>
          </a:xfrm>
          <a:custGeom>
            <a:avLst/>
            <a:gdLst>
              <a:gd name="T0" fmla="*/ 40322885 w 33"/>
              <a:gd name="T1" fmla="*/ 257056654 h 113"/>
              <a:gd name="T2" fmla="*/ 40322885 w 33"/>
              <a:gd name="T3" fmla="*/ 236895348 h 113"/>
              <a:gd name="T4" fmla="*/ 45363245 w 33"/>
              <a:gd name="T5" fmla="*/ 216734042 h 113"/>
              <a:gd name="T6" fmla="*/ 50403606 w 33"/>
              <a:gd name="T7" fmla="*/ 196572735 h 113"/>
              <a:gd name="T8" fmla="*/ 55443967 w 33"/>
              <a:gd name="T9" fmla="*/ 176411429 h 113"/>
              <a:gd name="T10" fmla="*/ 55443967 w 33"/>
              <a:gd name="T11" fmla="*/ 156250123 h 113"/>
              <a:gd name="T12" fmla="*/ 60484327 w 33"/>
              <a:gd name="T13" fmla="*/ 136088817 h 113"/>
              <a:gd name="T14" fmla="*/ 60484327 w 33"/>
              <a:gd name="T15" fmla="*/ 115927511 h 113"/>
              <a:gd name="T16" fmla="*/ 70565048 w 33"/>
              <a:gd name="T17" fmla="*/ 95766204 h 113"/>
              <a:gd name="T18" fmla="*/ 70565048 w 33"/>
              <a:gd name="T19" fmla="*/ 75604898 h 113"/>
              <a:gd name="T20" fmla="*/ 70565048 w 33"/>
              <a:gd name="T21" fmla="*/ 55443592 h 113"/>
              <a:gd name="T22" fmla="*/ 70565048 w 33"/>
              <a:gd name="T23" fmla="*/ 35282286 h 113"/>
              <a:gd name="T24" fmla="*/ 75605409 w 33"/>
              <a:gd name="T25" fmla="*/ 15120980 h 113"/>
              <a:gd name="T26" fmla="*/ 70565048 w 33"/>
              <a:gd name="T27" fmla="*/ 0 h 113"/>
              <a:gd name="T28" fmla="*/ 55443967 w 33"/>
              <a:gd name="T29" fmla="*/ 10080653 h 113"/>
              <a:gd name="T30" fmla="*/ 35282524 w 33"/>
              <a:gd name="T31" fmla="*/ 10080653 h 113"/>
              <a:gd name="T32" fmla="*/ 20161442 w 33"/>
              <a:gd name="T33" fmla="*/ 20161306 h 113"/>
              <a:gd name="T34" fmla="*/ 15121082 w 33"/>
              <a:gd name="T35" fmla="*/ 40322612 h 113"/>
              <a:gd name="T36" fmla="*/ 10080721 w 33"/>
              <a:gd name="T37" fmla="*/ 60483919 h 113"/>
              <a:gd name="T38" fmla="*/ 10080721 w 33"/>
              <a:gd name="T39" fmla="*/ 80645225 h 113"/>
              <a:gd name="T40" fmla="*/ 10080721 w 33"/>
              <a:gd name="T41" fmla="*/ 100806531 h 113"/>
              <a:gd name="T42" fmla="*/ 5040361 w 33"/>
              <a:gd name="T43" fmla="*/ 120967837 h 113"/>
              <a:gd name="T44" fmla="*/ 0 w 33"/>
              <a:gd name="T45" fmla="*/ 141129143 h 113"/>
              <a:gd name="T46" fmla="*/ 0 w 33"/>
              <a:gd name="T47" fmla="*/ 161290450 h 113"/>
              <a:gd name="T48" fmla="*/ 0 w 33"/>
              <a:gd name="T49" fmla="*/ 181451756 h 113"/>
              <a:gd name="T50" fmla="*/ 5040361 w 33"/>
              <a:gd name="T51" fmla="*/ 201613062 h 113"/>
              <a:gd name="T52" fmla="*/ 15121082 w 33"/>
              <a:gd name="T53" fmla="*/ 221774368 h 113"/>
              <a:gd name="T54" fmla="*/ 15121082 w 33"/>
              <a:gd name="T55" fmla="*/ 241935674 h 113"/>
              <a:gd name="T56" fmla="*/ 10080721 w 33"/>
              <a:gd name="T57" fmla="*/ 262096981 h 113"/>
              <a:gd name="T58" fmla="*/ 20161442 w 33"/>
              <a:gd name="T59" fmla="*/ 282258287 h 113"/>
              <a:gd name="T60" fmla="*/ 40322885 w 33"/>
              <a:gd name="T61" fmla="*/ 272177634 h 113"/>
              <a:gd name="T62" fmla="*/ 30242164 w 33"/>
              <a:gd name="T63" fmla="*/ 257056654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3" h="113">
                <a:moveTo>
                  <a:pt x="12" y="102"/>
                </a:moveTo>
                <a:lnTo>
                  <a:pt x="16" y="102"/>
                </a:lnTo>
                <a:lnTo>
                  <a:pt x="18" y="98"/>
                </a:lnTo>
                <a:lnTo>
                  <a:pt x="16" y="94"/>
                </a:lnTo>
                <a:lnTo>
                  <a:pt x="18" y="90"/>
                </a:lnTo>
                <a:lnTo>
                  <a:pt x="18" y="86"/>
                </a:lnTo>
                <a:lnTo>
                  <a:pt x="18" y="82"/>
                </a:lnTo>
                <a:lnTo>
                  <a:pt x="20" y="78"/>
                </a:lnTo>
                <a:lnTo>
                  <a:pt x="20" y="74"/>
                </a:lnTo>
                <a:lnTo>
                  <a:pt x="22" y="70"/>
                </a:lnTo>
                <a:lnTo>
                  <a:pt x="22" y="66"/>
                </a:lnTo>
                <a:lnTo>
                  <a:pt x="22" y="62"/>
                </a:lnTo>
                <a:lnTo>
                  <a:pt x="22" y="58"/>
                </a:lnTo>
                <a:lnTo>
                  <a:pt x="24" y="54"/>
                </a:lnTo>
                <a:lnTo>
                  <a:pt x="24" y="50"/>
                </a:lnTo>
                <a:lnTo>
                  <a:pt x="24" y="46"/>
                </a:lnTo>
                <a:lnTo>
                  <a:pt x="28" y="42"/>
                </a:lnTo>
                <a:lnTo>
                  <a:pt x="28" y="38"/>
                </a:lnTo>
                <a:lnTo>
                  <a:pt x="28" y="34"/>
                </a:lnTo>
                <a:lnTo>
                  <a:pt x="28" y="30"/>
                </a:lnTo>
                <a:lnTo>
                  <a:pt x="28" y="26"/>
                </a:lnTo>
                <a:lnTo>
                  <a:pt x="28" y="22"/>
                </a:lnTo>
                <a:lnTo>
                  <a:pt x="28" y="18"/>
                </a:lnTo>
                <a:lnTo>
                  <a:pt x="28" y="14"/>
                </a:lnTo>
                <a:lnTo>
                  <a:pt x="28" y="10"/>
                </a:lnTo>
                <a:lnTo>
                  <a:pt x="30" y="6"/>
                </a:lnTo>
                <a:lnTo>
                  <a:pt x="32" y="2"/>
                </a:lnTo>
                <a:lnTo>
                  <a:pt x="28" y="0"/>
                </a:lnTo>
                <a:lnTo>
                  <a:pt x="24" y="0"/>
                </a:lnTo>
                <a:lnTo>
                  <a:pt x="22" y="4"/>
                </a:lnTo>
                <a:lnTo>
                  <a:pt x="18" y="4"/>
                </a:lnTo>
                <a:lnTo>
                  <a:pt x="14" y="4"/>
                </a:lnTo>
                <a:lnTo>
                  <a:pt x="10" y="4"/>
                </a:lnTo>
                <a:lnTo>
                  <a:pt x="8" y="8"/>
                </a:lnTo>
                <a:lnTo>
                  <a:pt x="8" y="12"/>
                </a:lnTo>
                <a:lnTo>
                  <a:pt x="6" y="16"/>
                </a:lnTo>
                <a:lnTo>
                  <a:pt x="6" y="20"/>
                </a:lnTo>
                <a:lnTo>
                  <a:pt x="4" y="24"/>
                </a:lnTo>
                <a:lnTo>
                  <a:pt x="4" y="28"/>
                </a:lnTo>
                <a:lnTo>
                  <a:pt x="4" y="32"/>
                </a:lnTo>
                <a:lnTo>
                  <a:pt x="4" y="36"/>
                </a:lnTo>
                <a:lnTo>
                  <a:pt x="4" y="40"/>
                </a:lnTo>
                <a:lnTo>
                  <a:pt x="4" y="44"/>
                </a:lnTo>
                <a:lnTo>
                  <a:pt x="2" y="48"/>
                </a:lnTo>
                <a:lnTo>
                  <a:pt x="0" y="52"/>
                </a:lnTo>
                <a:lnTo>
                  <a:pt x="0" y="56"/>
                </a:lnTo>
                <a:lnTo>
                  <a:pt x="0" y="60"/>
                </a:lnTo>
                <a:lnTo>
                  <a:pt x="0" y="64"/>
                </a:lnTo>
                <a:lnTo>
                  <a:pt x="0" y="68"/>
                </a:lnTo>
                <a:lnTo>
                  <a:pt x="0" y="72"/>
                </a:lnTo>
                <a:lnTo>
                  <a:pt x="2" y="76"/>
                </a:lnTo>
                <a:lnTo>
                  <a:pt x="2" y="80"/>
                </a:lnTo>
                <a:lnTo>
                  <a:pt x="4" y="84"/>
                </a:lnTo>
                <a:lnTo>
                  <a:pt x="6" y="88"/>
                </a:lnTo>
                <a:lnTo>
                  <a:pt x="6" y="92"/>
                </a:lnTo>
                <a:lnTo>
                  <a:pt x="6" y="96"/>
                </a:lnTo>
                <a:lnTo>
                  <a:pt x="4" y="100"/>
                </a:lnTo>
                <a:lnTo>
                  <a:pt x="4" y="104"/>
                </a:lnTo>
                <a:lnTo>
                  <a:pt x="6" y="108"/>
                </a:lnTo>
                <a:lnTo>
                  <a:pt x="8" y="112"/>
                </a:lnTo>
                <a:lnTo>
                  <a:pt x="12" y="110"/>
                </a:lnTo>
                <a:lnTo>
                  <a:pt x="16" y="108"/>
                </a:lnTo>
                <a:lnTo>
                  <a:pt x="16" y="104"/>
                </a:lnTo>
                <a:lnTo>
                  <a:pt x="12" y="102"/>
                </a:lnTo>
              </a:path>
            </a:pathLst>
          </a:custGeom>
          <a:solidFill>
            <a:schemeClr val="bg1"/>
          </a:solidFill>
          <a:ln>
            <a:noFill/>
          </a:ln>
          <a:extLs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Lst>
        </p:spPr>
        <p:txBody>
          <a:bodyPr/>
          <a:lstStyle/>
          <a:p>
            <a:endParaRPr lang="en-GB"/>
          </a:p>
        </p:txBody>
      </p:sp>
      <p:grpSp>
        <p:nvGrpSpPr>
          <p:cNvPr id="2054" name="Group 26"/>
          <p:cNvGrpSpPr>
            <a:grpSpLocks/>
          </p:cNvGrpSpPr>
          <p:nvPr/>
        </p:nvGrpSpPr>
        <p:grpSpPr bwMode="auto">
          <a:xfrm>
            <a:off x="3829050" y="5580063"/>
            <a:ext cx="468313" cy="649287"/>
            <a:chOff x="2412" y="3515"/>
            <a:chExt cx="295" cy="409"/>
          </a:xfrm>
        </p:grpSpPr>
        <p:sp>
          <p:nvSpPr>
            <p:cNvPr id="130075" name="Rectangle 27"/>
            <p:cNvSpPr>
              <a:spLocks noChangeArrowheads="1"/>
            </p:cNvSpPr>
            <p:nvPr/>
          </p:nvSpPr>
          <p:spPr bwMode="auto">
            <a:xfrm rot="1260000">
              <a:off x="2601" y="3553"/>
              <a:ext cx="52" cy="244"/>
            </a:xfrm>
            <a:prstGeom prst="rect">
              <a:avLst/>
            </a:prstGeom>
            <a:gradFill rotWithShape="0">
              <a:gsLst>
                <a:gs pos="0">
                  <a:schemeClr val="bg1"/>
                </a:gs>
                <a:gs pos="50000">
                  <a:schemeClr val="bg1">
                    <a:gamma/>
                    <a:shade val="53725"/>
                    <a:invGamma/>
                  </a:schemeClr>
                </a:gs>
                <a:gs pos="100000">
                  <a:schemeClr val="bg1"/>
                </a:gs>
              </a:gsLst>
              <a:lin ang="2700000" scaled="1"/>
            </a:gradFill>
            <a:ln w="12700">
              <a:solidFill>
                <a:schemeClr val="bg1"/>
              </a:solidFill>
              <a:miter lim="800000"/>
              <a:headEnd/>
              <a:tailEnd/>
            </a:ln>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endParaRPr lang="en-US" altLang="en-US" sz="3600">
                <a:solidFill>
                  <a:schemeClr val="bg1"/>
                </a:solidFill>
                <a:latin typeface="Times" charset="0"/>
              </a:endParaRPr>
            </a:p>
          </p:txBody>
        </p:sp>
        <p:sp>
          <p:nvSpPr>
            <p:cNvPr id="130076" name="Rectangle 28"/>
            <p:cNvSpPr>
              <a:spLocks noChangeArrowheads="1"/>
            </p:cNvSpPr>
            <p:nvPr/>
          </p:nvSpPr>
          <p:spPr bwMode="auto">
            <a:xfrm>
              <a:off x="2412" y="3898"/>
              <a:ext cx="292" cy="26"/>
            </a:xfrm>
            <a:prstGeom prst="rect">
              <a:avLst/>
            </a:prstGeom>
            <a:gradFill rotWithShape="0">
              <a:gsLst>
                <a:gs pos="0">
                  <a:schemeClr val="bg1"/>
                </a:gs>
                <a:gs pos="50000">
                  <a:schemeClr val="bg1">
                    <a:gamma/>
                    <a:shade val="29804"/>
                    <a:invGamma/>
                  </a:schemeClr>
                </a:gs>
                <a:gs pos="100000">
                  <a:schemeClr val="bg1"/>
                </a:gs>
              </a:gsLst>
              <a:lin ang="5400000" scaled="1"/>
            </a:gradFill>
            <a:ln w="12700">
              <a:solidFill>
                <a:schemeClr val="bg1"/>
              </a:solidFill>
              <a:miter lim="800000"/>
              <a:headEnd/>
              <a:tailEnd/>
            </a:ln>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130077" name="Rectangle 29"/>
            <p:cNvSpPr>
              <a:spLocks noChangeArrowheads="1"/>
            </p:cNvSpPr>
            <p:nvPr/>
          </p:nvSpPr>
          <p:spPr bwMode="auto">
            <a:xfrm>
              <a:off x="2672" y="3714"/>
              <a:ext cx="32" cy="176"/>
            </a:xfrm>
            <a:prstGeom prst="rect">
              <a:avLst/>
            </a:prstGeom>
            <a:gradFill rotWithShape="0">
              <a:gsLst>
                <a:gs pos="0">
                  <a:schemeClr val="bg1"/>
                </a:gs>
                <a:gs pos="50000">
                  <a:schemeClr val="bg1">
                    <a:gamma/>
                    <a:shade val="46275"/>
                    <a:invGamma/>
                  </a:schemeClr>
                </a:gs>
                <a:gs pos="100000">
                  <a:schemeClr val="bg1"/>
                </a:gs>
              </a:gsLst>
              <a:lin ang="2700000" scaled="1"/>
            </a:gradFill>
            <a:ln w="12700">
              <a:solidFill>
                <a:schemeClr val="bg1"/>
              </a:solidFill>
              <a:miter lim="800000"/>
              <a:headEnd/>
              <a:tailEnd/>
            </a:ln>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130078" name="Oval 30"/>
            <p:cNvSpPr>
              <a:spLocks noChangeArrowheads="1"/>
            </p:cNvSpPr>
            <p:nvPr/>
          </p:nvSpPr>
          <p:spPr bwMode="auto">
            <a:xfrm>
              <a:off x="2612" y="3680"/>
              <a:ext cx="72" cy="59"/>
            </a:xfrm>
            <a:prstGeom prst="ellipse">
              <a:avLst/>
            </a:prstGeom>
            <a:gradFill rotWithShape="0">
              <a:gsLst>
                <a:gs pos="0">
                  <a:schemeClr val="bg1"/>
                </a:gs>
                <a:gs pos="50000">
                  <a:schemeClr val="bg1">
                    <a:gamma/>
                    <a:shade val="46275"/>
                    <a:invGamma/>
                  </a:schemeClr>
                </a:gs>
                <a:gs pos="100000">
                  <a:schemeClr val="bg1"/>
                </a:gs>
              </a:gsLst>
              <a:lin ang="5400000" scaled="1"/>
            </a:gradFill>
            <a:ln w="12700">
              <a:solidFill>
                <a:schemeClr val="tx1"/>
              </a:solidFill>
              <a:round/>
              <a:headEnd/>
              <a:tailEnd/>
            </a:ln>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39" name="Rectangle 31"/>
            <p:cNvSpPr>
              <a:spLocks noChangeArrowheads="1"/>
            </p:cNvSpPr>
            <p:nvPr/>
          </p:nvSpPr>
          <p:spPr bwMode="auto">
            <a:xfrm rot="1080000">
              <a:off x="2492" y="3817"/>
              <a:ext cx="132" cy="9"/>
            </a:xfrm>
            <a:prstGeom prst="rect">
              <a:avLst/>
            </a:prstGeom>
            <a:solidFill>
              <a:schemeClr val="bg1"/>
            </a:soli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0" name="Rectangle 32"/>
            <p:cNvSpPr>
              <a:spLocks noChangeArrowheads="1"/>
            </p:cNvSpPr>
            <p:nvPr/>
          </p:nvSpPr>
          <p:spPr bwMode="auto">
            <a:xfrm>
              <a:off x="2552" y="3831"/>
              <a:ext cx="12" cy="76"/>
            </a:xfrm>
            <a:prstGeom prst="rect">
              <a:avLst/>
            </a:prstGeom>
            <a:gradFill rotWithShape="0">
              <a:gsLst>
                <a:gs pos="0">
                  <a:srgbClr val="618FFD"/>
                </a:gs>
                <a:gs pos="100000">
                  <a:srgbClr val="1D2B4B"/>
                </a:gs>
              </a:gsLst>
              <a:lin ang="5400000" scaled="1"/>
            </a:gradFill>
            <a:ln w="12700">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41" name="Rectangle 33"/>
            <p:cNvSpPr>
              <a:spLocks noChangeArrowheads="1"/>
            </p:cNvSpPr>
            <p:nvPr/>
          </p:nvSpPr>
          <p:spPr bwMode="auto">
            <a:xfrm rot="1200000">
              <a:off x="2675" y="3515"/>
              <a:ext cx="32" cy="42"/>
            </a:xfrm>
            <a:prstGeom prst="rect">
              <a:avLst/>
            </a:prstGeom>
            <a:solidFill>
              <a:schemeClr val="bg1"/>
            </a:solidFill>
            <a:ln w="12700">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grpSp>
      <p:grpSp>
        <p:nvGrpSpPr>
          <p:cNvPr id="2055" name="Group 34"/>
          <p:cNvGrpSpPr>
            <a:grpSpLocks/>
          </p:cNvGrpSpPr>
          <p:nvPr/>
        </p:nvGrpSpPr>
        <p:grpSpPr bwMode="auto">
          <a:xfrm>
            <a:off x="5481638" y="588963"/>
            <a:ext cx="703262" cy="958850"/>
            <a:chOff x="3883" y="688"/>
            <a:chExt cx="576" cy="792"/>
          </a:xfrm>
        </p:grpSpPr>
        <p:sp>
          <p:nvSpPr>
            <p:cNvPr id="2132" name="Rectangle 35"/>
            <p:cNvSpPr>
              <a:spLocks noChangeArrowheads="1"/>
            </p:cNvSpPr>
            <p:nvPr/>
          </p:nvSpPr>
          <p:spPr bwMode="auto">
            <a:xfrm>
              <a:off x="4096" y="688"/>
              <a:ext cx="152" cy="792"/>
            </a:xfrm>
            <a:prstGeom prst="rect">
              <a:avLst/>
            </a:prstGeom>
            <a:solidFill>
              <a:schemeClr val="hlink"/>
            </a:solidFill>
            <a:ln w="12700">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33" name="Rectangle 36"/>
            <p:cNvSpPr>
              <a:spLocks noChangeArrowheads="1"/>
            </p:cNvSpPr>
            <p:nvPr/>
          </p:nvSpPr>
          <p:spPr bwMode="auto">
            <a:xfrm>
              <a:off x="3883" y="824"/>
              <a:ext cx="576" cy="144"/>
            </a:xfrm>
            <a:prstGeom prst="rect">
              <a:avLst/>
            </a:prstGeom>
            <a:solidFill>
              <a:schemeClr val="hlink"/>
            </a:solidFill>
            <a:ln w="12700">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34" name="Rectangle 37"/>
            <p:cNvSpPr>
              <a:spLocks noChangeArrowheads="1"/>
            </p:cNvSpPr>
            <p:nvPr/>
          </p:nvSpPr>
          <p:spPr bwMode="auto">
            <a:xfrm>
              <a:off x="4101" y="773"/>
              <a:ext cx="143" cy="278"/>
            </a:xfrm>
            <a:prstGeom prst="rect">
              <a:avLst/>
            </a:prstGeom>
            <a:solidFill>
              <a:schemeClr val="hlink"/>
            </a:soli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grpSp>
      <p:grpSp>
        <p:nvGrpSpPr>
          <p:cNvPr id="2056" name="Group 38"/>
          <p:cNvGrpSpPr>
            <a:grpSpLocks/>
          </p:cNvGrpSpPr>
          <p:nvPr/>
        </p:nvGrpSpPr>
        <p:grpSpPr bwMode="auto">
          <a:xfrm>
            <a:off x="223838" y="6316663"/>
            <a:ext cx="8704262" cy="454025"/>
            <a:chOff x="149" y="3969"/>
            <a:chExt cx="5483" cy="286"/>
          </a:xfrm>
        </p:grpSpPr>
        <p:sp>
          <p:nvSpPr>
            <p:cNvPr id="130087" name="Line 39"/>
            <p:cNvSpPr>
              <a:spLocks noChangeShapeType="1"/>
            </p:cNvSpPr>
            <p:nvPr/>
          </p:nvSpPr>
          <p:spPr bwMode="auto">
            <a:xfrm>
              <a:off x="149" y="4077"/>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88" name="Rectangle 40"/>
            <p:cNvSpPr>
              <a:spLocks noChangeArrowheads="1"/>
            </p:cNvSpPr>
            <p:nvPr/>
          </p:nvSpPr>
          <p:spPr bwMode="auto">
            <a:xfrm>
              <a:off x="1931" y="3969"/>
              <a:ext cx="1844" cy="286"/>
            </a:xfrm>
            <a:prstGeom prst="rect">
              <a:avLst/>
            </a:prstGeom>
            <a:noFill/>
            <a:ln w="12700">
              <a:noFill/>
              <a:miter lim="800000"/>
              <a:headEnd/>
              <a:tailEnd/>
            </a:ln>
            <a:effectLst>
              <a:outerShdw blurRad="63500" dist="46662" dir="3284183"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r>
                <a:rPr lang="en-US" altLang="en-US" sz="2400" b="1">
                  <a:latin typeface="Times" charset="0"/>
                </a:rPr>
                <a:t> </a:t>
              </a:r>
              <a:r>
                <a:rPr lang="en-US" altLang="en-US" sz="2400" b="1">
                  <a:solidFill>
                    <a:schemeClr val="accent1"/>
                  </a:solidFill>
                  <a:latin typeface="Times" charset="0"/>
                </a:rPr>
                <a:t>The </a:t>
              </a:r>
              <a:r>
                <a:rPr lang="ja-JP" altLang="en-US" sz="2400" b="1">
                  <a:solidFill>
                    <a:schemeClr val="accent1"/>
                  </a:solidFill>
                  <a:latin typeface="Times" charset="0"/>
                </a:rPr>
                <a:t>“</a:t>
              </a:r>
              <a:r>
                <a:rPr lang="en-US" altLang="ja-JP" sz="2400" b="1">
                  <a:solidFill>
                    <a:schemeClr val="accent1"/>
                  </a:solidFill>
                  <a:latin typeface="Times" charset="0"/>
                </a:rPr>
                <a:t>Opened</a:t>
              </a:r>
              <a:r>
                <a:rPr lang="ja-JP" altLang="en-US" sz="2400" b="1">
                  <a:solidFill>
                    <a:schemeClr val="accent1"/>
                  </a:solidFill>
                  <a:latin typeface="Times" charset="0"/>
                </a:rPr>
                <a:t>”</a:t>
              </a:r>
              <a:r>
                <a:rPr lang="en-US" altLang="ja-JP" sz="2400" b="1">
                  <a:solidFill>
                    <a:schemeClr val="accent1"/>
                  </a:solidFill>
                  <a:latin typeface="Times" charset="0"/>
                </a:rPr>
                <a:t> Bible</a:t>
              </a:r>
              <a:endParaRPr lang="en-US" altLang="en-US" sz="2400" b="1">
                <a:latin typeface="Times" charset="0"/>
              </a:endParaRPr>
            </a:p>
          </p:txBody>
        </p:sp>
        <p:sp>
          <p:nvSpPr>
            <p:cNvPr id="130089" name="Line 41"/>
            <p:cNvSpPr>
              <a:spLocks noChangeShapeType="1"/>
            </p:cNvSpPr>
            <p:nvPr/>
          </p:nvSpPr>
          <p:spPr bwMode="auto">
            <a:xfrm>
              <a:off x="3809" y="4077"/>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0" name="Line 42"/>
            <p:cNvSpPr>
              <a:spLocks noChangeShapeType="1"/>
            </p:cNvSpPr>
            <p:nvPr/>
          </p:nvSpPr>
          <p:spPr bwMode="auto">
            <a:xfrm>
              <a:off x="3809" y="4173"/>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1" name="Line 43"/>
            <p:cNvSpPr>
              <a:spLocks noChangeShapeType="1"/>
            </p:cNvSpPr>
            <p:nvPr/>
          </p:nvSpPr>
          <p:spPr bwMode="auto">
            <a:xfrm>
              <a:off x="149" y="4173"/>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grpSp>
      <p:grpSp>
        <p:nvGrpSpPr>
          <p:cNvPr id="2057" name="Group 44"/>
          <p:cNvGrpSpPr>
            <a:grpSpLocks/>
          </p:cNvGrpSpPr>
          <p:nvPr/>
        </p:nvGrpSpPr>
        <p:grpSpPr bwMode="auto">
          <a:xfrm>
            <a:off x="206375" y="311150"/>
            <a:ext cx="8742363" cy="317500"/>
            <a:chOff x="130" y="196"/>
            <a:chExt cx="5483" cy="200"/>
          </a:xfrm>
        </p:grpSpPr>
        <p:sp>
          <p:nvSpPr>
            <p:cNvPr id="130093" name="Line 45"/>
            <p:cNvSpPr>
              <a:spLocks noChangeShapeType="1"/>
            </p:cNvSpPr>
            <p:nvPr/>
          </p:nvSpPr>
          <p:spPr bwMode="auto">
            <a:xfrm>
              <a:off x="130" y="196"/>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4" name="Line 46"/>
            <p:cNvSpPr>
              <a:spLocks noChangeShapeType="1"/>
            </p:cNvSpPr>
            <p:nvPr/>
          </p:nvSpPr>
          <p:spPr bwMode="auto">
            <a:xfrm>
              <a:off x="3790" y="196"/>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5" name="Line 47"/>
            <p:cNvSpPr>
              <a:spLocks noChangeShapeType="1"/>
            </p:cNvSpPr>
            <p:nvPr/>
          </p:nvSpPr>
          <p:spPr bwMode="auto">
            <a:xfrm>
              <a:off x="3790" y="292"/>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6" name="Line 48"/>
            <p:cNvSpPr>
              <a:spLocks noChangeShapeType="1"/>
            </p:cNvSpPr>
            <p:nvPr/>
          </p:nvSpPr>
          <p:spPr bwMode="auto">
            <a:xfrm>
              <a:off x="130" y="292"/>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7" name="Line 49"/>
            <p:cNvSpPr>
              <a:spLocks noChangeShapeType="1"/>
            </p:cNvSpPr>
            <p:nvPr/>
          </p:nvSpPr>
          <p:spPr bwMode="auto">
            <a:xfrm>
              <a:off x="130" y="396"/>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sp>
          <p:nvSpPr>
            <p:cNvPr id="130098" name="Line 50"/>
            <p:cNvSpPr>
              <a:spLocks noChangeShapeType="1"/>
            </p:cNvSpPr>
            <p:nvPr/>
          </p:nvSpPr>
          <p:spPr bwMode="auto">
            <a:xfrm>
              <a:off x="3790" y="396"/>
              <a:ext cx="1823" cy="0"/>
            </a:xfrm>
            <a:prstGeom prst="line">
              <a:avLst/>
            </a:prstGeom>
            <a:noFill/>
            <a:ln w="25400">
              <a:solidFill>
                <a:schemeClr val="hlink"/>
              </a:solidFill>
              <a:round/>
              <a:headEnd/>
              <a:tailEnd/>
            </a:ln>
            <a:effectLst>
              <a:outerShdw blurRad="63500" dist="46662" dir="3284183" algn="ctr" rotWithShape="0">
                <a:schemeClr val="tx1">
                  <a:alpha val="74998"/>
                </a:schemeClr>
              </a:outerShdw>
            </a:effectLst>
          </p:spPr>
          <p:txBody>
            <a:bodyPr wrap="none" anchor="ctr"/>
            <a:lstStyle/>
            <a:p>
              <a:pPr>
                <a:defRPr/>
              </a:pPr>
              <a:endParaRPr lang="en-US">
                <a:latin typeface="Arial" pitchFamily="-112" charset="0"/>
                <a:ea typeface="+mn-ea"/>
              </a:endParaRPr>
            </a:p>
          </p:txBody>
        </p:sp>
      </p:grpSp>
      <p:sp>
        <p:nvSpPr>
          <p:cNvPr id="2058" name="Line 51"/>
          <p:cNvSpPr>
            <a:spLocks noChangeShapeType="1"/>
          </p:cNvSpPr>
          <p:nvPr/>
        </p:nvSpPr>
        <p:spPr bwMode="auto">
          <a:xfrm flipH="1">
            <a:off x="5456238" y="4124325"/>
            <a:ext cx="842962" cy="579438"/>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59" name="Line 52"/>
          <p:cNvSpPr>
            <a:spLocks noChangeShapeType="1"/>
          </p:cNvSpPr>
          <p:nvPr/>
        </p:nvSpPr>
        <p:spPr bwMode="auto">
          <a:xfrm flipH="1">
            <a:off x="5568950" y="4084638"/>
            <a:ext cx="842963" cy="5794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0" name="Line 53"/>
          <p:cNvSpPr>
            <a:spLocks noChangeShapeType="1"/>
          </p:cNvSpPr>
          <p:nvPr/>
        </p:nvSpPr>
        <p:spPr bwMode="auto">
          <a:xfrm flipH="1">
            <a:off x="5170488" y="4265613"/>
            <a:ext cx="842962" cy="5794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1" name="Line 54"/>
          <p:cNvSpPr>
            <a:spLocks noChangeShapeType="1"/>
          </p:cNvSpPr>
          <p:nvPr/>
        </p:nvSpPr>
        <p:spPr bwMode="auto">
          <a:xfrm rot="20675554" flipH="1">
            <a:off x="5145088" y="3736975"/>
            <a:ext cx="842962" cy="579438"/>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2" name="Line 55"/>
          <p:cNvSpPr>
            <a:spLocks noChangeShapeType="1"/>
          </p:cNvSpPr>
          <p:nvPr/>
        </p:nvSpPr>
        <p:spPr bwMode="auto">
          <a:xfrm rot="-924446">
            <a:off x="3797300" y="2781300"/>
            <a:ext cx="98425" cy="145097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3" name="Line 56"/>
          <p:cNvSpPr>
            <a:spLocks noChangeShapeType="1"/>
          </p:cNvSpPr>
          <p:nvPr/>
        </p:nvSpPr>
        <p:spPr bwMode="auto">
          <a:xfrm rot="-924446">
            <a:off x="3683000" y="2803525"/>
            <a:ext cx="119063" cy="107632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4" name="Line 57"/>
          <p:cNvSpPr>
            <a:spLocks noChangeShapeType="1"/>
          </p:cNvSpPr>
          <p:nvPr/>
        </p:nvSpPr>
        <p:spPr bwMode="auto">
          <a:xfrm rot="20675554" flipH="1">
            <a:off x="5445125" y="3508375"/>
            <a:ext cx="593725" cy="38417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5" name="Line 58"/>
          <p:cNvSpPr>
            <a:spLocks noChangeShapeType="1"/>
          </p:cNvSpPr>
          <p:nvPr/>
        </p:nvSpPr>
        <p:spPr bwMode="auto">
          <a:xfrm rot="20675554" flipH="1">
            <a:off x="4826000" y="3997325"/>
            <a:ext cx="804863" cy="608013"/>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6" name="Line 59"/>
          <p:cNvSpPr>
            <a:spLocks noChangeShapeType="1"/>
          </p:cNvSpPr>
          <p:nvPr/>
        </p:nvSpPr>
        <p:spPr bwMode="auto">
          <a:xfrm rot="-924446">
            <a:off x="2744788" y="3352800"/>
            <a:ext cx="479425" cy="958850"/>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7" name="Line 60"/>
          <p:cNvSpPr>
            <a:spLocks noChangeShapeType="1"/>
          </p:cNvSpPr>
          <p:nvPr/>
        </p:nvSpPr>
        <p:spPr bwMode="auto">
          <a:xfrm rot="-924446">
            <a:off x="2657475" y="3402013"/>
            <a:ext cx="530225" cy="9604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8" name="Line 61"/>
          <p:cNvSpPr>
            <a:spLocks noChangeShapeType="1"/>
          </p:cNvSpPr>
          <p:nvPr/>
        </p:nvSpPr>
        <p:spPr bwMode="auto">
          <a:xfrm rot="-924446">
            <a:off x="2112963" y="4291013"/>
            <a:ext cx="655637" cy="514350"/>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69" name="Line 62"/>
          <p:cNvSpPr>
            <a:spLocks noChangeShapeType="1"/>
          </p:cNvSpPr>
          <p:nvPr/>
        </p:nvSpPr>
        <p:spPr bwMode="auto">
          <a:xfrm rot="20675554" flipV="1">
            <a:off x="2570163" y="2674938"/>
            <a:ext cx="315912" cy="601662"/>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0" name="Line 63"/>
          <p:cNvSpPr>
            <a:spLocks noChangeShapeType="1"/>
          </p:cNvSpPr>
          <p:nvPr/>
        </p:nvSpPr>
        <p:spPr bwMode="auto">
          <a:xfrm rot="-924446" flipH="1" flipV="1">
            <a:off x="2689225" y="3373438"/>
            <a:ext cx="112713" cy="3508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1" name="Line 64"/>
          <p:cNvSpPr>
            <a:spLocks noChangeShapeType="1"/>
          </p:cNvSpPr>
          <p:nvPr/>
        </p:nvSpPr>
        <p:spPr bwMode="auto">
          <a:xfrm rot="-924446" flipH="1" flipV="1">
            <a:off x="2686050" y="3462338"/>
            <a:ext cx="258763" cy="43497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2" name="Line 65"/>
          <p:cNvSpPr>
            <a:spLocks noChangeShapeType="1"/>
          </p:cNvSpPr>
          <p:nvPr/>
        </p:nvSpPr>
        <p:spPr bwMode="auto">
          <a:xfrm rot="20675554" flipH="1">
            <a:off x="1944688" y="2901950"/>
            <a:ext cx="622300" cy="1046163"/>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3" name="Line 66"/>
          <p:cNvSpPr>
            <a:spLocks noChangeShapeType="1"/>
          </p:cNvSpPr>
          <p:nvPr/>
        </p:nvSpPr>
        <p:spPr bwMode="auto">
          <a:xfrm rot="20675554" flipH="1">
            <a:off x="1598613" y="4098925"/>
            <a:ext cx="649287" cy="1187450"/>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4" name="Line 67"/>
          <p:cNvSpPr>
            <a:spLocks noChangeShapeType="1"/>
          </p:cNvSpPr>
          <p:nvPr/>
        </p:nvSpPr>
        <p:spPr bwMode="auto">
          <a:xfrm rot="20675554" flipH="1">
            <a:off x="1676400" y="4752975"/>
            <a:ext cx="366713" cy="62547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5" name="Line 68"/>
          <p:cNvSpPr>
            <a:spLocks noChangeShapeType="1"/>
          </p:cNvSpPr>
          <p:nvPr/>
        </p:nvSpPr>
        <p:spPr bwMode="auto">
          <a:xfrm rot="20675554" flipH="1">
            <a:off x="1774825" y="4938713"/>
            <a:ext cx="209550" cy="3635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grpSp>
        <p:nvGrpSpPr>
          <p:cNvPr id="2076" name="Group 69"/>
          <p:cNvGrpSpPr>
            <a:grpSpLocks/>
          </p:cNvGrpSpPr>
          <p:nvPr userDrawn="1"/>
        </p:nvGrpSpPr>
        <p:grpSpPr bwMode="auto">
          <a:xfrm>
            <a:off x="7037388" y="4754563"/>
            <a:ext cx="1862137" cy="484187"/>
            <a:chOff x="4433" y="2959"/>
            <a:chExt cx="1173" cy="305"/>
          </a:xfrm>
        </p:grpSpPr>
        <p:sp>
          <p:nvSpPr>
            <p:cNvPr id="2100" name="Oval 70"/>
            <p:cNvSpPr>
              <a:spLocks noChangeArrowheads="1"/>
            </p:cNvSpPr>
            <p:nvPr/>
          </p:nvSpPr>
          <p:spPr bwMode="auto">
            <a:xfrm>
              <a:off x="5555" y="3088"/>
              <a:ext cx="51" cy="172"/>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01" name="Oval 71"/>
            <p:cNvSpPr>
              <a:spLocks noChangeArrowheads="1"/>
            </p:cNvSpPr>
            <p:nvPr/>
          </p:nvSpPr>
          <p:spPr bwMode="auto">
            <a:xfrm>
              <a:off x="5259" y="3088"/>
              <a:ext cx="51" cy="172"/>
            </a:xfrm>
            <a:prstGeom prst="ellipse">
              <a:avLst/>
            </a:prstGeom>
            <a:gradFill rotWithShape="0">
              <a:gsLst>
                <a:gs pos="0">
                  <a:srgbClr val="1D2B4B"/>
                </a:gs>
                <a:gs pos="50000">
                  <a:srgbClr val="618FFD"/>
                </a:gs>
                <a:gs pos="100000">
                  <a:srgbClr val="1D2B4B"/>
                </a:gs>
              </a:gsLst>
              <a:lin ang="5400000" scaled="1"/>
            </a:gradFill>
            <a:ln w="12700">
              <a:solidFill>
                <a:schemeClr val="tx2"/>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02" name="Oval 72"/>
            <p:cNvSpPr>
              <a:spLocks noChangeArrowheads="1"/>
            </p:cNvSpPr>
            <p:nvPr/>
          </p:nvSpPr>
          <p:spPr bwMode="auto">
            <a:xfrm>
              <a:off x="5030" y="3110"/>
              <a:ext cx="31" cy="127"/>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03" name="Oval 73"/>
            <p:cNvSpPr>
              <a:spLocks noChangeArrowheads="1"/>
            </p:cNvSpPr>
            <p:nvPr/>
          </p:nvSpPr>
          <p:spPr bwMode="auto">
            <a:xfrm>
              <a:off x="4805" y="3155"/>
              <a:ext cx="11" cy="37"/>
            </a:xfrm>
            <a:prstGeom prst="ellipse">
              <a:avLst/>
            </a:prstGeom>
            <a:gradFill rotWithShape="0">
              <a:gsLst>
                <a:gs pos="0">
                  <a:srgbClr val="1D2B4B"/>
                </a:gs>
                <a:gs pos="50000">
                  <a:srgbClr val="618FFD"/>
                </a:gs>
                <a:gs pos="100000">
                  <a:srgbClr val="1D2B4B"/>
                </a:gs>
              </a:gsLst>
              <a:lin ang="5400000" scaled="1"/>
            </a:gra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04" name="Line 74"/>
            <p:cNvSpPr>
              <a:spLocks noChangeShapeType="1"/>
            </p:cNvSpPr>
            <p:nvPr/>
          </p:nvSpPr>
          <p:spPr bwMode="auto">
            <a:xfrm flipH="1">
              <a:off x="5282" y="3264"/>
              <a:ext cx="295"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05" name="Line 75"/>
            <p:cNvSpPr>
              <a:spLocks noChangeShapeType="1"/>
            </p:cNvSpPr>
            <p:nvPr/>
          </p:nvSpPr>
          <p:spPr bwMode="auto">
            <a:xfrm flipH="1">
              <a:off x="5283" y="3084"/>
              <a:ext cx="299"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06" name="Line 76"/>
            <p:cNvSpPr>
              <a:spLocks noChangeShapeType="1"/>
            </p:cNvSpPr>
            <p:nvPr/>
          </p:nvSpPr>
          <p:spPr bwMode="auto">
            <a:xfrm>
              <a:off x="5054" y="3241"/>
              <a:ext cx="209"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07" name="Line 77"/>
            <p:cNvSpPr>
              <a:spLocks noChangeShapeType="1"/>
            </p:cNvSpPr>
            <p:nvPr/>
          </p:nvSpPr>
          <p:spPr bwMode="auto">
            <a:xfrm>
              <a:off x="5054" y="3106"/>
              <a:ext cx="209"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08" name="Line 78"/>
            <p:cNvSpPr>
              <a:spLocks noChangeShapeType="1"/>
            </p:cNvSpPr>
            <p:nvPr/>
          </p:nvSpPr>
          <p:spPr bwMode="auto">
            <a:xfrm>
              <a:off x="4813" y="3196"/>
              <a:ext cx="209"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09" name="Line 79"/>
            <p:cNvSpPr>
              <a:spLocks noChangeShapeType="1"/>
            </p:cNvSpPr>
            <p:nvPr/>
          </p:nvSpPr>
          <p:spPr bwMode="auto">
            <a:xfrm>
              <a:off x="4813" y="3151"/>
              <a:ext cx="209"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110" name="Rectangle 80"/>
            <p:cNvSpPr>
              <a:spLocks noChangeArrowheads="1"/>
            </p:cNvSpPr>
            <p:nvPr/>
          </p:nvSpPr>
          <p:spPr bwMode="auto">
            <a:xfrm>
              <a:off x="5286" y="3086"/>
              <a:ext cx="288" cy="176"/>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11" name="Rectangle 81"/>
            <p:cNvSpPr>
              <a:spLocks noChangeArrowheads="1"/>
            </p:cNvSpPr>
            <p:nvPr/>
          </p:nvSpPr>
          <p:spPr bwMode="auto">
            <a:xfrm>
              <a:off x="5043" y="3110"/>
              <a:ext cx="219" cy="129"/>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12" name="Rectangle 82"/>
            <p:cNvSpPr>
              <a:spLocks noChangeArrowheads="1"/>
            </p:cNvSpPr>
            <p:nvPr/>
          </p:nvSpPr>
          <p:spPr bwMode="auto">
            <a:xfrm>
              <a:off x="4814" y="3151"/>
              <a:ext cx="212" cy="47"/>
            </a:xfrm>
            <a:prstGeom prst="rect">
              <a:avLst/>
            </a:prstGeom>
            <a:gradFill rotWithShape="0">
              <a:gsLst>
                <a:gs pos="0">
                  <a:srgbClr val="1D2B4B"/>
                </a:gs>
                <a:gs pos="50000">
                  <a:srgbClr val="618FFD"/>
                </a:gs>
                <a:gs pos="100000">
                  <a:srgbClr val="1D2B4B"/>
                </a:gs>
              </a:gsLst>
              <a:lin ang="540000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13" name="Oval 83"/>
            <p:cNvSpPr>
              <a:spLocks noChangeArrowheads="1"/>
            </p:cNvSpPr>
            <p:nvPr/>
          </p:nvSpPr>
          <p:spPr bwMode="auto">
            <a:xfrm>
              <a:off x="5566" y="3101"/>
              <a:ext cx="34" cy="146"/>
            </a:xfrm>
            <a:prstGeom prst="ellipse">
              <a:avLst/>
            </a:prstGeom>
            <a:solidFill>
              <a:schemeClr val="bg1"/>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14" name="Arc 84"/>
            <p:cNvSpPr>
              <a:spLocks/>
            </p:cNvSpPr>
            <p:nvPr/>
          </p:nvSpPr>
          <p:spPr bwMode="auto">
            <a:xfrm rot="300000">
              <a:off x="4652" y="3182"/>
              <a:ext cx="111" cy="70"/>
            </a:xfrm>
            <a:custGeom>
              <a:avLst/>
              <a:gdLst>
                <a:gd name="T0" fmla="*/ 0 w 21597"/>
                <a:gd name="T1" fmla="*/ 0 h 21600"/>
                <a:gd name="T2" fmla="*/ 0 w 21597"/>
                <a:gd name="T3" fmla="*/ 0 h 21600"/>
                <a:gd name="T4" fmla="*/ 0 w 21597"/>
                <a:gd name="T5" fmla="*/ 0 h 21600"/>
                <a:gd name="T6" fmla="*/ 0 60000 65536"/>
                <a:gd name="T7" fmla="*/ 0 60000 65536"/>
                <a:gd name="T8" fmla="*/ 0 60000 65536"/>
              </a:gdLst>
              <a:ahLst/>
              <a:cxnLst>
                <a:cxn ang="T6">
                  <a:pos x="T0" y="T1"/>
                </a:cxn>
                <a:cxn ang="T7">
                  <a:pos x="T2" y="T3"/>
                </a:cxn>
                <a:cxn ang="T8">
                  <a:pos x="T4" y="T5"/>
                </a:cxn>
              </a:cxnLst>
              <a:rect l="0" t="0" r="r" b="b"/>
              <a:pathLst>
                <a:path w="21597" h="21600" fill="none" extrusionOk="0">
                  <a:moveTo>
                    <a:pt x="0" y="-1"/>
                  </a:moveTo>
                  <a:cubicBezTo>
                    <a:pt x="11808" y="-1"/>
                    <a:pt x="21428" y="9482"/>
                    <a:pt x="21597" y="21289"/>
                  </a:cubicBezTo>
                </a:path>
                <a:path w="21597" h="21600" stroke="0" extrusionOk="0">
                  <a:moveTo>
                    <a:pt x="0" y="-1"/>
                  </a:moveTo>
                  <a:cubicBezTo>
                    <a:pt x="11808" y="-1"/>
                    <a:pt x="21428" y="9482"/>
                    <a:pt x="21597" y="21289"/>
                  </a:cubicBezTo>
                  <a:lnTo>
                    <a:pt x="0" y="21600"/>
                  </a:lnTo>
                  <a:lnTo>
                    <a:pt x="0" y="-1"/>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15" name="Arc 85"/>
            <p:cNvSpPr>
              <a:spLocks/>
            </p:cNvSpPr>
            <p:nvPr/>
          </p:nvSpPr>
          <p:spPr bwMode="auto">
            <a:xfrm rot="10380000">
              <a:off x="4660" y="3102"/>
              <a:ext cx="115" cy="60"/>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1" y="21598"/>
                  </a:moveTo>
                  <a:cubicBezTo>
                    <a:pt x="-1" y="9743"/>
                    <a:pt x="9556" y="103"/>
                    <a:pt x="21411" y="-1"/>
                  </a:cubicBezTo>
                </a:path>
                <a:path w="21600" h="21599" stroke="0" extrusionOk="0">
                  <a:moveTo>
                    <a:pt x="-1" y="21598"/>
                  </a:moveTo>
                  <a:cubicBezTo>
                    <a:pt x="-1" y="9743"/>
                    <a:pt x="9556" y="103"/>
                    <a:pt x="21411" y="-1"/>
                  </a:cubicBezTo>
                  <a:lnTo>
                    <a:pt x="21600" y="21599"/>
                  </a:lnTo>
                  <a:lnTo>
                    <a:pt x="-1" y="21598"/>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16" name="Arc 86"/>
            <p:cNvSpPr>
              <a:spLocks/>
            </p:cNvSpPr>
            <p:nvPr/>
          </p:nvSpPr>
          <p:spPr bwMode="auto">
            <a:xfrm>
              <a:off x="4761" y="3117"/>
              <a:ext cx="23" cy="60"/>
            </a:xfrm>
            <a:custGeom>
              <a:avLst/>
              <a:gdLst>
                <a:gd name="T0" fmla="*/ 0 w 22547"/>
                <a:gd name="T1" fmla="*/ 0 h 21600"/>
                <a:gd name="T2" fmla="*/ 0 w 22547"/>
                <a:gd name="T3" fmla="*/ 0 h 21600"/>
                <a:gd name="T4" fmla="*/ 0 w 22547"/>
                <a:gd name="T5" fmla="*/ 0 h 21600"/>
                <a:gd name="T6" fmla="*/ 0 60000 65536"/>
                <a:gd name="T7" fmla="*/ 0 60000 65536"/>
                <a:gd name="T8" fmla="*/ 0 60000 65536"/>
              </a:gdLst>
              <a:ahLst/>
              <a:cxnLst>
                <a:cxn ang="T6">
                  <a:pos x="T0" y="T1"/>
                </a:cxn>
                <a:cxn ang="T7">
                  <a:pos x="T2" y="T3"/>
                </a:cxn>
                <a:cxn ang="T8">
                  <a:pos x="T4" y="T5"/>
                </a:cxn>
              </a:cxnLst>
              <a:rect l="0" t="0" r="r" b="b"/>
              <a:pathLst>
                <a:path w="22547" h="21600" fill="none" extrusionOk="0">
                  <a:moveTo>
                    <a:pt x="-1" y="20"/>
                  </a:moveTo>
                  <a:cubicBezTo>
                    <a:pt x="316" y="6"/>
                    <a:pt x="633" y="-1"/>
                    <a:pt x="951" y="-1"/>
                  </a:cubicBezTo>
                  <a:cubicBezTo>
                    <a:pt x="12735" y="-1"/>
                    <a:pt x="22345" y="9446"/>
                    <a:pt x="22547" y="21228"/>
                  </a:cubicBezTo>
                </a:path>
                <a:path w="22547" h="21600" stroke="0" extrusionOk="0">
                  <a:moveTo>
                    <a:pt x="-1" y="20"/>
                  </a:moveTo>
                  <a:cubicBezTo>
                    <a:pt x="316" y="6"/>
                    <a:pt x="633" y="-1"/>
                    <a:pt x="951" y="-1"/>
                  </a:cubicBezTo>
                  <a:cubicBezTo>
                    <a:pt x="12735" y="-1"/>
                    <a:pt x="22345" y="9446"/>
                    <a:pt x="22547" y="21228"/>
                  </a:cubicBezTo>
                  <a:lnTo>
                    <a:pt x="951" y="21600"/>
                  </a:lnTo>
                  <a:lnTo>
                    <a:pt x="-1" y="20"/>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17" name="Oval 87"/>
            <p:cNvSpPr>
              <a:spLocks noChangeArrowheads="1"/>
            </p:cNvSpPr>
            <p:nvPr/>
          </p:nvSpPr>
          <p:spPr bwMode="auto">
            <a:xfrm>
              <a:off x="4754" y="3135"/>
              <a:ext cx="20" cy="74"/>
            </a:xfrm>
            <a:prstGeom prst="ellipse">
              <a:avLst/>
            </a:prstGeom>
            <a:solidFill>
              <a:schemeClr val="accent1"/>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18" name="Arc 88"/>
            <p:cNvSpPr>
              <a:spLocks/>
            </p:cNvSpPr>
            <p:nvPr/>
          </p:nvSpPr>
          <p:spPr bwMode="auto">
            <a:xfrm rot="10800000">
              <a:off x="4761" y="3180"/>
              <a:ext cx="27" cy="57"/>
            </a:xfrm>
            <a:custGeom>
              <a:avLst/>
              <a:gdLst>
                <a:gd name="T0" fmla="*/ 0 w 21596"/>
                <a:gd name="T1" fmla="*/ 0 h 21585"/>
                <a:gd name="T2" fmla="*/ 0 w 21596"/>
                <a:gd name="T3" fmla="*/ 0 h 21585"/>
                <a:gd name="T4" fmla="*/ 0 w 21596"/>
                <a:gd name="T5" fmla="*/ 0 h 21585"/>
                <a:gd name="T6" fmla="*/ 0 60000 65536"/>
                <a:gd name="T7" fmla="*/ 0 60000 65536"/>
                <a:gd name="T8" fmla="*/ 0 60000 65536"/>
              </a:gdLst>
              <a:ahLst/>
              <a:cxnLst>
                <a:cxn ang="T6">
                  <a:pos x="T0" y="T1"/>
                </a:cxn>
                <a:cxn ang="T7">
                  <a:pos x="T2" y="T3"/>
                </a:cxn>
                <a:cxn ang="T8">
                  <a:pos x="T4" y="T5"/>
                </a:cxn>
              </a:cxnLst>
              <a:rect l="0" t="0" r="r" b="b"/>
              <a:pathLst>
                <a:path w="21596" h="21585" fill="none" extrusionOk="0">
                  <a:moveTo>
                    <a:pt x="-1" y="21216"/>
                  </a:moveTo>
                  <a:cubicBezTo>
                    <a:pt x="194" y="9734"/>
                    <a:pt x="9341" y="412"/>
                    <a:pt x="20817" y="-1"/>
                  </a:cubicBezTo>
                </a:path>
                <a:path w="21596" h="21585" stroke="0" extrusionOk="0">
                  <a:moveTo>
                    <a:pt x="-1" y="21216"/>
                  </a:moveTo>
                  <a:cubicBezTo>
                    <a:pt x="194" y="9734"/>
                    <a:pt x="9341" y="412"/>
                    <a:pt x="20817" y="-1"/>
                  </a:cubicBezTo>
                  <a:lnTo>
                    <a:pt x="21596" y="21585"/>
                  </a:lnTo>
                  <a:lnTo>
                    <a:pt x="-1" y="21216"/>
                  </a:lnTo>
                  <a:close/>
                </a:path>
              </a:pathLst>
            </a:custGeom>
            <a:noFill/>
            <a:ln w="12700" cap="rnd">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119" name="Oval 89"/>
            <p:cNvSpPr>
              <a:spLocks noChangeArrowheads="1"/>
            </p:cNvSpPr>
            <p:nvPr/>
          </p:nvSpPr>
          <p:spPr bwMode="auto">
            <a:xfrm>
              <a:off x="4763" y="3161"/>
              <a:ext cx="2" cy="22"/>
            </a:xfrm>
            <a:prstGeom prst="ellipse">
              <a:avLst/>
            </a:prstGeom>
            <a:solidFill>
              <a:schemeClr val="tx2"/>
            </a:solidFill>
            <a:ln w="12700">
              <a:solidFill>
                <a:schemeClr val="tx1"/>
              </a:solidFill>
              <a:round/>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p:nvSpPr>
            <p:cNvPr id="2120" name="Line 90"/>
            <p:cNvSpPr>
              <a:spLocks noChangeShapeType="1"/>
            </p:cNvSpPr>
            <p:nvPr/>
          </p:nvSpPr>
          <p:spPr bwMode="auto">
            <a:xfrm rot="20675554" flipH="1">
              <a:off x="4433" y="2959"/>
              <a:ext cx="25" cy="178"/>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grpSp>
      <p:sp>
        <p:nvSpPr>
          <p:cNvPr id="2077" name="Line 91"/>
          <p:cNvSpPr>
            <a:spLocks noChangeShapeType="1"/>
          </p:cNvSpPr>
          <p:nvPr/>
        </p:nvSpPr>
        <p:spPr bwMode="auto">
          <a:xfrm rot="20675554" flipH="1">
            <a:off x="6753225" y="3752850"/>
            <a:ext cx="39688" cy="282575"/>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8" name="Line 92"/>
          <p:cNvSpPr>
            <a:spLocks noChangeShapeType="1"/>
          </p:cNvSpPr>
          <p:nvPr/>
        </p:nvSpPr>
        <p:spPr bwMode="auto">
          <a:xfrm rot="-924446">
            <a:off x="2093913" y="4330700"/>
            <a:ext cx="831850" cy="552450"/>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79" name="Line 93"/>
          <p:cNvSpPr>
            <a:spLocks noChangeShapeType="1"/>
          </p:cNvSpPr>
          <p:nvPr/>
        </p:nvSpPr>
        <p:spPr bwMode="auto">
          <a:xfrm rot="20675554" flipH="1">
            <a:off x="1978025" y="4033838"/>
            <a:ext cx="209550" cy="363537"/>
          </a:xfrm>
          <a:prstGeom prst="line">
            <a:avLst/>
          </a:prstGeom>
          <a:noFill/>
          <a:ln w="76200">
            <a:solidFill>
              <a:schemeClr val="bg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80" name="Line 94"/>
          <p:cNvSpPr>
            <a:spLocks noChangeShapeType="1"/>
          </p:cNvSpPr>
          <p:nvPr/>
        </p:nvSpPr>
        <p:spPr bwMode="auto">
          <a:xfrm rot="20675554" flipH="1">
            <a:off x="5591175" y="3776663"/>
            <a:ext cx="366713" cy="24606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81" name="Line 95"/>
          <p:cNvSpPr>
            <a:spLocks noChangeShapeType="1"/>
          </p:cNvSpPr>
          <p:nvPr/>
        </p:nvSpPr>
        <p:spPr bwMode="auto">
          <a:xfrm rot="20675554" flipH="1">
            <a:off x="5530850" y="3878263"/>
            <a:ext cx="366713" cy="24606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2082" name="Freeform 96"/>
          <p:cNvSpPr>
            <a:spLocks/>
          </p:cNvSpPr>
          <p:nvPr/>
        </p:nvSpPr>
        <p:spPr bwMode="auto">
          <a:xfrm>
            <a:off x="2854325" y="2824163"/>
            <a:ext cx="82550" cy="406400"/>
          </a:xfrm>
          <a:custGeom>
            <a:avLst/>
            <a:gdLst>
              <a:gd name="T0" fmla="*/ 0 w 52"/>
              <a:gd name="T1" fmla="*/ 645160000 h 256"/>
              <a:gd name="T2" fmla="*/ 50403125 w 52"/>
              <a:gd name="T3" fmla="*/ 355342825 h 256"/>
              <a:gd name="T4" fmla="*/ 131048125 w 52"/>
              <a:gd name="T5" fmla="*/ 0 h 256"/>
              <a:gd name="T6" fmla="*/ 0 60000 65536"/>
              <a:gd name="T7" fmla="*/ 0 60000 65536"/>
              <a:gd name="T8" fmla="*/ 0 60000 65536"/>
            </a:gdLst>
            <a:ahLst/>
            <a:cxnLst>
              <a:cxn ang="T6">
                <a:pos x="T0" y="T1"/>
              </a:cxn>
              <a:cxn ang="T7">
                <a:pos x="T2" y="T3"/>
              </a:cxn>
              <a:cxn ang="T8">
                <a:pos x="T4" y="T5"/>
              </a:cxn>
            </a:cxnLst>
            <a:rect l="0" t="0" r="r" b="b"/>
            <a:pathLst>
              <a:path w="52" h="256">
                <a:moveTo>
                  <a:pt x="0" y="256"/>
                </a:moveTo>
                <a:cubicBezTo>
                  <a:pt x="4" y="216"/>
                  <a:pt x="8" y="178"/>
                  <a:pt x="20" y="141"/>
                </a:cubicBezTo>
                <a:cubicBezTo>
                  <a:pt x="33" y="94"/>
                  <a:pt x="52" y="48"/>
                  <a:pt x="52"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3" name="Freeform 97"/>
          <p:cNvSpPr>
            <a:spLocks/>
          </p:cNvSpPr>
          <p:nvPr/>
        </p:nvSpPr>
        <p:spPr bwMode="auto">
          <a:xfrm>
            <a:off x="3032125" y="2770188"/>
            <a:ext cx="41275" cy="295275"/>
          </a:xfrm>
          <a:custGeom>
            <a:avLst/>
            <a:gdLst>
              <a:gd name="T0" fmla="*/ 0 w 26"/>
              <a:gd name="T1" fmla="*/ 468749063 h 186"/>
              <a:gd name="T2" fmla="*/ 65524063 w 26"/>
              <a:gd name="T3" fmla="*/ 209173763 h 186"/>
              <a:gd name="T4" fmla="*/ 65524063 w 26"/>
              <a:gd name="T5" fmla="*/ 0 h 186"/>
              <a:gd name="T6" fmla="*/ 0 60000 65536"/>
              <a:gd name="T7" fmla="*/ 0 60000 65536"/>
              <a:gd name="T8" fmla="*/ 0 60000 65536"/>
            </a:gdLst>
            <a:ahLst/>
            <a:cxnLst>
              <a:cxn ang="T6">
                <a:pos x="T0" y="T1"/>
              </a:cxn>
              <a:cxn ang="T7">
                <a:pos x="T2" y="T3"/>
              </a:cxn>
              <a:cxn ang="T8">
                <a:pos x="T4" y="T5"/>
              </a:cxn>
            </a:cxnLst>
            <a:rect l="0" t="0" r="r" b="b"/>
            <a:pathLst>
              <a:path w="26" h="186">
                <a:moveTo>
                  <a:pt x="0" y="186"/>
                </a:moveTo>
                <a:cubicBezTo>
                  <a:pt x="1" y="175"/>
                  <a:pt x="26" y="89"/>
                  <a:pt x="26" y="83"/>
                </a:cubicBezTo>
                <a:cubicBezTo>
                  <a:pt x="26" y="55"/>
                  <a:pt x="26" y="27"/>
                  <a:pt x="26"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4" name="Freeform 98"/>
          <p:cNvSpPr>
            <a:spLocks/>
          </p:cNvSpPr>
          <p:nvPr/>
        </p:nvSpPr>
        <p:spPr bwMode="auto">
          <a:xfrm>
            <a:off x="3902075" y="2417763"/>
            <a:ext cx="31750" cy="265112"/>
          </a:xfrm>
          <a:custGeom>
            <a:avLst/>
            <a:gdLst>
              <a:gd name="T0" fmla="*/ 0 w 20"/>
              <a:gd name="T1" fmla="*/ 420864506 h 167"/>
              <a:gd name="T2" fmla="*/ 47883763 w 20"/>
              <a:gd name="T3" fmla="*/ 0 h 167"/>
              <a:gd name="T4" fmla="*/ 0 60000 65536"/>
              <a:gd name="T5" fmla="*/ 0 60000 65536"/>
            </a:gdLst>
            <a:ahLst/>
            <a:cxnLst>
              <a:cxn ang="T4">
                <a:pos x="T0" y="T1"/>
              </a:cxn>
              <a:cxn ang="T5">
                <a:pos x="T2" y="T3"/>
              </a:cxn>
            </a:cxnLst>
            <a:rect l="0" t="0" r="r" b="b"/>
            <a:pathLst>
              <a:path w="20" h="167">
                <a:moveTo>
                  <a:pt x="0" y="167"/>
                </a:moveTo>
                <a:cubicBezTo>
                  <a:pt x="20" y="101"/>
                  <a:pt x="19" y="82"/>
                  <a:pt x="19"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5" name="Freeform 99"/>
          <p:cNvSpPr>
            <a:spLocks/>
          </p:cNvSpPr>
          <p:nvPr/>
        </p:nvSpPr>
        <p:spPr bwMode="auto">
          <a:xfrm>
            <a:off x="4318000" y="2438400"/>
            <a:ext cx="1588" cy="182563"/>
          </a:xfrm>
          <a:custGeom>
            <a:avLst/>
            <a:gdLst>
              <a:gd name="T0" fmla="*/ 0 w 1"/>
              <a:gd name="T1" fmla="*/ 289819556 h 115"/>
              <a:gd name="T2" fmla="*/ 0 w 1"/>
              <a:gd name="T3" fmla="*/ 0 h 115"/>
              <a:gd name="T4" fmla="*/ 0 60000 65536"/>
              <a:gd name="T5" fmla="*/ 0 60000 65536"/>
            </a:gdLst>
            <a:ahLst/>
            <a:cxnLst>
              <a:cxn ang="T4">
                <a:pos x="T0" y="T1"/>
              </a:cxn>
              <a:cxn ang="T5">
                <a:pos x="T2" y="T3"/>
              </a:cxn>
            </a:cxnLst>
            <a:rect l="0" t="0" r="r" b="b"/>
            <a:pathLst>
              <a:path w="1" h="115">
                <a:moveTo>
                  <a:pt x="0" y="115"/>
                </a:moveTo>
                <a:cubicBezTo>
                  <a:pt x="0" y="76"/>
                  <a:pt x="0" y="38"/>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6" name="Freeform 100"/>
          <p:cNvSpPr>
            <a:spLocks/>
          </p:cNvSpPr>
          <p:nvPr/>
        </p:nvSpPr>
        <p:spPr bwMode="auto">
          <a:xfrm>
            <a:off x="4724400" y="2265363"/>
            <a:ext cx="20638" cy="366712"/>
          </a:xfrm>
          <a:custGeom>
            <a:avLst/>
            <a:gdLst>
              <a:gd name="T0" fmla="*/ 32763619 w 13"/>
              <a:gd name="T1" fmla="*/ 582154506 h 231"/>
              <a:gd name="T2" fmla="*/ 0 w 13"/>
              <a:gd name="T3" fmla="*/ 0 h 231"/>
              <a:gd name="T4" fmla="*/ 0 60000 65536"/>
              <a:gd name="T5" fmla="*/ 0 60000 65536"/>
            </a:gdLst>
            <a:ahLst/>
            <a:cxnLst>
              <a:cxn ang="T4">
                <a:pos x="T0" y="T1"/>
              </a:cxn>
              <a:cxn ang="T5">
                <a:pos x="T2" y="T3"/>
              </a:cxn>
            </a:cxnLst>
            <a:rect l="0" t="0" r="r" b="b"/>
            <a:pathLst>
              <a:path w="13" h="231">
                <a:moveTo>
                  <a:pt x="13" y="231"/>
                </a:moveTo>
                <a:cubicBezTo>
                  <a:pt x="10" y="164"/>
                  <a:pt x="0" y="73"/>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7" name="Freeform 101"/>
          <p:cNvSpPr>
            <a:spLocks/>
          </p:cNvSpPr>
          <p:nvPr/>
        </p:nvSpPr>
        <p:spPr bwMode="auto">
          <a:xfrm>
            <a:off x="4976813" y="2397125"/>
            <a:ext cx="42862" cy="265113"/>
          </a:xfrm>
          <a:custGeom>
            <a:avLst/>
            <a:gdLst>
              <a:gd name="T0" fmla="*/ 68042631 w 27"/>
              <a:gd name="T1" fmla="*/ 420867681 h 167"/>
              <a:gd name="T2" fmla="*/ 17640094 w 27"/>
              <a:gd name="T3" fmla="*/ 226814490 h 167"/>
              <a:gd name="T4" fmla="*/ 2519333 w 27"/>
              <a:gd name="T5" fmla="*/ 0 h 167"/>
              <a:gd name="T6" fmla="*/ 0 60000 65536"/>
              <a:gd name="T7" fmla="*/ 0 60000 65536"/>
              <a:gd name="T8" fmla="*/ 0 60000 65536"/>
            </a:gdLst>
            <a:ahLst/>
            <a:cxnLst>
              <a:cxn ang="T6">
                <a:pos x="T0" y="T1"/>
              </a:cxn>
              <a:cxn ang="T7">
                <a:pos x="T2" y="T3"/>
              </a:cxn>
              <a:cxn ang="T8">
                <a:pos x="T4" y="T5"/>
              </a:cxn>
            </a:cxnLst>
            <a:rect l="0" t="0" r="r" b="b"/>
            <a:pathLst>
              <a:path w="27" h="167">
                <a:moveTo>
                  <a:pt x="27" y="167"/>
                </a:moveTo>
                <a:cubicBezTo>
                  <a:pt x="20" y="141"/>
                  <a:pt x="13" y="115"/>
                  <a:pt x="7" y="90"/>
                </a:cubicBezTo>
                <a:cubicBezTo>
                  <a:pt x="0" y="13"/>
                  <a:pt x="1" y="43"/>
                  <a:pt x="1"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8" name="Freeform 102"/>
          <p:cNvSpPr>
            <a:spLocks/>
          </p:cNvSpPr>
          <p:nvPr/>
        </p:nvSpPr>
        <p:spPr bwMode="auto">
          <a:xfrm>
            <a:off x="2346325" y="3373438"/>
            <a:ext cx="92075" cy="385762"/>
          </a:xfrm>
          <a:custGeom>
            <a:avLst/>
            <a:gdLst>
              <a:gd name="T0" fmla="*/ 0 w 58"/>
              <a:gd name="T1" fmla="*/ 612396381 h 243"/>
              <a:gd name="T2" fmla="*/ 98286888 w 58"/>
              <a:gd name="T3" fmla="*/ 241934686 h 243"/>
              <a:gd name="T4" fmla="*/ 146169063 w 58"/>
              <a:gd name="T5" fmla="*/ 0 h 243"/>
              <a:gd name="T6" fmla="*/ 0 60000 65536"/>
              <a:gd name="T7" fmla="*/ 0 60000 65536"/>
              <a:gd name="T8" fmla="*/ 0 60000 65536"/>
            </a:gdLst>
            <a:ahLst/>
            <a:cxnLst>
              <a:cxn ang="T6">
                <a:pos x="T0" y="T1"/>
              </a:cxn>
              <a:cxn ang="T7">
                <a:pos x="T2" y="T3"/>
              </a:cxn>
              <a:cxn ang="T8">
                <a:pos x="T4" y="T5"/>
              </a:cxn>
            </a:cxnLst>
            <a:rect l="0" t="0" r="r" b="b"/>
            <a:pathLst>
              <a:path w="58" h="243">
                <a:moveTo>
                  <a:pt x="0" y="243"/>
                </a:moveTo>
                <a:cubicBezTo>
                  <a:pt x="17" y="196"/>
                  <a:pt x="32" y="145"/>
                  <a:pt x="39" y="96"/>
                </a:cubicBezTo>
                <a:cubicBezTo>
                  <a:pt x="44" y="51"/>
                  <a:pt x="41" y="35"/>
                  <a:pt x="58"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89" name="Freeform 103"/>
          <p:cNvSpPr>
            <a:spLocks/>
          </p:cNvSpPr>
          <p:nvPr/>
        </p:nvSpPr>
        <p:spPr bwMode="auto">
          <a:xfrm>
            <a:off x="2438400" y="3260725"/>
            <a:ext cx="71438" cy="355600"/>
          </a:xfrm>
          <a:custGeom>
            <a:avLst/>
            <a:gdLst>
              <a:gd name="T0" fmla="*/ 0 w 45"/>
              <a:gd name="T1" fmla="*/ 564515000 h 224"/>
              <a:gd name="T2" fmla="*/ 47884098 w 45"/>
              <a:gd name="T3" fmla="*/ 322580000 h 224"/>
              <a:gd name="T4" fmla="*/ 113408619 w 45"/>
              <a:gd name="T5" fmla="*/ 0 h 224"/>
              <a:gd name="T6" fmla="*/ 0 60000 65536"/>
              <a:gd name="T7" fmla="*/ 0 60000 65536"/>
              <a:gd name="T8" fmla="*/ 0 60000 65536"/>
            </a:gdLst>
            <a:ahLst/>
            <a:cxnLst>
              <a:cxn ang="T6">
                <a:pos x="T0" y="T1"/>
              </a:cxn>
              <a:cxn ang="T7">
                <a:pos x="T2" y="T3"/>
              </a:cxn>
              <a:cxn ang="T8">
                <a:pos x="T4" y="T5"/>
              </a:cxn>
            </a:cxnLst>
            <a:rect l="0" t="0" r="r" b="b"/>
            <a:pathLst>
              <a:path w="45" h="224">
                <a:moveTo>
                  <a:pt x="0" y="224"/>
                </a:moveTo>
                <a:cubicBezTo>
                  <a:pt x="11" y="188"/>
                  <a:pt x="12" y="168"/>
                  <a:pt x="19" y="128"/>
                </a:cubicBezTo>
                <a:cubicBezTo>
                  <a:pt x="26" y="80"/>
                  <a:pt x="45" y="50"/>
                  <a:pt x="45"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0" name="Freeform 104"/>
          <p:cNvSpPr>
            <a:spLocks/>
          </p:cNvSpPr>
          <p:nvPr/>
        </p:nvSpPr>
        <p:spPr bwMode="auto">
          <a:xfrm>
            <a:off x="3190875" y="2743200"/>
            <a:ext cx="50800" cy="223838"/>
          </a:xfrm>
          <a:custGeom>
            <a:avLst/>
            <a:gdLst>
              <a:gd name="T0" fmla="*/ 0 w 32"/>
              <a:gd name="T1" fmla="*/ 355343619 h 141"/>
              <a:gd name="T2" fmla="*/ 80645000 w 32"/>
              <a:gd name="T3" fmla="*/ 0 h 141"/>
              <a:gd name="T4" fmla="*/ 0 60000 65536"/>
              <a:gd name="T5" fmla="*/ 0 60000 65536"/>
            </a:gdLst>
            <a:ahLst/>
            <a:cxnLst>
              <a:cxn ang="T4">
                <a:pos x="T0" y="T1"/>
              </a:cxn>
              <a:cxn ang="T5">
                <a:pos x="T2" y="T3"/>
              </a:cxn>
            </a:cxnLst>
            <a:rect l="0" t="0" r="r" b="b"/>
            <a:pathLst>
              <a:path w="32" h="141">
                <a:moveTo>
                  <a:pt x="0" y="141"/>
                </a:moveTo>
                <a:cubicBezTo>
                  <a:pt x="25" y="101"/>
                  <a:pt x="32" y="46"/>
                  <a:pt x="32"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1" name="Freeform 105"/>
          <p:cNvSpPr>
            <a:spLocks/>
          </p:cNvSpPr>
          <p:nvPr/>
        </p:nvSpPr>
        <p:spPr bwMode="auto">
          <a:xfrm>
            <a:off x="3382963" y="2590800"/>
            <a:ext cx="41275" cy="274638"/>
          </a:xfrm>
          <a:custGeom>
            <a:avLst/>
            <a:gdLst>
              <a:gd name="T0" fmla="*/ 0 w 26"/>
              <a:gd name="T1" fmla="*/ 435988619 h 173"/>
              <a:gd name="T2" fmla="*/ 65524063 w 26"/>
              <a:gd name="T3" fmla="*/ 0 h 173"/>
              <a:gd name="T4" fmla="*/ 0 60000 65536"/>
              <a:gd name="T5" fmla="*/ 0 60000 65536"/>
            </a:gdLst>
            <a:ahLst/>
            <a:cxnLst>
              <a:cxn ang="T4">
                <a:pos x="T0" y="T1"/>
              </a:cxn>
              <a:cxn ang="T5">
                <a:pos x="T2" y="T3"/>
              </a:cxn>
            </a:cxnLst>
            <a:rect l="0" t="0" r="r" b="b"/>
            <a:pathLst>
              <a:path w="26" h="173">
                <a:moveTo>
                  <a:pt x="0" y="173"/>
                </a:moveTo>
                <a:cubicBezTo>
                  <a:pt x="14" y="119"/>
                  <a:pt x="26" y="55"/>
                  <a:pt x="26"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2" name="Freeform 106"/>
          <p:cNvSpPr>
            <a:spLocks/>
          </p:cNvSpPr>
          <p:nvPr/>
        </p:nvSpPr>
        <p:spPr bwMode="auto">
          <a:xfrm>
            <a:off x="5740400" y="2733675"/>
            <a:ext cx="92075" cy="284163"/>
          </a:xfrm>
          <a:custGeom>
            <a:avLst/>
            <a:gdLst>
              <a:gd name="T0" fmla="*/ 146169063 w 58"/>
              <a:gd name="T1" fmla="*/ 451109556 h 179"/>
              <a:gd name="T2" fmla="*/ 32762825 w 58"/>
              <a:gd name="T3" fmla="*/ 110887070 h 179"/>
              <a:gd name="T4" fmla="*/ 15120938 w 58"/>
              <a:gd name="T5" fmla="*/ 47883847 h 179"/>
              <a:gd name="T6" fmla="*/ 0 w 58"/>
              <a:gd name="T7" fmla="*/ 0 h 1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 h="179">
                <a:moveTo>
                  <a:pt x="58" y="179"/>
                </a:moveTo>
                <a:cubicBezTo>
                  <a:pt x="41" y="135"/>
                  <a:pt x="25" y="88"/>
                  <a:pt x="13" y="44"/>
                </a:cubicBezTo>
                <a:cubicBezTo>
                  <a:pt x="10" y="35"/>
                  <a:pt x="8" y="27"/>
                  <a:pt x="6" y="19"/>
                </a:cubicBezTo>
                <a:cubicBezTo>
                  <a:pt x="4" y="12"/>
                  <a:pt x="0" y="0"/>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3" name="Freeform 107"/>
          <p:cNvSpPr>
            <a:spLocks/>
          </p:cNvSpPr>
          <p:nvPr/>
        </p:nvSpPr>
        <p:spPr bwMode="auto">
          <a:xfrm>
            <a:off x="5608638" y="2752725"/>
            <a:ext cx="50800" cy="173038"/>
          </a:xfrm>
          <a:custGeom>
            <a:avLst/>
            <a:gdLst>
              <a:gd name="T0" fmla="*/ 80645000 w 32"/>
              <a:gd name="T1" fmla="*/ 274698619 h 109"/>
              <a:gd name="T2" fmla="*/ 32762825 w 32"/>
              <a:gd name="T3" fmla="*/ 98287172 h 109"/>
              <a:gd name="T4" fmla="*/ 0 w 32"/>
              <a:gd name="T5" fmla="*/ 0 h 109"/>
              <a:gd name="T6" fmla="*/ 0 60000 65536"/>
              <a:gd name="T7" fmla="*/ 0 60000 65536"/>
              <a:gd name="T8" fmla="*/ 0 60000 65536"/>
            </a:gdLst>
            <a:ahLst/>
            <a:cxnLst>
              <a:cxn ang="T6">
                <a:pos x="T0" y="T1"/>
              </a:cxn>
              <a:cxn ang="T7">
                <a:pos x="T2" y="T3"/>
              </a:cxn>
              <a:cxn ang="T8">
                <a:pos x="T4" y="T5"/>
              </a:cxn>
            </a:cxnLst>
            <a:rect l="0" t="0" r="r" b="b"/>
            <a:pathLst>
              <a:path w="32" h="109">
                <a:moveTo>
                  <a:pt x="32" y="109"/>
                </a:moveTo>
                <a:cubicBezTo>
                  <a:pt x="23" y="85"/>
                  <a:pt x="19" y="63"/>
                  <a:pt x="13" y="39"/>
                </a:cubicBezTo>
                <a:cubicBezTo>
                  <a:pt x="9" y="25"/>
                  <a:pt x="0" y="0"/>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4" name="Freeform 108"/>
          <p:cNvSpPr>
            <a:spLocks/>
          </p:cNvSpPr>
          <p:nvPr/>
        </p:nvSpPr>
        <p:spPr bwMode="auto">
          <a:xfrm>
            <a:off x="6350000" y="3221038"/>
            <a:ext cx="92075" cy="314325"/>
          </a:xfrm>
          <a:custGeom>
            <a:avLst/>
            <a:gdLst>
              <a:gd name="T0" fmla="*/ 146169063 w 58"/>
              <a:gd name="T1" fmla="*/ 498990938 h 198"/>
              <a:gd name="T2" fmla="*/ 47883763 w 58"/>
              <a:gd name="T3" fmla="*/ 161290000 h 198"/>
              <a:gd name="T4" fmla="*/ 0 w 58"/>
              <a:gd name="T5" fmla="*/ 0 h 198"/>
              <a:gd name="T6" fmla="*/ 0 60000 65536"/>
              <a:gd name="T7" fmla="*/ 0 60000 65536"/>
              <a:gd name="T8" fmla="*/ 0 60000 65536"/>
            </a:gdLst>
            <a:ahLst/>
            <a:cxnLst>
              <a:cxn ang="T6">
                <a:pos x="T0" y="T1"/>
              </a:cxn>
              <a:cxn ang="T7">
                <a:pos x="T2" y="T3"/>
              </a:cxn>
              <a:cxn ang="T8">
                <a:pos x="T4" y="T5"/>
              </a:cxn>
            </a:cxnLst>
            <a:rect l="0" t="0" r="r" b="b"/>
            <a:pathLst>
              <a:path w="58" h="198">
                <a:moveTo>
                  <a:pt x="58" y="198"/>
                </a:moveTo>
                <a:cubicBezTo>
                  <a:pt x="45" y="153"/>
                  <a:pt x="31" y="108"/>
                  <a:pt x="19" y="64"/>
                </a:cubicBezTo>
                <a:cubicBezTo>
                  <a:pt x="15" y="50"/>
                  <a:pt x="0" y="17"/>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5" name="Freeform 109"/>
          <p:cNvSpPr>
            <a:spLocks/>
          </p:cNvSpPr>
          <p:nvPr/>
        </p:nvSpPr>
        <p:spPr bwMode="auto">
          <a:xfrm>
            <a:off x="6238875" y="3108325"/>
            <a:ext cx="80963" cy="315913"/>
          </a:xfrm>
          <a:custGeom>
            <a:avLst/>
            <a:gdLst>
              <a:gd name="T0" fmla="*/ 128529556 w 51"/>
              <a:gd name="T1" fmla="*/ 501512681 h 199"/>
              <a:gd name="T2" fmla="*/ 63005089 w 51"/>
              <a:gd name="T3" fmla="*/ 241935383 h 199"/>
              <a:gd name="T4" fmla="*/ 30242062 w 51"/>
              <a:gd name="T5" fmla="*/ 98287043 h 199"/>
              <a:gd name="T6" fmla="*/ 0 w 51"/>
              <a:gd name="T7" fmla="*/ 0 h 1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199">
                <a:moveTo>
                  <a:pt x="51" y="199"/>
                </a:moveTo>
                <a:cubicBezTo>
                  <a:pt x="41" y="165"/>
                  <a:pt x="32" y="130"/>
                  <a:pt x="25" y="96"/>
                </a:cubicBezTo>
                <a:cubicBezTo>
                  <a:pt x="20" y="77"/>
                  <a:pt x="17" y="57"/>
                  <a:pt x="12" y="39"/>
                </a:cubicBezTo>
                <a:cubicBezTo>
                  <a:pt x="8" y="26"/>
                  <a:pt x="0" y="0"/>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6" name="Freeform 110"/>
          <p:cNvSpPr>
            <a:spLocks/>
          </p:cNvSpPr>
          <p:nvPr/>
        </p:nvSpPr>
        <p:spPr bwMode="auto">
          <a:xfrm>
            <a:off x="4124325" y="2509838"/>
            <a:ext cx="1588" cy="131762"/>
          </a:xfrm>
          <a:custGeom>
            <a:avLst/>
            <a:gdLst>
              <a:gd name="T0" fmla="*/ 0 w 1"/>
              <a:gd name="T1" fmla="*/ 209171381 h 83"/>
              <a:gd name="T2" fmla="*/ 0 w 1"/>
              <a:gd name="T3" fmla="*/ 0 h 83"/>
              <a:gd name="T4" fmla="*/ 0 60000 65536"/>
              <a:gd name="T5" fmla="*/ 0 60000 65536"/>
            </a:gdLst>
            <a:ahLst/>
            <a:cxnLst>
              <a:cxn ang="T4">
                <a:pos x="T0" y="T1"/>
              </a:cxn>
              <a:cxn ang="T5">
                <a:pos x="T2" y="T3"/>
              </a:cxn>
            </a:cxnLst>
            <a:rect l="0" t="0" r="r" b="b"/>
            <a:pathLst>
              <a:path w="1" h="83">
                <a:moveTo>
                  <a:pt x="0" y="83"/>
                </a:moveTo>
                <a:cubicBezTo>
                  <a:pt x="0" y="55"/>
                  <a:pt x="0" y="27"/>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7" name="Freeform 111"/>
          <p:cNvSpPr>
            <a:spLocks/>
          </p:cNvSpPr>
          <p:nvPr/>
        </p:nvSpPr>
        <p:spPr bwMode="auto">
          <a:xfrm>
            <a:off x="5211763" y="2540000"/>
            <a:ext cx="50800" cy="193675"/>
          </a:xfrm>
          <a:custGeom>
            <a:avLst/>
            <a:gdLst>
              <a:gd name="T0" fmla="*/ 80645000 w 32"/>
              <a:gd name="T1" fmla="*/ 307459063 h 122"/>
              <a:gd name="T2" fmla="*/ 0 w 32"/>
              <a:gd name="T3" fmla="*/ 0 h 122"/>
              <a:gd name="T4" fmla="*/ 0 60000 65536"/>
              <a:gd name="T5" fmla="*/ 0 60000 65536"/>
            </a:gdLst>
            <a:ahLst/>
            <a:cxnLst>
              <a:cxn ang="T4">
                <a:pos x="T0" y="T1"/>
              </a:cxn>
              <a:cxn ang="T5">
                <a:pos x="T2" y="T3"/>
              </a:cxn>
            </a:cxnLst>
            <a:rect l="0" t="0" r="r" b="b"/>
            <a:pathLst>
              <a:path w="32" h="122">
                <a:moveTo>
                  <a:pt x="32" y="122"/>
                </a:moveTo>
                <a:cubicBezTo>
                  <a:pt x="20" y="82"/>
                  <a:pt x="0" y="42"/>
                  <a:pt x="0" y="0"/>
                </a:cubicBezTo>
              </a:path>
            </a:pathLst>
          </a:custGeom>
          <a:noFill/>
          <a:ln w="19050" cap="flat" cmpd="sng">
            <a:solidFill>
              <a:schemeClr val="bg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2098" name="Text Box 112"/>
          <p:cNvSpPr txBox="1">
            <a:spLocks noChangeArrowheads="1"/>
          </p:cNvSpPr>
          <p:nvPr userDrawn="1"/>
        </p:nvSpPr>
        <p:spPr bwMode="auto">
          <a:xfrm>
            <a:off x="479425" y="6453188"/>
            <a:ext cx="915988"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spcBef>
                <a:spcPct val="50000"/>
              </a:spcBef>
            </a:pPr>
            <a:r>
              <a:rPr lang="en-US" altLang="en-US" sz="900" b="1">
                <a:solidFill>
                  <a:srgbClr val="FFFFFF"/>
                </a:solidFill>
              </a:rPr>
              <a:t>©2003 TBBMI</a:t>
            </a:r>
          </a:p>
        </p:txBody>
      </p:sp>
      <p:sp>
        <p:nvSpPr>
          <p:cNvPr id="130161" name="Rectangle 113"/>
          <p:cNvSpPr>
            <a:spLocks noChangeArrowheads="1"/>
          </p:cNvSpPr>
          <p:nvPr userDrawn="1"/>
        </p:nvSpPr>
        <p:spPr bwMode="auto">
          <a:xfrm>
            <a:off x="7618413" y="6427788"/>
            <a:ext cx="661987" cy="268287"/>
          </a:xfrm>
          <a:prstGeom prst="rect">
            <a:avLst/>
          </a:prstGeom>
          <a:noFill/>
          <a:ln w="12700">
            <a:noFill/>
            <a:miter lim="800000"/>
            <a:headEnd/>
            <a:tailEnd/>
          </a:ln>
          <a:effec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r>
              <a:rPr lang="en-US" altLang="en-US" b="1">
                <a:solidFill>
                  <a:schemeClr val="bg1"/>
                </a:solidFill>
                <a:effectLst>
                  <a:outerShdw blurRad="38100" dist="38100" dir="2700000" algn="tl">
                    <a:srgbClr val="000000"/>
                  </a:outerShdw>
                </a:effectLst>
                <a:latin typeface="Comic Sans MS" pitchFamily="66" charset="0"/>
              </a:rPr>
              <a:t>7.5.06.</a:t>
            </a:r>
            <a:endParaRPr lang="en-US" altLang="en-US" b="1">
              <a:effectLst>
                <a:outerShdw blurRad="38100" dist="38100" dir="2700000" algn="tl">
                  <a:srgbClr val="FFFFFF"/>
                </a:outerShdw>
              </a:effectLst>
              <a:latin typeface="Comic Sans MS" pitchFamily="66" charset="0"/>
            </a:endParaRPr>
          </a:p>
        </p:txBody>
      </p:sp>
    </p:spTree>
    <p:extLst>
      <p:ext uri="{BB962C8B-B14F-4D97-AF65-F5344CB8AC3E}">
        <p14:creationId xmlns:p14="http://schemas.microsoft.com/office/powerpoint/2010/main" val="3174607831"/>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spd="slow">
    <p:cut/>
  </p:transition>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Times" pitchFamily="-112" charset="0"/>
        </a:defRPr>
      </a:lvl6pPr>
      <a:lvl7pPr marL="914400" algn="ctr" rtl="0" eaLnBrk="0" fontAlgn="base" hangingPunct="0">
        <a:spcBef>
          <a:spcPct val="0"/>
        </a:spcBef>
        <a:spcAft>
          <a:spcPct val="0"/>
        </a:spcAft>
        <a:defRPr sz="4400">
          <a:solidFill>
            <a:schemeClr val="tx2"/>
          </a:solidFill>
          <a:latin typeface="Times" pitchFamily="-112" charset="0"/>
        </a:defRPr>
      </a:lvl7pPr>
      <a:lvl8pPr marL="1371600" algn="ctr" rtl="0" eaLnBrk="0" fontAlgn="base" hangingPunct="0">
        <a:spcBef>
          <a:spcPct val="0"/>
        </a:spcBef>
        <a:spcAft>
          <a:spcPct val="0"/>
        </a:spcAft>
        <a:defRPr sz="4400">
          <a:solidFill>
            <a:schemeClr val="tx2"/>
          </a:solidFill>
          <a:latin typeface="Times" pitchFamily="-112" charset="0"/>
        </a:defRPr>
      </a:lvl8pPr>
      <a:lvl9pPr marL="1828800" algn="ctr" rtl="0" eaLnBrk="0" fontAlgn="base" hangingPunct="0">
        <a:spcBef>
          <a:spcPct val="0"/>
        </a:spcBef>
        <a:spcAft>
          <a:spcPct val="0"/>
        </a:spcAft>
        <a:defRPr sz="4400">
          <a:solidFill>
            <a:schemeClr val="tx2"/>
          </a:solidFill>
          <a:latin typeface="Times" pitchFamily="-112" charset="0"/>
        </a:defRPr>
      </a:lvl9pPr>
    </p:titleStyle>
    <p:bodyStyle>
      <a:lvl1pPr marL="342900" indent="-342900" algn="l" rtl="0" eaLnBrk="0" fontAlgn="base" hangingPunct="0">
        <a:spcBef>
          <a:spcPct val="20000"/>
        </a:spcBef>
        <a:spcAft>
          <a:spcPct val="0"/>
        </a:spcAft>
        <a:buClr>
          <a:schemeClr val="tx2"/>
        </a:buClr>
        <a:buSzPct val="100000"/>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TW"/>
              <a:t>Click to edit Master title style</a:t>
            </a:r>
          </a:p>
        </p:txBody>
      </p:sp>
      <p:sp>
        <p:nvSpPr>
          <p:cNvPr id="1904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454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ea typeface="新細明體" charset="0"/>
                <a:cs typeface="新細明體" charset="0"/>
              </a:defRPr>
            </a:lvl1pPr>
          </a:lstStyle>
          <a:p>
            <a:pPr defTabSz="914400" fontAlgn="base">
              <a:spcBef>
                <a:spcPct val="0"/>
              </a:spcBef>
              <a:spcAft>
                <a:spcPct val="0"/>
              </a:spcAft>
              <a:defRPr/>
            </a:pPr>
            <a:endParaRPr lang="en-US" altLang="zh-TW"/>
          </a:p>
        </p:txBody>
      </p:sp>
      <p:sp>
        <p:nvSpPr>
          <p:cNvPr id="1454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ea typeface="新細明體" charset="0"/>
                <a:cs typeface="新細明體" charset="0"/>
              </a:defRPr>
            </a:lvl1pPr>
          </a:lstStyle>
          <a:p>
            <a:pPr defTabSz="914400" fontAlgn="base">
              <a:spcBef>
                <a:spcPct val="0"/>
              </a:spcBef>
              <a:spcAft>
                <a:spcPct val="0"/>
              </a:spcAft>
              <a:defRPr/>
            </a:pPr>
            <a:endParaRPr lang="en-US" altLang="zh-TW"/>
          </a:p>
        </p:txBody>
      </p:sp>
      <p:sp>
        <p:nvSpPr>
          <p:cNvPr id="1454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charset="0"/>
                <a:ea typeface="新細明體" charset="0"/>
                <a:cs typeface="新細明體" charset="0"/>
              </a:defRPr>
            </a:lvl1pPr>
          </a:lstStyle>
          <a:p>
            <a:pPr defTabSz="914400" fontAlgn="base">
              <a:spcBef>
                <a:spcPct val="0"/>
              </a:spcBef>
              <a:spcAft>
                <a:spcPct val="0"/>
              </a:spcAft>
              <a:defRPr/>
            </a:pPr>
            <a:fld id="{8B1832C5-3FF4-114A-8F14-E7B73B0A9A84}" type="slidenum">
              <a:rPr lang="en-US" altLang="zh-TW"/>
              <a:pPr defTabSz="914400" fontAlgn="base">
                <a:spcBef>
                  <a:spcPct val="0"/>
                </a:spcBef>
                <a:spcAft>
                  <a:spcPct val="0"/>
                </a:spcAft>
                <a:defRPr/>
              </a:pPr>
              <a:t>‹#›</a:t>
            </a:fld>
            <a:endParaRPr lang="en-US" altLang="zh-TW"/>
          </a:p>
        </p:txBody>
      </p:sp>
    </p:spTree>
    <p:extLst>
      <p:ext uri="{BB962C8B-B14F-4D97-AF65-F5344CB8AC3E}">
        <p14:creationId xmlns:p14="http://schemas.microsoft.com/office/powerpoint/2010/main" val="86489366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7890"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37891"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37892"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fontAlgn="base" hangingPunct="1">
              <a:lnSpc>
                <a:spcPct val="93000"/>
              </a:lnSpc>
              <a:spcBef>
                <a:spcPct val="0"/>
              </a:spcBef>
              <a:spcAft>
                <a:spcPct val="0"/>
              </a:spcAft>
              <a:buClr>
                <a:srgbClr val="FFFFFF"/>
              </a:buClr>
              <a:buSzPct val="100000"/>
              <a:buFont typeface="Arial" charset="0"/>
              <a:buNone/>
              <a:defRPr/>
            </a:pPr>
            <a:endParaRPr lang="en-US">
              <a:solidFill>
                <a:srgbClr val="FFFFFF"/>
              </a:solidFill>
              <a:cs typeface="Geneva" charset="0"/>
            </a:endParaRPr>
          </a:p>
        </p:txBody>
      </p:sp>
      <p:sp>
        <p:nvSpPr>
          <p:cNvPr id="37893"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fontAlgn="base" hangingPunct="1">
              <a:lnSpc>
                <a:spcPct val="93000"/>
              </a:lnSpc>
              <a:spcBef>
                <a:spcPct val="0"/>
              </a:spcBef>
              <a:spcAft>
                <a:spcPct val="0"/>
              </a:spcAft>
              <a:buClr>
                <a:srgbClr val="FFFFFF"/>
              </a:buClr>
              <a:buSzPct val="100000"/>
              <a:buFont typeface="Arial" charset="0"/>
              <a:buNone/>
              <a:defRPr/>
            </a:pPr>
            <a:endParaRPr lang="en-US">
              <a:solidFill>
                <a:srgbClr val="FFFFFF"/>
              </a:solidFill>
              <a:cs typeface="Geneva" charset="0"/>
            </a:endParaRPr>
          </a:p>
        </p:txBody>
      </p:sp>
      <p:sp>
        <p:nvSpPr>
          <p:cNvPr id="4101"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defTabSz="449263" fontAlgn="base">
              <a:spcBef>
                <a:spcPct val="0"/>
              </a:spcBef>
              <a:spcAft>
                <a:spcPct val="0"/>
              </a:spcAft>
              <a:defRPr/>
            </a:pPr>
            <a:fld id="{A5BF60FE-81BF-7E49-9546-FCFC7EE29D3A}" type="slidenum">
              <a:rPr lang="en-GB">
                <a:ea typeface="ＭＳ Ｐゴシック" charset="0"/>
                <a:cs typeface="ＭＳ Ｐゴシック" charset="0"/>
              </a:rPr>
              <a:pPr defTabSz="449263" fontAlgn="base">
                <a:spcBef>
                  <a:spcPct val="0"/>
                </a:spcBef>
                <a:spcAft>
                  <a:spcPct val="0"/>
                </a:spcAft>
                <a:defRPr/>
              </a:pPr>
              <a:t>‹#›</a:t>
            </a:fld>
            <a:endParaRPr lang="en-GB">
              <a:ea typeface="ＭＳ Ｐゴシック" charset="0"/>
              <a:cs typeface="ＭＳ Ｐゴシック" charset="0"/>
            </a:endParaRPr>
          </a:p>
        </p:txBody>
      </p:sp>
    </p:spTree>
    <p:extLst>
      <p:ext uri="{BB962C8B-B14F-4D97-AF65-F5344CB8AC3E}">
        <p14:creationId xmlns:p14="http://schemas.microsoft.com/office/powerpoint/2010/main" val="199864421"/>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ransition/>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a:ea typeface="ＭＳ Ｐゴシック" charset="0"/>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a:solidFill>
            <a:srgbClr val="FFFFFF"/>
          </a:solidFill>
          <a:latin typeface="Arial"/>
          <a:ea typeface="ＭＳ Ｐゴシック" charset="0"/>
          <a:cs typeface="Arial"/>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a:solidFill>
            <a:srgbClr val="FFFFFF"/>
          </a:solidFill>
          <a:latin typeface="Arial"/>
          <a:ea typeface="+mn-ea"/>
          <a:cs typeface="Arial"/>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a:solidFill>
            <a:srgbClr val="FFFFFF"/>
          </a:solidFill>
          <a:latin typeface="Arial"/>
          <a:ea typeface="+mn-ea"/>
          <a:cs typeface="Arial"/>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FFFFFF"/>
          </a:solidFill>
          <a:latin typeface="Arial"/>
          <a:ea typeface="+mn-ea"/>
          <a:cs typeface="Arial"/>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FFFFFF"/>
          </a:solidFill>
          <a:latin typeface="Arial"/>
          <a:ea typeface="+mn-ea"/>
          <a:cs typeface="Arial"/>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7890"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37891"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37892"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fontAlgn="base" hangingPunct="1">
              <a:lnSpc>
                <a:spcPct val="93000"/>
              </a:lnSpc>
              <a:spcBef>
                <a:spcPct val="0"/>
              </a:spcBef>
              <a:spcAft>
                <a:spcPct val="0"/>
              </a:spcAft>
              <a:buClr>
                <a:srgbClr val="FFFFFF"/>
              </a:buClr>
              <a:buSzPct val="100000"/>
              <a:buFont typeface="Arial" charset="0"/>
              <a:buNone/>
              <a:defRPr/>
            </a:pPr>
            <a:endParaRPr lang="en-US">
              <a:solidFill>
                <a:srgbClr val="FFFFFF"/>
              </a:solidFill>
              <a:cs typeface="Geneva" charset="0"/>
            </a:endParaRPr>
          </a:p>
        </p:txBody>
      </p:sp>
      <p:sp>
        <p:nvSpPr>
          <p:cNvPr id="37893"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fontAlgn="base" hangingPunct="1">
              <a:lnSpc>
                <a:spcPct val="93000"/>
              </a:lnSpc>
              <a:spcBef>
                <a:spcPct val="0"/>
              </a:spcBef>
              <a:spcAft>
                <a:spcPct val="0"/>
              </a:spcAft>
              <a:buClr>
                <a:srgbClr val="FFFFFF"/>
              </a:buClr>
              <a:buSzPct val="100000"/>
              <a:buFont typeface="Arial" charset="0"/>
              <a:buNone/>
              <a:defRPr/>
            </a:pPr>
            <a:endParaRPr lang="en-US">
              <a:solidFill>
                <a:srgbClr val="FFFFFF"/>
              </a:solidFill>
              <a:cs typeface="Geneva" charset="0"/>
            </a:endParaRPr>
          </a:p>
        </p:txBody>
      </p:sp>
      <p:sp>
        <p:nvSpPr>
          <p:cNvPr id="4101"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defTabSz="449263" fontAlgn="base">
              <a:spcBef>
                <a:spcPct val="0"/>
              </a:spcBef>
              <a:spcAft>
                <a:spcPct val="0"/>
              </a:spcAft>
              <a:defRPr/>
            </a:pPr>
            <a:fld id="{A5BF60FE-81BF-7E49-9546-FCFC7EE29D3A}" type="slidenum">
              <a:rPr lang="en-GB">
                <a:ea typeface="ＭＳ Ｐゴシック" charset="0"/>
                <a:cs typeface="ＭＳ Ｐゴシック" charset="0"/>
              </a:rPr>
              <a:pPr defTabSz="449263" fontAlgn="base">
                <a:spcBef>
                  <a:spcPct val="0"/>
                </a:spcBef>
                <a:spcAft>
                  <a:spcPct val="0"/>
                </a:spcAft>
                <a:defRPr/>
              </a:pPr>
              <a:t>‹#›</a:t>
            </a:fld>
            <a:endParaRPr lang="en-GB">
              <a:ea typeface="ＭＳ Ｐゴシック" charset="0"/>
              <a:cs typeface="ＭＳ Ｐゴシック" charset="0"/>
            </a:endParaRPr>
          </a:p>
        </p:txBody>
      </p:sp>
    </p:spTree>
    <p:extLst>
      <p:ext uri="{BB962C8B-B14F-4D97-AF65-F5344CB8AC3E}">
        <p14:creationId xmlns:p14="http://schemas.microsoft.com/office/powerpoint/2010/main" val="3595990345"/>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ransition/>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a:ea typeface="ＭＳ Ｐゴシック" charset="0"/>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a:solidFill>
            <a:srgbClr val="FFFFFF"/>
          </a:solidFill>
          <a:latin typeface="Arial"/>
          <a:ea typeface="ＭＳ Ｐゴシック" charset="0"/>
          <a:cs typeface="Arial"/>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a:solidFill>
            <a:srgbClr val="FFFFFF"/>
          </a:solidFill>
          <a:latin typeface="Arial"/>
          <a:ea typeface="+mn-ea"/>
          <a:cs typeface="Arial"/>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a:solidFill>
            <a:srgbClr val="FFFFFF"/>
          </a:solidFill>
          <a:latin typeface="Arial"/>
          <a:ea typeface="+mn-ea"/>
          <a:cs typeface="Arial"/>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FFFFFF"/>
          </a:solidFill>
          <a:latin typeface="Arial"/>
          <a:ea typeface="+mn-ea"/>
          <a:cs typeface="Arial"/>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FFFFFF"/>
          </a:solidFill>
          <a:latin typeface="Arial"/>
          <a:ea typeface="+mn-ea"/>
          <a:cs typeface="Arial"/>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7458" name="Group 1026"/>
          <p:cNvGrpSpPr>
            <a:grpSpLocks/>
          </p:cNvGrpSpPr>
          <p:nvPr/>
        </p:nvGrpSpPr>
        <p:grpSpPr bwMode="auto">
          <a:xfrm>
            <a:off x="0" y="2286000"/>
            <a:ext cx="9144000" cy="3581400"/>
            <a:chOff x="0" y="1968"/>
            <a:chExt cx="5760" cy="2256"/>
          </a:xfrm>
        </p:grpSpPr>
        <p:sp>
          <p:nvSpPr>
            <p:cNvPr id="147465" name="Rectangle 1027"/>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66" name="Rectangle 1028"/>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67" name="Rectangle 1029"/>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68" name="Rectangle 1030"/>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69" name="Rectangle 1031"/>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0" name="Rectangle 1032"/>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1" name="Rectangle 1033"/>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2" name="Rectangle 1034"/>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3" name="Rectangle 1035"/>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4" name="Rectangle 1036"/>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5" name="Rectangle 1037"/>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6" name="Rectangle 1038"/>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7" name="Rectangle 1039"/>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8" name="Rectangle 1040"/>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79" name="Rectangle 1041"/>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0" name="Rectangle 1042"/>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1" name="Rectangle 1043"/>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2" name="Rectangle 1044"/>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3" name="Rectangle 1045"/>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4" name="Rectangle 1046"/>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5" name="Rectangle 1047"/>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6" name="Rectangle 1048"/>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7" name="Rectangle 1049"/>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8" name="Rectangle 1050"/>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89" name="Rectangle 1051"/>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0" name="Rectangle 1052"/>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1" name="Rectangle 1053"/>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2" name="Rectangle 1054"/>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3" name="Rectangle 1055"/>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4" name="Rectangle 1056"/>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5" name="Rectangle 1057"/>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6" name="Rectangle 1058"/>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7" name="Rectangle 1059"/>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8" name="Rectangle 1060"/>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499" name="Rectangle 1061"/>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0" name="Rectangle 1062"/>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1" name="Rectangle 1063"/>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2" name="Rectangle 1064"/>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3" name="Rectangle 1065"/>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4" name="Rectangle 1066"/>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5" name="Rectangle 1067"/>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6" name="Rectangle 1068"/>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7" name="Rectangle 1069"/>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8" name="Rectangle 1070"/>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09" name="Rectangle 1071"/>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0" name="Rectangle 1072"/>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1" name="Rectangle 1073"/>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2" name="Rectangle 1074"/>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3" name="Rectangle 1075"/>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4" name="Rectangle 1076"/>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5" name="Rectangle 1077"/>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6" name="Rectangle 1078"/>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7" name="Rectangle 1079"/>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8" name="Rectangle 1080"/>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19" name="Rectangle 1081"/>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0" name="Rectangle 1082"/>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1" name="Rectangle 1083"/>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2" name="Rectangle 1084"/>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3" name="Rectangle 1085"/>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4" name="Rectangle 1086"/>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5" name="Rectangle 1087"/>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6" name="Rectangle 1088"/>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sp>
          <p:nvSpPr>
            <p:cNvPr id="147527" name="Rectangle 1089"/>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eaLnBrk="0" hangingPunct="0"/>
              <a:endParaRPr lang="en-US" sz="1400">
                <a:solidFill>
                  <a:srgbClr val="000000"/>
                </a:solidFill>
                <a:latin typeface="Arial Narrow" charset="0"/>
                <a:cs typeface="Times New Roman" charset="0"/>
              </a:endParaRPr>
            </a:p>
          </p:txBody>
        </p:sp>
      </p:grpSp>
      <p:sp>
        <p:nvSpPr>
          <p:cNvPr id="147459" name="Rectangle 1090"/>
          <p:cNvSpPr>
            <a:spLocks noGrp="1" noChangeArrowheads="1"/>
          </p:cNvSpPr>
          <p:nvPr>
            <p:ph type="title"/>
          </p:nvPr>
        </p:nvSpPr>
        <p:spPr bwMode="auto">
          <a:xfrm>
            <a:off x="571500" y="685800"/>
            <a:ext cx="8001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47460" name="Rectangle 1091"/>
          <p:cNvSpPr>
            <a:spLocks noGrp="1" noChangeArrowheads="1"/>
          </p:cNvSpPr>
          <p:nvPr>
            <p:ph type="body" idx="1"/>
          </p:nvPr>
        </p:nvSpPr>
        <p:spPr bwMode="auto">
          <a:xfrm>
            <a:off x="571500" y="1981200"/>
            <a:ext cx="80010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544836" name="Rectangle 1092"/>
          <p:cNvSpPr>
            <a:spLocks noGrp="1" noChangeArrowheads="1"/>
          </p:cNvSpPr>
          <p:nvPr>
            <p:ph type="dt" sz="half" idx="2"/>
          </p:nvPr>
        </p:nvSpPr>
        <p:spPr bwMode="auto">
          <a:xfrm>
            <a:off x="152400" y="6248400"/>
            <a:ext cx="175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kumimoji="1" sz="1400">
                <a:solidFill>
                  <a:srgbClr val="FFFFFF"/>
                </a:solidFill>
                <a:latin typeface="Helvetica" pitchFamily="-111" charset="0"/>
                <a:ea typeface="Osaka" pitchFamily="-111" charset="-128"/>
                <a:cs typeface="Osaka" pitchFamily="-111" charset="-128"/>
              </a:defRPr>
            </a:lvl1pPr>
          </a:lstStyle>
          <a:p>
            <a:pPr>
              <a:defRPr/>
            </a:pPr>
            <a:endParaRPr lang="en-US" altLang="ja-JP"/>
          </a:p>
        </p:txBody>
      </p:sp>
      <p:sp>
        <p:nvSpPr>
          <p:cNvPr id="544837" name="Rectangle 1093"/>
          <p:cNvSpPr>
            <a:spLocks noGrp="1" noChangeArrowheads="1"/>
          </p:cNvSpPr>
          <p:nvPr>
            <p:ph type="ftr" sz="quarter" idx="3"/>
          </p:nvPr>
        </p:nvSpPr>
        <p:spPr bwMode="auto">
          <a:xfrm>
            <a:off x="2057400" y="6248400"/>
            <a:ext cx="5237163"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1" sz="1400">
                <a:solidFill>
                  <a:srgbClr val="FFFFFF"/>
                </a:solidFill>
                <a:latin typeface="Helvetica" pitchFamily="-111" charset="0"/>
                <a:ea typeface="Osaka" pitchFamily="-111" charset="-128"/>
                <a:cs typeface="Osaka" pitchFamily="-111" charset="-128"/>
              </a:defRPr>
            </a:lvl1pPr>
          </a:lstStyle>
          <a:p>
            <a:pPr>
              <a:defRPr/>
            </a:pPr>
            <a:endParaRPr lang="en-US" altLang="ja-JP"/>
          </a:p>
        </p:txBody>
      </p:sp>
      <p:sp>
        <p:nvSpPr>
          <p:cNvPr id="544838" name="Rectangle 1094"/>
          <p:cNvSpPr>
            <a:spLocks noGrp="1" noChangeArrowheads="1"/>
          </p:cNvSpPr>
          <p:nvPr>
            <p:ph type="sldNum" sz="quarter" idx="4"/>
          </p:nvPr>
        </p:nvSpPr>
        <p:spPr bwMode="auto">
          <a:xfrm>
            <a:off x="7467600" y="6248400"/>
            <a:ext cx="1447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1" sz="1400">
                <a:solidFill>
                  <a:srgbClr val="FFFFFF"/>
                </a:solidFill>
                <a:latin typeface="Helvetica" charset="0"/>
                <a:ea typeface="Osaka" charset="0"/>
                <a:cs typeface="Osaka" charset="0"/>
              </a:defRPr>
            </a:lvl1pPr>
          </a:lstStyle>
          <a:p>
            <a:pPr>
              <a:defRPr/>
            </a:pPr>
            <a:fld id="{3CDEB587-DAB5-9547-B1D1-C4B995D91E04}" type="slidenum">
              <a:rPr lang="en-US" altLang="ja-JP"/>
              <a:pPr>
                <a:defRPr/>
              </a:pPr>
              <a:t>‹#›</a:t>
            </a:fld>
            <a:endParaRPr lang="en-US" altLang="ja-JP"/>
          </a:p>
        </p:txBody>
      </p:sp>
      <p:pic>
        <p:nvPicPr>
          <p:cNvPr id="147464" name="Picture 1095"/>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85800" y="1652588"/>
            <a:ext cx="914400" cy="176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57779340"/>
      </p:ext>
    </p:extLst>
  </p:cSld>
  <p:clrMap bg1="dk2" tx1="lt1" bg2="dk1"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Helvetica" pitchFamily="-108" charset="0"/>
          <a:ea typeface="Osaka" pitchFamily="-108" charset="-128"/>
          <a:cs typeface="Osaka" pitchFamily="-108" charset="-128"/>
        </a:defRPr>
      </a:lvl2pPr>
      <a:lvl3pPr algn="l" rtl="0" eaLnBrk="0" fontAlgn="base" hangingPunct="0">
        <a:spcBef>
          <a:spcPct val="0"/>
        </a:spcBef>
        <a:spcAft>
          <a:spcPct val="0"/>
        </a:spcAft>
        <a:defRPr kumimoji="1" sz="4000">
          <a:solidFill>
            <a:schemeClr val="tx2"/>
          </a:solidFill>
          <a:latin typeface="Helvetica" pitchFamily="-108" charset="0"/>
          <a:ea typeface="Osaka" pitchFamily="-108" charset="-128"/>
          <a:cs typeface="Osaka" pitchFamily="-108" charset="-128"/>
        </a:defRPr>
      </a:lvl3pPr>
      <a:lvl4pPr algn="l" rtl="0" eaLnBrk="0" fontAlgn="base" hangingPunct="0">
        <a:spcBef>
          <a:spcPct val="0"/>
        </a:spcBef>
        <a:spcAft>
          <a:spcPct val="0"/>
        </a:spcAft>
        <a:defRPr kumimoji="1" sz="4000">
          <a:solidFill>
            <a:schemeClr val="tx2"/>
          </a:solidFill>
          <a:latin typeface="Helvetica" pitchFamily="-108" charset="0"/>
          <a:ea typeface="Osaka" pitchFamily="-108" charset="-128"/>
          <a:cs typeface="Osaka" pitchFamily="-108" charset="-128"/>
        </a:defRPr>
      </a:lvl4pPr>
      <a:lvl5pPr algn="l" rtl="0" eaLnBrk="0" fontAlgn="base" hangingPunct="0">
        <a:spcBef>
          <a:spcPct val="0"/>
        </a:spcBef>
        <a:spcAft>
          <a:spcPct val="0"/>
        </a:spcAft>
        <a:defRPr kumimoji="1" sz="4000">
          <a:solidFill>
            <a:schemeClr val="tx2"/>
          </a:solidFill>
          <a:latin typeface="Helvetica" pitchFamily="-108" charset="0"/>
          <a:ea typeface="Osaka" pitchFamily="-108" charset="-128"/>
          <a:cs typeface="Osaka" pitchFamily="-108" charset="-128"/>
        </a:defRPr>
      </a:lvl5pPr>
      <a:lvl6pPr marL="457200" algn="l" rtl="0" fontAlgn="base">
        <a:spcBef>
          <a:spcPct val="0"/>
        </a:spcBef>
        <a:spcAft>
          <a:spcPct val="0"/>
        </a:spcAft>
        <a:defRPr kumimoji="1" sz="4000">
          <a:solidFill>
            <a:schemeClr val="tx2"/>
          </a:solidFill>
          <a:latin typeface="Helvetica" pitchFamily="-108" charset="0"/>
          <a:ea typeface="Osaka" pitchFamily="-108" charset="-128"/>
          <a:cs typeface="Osaka" pitchFamily="-108" charset="-128"/>
        </a:defRPr>
      </a:lvl6pPr>
      <a:lvl7pPr marL="914400" algn="l" rtl="0" fontAlgn="base">
        <a:spcBef>
          <a:spcPct val="0"/>
        </a:spcBef>
        <a:spcAft>
          <a:spcPct val="0"/>
        </a:spcAft>
        <a:defRPr kumimoji="1" sz="4000">
          <a:solidFill>
            <a:schemeClr val="tx2"/>
          </a:solidFill>
          <a:latin typeface="Helvetica" pitchFamily="-108" charset="0"/>
          <a:ea typeface="Osaka" pitchFamily="-108" charset="-128"/>
          <a:cs typeface="Osaka" pitchFamily="-108" charset="-128"/>
        </a:defRPr>
      </a:lvl7pPr>
      <a:lvl8pPr marL="1371600" algn="l" rtl="0" fontAlgn="base">
        <a:spcBef>
          <a:spcPct val="0"/>
        </a:spcBef>
        <a:spcAft>
          <a:spcPct val="0"/>
        </a:spcAft>
        <a:defRPr kumimoji="1" sz="4000">
          <a:solidFill>
            <a:schemeClr val="tx2"/>
          </a:solidFill>
          <a:latin typeface="Helvetica" pitchFamily="-108" charset="0"/>
          <a:ea typeface="Osaka" pitchFamily="-108" charset="-128"/>
          <a:cs typeface="Osaka" pitchFamily="-108" charset="-128"/>
        </a:defRPr>
      </a:lvl8pPr>
      <a:lvl9pPr marL="1828800" algn="l" rtl="0" fontAlgn="base">
        <a:spcBef>
          <a:spcPct val="0"/>
        </a:spcBef>
        <a:spcAft>
          <a:spcPct val="0"/>
        </a:spcAft>
        <a:defRPr kumimoji="1" sz="4000">
          <a:solidFill>
            <a:schemeClr val="tx2"/>
          </a:solidFill>
          <a:latin typeface="Helvetica" pitchFamily="-108" charset="0"/>
          <a:ea typeface="Osaka" pitchFamily="-108" charset="-128"/>
          <a:cs typeface="Osaka" pitchFamily="-108" charset="-128"/>
        </a:defRPr>
      </a:lvl9pPr>
    </p:titleStyle>
    <p:bodyStyle>
      <a:lvl1pPr marL="454025" indent="-352425" algn="l" rtl="0" eaLnBrk="0" fontAlgn="base" hangingPunct="0">
        <a:lnSpc>
          <a:spcPct val="110000"/>
        </a:lnSpc>
        <a:spcBef>
          <a:spcPct val="20000"/>
        </a:spcBef>
        <a:spcAft>
          <a:spcPct val="0"/>
        </a:spcAft>
        <a:buClr>
          <a:schemeClr val="hlink"/>
        </a:buClr>
        <a:buSzPct val="100000"/>
        <a:buFont typeface="Wingdings" charset="0"/>
        <a:buChar char="ü"/>
        <a:defRPr kumimoji="1" sz="3200">
          <a:solidFill>
            <a:schemeClr val="tx1"/>
          </a:solidFill>
          <a:latin typeface="+mn-lt"/>
          <a:ea typeface="+mn-ea"/>
          <a:cs typeface="+mn-cs"/>
        </a:defRPr>
      </a:lvl1pPr>
      <a:lvl2pPr marL="919163" indent="-350838" algn="l" rtl="0" eaLnBrk="0" fontAlgn="base" hangingPunct="0">
        <a:spcBef>
          <a:spcPct val="20000"/>
        </a:spcBef>
        <a:spcAft>
          <a:spcPct val="0"/>
        </a:spcAft>
        <a:buClr>
          <a:srgbClr val="FF8000"/>
        </a:buClr>
        <a:buSzPct val="100000"/>
        <a:buFont typeface="Wingdings" charset="0"/>
        <a:buChar char="ü"/>
        <a:defRPr kumimoji="1" sz="2800">
          <a:solidFill>
            <a:schemeClr val="tx1"/>
          </a:solidFill>
          <a:latin typeface="+mn-lt"/>
          <a:ea typeface="+mn-ea"/>
          <a:cs typeface="+mn-cs"/>
        </a:defRPr>
      </a:lvl2pPr>
      <a:lvl3pPr marL="1371600" indent="-317500" algn="l" rtl="0" eaLnBrk="0" fontAlgn="base" hangingPunct="0">
        <a:spcBef>
          <a:spcPct val="20000"/>
        </a:spcBef>
        <a:spcAft>
          <a:spcPct val="0"/>
        </a:spcAft>
        <a:buClr>
          <a:schemeClr val="accent2"/>
        </a:buClr>
        <a:buFont typeface="Wingdings" charset="0"/>
        <a:buChar char="ü"/>
        <a:defRPr kumimoji="1" sz="2400">
          <a:solidFill>
            <a:schemeClr val="tx1"/>
          </a:solidFill>
          <a:latin typeface="+mn-lt"/>
          <a:ea typeface="+mn-ea"/>
          <a:cs typeface="+mn-cs"/>
        </a:defRPr>
      </a:lvl3pPr>
      <a:lvl4pPr marL="1844675" indent="-301625" algn="l" rtl="0" eaLnBrk="0" fontAlgn="base" hangingPunct="0">
        <a:spcBef>
          <a:spcPct val="20000"/>
        </a:spcBef>
        <a:spcAft>
          <a:spcPct val="0"/>
        </a:spcAft>
        <a:buClr>
          <a:schemeClr val="folHlink"/>
        </a:buClr>
        <a:buFont typeface="Wingdings" charset="0"/>
        <a:buChar char="ü"/>
        <a:defRPr kumimoji="1" sz="2000">
          <a:solidFill>
            <a:schemeClr val="tx1"/>
          </a:solidFill>
          <a:latin typeface="+mn-lt"/>
          <a:ea typeface="+mn-ea"/>
          <a:cs typeface="+mn-cs"/>
        </a:defRPr>
      </a:lvl4pPr>
      <a:lvl5pPr marL="2347913" indent="-295275" algn="l" rtl="0" eaLnBrk="0" fontAlgn="base" hangingPunct="0">
        <a:spcBef>
          <a:spcPct val="20000"/>
        </a:spcBef>
        <a:spcAft>
          <a:spcPct val="0"/>
        </a:spcAft>
        <a:buFont typeface="Wingdings" charset="0"/>
        <a:buChar char="ü"/>
        <a:defRPr kumimoji="1" sz="2000">
          <a:solidFill>
            <a:schemeClr val="tx1"/>
          </a:solidFill>
          <a:latin typeface="+mn-lt"/>
          <a:ea typeface="+mn-ea"/>
          <a:cs typeface="+mn-cs"/>
        </a:defRPr>
      </a:lvl5pPr>
      <a:lvl6pPr marL="2805113" indent="-295275" algn="l" rtl="0" fontAlgn="base">
        <a:spcBef>
          <a:spcPct val="20000"/>
        </a:spcBef>
        <a:spcAft>
          <a:spcPct val="0"/>
        </a:spcAft>
        <a:buFont typeface="Wingdings" pitchFamily="-108" charset="2"/>
        <a:buChar char="ü"/>
        <a:defRPr kumimoji="1" sz="2000">
          <a:solidFill>
            <a:schemeClr val="tx1"/>
          </a:solidFill>
          <a:latin typeface="+mn-lt"/>
          <a:ea typeface="+mn-ea"/>
          <a:cs typeface="+mn-cs"/>
        </a:defRPr>
      </a:lvl6pPr>
      <a:lvl7pPr marL="3262313" indent="-295275" algn="l" rtl="0" fontAlgn="base">
        <a:spcBef>
          <a:spcPct val="20000"/>
        </a:spcBef>
        <a:spcAft>
          <a:spcPct val="0"/>
        </a:spcAft>
        <a:buFont typeface="Wingdings" pitchFamily="-108" charset="2"/>
        <a:buChar char="ü"/>
        <a:defRPr kumimoji="1" sz="2000">
          <a:solidFill>
            <a:schemeClr val="tx1"/>
          </a:solidFill>
          <a:latin typeface="+mn-lt"/>
          <a:ea typeface="+mn-ea"/>
          <a:cs typeface="+mn-cs"/>
        </a:defRPr>
      </a:lvl7pPr>
      <a:lvl8pPr marL="3719513" indent="-295275" algn="l" rtl="0" fontAlgn="base">
        <a:spcBef>
          <a:spcPct val="20000"/>
        </a:spcBef>
        <a:spcAft>
          <a:spcPct val="0"/>
        </a:spcAft>
        <a:buFont typeface="Wingdings" pitchFamily="-108" charset="2"/>
        <a:buChar char="ü"/>
        <a:defRPr kumimoji="1" sz="2000">
          <a:solidFill>
            <a:schemeClr val="tx1"/>
          </a:solidFill>
          <a:latin typeface="+mn-lt"/>
          <a:ea typeface="+mn-ea"/>
          <a:cs typeface="+mn-cs"/>
        </a:defRPr>
      </a:lvl8pPr>
      <a:lvl9pPr marL="4176713" indent="-295275" algn="l" rtl="0" fontAlgn="base">
        <a:spcBef>
          <a:spcPct val="20000"/>
        </a:spcBef>
        <a:spcAft>
          <a:spcPct val="0"/>
        </a:spcAft>
        <a:buFont typeface="Wingdings" pitchFamily="-108" charset="2"/>
        <a:buChar char="ü"/>
        <a:defRPr kumimoji="1"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EE8ABC7-AC7D-C74C-B64F-18B23A269516}"/>
              </a:ext>
            </a:extLst>
          </p:cNvPr>
          <p:cNvSpPr>
            <a:spLocks noGrp="1" noChangeArrowheads="1"/>
          </p:cNvSpPr>
          <p:nvPr>
            <p:ph type="title"/>
          </p:nvPr>
        </p:nvSpPr>
        <p:spPr bwMode="auto">
          <a:xfrm>
            <a:off x="381000" y="381000"/>
            <a:ext cx="8001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40963" name="Rectangle 3">
            <a:extLst>
              <a:ext uri="{FF2B5EF4-FFF2-40B4-BE49-F238E27FC236}">
                <a16:creationId xmlns:a16="http://schemas.microsoft.com/office/drawing/2014/main" id="{0422224B-8FE3-E344-B3CD-5AC5C1CA1AE3}"/>
              </a:ext>
            </a:extLst>
          </p:cNvPr>
          <p:cNvSpPr>
            <a:spLocks noGrp="1" noChangeArrowheads="1"/>
          </p:cNvSpPr>
          <p:nvPr>
            <p:ph type="body" idx="1"/>
          </p:nvPr>
        </p:nvSpPr>
        <p:spPr bwMode="auto">
          <a:xfrm>
            <a:off x="685800" y="1295400"/>
            <a:ext cx="7772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141188" name="Rectangle 4">
            <a:extLst>
              <a:ext uri="{FF2B5EF4-FFF2-40B4-BE49-F238E27FC236}">
                <a16:creationId xmlns:a16="http://schemas.microsoft.com/office/drawing/2014/main" id="{089C3B46-0DFD-214B-94B7-D7B89CB46846}"/>
              </a:ext>
            </a:extLst>
          </p:cNvPr>
          <p:cNvSpPr>
            <a:spLocks noGrp="1" noChangeArrowheads="1"/>
          </p:cNvSpPr>
          <p:nvPr>
            <p:ph type="dt" sz="half" idx="2"/>
          </p:nvPr>
        </p:nvSpPr>
        <p:spPr bwMode="auto">
          <a:xfrm>
            <a:off x="381000" y="60150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solidFill>
                  <a:srgbClr val="808080"/>
                </a:solidFill>
                <a:latin typeface="+mn-lt"/>
                <a:ea typeface="ＭＳ Ｐゴシック" pitchFamily="-105" charset="-128"/>
                <a:cs typeface="ＭＳ Ｐゴシック" pitchFamily="-105" charset="-128"/>
              </a:defRPr>
            </a:lvl1pPr>
          </a:lstStyle>
          <a:p>
            <a:pPr>
              <a:defRPr/>
            </a:pPr>
            <a:endParaRPr lang="en-US"/>
          </a:p>
        </p:txBody>
      </p:sp>
      <p:sp>
        <p:nvSpPr>
          <p:cNvPr id="2141189" name="Rectangle 5">
            <a:extLst>
              <a:ext uri="{FF2B5EF4-FFF2-40B4-BE49-F238E27FC236}">
                <a16:creationId xmlns:a16="http://schemas.microsoft.com/office/drawing/2014/main" id="{7B2CAF1B-AFB4-D54C-AE2D-6E556384F021}"/>
              </a:ext>
            </a:extLst>
          </p:cNvPr>
          <p:cNvSpPr>
            <a:spLocks noGrp="1" noChangeArrowheads="1"/>
          </p:cNvSpPr>
          <p:nvPr>
            <p:ph type="ftr" sz="quarter" idx="3"/>
          </p:nvPr>
        </p:nvSpPr>
        <p:spPr bwMode="auto">
          <a:xfrm>
            <a:off x="3124200" y="60150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808080"/>
                </a:solidFill>
                <a:latin typeface="+mn-lt"/>
                <a:ea typeface="ＭＳ Ｐゴシック" pitchFamily="-105" charset="-128"/>
                <a:cs typeface="ＭＳ Ｐゴシック" pitchFamily="-105" charset="-128"/>
              </a:defRPr>
            </a:lvl1pPr>
          </a:lstStyle>
          <a:p>
            <a:pPr>
              <a:defRPr/>
            </a:pPr>
            <a:endParaRPr lang="en-US"/>
          </a:p>
        </p:txBody>
      </p:sp>
      <p:sp>
        <p:nvSpPr>
          <p:cNvPr id="2141190" name="Rectangle 6">
            <a:extLst>
              <a:ext uri="{FF2B5EF4-FFF2-40B4-BE49-F238E27FC236}">
                <a16:creationId xmlns:a16="http://schemas.microsoft.com/office/drawing/2014/main" id="{0F2B7264-C8AD-D745-821C-CCF04AE94031}"/>
              </a:ext>
            </a:extLst>
          </p:cNvPr>
          <p:cNvSpPr>
            <a:spLocks noGrp="1" noChangeArrowheads="1"/>
          </p:cNvSpPr>
          <p:nvPr>
            <p:ph type="sldNum" sz="quarter" idx="4"/>
          </p:nvPr>
        </p:nvSpPr>
        <p:spPr bwMode="auto">
          <a:xfrm>
            <a:off x="6858000" y="60150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808080"/>
                </a:solidFill>
                <a:latin typeface="Helvetica" pitchFamily="2" charset="0"/>
              </a:defRPr>
            </a:lvl1pPr>
          </a:lstStyle>
          <a:p>
            <a:fld id="{4E662365-634D-B744-904B-0E4D43EF85F5}" type="slidenum">
              <a:rPr lang="en-US" altLang="en-US"/>
              <a:pPr/>
              <a:t>‹#›</a:t>
            </a:fld>
            <a:endParaRPr lang="en-US" altLang="en-US"/>
          </a:p>
        </p:txBody>
      </p:sp>
      <p:grpSp>
        <p:nvGrpSpPr>
          <p:cNvPr id="40967" name="Group 7">
            <a:extLst>
              <a:ext uri="{FF2B5EF4-FFF2-40B4-BE49-F238E27FC236}">
                <a16:creationId xmlns:a16="http://schemas.microsoft.com/office/drawing/2014/main" id="{69C6DA96-F4B2-524E-A9A0-BA651D6C3BAB}"/>
              </a:ext>
            </a:extLst>
          </p:cNvPr>
          <p:cNvGrpSpPr>
            <a:grpSpLocks/>
          </p:cNvGrpSpPr>
          <p:nvPr/>
        </p:nvGrpSpPr>
        <p:grpSpPr bwMode="auto">
          <a:xfrm>
            <a:off x="177800" y="230188"/>
            <a:ext cx="203200" cy="6503987"/>
            <a:chOff x="112" y="145"/>
            <a:chExt cx="128" cy="4097"/>
          </a:xfrm>
        </p:grpSpPr>
        <p:sp>
          <p:nvSpPr>
            <p:cNvPr id="40980" name="Rectangle 8">
              <a:extLst>
                <a:ext uri="{FF2B5EF4-FFF2-40B4-BE49-F238E27FC236}">
                  <a16:creationId xmlns:a16="http://schemas.microsoft.com/office/drawing/2014/main" id="{B3ED6683-53A2-EA45-B9C1-18309EF903D7}"/>
                </a:ext>
              </a:extLst>
            </p:cNvPr>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40981" name="Rectangle 9">
              <a:extLst>
                <a:ext uri="{FF2B5EF4-FFF2-40B4-BE49-F238E27FC236}">
                  <a16:creationId xmlns:a16="http://schemas.microsoft.com/office/drawing/2014/main" id="{0DB2CD7A-7477-E44A-9B31-5FC5D1287EC6}"/>
                </a:ext>
              </a:extLst>
            </p:cNvPr>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a:solidFill>
                  <a:srgbClr val="F8F8F8"/>
                </a:solidFill>
                <a:latin typeface="Times New Roman" panose="02020603050405020304" pitchFamily="18" charset="0"/>
              </a:endParaRPr>
            </a:p>
          </p:txBody>
        </p:sp>
      </p:grpSp>
      <p:grpSp>
        <p:nvGrpSpPr>
          <p:cNvPr id="40968" name="Group 10">
            <a:extLst>
              <a:ext uri="{FF2B5EF4-FFF2-40B4-BE49-F238E27FC236}">
                <a16:creationId xmlns:a16="http://schemas.microsoft.com/office/drawing/2014/main" id="{BAF8A17F-EA14-9A4C-A0B2-6E470533F186}"/>
              </a:ext>
            </a:extLst>
          </p:cNvPr>
          <p:cNvGrpSpPr>
            <a:grpSpLocks/>
          </p:cNvGrpSpPr>
          <p:nvPr/>
        </p:nvGrpSpPr>
        <p:grpSpPr bwMode="auto">
          <a:xfrm>
            <a:off x="8793163" y="220663"/>
            <a:ext cx="198437" cy="6408737"/>
            <a:chOff x="5539" y="139"/>
            <a:chExt cx="125" cy="4037"/>
          </a:xfrm>
        </p:grpSpPr>
        <p:sp>
          <p:nvSpPr>
            <p:cNvPr id="40978" name="Rectangle 11">
              <a:extLst>
                <a:ext uri="{FF2B5EF4-FFF2-40B4-BE49-F238E27FC236}">
                  <a16:creationId xmlns:a16="http://schemas.microsoft.com/office/drawing/2014/main" id="{A8C24F4F-5036-2F4D-B862-0260A4BD9D18}"/>
                </a:ext>
              </a:extLst>
            </p:cNvPr>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40979" name="Rectangle 12">
              <a:extLst>
                <a:ext uri="{FF2B5EF4-FFF2-40B4-BE49-F238E27FC236}">
                  <a16:creationId xmlns:a16="http://schemas.microsoft.com/office/drawing/2014/main" id="{BA274119-B90A-4A48-9B95-7DD322C232AD}"/>
                </a:ext>
              </a:extLst>
            </p:cNvPr>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grpSp>
        <p:nvGrpSpPr>
          <p:cNvPr id="40969" name="Group 13">
            <a:extLst>
              <a:ext uri="{FF2B5EF4-FFF2-40B4-BE49-F238E27FC236}">
                <a16:creationId xmlns:a16="http://schemas.microsoft.com/office/drawing/2014/main" id="{9FFC0C54-2D73-2347-9703-6149C12B6721}"/>
              </a:ext>
            </a:extLst>
          </p:cNvPr>
          <p:cNvGrpSpPr>
            <a:grpSpLocks/>
          </p:cNvGrpSpPr>
          <p:nvPr/>
        </p:nvGrpSpPr>
        <p:grpSpPr bwMode="auto">
          <a:xfrm>
            <a:off x="412750" y="6477000"/>
            <a:ext cx="8686800" cy="228600"/>
            <a:chOff x="260" y="4080"/>
            <a:chExt cx="5472" cy="144"/>
          </a:xfrm>
        </p:grpSpPr>
        <p:sp>
          <p:nvSpPr>
            <p:cNvPr id="40976" name="Rectangle 14">
              <a:extLst>
                <a:ext uri="{FF2B5EF4-FFF2-40B4-BE49-F238E27FC236}">
                  <a16:creationId xmlns:a16="http://schemas.microsoft.com/office/drawing/2014/main" id="{486AF13A-C5FC-FC4F-BF47-96C7138C732B}"/>
                </a:ext>
              </a:extLst>
            </p:cNvPr>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40977" name="Rectangle 15">
              <a:extLst>
                <a:ext uri="{FF2B5EF4-FFF2-40B4-BE49-F238E27FC236}">
                  <a16:creationId xmlns:a16="http://schemas.microsoft.com/office/drawing/2014/main" id="{25B24EC8-C840-5A4D-BCDF-49B9B28BDAAA}"/>
                </a:ext>
              </a:extLst>
            </p:cNvPr>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grpSp>
        <p:nvGrpSpPr>
          <p:cNvPr id="40970" name="Group 16">
            <a:extLst>
              <a:ext uri="{FF2B5EF4-FFF2-40B4-BE49-F238E27FC236}">
                <a16:creationId xmlns:a16="http://schemas.microsoft.com/office/drawing/2014/main" id="{A5BBD3AB-FF19-2546-8EC6-3809343CBF64}"/>
              </a:ext>
            </a:extLst>
          </p:cNvPr>
          <p:cNvGrpSpPr>
            <a:grpSpLocks/>
          </p:cNvGrpSpPr>
          <p:nvPr/>
        </p:nvGrpSpPr>
        <p:grpSpPr bwMode="auto">
          <a:xfrm>
            <a:off x="76200" y="176213"/>
            <a:ext cx="8745538" cy="161925"/>
            <a:chOff x="48" y="111"/>
            <a:chExt cx="5509" cy="102"/>
          </a:xfrm>
        </p:grpSpPr>
        <p:sp>
          <p:nvSpPr>
            <p:cNvPr id="40974" name="Rectangle 17">
              <a:extLst>
                <a:ext uri="{FF2B5EF4-FFF2-40B4-BE49-F238E27FC236}">
                  <a16:creationId xmlns:a16="http://schemas.microsoft.com/office/drawing/2014/main" id="{B33CD228-C1DC-DE47-BFD2-02CDA85CE913}"/>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40975" name="Rectangle 18">
              <a:extLst>
                <a:ext uri="{FF2B5EF4-FFF2-40B4-BE49-F238E27FC236}">
                  <a16:creationId xmlns:a16="http://schemas.microsoft.com/office/drawing/2014/main" id="{094E4668-B23D-9446-8647-F3E7886D572E}"/>
                </a:ext>
              </a:extLst>
            </p:cNvPr>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grpSp>
        <p:nvGrpSpPr>
          <p:cNvPr id="6" name="Group 19">
            <a:extLst>
              <a:ext uri="{FF2B5EF4-FFF2-40B4-BE49-F238E27FC236}">
                <a16:creationId xmlns:a16="http://schemas.microsoft.com/office/drawing/2014/main" id="{CCC971B9-FF60-0848-9B4C-6D05262E913B}"/>
              </a:ext>
            </a:extLst>
          </p:cNvPr>
          <p:cNvGrpSpPr>
            <a:grpSpLocks/>
          </p:cNvGrpSpPr>
          <p:nvPr/>
        </p:nvGrpSpPr>
        <p:grpSpPr bwMode="auto">
          <a:xfrm>
            <a:off x="71438" y="176213"/>
            <a:ext cx="8745537" cy="161925"/>
            <a:chOff x="48" y="111"/>
            <a:chExt cx="5509" cy="102"/>
          </a:xfrm>
        </p:grpSpPr>
        <p:sp>
          <p:nvSpPr>
            <p:cNvPr id="40972" name="Rectangle 20">
              <a:extLst>
                <a:ext uri="{FF2B5EF4-FFF2-40B4-BE49-F238E27FC236}">
                  <a16:creationId xmlns:a16="http://schemas.microsoft.com/office/drawing/2014/main" id="{B6E82390-9836-D948-9DBC-6E99CA24B24B}"/>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sp>
          <p:nvSpPr>
            <p:cNvPr id="40973" name="Rectangle 21">
              <a:extLst>
                <a:ext uri="{FF2B5EF4-FFF2-40B4-BE49-F238E27FC236}">
                  <a16:creationId xmlns:a16="http://schemas.microsoft.com/office/drawing/2014/main" id="{A7D23BB3-C08B-7B46-8575-C3BCB254F4EE}"/>
                </a:ext>
              </a:extLst>
            </p:cNvPr>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F8F8F8"/>
                </a:solidFill>
              </a:endParaRPr>
            </a:p>
          </p:txBody>
        </p:sp>
      </p:grpSp>
    </p:spTree>
    <p:extLst>
      <p:ext uri="{BB962C8B-B14F-4D97-AF65-F5344CB8AC3E}">
        <p14:creationId xmlns:p14="http://schemas.microsoft.com/office/powerpoint/2010/main" val="1339965761"/>
      </p:ext>
    </p:extLst>
  </p:cSld>
  <p:clrMap bg1="dk2" tx1="lt1" bg2="dk1" tx2="lt2" accent1="accent1" accent2="accent2" accent3="accent3" accent4="accent4" accent5="accent5" accent6="accent6" hlink="hlink" folHlink="folHlink"/>
  <p:sldLayoutIdLst>
    <p:sldLayoutId id="2147483833" r:id="rId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6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tx2"/>
          </a:solidFill>
          <a:latin typeface="Helvetica" pitchFamily="-105" charset="0"/>
          <a:ea typeface="ＭＳ Ｐゴシック" charset="-128"/>
          <a:cs typeface="ＭＳ Ｐゴシック" charset="-128"/>
        </a:defRPr>
      </a:lvl2pPr>
      <a:lvl3pPr algn="l" rtl="0" eaLnBrk="0" fontAlgn="base" hangingPunct="0">
        <a:spcBef>
          <a:spcPct val="0"/>
        </a:spcBef>
        <a:spcAft>
          <a:spcPct val="0"/>
        </a:spcAft>
        <a:defRPr sz="3600">
          <a:solidFill>
            <a:schemeClr val="tx2"/>
          </a:solidFill>
          <a:latin typeface="Helvetica" pitchFamily="-105" charset="0"/>
          <a:ea typeface="ＭＳ Ｐゴシック" charset="-128"/>
          <a:cs typeface="ＭＳ Ｐゴシック" charset="-128"/>
        </a:defRPr>
      </a:lvl3pPr>
      <a:lvl4pPr algn="l" rtl="0" eaLnBrk="0" fontAlgn="base" hangingPunct="0">
        <a:spcBef>
          <a:spcPct val="0"/>
        </a:spcBef>
        <a:spcAft>
          <a:spcPct val="0"/>
        </a:spcAft>
        <a:defRPr sz="3600">
          <a:solidFill>
            <a:schemeClr val="tx2"/>
          </a:solidFill>
          <a:latin typeface="Helvetica" pitchFamily="-105" charset="0"/>
          <a:ea typeface="ＭＳ Ｐゴシック" charset="-128"/>
          <a:cs typeface="ＭＳ Ｐゴシック" charset="-128"/>
        </a:defRPr>
      </a:lvl4pPr>
      <a:lvl5pPr algn="l" rtl="0" eaLnBrk="0" fontAlgn="base" hangingPunct="0">
        <a:spcBef>
          <a:spcPct val="0"/>
        </a:spcBef>
        <a:spcAft>
          <a:spcPct val="0"/>
        </a:spcAft>
        <a:defRPr sz="3600">
          <a:solidFill>
            <a:schemeClr val="tx2"/>
          </a:solidFill>
          <a:latin typeface="Helvetica" pitchFamily="-105" charset="0"/>
          <a:ea typeface="ＭＳ Ｐゴシック" charset="-128"/>
          <a:cs typeface="ＭＳ Ｐゴシック" charset="-128"/>
        </a:defRPr>
      </a:lvl5pPr>
      <a:lvl6pPr marL="457200" algn="l" rtl="0" fontAlgn="base">
        <a:spcBef>
          <a:spcPct val="0"/>
        </a:spcBef>
        <a:spcAft>
          <a:spcPct val="0"/>
        </a:spcAft>
        <a:defRPr sz="3600">
          <a:solidFill>
            <a:schemeClr val="tx2"/>
          </a:solidFill>
          <a:latin typeface="Helvetica" pitchFamily="-105" charset="0"/>
        </a:defRPr>
      </a:lvl6pPr>
      <a:lvl7pPr marL="914400" algn="l" rtl="0" fontAlgn="base">
        <a:spcBef>
          <a:spcPct val="0"/>
        </a:spcBef>
        <a:spcAft>
          <a:spcPct val="0"/>
        </a:spcAft>
        <a:defRPr sz="3600">
          <a:solidFill>
            <a:schemeClr val="tx2"/>
          </a:solidFill>
          <a:latin typeface="Helvetica" pitchFamily="-105" charset="0"/>
        </a:defRPr>
      </a:lvl7pPr>
      <a:lvl8pPr marL="1371600" algn="l" rtl="0" fontAlgn="base">
        <a:spcBef>
          <a:spcPct val="0"/>
        </a:spcBef>
        <a:spcAft>
          <a:spcPct val="0"/>
        </a:spcAft>
        <a:defRPr sz="3600">
          <a:solidFill>
            <a:schemeClr val="tx2"/>
          </a:solidFill>
          <a:latin typeface="Helvetica" pitchFamily="-105" charset="0"/>
        </a:defRPr>
      </a:lvl8pPr>
      <a:lvl9pPr marL="1828800" algn="l" rtl="0" fontAlgn="base">
        <a:spcBef>
          <a:spcPct val="0"/>
        </a:spcBef>
        <a:spcAft>
          <a:spcPct val="0"/>
        </a:spcAft>
        <a:defRPr sz="3600">
          <a:solidFill>
            <a:schemeClr val="tx2"/>
          </a:solidFill>
          <a:latin typeface="Helvetica" pitchFamily="-105"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ea typeface="ＭＳ Ｐゴシック" pitchFamily="-105" charset="-128"/>
        </a:defRPr>
      </a:lvl2pPr>
      <a:lvl3pPr marL="1143000" indent="-228600" algn="l" rtl="0" eaLnBrk="0" fontAlgn="base" hangingPunct="0">
        <a:spcBef>
          <a:spcPct val="20000"/>
        </a:spcBef>
        <a:spcAft>
          <a:spcPct val="0"/>
        </a:spcAft>
        <a:buClr>
          <a:schemeClr val="accent1"/>
        </a:buClr>
        <a:buChar char="•"/>
        <a:defRPr sz="2400">
          <a:solidFill>
            <a:schemeClr val="tx1"/>
          </a:solidFill>
          <a:latin typeface="+mn-lt"/>
          <a:ea typeface="ＭＳ Ｐゴシック" pitchFamily="-105" charset="-128"/>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mn-lt"/>
          <a:ea typeface="ＭＳ Ｐゴシック" pitchFamily="-105" charset="-128"/>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ea typeface="ＭＳ Ｐゴシック" pitchFamily="-105" charset="-128"/>
        </a:defRPr>
      </a:lvl5pPr>
      <a:lvl6pPr marL="2514600" indent="-228600" algn="l" rtl="0" fontAlgn="base">
        <a:spcBef>
          <a:spcPct val="20000"/>
        </a:spcBef>
        <a:spcAft>
          <a:spcPct val="0"/>
        </a:spcAft>
        <a:buClr>
          <a:schemeClr val="accent1"/>
        </a:buClr>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lr>
          <a:schemeClr val="accent1"/>
        </a:buClr>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lr>
          <a:schemeClr val="accent1"/>
        </a:buClr>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lr>
          <a:schemeClr val="accent1"/>
        </a:buClr>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76887CB-C253-5444-A0B3-AC01BCB70BD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5059" name="Rectangle 3">
            <a:extLst>
              <a:ext uri="{FF2B5EF4-FFF2-40B4-BE49-F238E27FC236}">
                <a16:creationId xmlns:a16="http://schemas.microsoft.com/office/drawing/2014/main" id="{EC149AD0-F331-9D4B-8388-CC0AF60BF439}"/>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024471590"/>
      </p:ext>
    </p:extLst>
  </p:cSld>
  <p:clrMap bg1="lt1" tx1="dk1" bg2="lt2" tx2="dk2" accent1="accent1" accent2="accent2" accent3="accent3" accent4="accent4" accent5="accent5" accent6="accent6" hlink="hlink" folHlink="folHlink"/>
  <p:sldLayoutIdLst>
    <p:sldLayoutId id="2147483835" r:id="rId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5pPr>
      <a:lvl6pPr marL="45720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440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7160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880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ea typeface="+mn-ea"/>
        </a:defRPr>
      </a:lvl2pPr>
      <a:lvl3pPr marL="1143000" indent="-228600" algn="l" rtl="0" eaLnBrk="0" fontAlgn="base" hangingPunct="0">
        <a:spcBef>
          <a:spcPct val="20000"/>
        </a:spcBef>
        <a:spcAft>
          <a:spcPct val="0"/>
        </a:spcAft>
        <a:buChar char="•"/>
        <a:defRPr sz="2400">
          <a:solidFill>
            <a:schemeClr val="bg1"/>
          </a:solidFill>
          <a:latin typeface="+mn-lt"/>
          <a:ea typeface="+mn-ea"/>
        </a:defRPr>
      </a:lvl3pPr>
      <a:lvl4pPr marL="1600200" indent="-228600" algn="l" rtl="0" eaLnBrk="0" fontAlgn="base" hangingPunct="0">
        <a:spcBef>
          <a:spcPct val="20000"/>
        </a:spcBef>
        <a:spcAft>
          <a:spcPct val="0"/>
        </a:spcAft>
        <a:buChar char="–"/>
        <a:defRPr sz="2000">
          <a:solidFill>
            <a:schemeClr val="bg1"/>
          </a:solidFill>
          <a:latin typeface="+mn-lt"/>
          <a:ea typeface="+mn-ea"/>
        </a:defRPr>
      </a:lvl4pPr>
      <a:lvl5pPr marL="2057400" indent="-228600" algn="l" rtl="0" eaLnBrk="0" fontAlgn="base" hangingPunct="0">
        <a:spcBef>
          <a:spcPct val="20000"/>
        </a:spcBef>
        <a:spcAft>
          <a:spcPct val="0"/>
        </a:spcAft>
        <a:buChar char="»"/>
        <a:defRPr sz="2000">
          <a:solidFill>
            <a:schemeClr val="bg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7723B24-F971-CE4E-A76B-E09E8B57C36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5603" name="Rectangle 3">
            <a:extLst>
              <a:ext uri="{FF2B5EF4-FFF2-40B4-BE49-F238E27FC236}">
                <a16:creationId xmlns:a16="http://schemas.microsoft.com/office/drawing/2014/main" id="{A29BD85D-1014-714E-B6A6-F608B3B67E2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48" name="Rectangle 4">
            <a:extLst>
              <a:ext uri="{FF2B5EF4-FFF2-40B4-BE49-F238E27FC236}">
                <a16:creationId xmlns:a16="http://schemas.microsoft.com/office/drawing/2014/main" id="{26073AF8-DD7B-CA45-96C6-C3CADBF99B0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105" charset="0"/>
                <a:ea typeface="ＭＳ Ｐゴシック" pitchFamily="-105" charset="-128"/>
                <a:cs typeface="ＭＳ Ｐゴシック" pitchFamily="-105" charset="-128"/>
              </a:defRPr>
            </a:lvl1pPr>
          </a:lstStyle>
          <a:p>
            <a:pPr>
              <a:defRPr/>
            </a:pPr>
            <a:endParaRPr lang="en-US"/>
          </a:p>
        </p:txBody>
      </p:sp>
      <p:sp>
        <p:nvSpPr>
          <p:cNvPr id="6149" name="Rectangle 5">
            <a:extLst>
              <a:ext uri="{FF2B5EF4-FFF2-40B4-BE49-F238E27FC236}">
                <a16:creationId xmlns:a16="http://schemas.microsoft.com/office/drawing/2014/main" id="{318227CE-149D-5A40-90BD-B4F5118AE79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105" charset="0"/>
                <a:ea typeface="ＭＳ Ｐゴシック" pitchFamily="-105" charset="-128"/>
                <a:cs typeface="ＭＳ Ｐゴシック" pitchFamily="-105" charset="-128"/>
              </a:defRPr>
            </a:lvl1pPr>
          </a:lstStyle>
          <a:p>
            <a:pPr>
              <a:defRPr/>
            </a:pPr>
            <a:endParaRPr lang="en-US"/>
          </a:p>
        </p:txBody>
      </p:sp>
      <p:sp>
        <p:nvSpPr>
          <p:cNvPr id="6150" name="Rectangle 6">
            <a:extLst>
              <a:ext uri="{FF2B5EF4-FFF2-40B4-BE49-F238E27FC236}">
                <a16:creationId xmlns:a16="http://schemas.microsoft.com/office/drawing/2014/main" id="{249C1F7C-ECD2-734A-97E1-65459CD126D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DC9D5B4-6700-6B45-95A2-55CEA550C5A5}" type="slidenum">
              <a:rPr lang="en-US" altLang="en-US"/>
              <a:pPr/>
              <a:t>‹#›</a:t>
            </a:fld>
            <a:endParaRPr lang="en-US" altLang="en-US"/>
          </a:p>
        </p:txBody>
      </p:sp>
    </p:spTree>
    <p:extLst>
      <p:ext uri="{BB962C8B-B14F-4D97-AF65-F5344CB8AC3E}">
        <p14:creationId xmlns:p14="http://schemas.microsoft.com/office/powerpoint/2010/main" val="310183557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05" charset="0"/>
        </a:defRPr>
      </a:lvl6pPr>
      <a:lvl7pPr marL="914400" algn="ctr" rtl="0" fontAlgn="base">
        <a:spcBef>
          <a:spcPct val="0"/>
        </a:spcBef>
        <a:spcAft>
          <a:spcPct val="0"/>
        </a:spcAft>
        <a:defRPr sz="4400">
          <a:solidFill>
            <a:schemeClr val="tx2"/>
          </a:solidFill>
          <a:latin typeface="Arial" pitchFamily="-105" charset="0"/>
        </a:defRPr>
      </a:lvl7pPr>
      <a:lvl8pPr marL="1371600" algn="ctr" rtl="0" fontAlgn="base">
        <a:spcBef>
          <a:spcPct val="0"/>
        </a:spcBef>
        <a:spcAft>
          <a:spcPct val="0"/>
        </a:spcAft>
        <a:defRPr sz="4400">
          <a:solidFill>
            <a:schemeClr val="tx2"/>
          </a:solidFill>
          <a:latin typeface="Arial" pitchFamily="-105" charset="0"/>
        </a:defRPr>
      </a:lvl8pPr>
      <a:lvl9pPr marL="1828800" algn="ctr" rtl="0" fontAlgn="base">
        <a:spcBef>
          <a:spcPct val="0"/>
        </a:spcBef>
        <a:spcAft>
          <a:spcPct val="0"/>
        </a:spcAft>
        <a:defRPr sz="4400">
          <a:solidFill>
            <a:schemeClr val="tx2"/>
          </a:solidFill>
          <a:latin typeface="Arial" pitchFamily="-10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0EB9055-4E9A-494F-AA95-3A1E1B81989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3011" name="Rectangle 3">
            <a:extLst>
              <a:ext uri="{FF2B5EF4-FFF2-40B4-BE49-F238E27FC236}">
                <a16:creationId xmlns:a16="http://schemas.microsoft.com/office/drawing/2014/main" id="{7D5944F6-8E44-D949-9FC2-85A232CC28B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48" name="Rectangle 4">
            <a:extLst>
              <a:ext uri="{FF2B5EF4-FFF2-40B4-BE49-F238E27FC236}">
                <a16:creationId xmlns:a16="http://schemas.microsoft.com/office/drawing/2014/main" id="{1EDB8F72-E7FA-E844-A89B-83CABE4BEEC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6149" name="Rectangle 5">
            <a:extLst>
              <a:ext uri="{FF2B5EF4-FFF2-40B4-BE49-F238E27FC236}">
                <a16:creationId xmlns:a16="http://schemas.microsoft.com/office/drawing/2014/main" id="{37E2AF44-9B1E-DD46-9B9F-A7DDC55A1F8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6150" name="Rectangle 6">
            <a:extLst>
              <a:ext uri="{FF2B5EF4-FFF2-40B4-BE49-F238E27FC236}">
                <a16:creationId xmlns:a16="http://schemas.microsoft.com/office/drawing/2014/main" id="{515BFFAA-445E-AB4B-ADE0-49A26F108FD4}"/>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fld id="{D109EED9-E3E0-1643-9571-EC2BAFBBD3FC}" type="slidenum">
              <a:rPr lang="en-US" altLang="en-US"/>
              <a:pPr/>
              <a:t>‹#›</a:t>
            </a:fld>
            <a:endParaRPr lang="en-US" altLang="en-US"/>
          </a:p>
        </p:txBody>
      </p:sp>
    </p:spTree>
    <p:extLst>
      <p:ext uri="{BB962C8B-B14F-4D97-AF65-F5344CB8AC3E}">
        <p14:creationId xmlns:p14="http://schemas.microsoft.com/office/powerpoint/2010/main" val="1631083100"/>
      </p:ext>
    </p:extLst>
  </p:cSld>
  <p:clrMap bg1="lt1" tx1="dk1" bg2="lt2" tx2="dk2" accent1="accent1" accent2="accent2" accent3="accent3" accent4="accent4" accent5="accent5" accent6="accent6" hlink="hlink" folHlink="folHlink"/>
  <p:sldLayoutIdLst>
    <p:sldLayoutId id="2147483849"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105"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05" charset="0"/>
        </a:defRPr>
      </a:lvl6pPr>
      <a:lvl7pPr marL="914400" algn="ctr" rtl="0" fontAlgn="base">
        <a:spcBef>
          <a:spcPct val="0"/>
        </a:spcBef>
        <a:spcAft>
          <a:spcPct val="0"/>
        </a:spcAft>
        <a:defRPr sz="4400">
          <a:solidFill>
            <a:schemeClr val="tx2"/>
          </a:solidFill>
          <a:latin typeface="Arial" pitchFamily="-105" charset="0"/>
        </a:defRPr>
      </a:lvl7pPr>
      <a:lvl8pPr marL="1371600" algn="ctr" rtl="0" fontAlgn="base">
        <a:spcBef>
          <a:spcPct val="0"/>
        </a:spcBef>
        <a:spcAft>
          <a:spcPct val="0"/>
        </a:spcAft>
        <a:defRPr sz="4400">
          <a:solidFill>
            <a:schemeClr val="tx2"/>
          </a:solidFill>
          <a:latin typeface="Arial" pitchFamily="-105" charset="0"/>
        </a:defRPr>
      </a:lvl8pPr>
      <a:lvl9pPr marL="1828800" algn="ctr" rtl="0" fontAlgn="base">
        <a:spcBef>
          <a:spcPct val="0"/>
        </a:spcBef>
        <a:spcAft>
          <a:spcPct val="0"/>
        </a:spcAft>
        <a:defRPr sz="4400">
          <a:solidFill>
            <a:schemeClr val="tx2"/>
          </a:solidFill>
          <a:latin typeface="Arial" pitchFamily="-10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7" tIns="45714" rIns="91427" bIns="45714" numCol="1" anchor="ctr" anchorCtr="0" compatLnSpc="1">
            <a:prstTxWarp prst="textNoShape">
              <a:avLst/>
            </a:prstTxWarp>
          </a:bodyPr>
          <a:lstStyle/>
          <a:p>
            <a:pPr lvl="0"/>
            <a:r>
              <a:rPr lang="en-US"/>
              <a:t>Click to edit Master title style</a:t>
            </a:r>
          </a:p>
        </p:txBody>
      </p:sp>
      <p:sp>
        <p:nvSpPr>
          <p:cNvPr id="3758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7" tIns="45714" rIns="91427"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6150" name="Rectangle 6"/>
          <p:cNvSpPr>
            <a:spLocks noGrp="1" noChangeArrowheads="1"/>
          </p:cNvSpPr>
          <p:nvPr>
            <p:ph type="sldNum" sz="quarter" idx="4"/>
          </p:nvPr>
        </p:nvSpPr>
        <p:spPr bwMode="auto">
          <a:xfrm>
            <a:off x="2895600" y="6248400"/>
            <a:ext cx="5562600" cy="457200"/>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lgn="r" eaLnBrk="1" hangingPunct="1">
              <a:defRPr sz="1800">
                <a:solidFill>
                  <a:srgbClr val="FFFFFF"/>
                </a:solidFill>
                <a:latin typeface="Times New Roman" charset="0"/>
              </a:defRPr>
            </a:lvl1pPr>
          </a:lstStyle>
          <a:p>
            <a:pPr>
              <a:defRPr/>
            </a:pPr>
            <a:r>
              <a:rPr lang="en-US"/>
              <a:t>Source</a:t>
            </a:r>
            <a:endParaRPr lang="en-US" sz="1400"/>
          </a:p>
        </p:txBody>
      </p:sp>
    </p:spTree>
    <p:extLst>
      <p:ext uri="{BB962C8B-B14F-4D97-AF65-F5344CB8AC3E}">
        <p14:creationId xmlns:p14="http://schemas.microsoft.com/office/powerpoint/2010/main" val="3241033865"/>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rtl="0" eaLnBrk="0" fontAlgn="base" hangingPunct="0">
        <a:spcBef>
          <a:spcPct val="0"/>
        </a:spcBef>
        <a:spcAft>
          <a:spcPct val="0"/>
        </a:spcAft>
        <a:defRPr sz="40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5pPr>
      <a:lvl6pPr marL="457132" algn="ctr" rtl="0" fontAlgn="base">
        <a:spcBef>
          <a:spcPct val="0"/>
        </a:spcBef>
        <a:spcAft>
          <a:spcPct val="0"/>
        </a:spcAft>
        <a:defRPr sz="4000" b="1">
          <a:solidFill>
            <a:schemeClr val="bg1"/>
          </a:solidFill>
          <a:latin typeface="Arial" charset="0"/>
        </a:defRPr>
      </a:lvl6pPr>
      <a:lvl7pPr marL="914265" algn="ctr" rtl="0" fontAlgn="base">
        <a:spcBef>
          <a:spcPct val="0"/>
        </a:spcBef>
        <a:spcAft>
          <a:spcPct val="0"/>
        </a:spcAft>
        <a:defRPr sz="4000" b="1">
          <a:solidFill>
            <a:schemeClr val="bg1"/>
          </a:solidFill>
          <a:latin typeface="Arial" charset="0"/>
        </a:defRPr>
      </a:lvl7pPr>
      <a:lvl8pPr marL="1371396" algn="ctr" rtl="0" fontAlgn="base">
        <a:spcBef>
          <a:spcPct val="0"/>
        </a:spcBef>
        <a:spcAft>
          <a:spcPct val="0"/>
        </a:spcAft>
        <a:defRPr sz="4000" b="1">
          <a:solidFill>
            <a:schemeClr val="bg1"/>
          </a:solidFill>
          <a:latin typeface="Arial" charset="0"/>
        </a:defRPr>
      </a:lvl8pPr>
      <a:lvl9pPr marL="1828530" algn="ctr" rtl="0" fontAlgn="base">
        <a:spcBef>
          <a:spcPct val="0"/>
        </a:spcBef>
        <a:spcAft>
          <a:spcPct val="0"/>
        </a:spcAft>
        <a:defRPr sz="4000" b="1">
          <a:solidFill>
            <a:schemeClr val="bg1"/>
          </a:solidFill>
          <a:latin typeface="Arial" charset="0"/>
        </a:defRPr>
      </a:lvl9pPr>
    </p:titleStyle>
    <p:bodyStyle>
      <a:lvl1pPr marL="342849" indent="-342849"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839" indent="-285708" algn="l" rtl="0" eaLnBrk="0" fontAlgn="base" hangingPunct="0">
        <a:spcBef>
          <a:spcPct val="20000"/>
        </a:spcBef>
        <a:spcAft>
          <a:spcPct val="0"/>
        </a:spcAft>
        <a:buChar char="–"/>
        <a:defRPr sz="3200">
          <a:solidFill>
            <a:schemeClr val="bg1"/>
          </a:solidFill>
          <a:latin typeface="Times New Roman" charset="0"/>
          <a:ea typeface="ＭＳ Ｐゴシック" charset="-128"/>
        </a:defRPr>
      </a:lvl2pPr>
      <a:lvl3pPr marL="1142829" indent="-228567" algn="l" rtl="0" eaLnBrk="0" fontAlgn="base" hangingPunct="0">
        <a:spcBef>
          <a:spcPct val="20000"/>
        </a:spcBef>
        <a:spcAft>
          <a:spcPct val="0"/>
        </a:spcAft>
        <a:buChar char="•"/>
        <a:defRPr sz="2400">
          <a:solidFill>
            <a:schemeClr val="tx1"/>
          </a:solidFill>
          <a:latin typeface="Times New Roman" charset="0"/>
          <a:ea typeface="ＭＳ Ｐゴシック" charset="-128"/>
        </a:defRPr>
      </a:lvl3pPr>
      <a:lvl4pPr marL="1599961" indent="-228567"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094" indent="-228567"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225" indent="-228567" algn="l" rtl="0" fontAlgn="base">
        <a:spcBef>
          <a:spcPct val="20000"/>
        </a:spcBef>
        <a:spcAft>
          <a:spcPct val="0"/>
        </a:spcAft>
        <a:buChar char="»"/>
        <a:defRPr sz="2000">
          <a:solidFill>
            <a:schemeClr val="tx1"/>
          </a:solidFill>
          <a:latin typeface="Times New Roman" charset="0"/>
          <a:ea typeface="ＭＳ Ｐゴシック" charset="-128"/>
        </a:defRPr>
      </a:lvl6pPr>
      <a:lvl7pPr marL="2971359" indent="-228567" algn="l" rtl="0" fontAlgn="base">
        <a:spcBef>
          <a:spcPct val="20000"/>
        </a:spcBef>
        <a:spcAft>
          <a:spcPct val="0"/>
        </a:spcAft>
        <a:buChar char="»"/>
        <a:defRPr sz="2000">
          <a:solidFill>
            <a:schemeClr val="tx1"/>
          </a:solidFill>
          <a:latin typeface="Times New Roman" charset="0"/>
          <a:ea typeface="ＭＳ Ｐゴシック" charset="-128"/>
        </a:defRPr>
      </a:lvl7pPr>
      <a:lvl8pPr marL="3428490" indent="-228567" algn="l" rtl="0" fontAlgn="base">
        <a:spcBef>
          <a:spcPct val="20000"/>
        </a:spcBef>
        <a:spcAft>
          <a:spcPct val="0"/>
        </a:spcAft>
        <a:buChar char="»"/>
        <a:defRPr sz="2000">
          <a:solidFill>
            <a:schemeClr val="tx1"/>
          </a:solidFill>
          <a:latin typeface="Times New Roman" charset="0"/>
          <a:ea typeface="ＭＳ Ｐゴシック" charset="-128"/>
        </a:defRPr>
      </a:lvl8pPr>
      <a:lvl9pPr marL="3885622" indent="-228567" algn="l" rtl="0" fontAlgn="base">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132" rtl="0" eaLnBrk="1" latinLnBrk="0" hangingPunct="1">
        <a:defRPr sz="1800" kern="1200">
          <a:solidFill>
            <a:schemeClr val="tx1"/>
          </a:solidFill>
          <a:latin typeface="+mn-lt"/>
          <a:ea typeface="+mn-ea"/>
          <a:cs typeface="+mn-cs"/>
        </a:defRPr>
      </a:lvl1pPr>
      <a:lvl2pPr marL="457132" algn="l" defTabSz="457132" rtl="0" eaLnBrk="1" latinLnBrk="0" hangingPunct="1">
        <a:defRPr sz="1800" kern="1200">
          <a:solidFill>
            <a:schemeClr val="tx1"/>
          </a:solidFill>
          <a:latin typeface="+mn-lt"/>
          <a:ea typeface="+mn-ea"/>
          <a:cs typeface="+mn-cs"/>
        </a:defRPr>
      </a:lvl2pPr>
      <a:lvl3pPr marL="914265" algn="l" defTabSz="457132" rtl="0" eaLnBrk="1" latinLnBrk="0" hangingPunct="1">
        <a:defRPr sz="1800" kern="1200">
          <a:solidFill>
            <a:schemeClr val="tx1"/>
          </a:solidFill>
          <a:latin typeface="+mn-lt"/>
          <a:ea typeface="+mn-ea"/>
          <a:cs typeface="+mn-cs"/>
        </a:defRPr>
      </a:lvl3pPr>
      <a:lvl4pPr marL="1371396" algn="l" defTabSz="457132" rtl="0" eaLnBrk="1" latinLnBrk="0" hangingPunct="1">
        <a:defRPr sz="1800" kern="1200">
          <a:solidFill>
            <a:schemeClr val="tx1"/>
          </a:solidFill>
          <a:latin typeface="+mn-lt"/>
          <a:ea typeface="+mn-ea"/>
          <a:cs typeface="+mn-cs"/>
        </a:defRPr>
      </a:lvl4pPr>
      <a:lvl5pPr marL="1828530" algn="l" defTabSz="457132" rtl="0" eaLnBrk="1" latinLnBrk="0" hangingPunct="1">
        <a:defRPr sz="1800" kern="1200">
          <a:solidFill>
            <a:schemeClr val="tx1"/>
          </a:solidFill>
          <a:latin typeface="+mn-lt"/>
          <a:ea typeface="+mn-ea"/>
          <a:cs typeface="+mn-cs"/>
        </a:defRPr>
      </a:lvl5pPr>
      <a:lvl6pPr marL="2285659" algn="l" defTabSz="457132" rtl="0" eaLnBrk="1" latinLnBrk="0" hangingPunct="1">
        <a:defRPr sz="1800" kern="1200">
          <a:solidFill>
            <a:schemeClr val="tx1"/>
          </a:solidFill>
          <a:latin typeface="+mn-lt"/>
          <a:ea typeface="+mn-ea"/>
          <a:cs typeface="+mn-cs"/>
        </a:defRPr>
      </a:lvl6pPr>
      <a:lvl7pPr marL="2742792" algn="l" defTabSz="457132" rtl="0" eaLnBrk="1" latinLnBrk="0" hangingPunct="1">
        <a:defRPr sz="1800" kern="1200">
          <a:solidFill>
            <a:schemeClr val="tx1"/>
          </a:solidFill>
          <a:latin typeface="+mn-lt"/>
          <a:ea typeface="+mn-ea"/>
          <a:cs typeface="+mn-cs"/>
        </a:defRPr>
      </a:lvl7pPr>
      <a:lvl8pPr marL="3199924" algn="l" defTabSz="457132" rtl="0" eaLnBrk="1" latinLnBrk="0" hangingPunct="1">
        <a:defRPr sz="1800" kern="1200">
          <a:solidFill>
            <a:schemeClr val="tx1"/>
          </a:solidFill>
          <a:latin typeface="+mn-lt"/>
          <a:ea typeface="+mn-ea"/>
          <a:cs typeface="+mn-cs"/>
        </a:defRPr>
      </a:lvl8pPr>
      <a:lvl9pPr marL="3657055" algn="l" defTabSz="4571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6858000"/>
          </a:xfrm>
          <a:prstGeom prst="rect">
            <a:avLst/>
          </a:prstGeom>
          <a:gradFill rotWithShape="0">
            <a:gsLst>
              <a:gs pos="0">
                <a:srgbClr val="790015"/>
              </a:gs>
              <a:gs pos="100000">
                <a:srgbClr val="610011"/>
              </a:gs>
            </a:gsLst>
            <a:lin ang="540000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grpSp>
        <p:nvGrpSpPr>
          <p:cNvPr id="2051" name="Group 26"/>
          <p:cNvGrpSpPr>
            <a:grpSpLocks/>
          </p:cNvGrpSpPr>
          <p:nvPr/>
        </p:nvGrpSpPr>
        <p:grpSpPr bwMode="auto">
          <a:xfrm>
            <a:off x="390525" y="323850"/>
            <a:ext cx="8378825" cy="6186488"/>
            <a:chOff x="246" y="204"/>
            <a:chExt cx="5271" cy="3889"/>
          </a:xfrm>
        </p:grpSpPr>
        <p:sp>
          <p:nvSpPr>
            <p:cNvPr id="2058" name="Rectangle 3"/>
            <p:cNvSpPr>
              <a:spLocks noChangeArrowheads="1"/>
            </p:cNvSpPr>
            <p:nvPr/>
          </p:nvSpPr>
          <p:spPr bwMode="auto">
            <a:xfrm>
              <a:off x="294" y="228"/>
              <a:ext cx="5217" cy="3850"/>
            </a:xfrm>
            <a:prstGeom prst="rect">
              <a:avLst/>
            </a:prstGeom>
            <a:solidFill>
              <a:srgbClr val="535353"/>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2059" name="Freeform 4"/>
            <p:cNvSpPr>
              <a:spLocks/>
            </p:cNvSpPr>
            <p:nvPr/>
          </p:nvSpPr>
          <p:spPr bwMode="auto">
            <a:xfrm>
              <a:off x="3002" y="378"/>
              <a:ext cx="1411" cy="3440"/>
            </a:xfrm>
            <a:custGeom>
              <a:avLst/>
              <a:gdLst>
                <a:gd name="T0" fmla="*/ 91 w 1411"/>
                <a:gd name="T1" fmla="*/ 33 h 3440"/>
                <a:gd name="T2" fmla="*/ 212 w 1411"/>
                <a:gd name="T3" fmla="*/ 76 h 3440"/>
                <a:gd name="T4" fmla="*/ 332 w 1411"/>
                <a:gd name="T5" fmla="*/ 174 h 3440"/>
                <a:gd name="T6" fmla="*/ 383 w 1411"/>
                <a:gd name="T7" fmla="*/ 305 h 3440"/>
                <a:gd name="T8" fmla="*/ 443 w 1411"/>
                <a:gd name="T9" fmla="*/ 446 h 3440"/>
                <a:gd name="T10" fmla="*/ 453 w 1411"/>
                <a:gd name="T11" fmla="*/ 620 h 3440"/>
                <a:gd name="T12" fmla="*/ 494 w 1411"/>
                <a:gd name="T13" fmla="*/ 751 h 3440"/>
                <a:gd name="T14" fmla="*/ 494 w 1411"/>
                <a:gd name="T15" fmla="*/ 882 h 3440"/>
                <a:gd name="T16" fmla="*/ 483 w 1411"/>
                <a:gd name="T17" fmla="*/ 1012 h 3440"/>
                <a:gd name="T18" fmla="*/ 473 w 1411"/>
                <a:gd name="T19" fmla="*/ 1143 h 3440"/>
                <a:gd name="T20" fmla="*/ 463 w 1411"/>
                <a:gd name="T21" fmla="*/ 1284 h 3440"/>
                <a:gd name="T22" fmla="*/ 433 w 1411"/>
                <a:gd name="T23" fmla="*/ 1426 h 3440"/>
                <a:gd name="T24" fmla="*/ 383 w 1411"/>
                <a:gd name="T25" fmla="*/ 1556 h 3440"/>
                <a:gd name="T26" fmla="*/ 353 w 1411"/>
                <a:gd name="T27" fmla="*/ 1687 h 3440"/>
                <a:gd name="T28" fmla="*/ 443 w 1411"/>
                <a:gd name="T29" fmla="*/ 1796 h 3440"/>
                <a:gd name="T30" fmla="*/ 494 w 1411"/>
                <a:gd name="T31" fmla="*/ 1937 h 3440"/>
                <a:gd name="T32" fmla="*/ 524 w 1411"/>
                <a:gd name="T33" fmla="*/ 2068 h 3440"/>
                <a:gd name="T34" fmla="*/ 614 w 1411"/>
                <a:gd name="T35" fmla="*/ 2198 h 3440"/>
                <a:gd name="T36" fmla="*/ 705 w 1411"/>
                <a:gd name="T37" fmla="*/ 2351 h 3440"/>
                <a:gd name="T38" fmla="*/ 836 w 1411"/>
                <a:gd name="T39" fmla="*/ 2470 h 3440"/>
                <a:gd name="T40" fmla="*/ 947 w 1411"/>
                <a:gd name="T41" fmla="*/ 2612 h 3440"/>
                <a:gd name="T42" fmla="*/ 1078 w 1411"/>
                <a:gd name="T43" fmla="*/ 2721 h 3440"/>
                <a:gd name="T44" fmla="*/ 1158 w 1411"/>
                <a:gd name="T45" fmla="*/ 2851 h 3440"/>
                <a:gd name="T46" fmla="*/ 1269 w 1411"/>
                <a:gd name="T47" fmla="*/ 3004 h 3440"/>
                <a:gd name="T48" fmla="*/ 1319 w 1411"/>
                <a:gd name="T49" fmla="*/ 3156 h 3440"/>
                <a:gd name="T50" fmla="*/ 1370 w 1411"/>
                <a:gd name="T51" fmla="*/ 3308 h 3440"/>
                <a:gd name="T52" fmla="*/ 1400 w 1411"/>
                <a:gd name="T53" fmla="*/ 3439 h 3440"/>
                <a:gd name="T54" fmla="*/ 1410 w 1411"/>
                <a:gd name="T55" fmla="*/ 3145 h 3440"/>
                <a:gd name="T56" fmla="*/ 1340 w 1411"/>
                <a:gd name="T57" fmla="*/ 3058 h 3440"/>
                <a:gd name="T58" fmla="*/ 1259 w 1411"/>
                <a:gd name="T59" fmla="*/ 2862 h 3440"/>
                <a:gd name="T60" fmla="*/ 1098 w 1411"/>
                <a:gd name="T61" fmla="*/ 2721 h 3440"/>
                <a:gd name="T62" fmla="*/ 997 w 1411"/>
                <a:gd name="T63" fmla="*/ 2514 h 3440"/>
                <a:gd name="T64" fmla="*/ 806 w 1411"/>
                <a:gd name="T65" fmla="*/ 2449 h 3440"/>
                <a:gd name="T66" fmla="*/ 735 w 1411"/>
                <a:gd name="T67" fmla="*/ 2307 h 3440"/>
                <a:gd name="T68" fmla="*/ 635 w 1411"/>
                <a:gd name="T69" fmla="*/ 2187 h 3440"/>
                <a:gd name="T70" fmla="*/ 534 w 1411"/>
                <a:gd name="T71" fmla="*/ 1959 h 3440"/>
                <a:gd name="T72" fmla="*/ 443 w 1411"/>
                <a:gd name="T73" fmla="*/ 1785 h 3440"/>
                <a:gd name="T74" fmla="*/ 403 w 1411"/>
                <a:gd name="T75" fmla="*/ 1632 h 3440"/>
                <a:gd name="T76" fmla="*/ 433 w 1411"/>
                <a:gd name="T77" fmla="*/ 1491 h 3440"/>
                <a:gd name="T78" fmla="*/ 483 w 1411"/>
                <a:gd name="T79" fmla="*/ 1349 h 3440"/>
                <a:gd name="T80" fmla="*/ 483 w 1411"/>
                <a:gd name="T81" fmla="*/ 1208 h 3440"/>
                <a:gd name="T82" fmla="*/ 524 w 1411"/>
                <a:gd name="T83" fmla="*/ 1023 h 3440"/>
                <a:gd name="T84" fmla="*/ 514 w 1411"/>
                <a:gd name="T85" fmla="*/ 805 h 3440"/>
                <a:gd name="T86" fmla="*/ 534 w 1411"/>
                <a:gd name="T87" fmla="*/ 642 h 3440"/>
                <a:gd name="T88" fmla="*/ 554 w 1411"/>
                <a:gd name="T89" fmla="*/ 522 h 3440"/>
                <a:gd name="T90" fmla="*/ 665 w 1411"/>
                <a:gd name="T91" fmla="*/ 392 h 3440"/>
                <a:gd name="T92" fmla="*/ 826 w 1411"/>
                <a:gd name="T93" fmla="*/ 218 h 3440"/>
                <a:gd name="T94" fmla="*/ 876 w 1411"/>
                <a:gd name="T95" fmla="*/ 76 h 3440"/>
                <a:gd name="T96" fmla="*/ 917 w 1411"/>
                <a:gd name="T97" fmla="*/ 11 h 3440"/>
                <a:gd name="T98" fmla="*/ 765 w 1411"/>
                <a:gd name="T99" fmla="*/ 87 h 3440"/>
                <a:gd name="T100" fmla="*/ 755 w 1411"/>
                <a:gd name="T101" fmla="*/ 218 h 3440"/>
                <a:gd name="T102" fmla="*/ 745 w 1411"/>
                <a:gd name="T103" fmla="*/ 305 h 3440"/>
                <a:gd name="T104" fmla="*/ 624 w 1411"/>
                <a:gd name="T105" fmla="*/ 435 h 3440"/>
                <a:gd name="T106" fmla="*/ 534 w 1411"/>
                <a:gd name="T107" fmla="*/ 522 h 3440"/>
                <a:gd name="T108" fmla="*/ 483 w 1411"/>
                <a:gd name="T109" fmla="*/ 664 h 3440"/>
                <a:gd name="T110" fmla="*/ 473 w 1411"/>
                <a:gd name="T111" fmla="*/ 511 h 3440"/>
                <a:gd name="T112" fmla="*/ 443 w 1411"/>
                <a:gd name="T113" fmla="*/ 348 h 3440"/>
                <a:gd name="T114" fmla="*/ 383 w 1411"/>
                <a:gd name="T115" fmla="*/ 218 h 3440"/>
                <a:gd name="T116" fmla="*/ 302 w 1411"/>
                <a:gd name="T117" fmla="*/ 98 h 3440"/>
                <a:gd name="T118" fmla="*/ 181 w 1411"/>
                <a:gd name="T119" fmla="*/ 33 h 3440"/>
                <a:gd name="T120" fmla="*/ 60 w 1411"/>
                <a:gd name="T121" fmla="*/ 11 h 34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11" h="3440">
                  <a:moveTo>
                    <a:pt x="0" y="0"/>
                  </a:moveTo>
                  <a:lnTo>
                    <a:pt x="50" y="22"/>
                  </a:lnTo>
                  <a:lnTo>
                    <a:pt x="91" y="33"/>
                  </a:lnTo>
                  <a:lnTo>
                    <a:pt x="131" y="22"/>
                  </a:lnTo>
                  <a:lnTo>
                    <a:pt x="171" y="54"/>
                  </a:lnTo>
                  <a:lnTo>
                    <a:pt x="212" y="76"/>
                  </a:lnTo>
                  <a:lnTo>
                    <a:pt x="252" y="98"/>
                  </a:lnTo>
                  <a:lnTo>
                    <a:pt x="292" y="141"/>
                  </a:lnTo>
                  <a:lnTo>
                    <a:pt x="332" y="174"/>
                  </a:lnTo>
                  <a:lnTo>
                    <a:pt x="342" y="218"/>
                  </a:lnTo>
                  <a:lnTo>
                    <a:pt x="342" y="261"/>
                  </a:lnTo>
                  <a:lnTo>
                    <a:pt x="383" y="305"/>
                  </a:lnTo>
                  <a:lnTo>
                    <a:pt x="413" y="348"/>
                  </a:lnTo>
                  <a:lnTo>
                    <a:pt x="413" y="403"/>
                  </a:lnTo>
                  <a:lnTo>
                    <a:pt x="443" y="446"/>
                  </a:lnTo>
                  <a:lnTo>
                    <a:pt x="463" y="490"/>
                  </a:lnTo>
                  <a:lnTo>
                    <a:pt x="453" y="577"/>
                  </a:lnTo>
                  <a:lnTo>
                    <a:pt x="453" y="620"/>
                  </a:lnTo>
                  <a:lnTo>
                    <a:pt x="473" y="664"/>
                  </a:lnTo>
                  <a:lnTo>
                    <a:pt x="483" y="707"/>
                  </a:lnTo>
                  <a:lnTo>
                    <a:pt x="494" y="751"/>
                  </a:lnTo>
                  <a:lnTo>
                    <a:pt x="494" y="794"/>
                  </a:lnTo>
                  <a:lnTo>
                    <a:pt x="494" y="838"/>
                  </a:lnTo>
                  <a:lnTo>
                    <a:pt x="494" y="882"/>
                  </a:lnTo>
                  <a:lnTo>
                    <a:pt x="494" y="925"/>
                  </a:lnTo>
                  <a:lnTo>
                    <a:pt x="504" y="969"/>
                  </a:lnTo>
                  <a:lnTo>
                    <a:pt x="483" y="1012"/>
                  </a:lnTo>
                  <a:lnTo>
                    <a:pt x="473" y="1056"/>
                  </a:lnTo>
                  <a:lnTo>
                    <a:pt x="473" y="1099"/>
                  </a:lnTo>
                  <a:lnTo>
                    <a:pt x="473" y="1143"/>
                  </a:lnTo>
                  <a:lnTo>
                    <a:pt x="483" y="1186"/>
                  </a:lnTo>
                  <a:lnTo>
                    <a:pt x="483" y="1230"/>
                  </a:lnTo>
                  <a:lnTo>
                    <a:pt x="463" y="1284"/>
                  </a:lnTo>
                  <a:lnTo>
                    <a:pt x="453" y="1328"/>
                  </a:lnTo>
                  <a:lnTo>
                    <a:pt x="453" y="1382"/>
                  </a:lnTo>
                  <a:lnTo>
                    <a:pt x="433" y="1426"/>
                  </a:lnTo>
                  <a:lnTo>
                    <a:pt x="403" y="1469"/>
                  </a:lnTo>
                  <a:lnTo>
                    <a:pt x="383" y="1513"/>
                  </a:lnTo>
                  <a:lnTo>
                    <a:pt x="383" y="1556"/>
                  </a:lnTo>
                  <a:lnTo>
                    <a:pt x="383" y="1600"/>
                  </a:lnTo>
                  <a:lnTo>
                    <a:pt x="363" y="1643"/>
                  </a:lnTo>
                  <a:lnTo>
                    <a:pt x="353" y="1687"/>
                  </a:lnTo>
                  <a:lnTo>
                    <a:pt x="363" y="1730"/>
                  </a:lnTo>
                  <a:lnTo>
                    <a:pt x="383" y="1785"/>
                  </a:lnTo>
                  <a:lnTo>
                    <a:pt x="443" y="1796"/>
                  </a:lnTo>
                  <a:lnTo>
                    <a:pt x="463" y="1850"/>
                  </a:lnTo>
                  <a:lnTo>
                    <a:pt x="483" y="1894"/>
                  </a:lnTo>
                  <a:lnTo>
                    <a:pt x="494" y="1937"/>
                  </a:lnTo>
                  <a:lnTo>
                    <a:pt x="494" y="1981"/>
                  </a:lnTo>
                  <a:lnTo>
                    <a:pt x="524" y="2024"/>
                  </a:lnTo>
                  <a:lnTo>
                    <a:pt x="524" y="2068"/>
                  </a:lnTo>
                  <a:lnTo>
                    <a:pt x="544" y="2122"/>
                  </a:lnTo>
                  <a:lnTo>
                    <a:pt x="584" y="2155"/>
                  </a:lnTo>
                  <a:lnTo>
                    <a:pt x="614" y="2198"/>
                  </a:lnTo>
                  <a:lnTo>
                    <a:pt x="624" y="2275"/>
                  </a:lnTo>
                  <a:lnTo>
                    <a:pt x="685" y="2285"/>
                  </a:lnTo>
                  <a:lnTo>
                    <a:pt x="705" y="2351"/>
                  </a:lnTo>
                  <a:lnTo>
                    <a:pt x="745" y="2394"/>
                  </a:lnTo>
                  <a:lnTo>
                    <a:pt x="786" y="2438"/>
                  </a:lnTo>
                  <a:lnTo>
                    <a:pt x="836" y="2470"/>
                  </a:lnTo>
                  <a:lnTo>
                    <a:pt x="876" y="2514"/>
                  </a:lnTo>
                  <a:lnTo>
                    <a:pt x="896" y="2568"/>
                  </a:lnTo>
                  <a:lnTo>
                    <a:pt x="947" y="2612"/>
                  </a:lnTo>
                  <a:lnTo>
                    <a:pt x="997" y="2634"/>
                  </a:lnTo>
                  <a:lnTo>
                    <a:pt x="1027" y="2677"/>
                  </a:lnTo>
                  <a:lnTo>
                    <a:pt x="1078" y="2721"/>
                  </a:lnTo>
                  <a:lnTo>
                    <a:pt x="1108" y="2764"/>
                  </a:lnTo>
                  <a:lnTo>
                    <a:pt x="1128" y="2808"/>
                  </a:lnTo>
                  <a:lnTo>
                    <a:pt x="1158" y="2851"/>
                  </a:lnTo>
                  <a:lnTo>
                    <a:pt x="1188" y="2906"/>
                  </a:lnTo>
                  <a:lnTo>
                    <a:pt x="1229" y="2949"/>
                  </a:lnTo>
                  <a:lnTo>
                    <a:pt x="1269" y="3004"/>
                  </a:lnTo>
                  <a:lnTo>
                    <a:pt x="1279" y="3058"/>
                  </a:lnTo>
                  <a:lnTo>
                    <a:pt x="1289" y="3113"/>
                  </a:lnTo>
                  <a:lnTo>
                    <a:pt x="1319" y="3156"/>
                  </a:lnTo>
                  <a:lnTo>
                    <a:pt x="1350" y="3210"/>
                  </a:lnTo>
                  <a:lnTo>
                    <a:pt x="1360" y="3265"/>
                  </a:lnTo>
                  <a:lnTo>
                    <a:pt x="1370" y="3308"/>
                  </a:lnTo>
                  <a:lnTo>
                    <a:pt x="1390" y="3352"/>
                  </a:lnTo>
                  <a:lnTo>
                    <a:pt x="1400" y="3395"/>
                  </a:lnTo>
                  <a:lnTo>
                    <a:pt x="1400" y="3439"/>
                  </a:lnTo>
                  <a:lnTo>
                    <a:pt x="1400" y="3319"/>
                  </a:lnTo>
                  <a:lnTo>
                    <a:pt x="1410" y="3232"/>
                  </a:lnTo>
                  <a:lnTo>
                    <a:pt x="1410" y="3145"/>
                  </a:lnTo>
                  <a:lnTo>
                    <a:pt x="1410" y="3102"/>
                  </a:lnTo>
                  <a:lnTo>
                    <a:pt x="1380" y="3058"/>
                  </a:lnTo>
                  <a:lnTo>
                    <a:pt x="1340" y="3058"/>
                  </a:lnTo>
                  <a:lnTo>
                    <a:pt x="1309" y="2982"/>
                  </a:lnTo>
                  <a:lnTo>
                    <a:pt x="1299" y="2938"/>
                  </a:lnTo>
                  <a:lnTo>
                    <a:pt x="1259" y="2862"/>
                  </a:lnTo>
                  <a:lnTo>
                    <a:pt x="1239" y="2819"/>
                  </a:lnTo>
                  <a:lnTo>
                    <a:pt x="1178" y="2753"/>
                  </a:lnTo>
                  <a:lnTo>
                    <a:pt x="1098" y="2721"/>
                  </a:lnTo>
                  <a:lnTo>
                    <a:pt x="1037" y="2721"/>
                  </a:lnTo>
                  <a:lnTo>
                    <a:pt x="1007" y="2579"/>
                  </a:lnTo>
                  <a:lnTo>
                    <a:pt x="997" y="2514"/>
                  </a:lnTo>
                  <a:lnTo>
                    <a:pt x="967" y="2470"/>
                  </a:lnTo>
                  <a:lnTo>
                    <a:pt x="886" y="2460"/>
                  </a:lnTo>
                  <a:lnTo>
                    <a:pt x="806" y="2449"/>
                  </a:lnTo>
                  <a:lnTo>
                    <a:pt x="765" y="2438"/>
                  </a:lnTo>
                  <a:lnTo>
                    <a:pt x="755" y="2351"/>
                  </a:lnTo>
                  <a:lnTo>
                    <a:pt x="735" y="2307"/>
                  </a:lnTo>
                  <a:lnTo>
                    <a:pt x="715" y="2253"/>
                  </a:lnTo>
                  <a:lnTo>
                    <a:pt x="675" y="2209"/>
                  </a:lnTo>
                  <a:lnTo>
                    <a:pt x="635" y="2187"/>
                  </a:lnTo>
                  <a:lnTo>
                    <a:pt x="554" y="2100"/>
                  </a:lnTo>
                  <a:lnTo>
                    <a:pt x="534" y="2057"/>
                  </a:lnTo>
                  <a:lnTo>
                    <a:pt x="534" y="1959"/>
                  </a:lnTo>
                  <a:lnTo>
                    <a:pt x="524" y="1894"/>
                  </a:lnTo>
                  <a:lnTo>
                    <a:pt x="494" y="1839"/>
                  </a:lnTo>
                  <a:lnTo>
                    <a:pt x="443" y="1785"/>
                  </a:lnTo>
                  <a:lnTo>
                    <a:pt x="413" y="1741"/>
                  </a:lnTo>
                  <a:lnTo>
                    <a:pt x="393" y="1687"/>
                  </a:lnTo>
                  <a:lnTo>
                    <a:pt x="403" y="1632"/>
                  </a:lnTo>
                  <a:lnTo>
                    <a:pt x="403" y="1589"/>
                  </a:lnTo>
                  <a:lnTo>
                    <a:pt x="413" y="1545"/>
                  </a:lnTo>
                  <a:lnTo>
                    <a:pt x="433" y="1491"/>
                  </a:lnTo>
                  <a:lnTo>
                    <a:pt x="433" y="1447"/>
                  </a:lnTo>
                  <a:lnTo>
                    <a:pt x="463" y="1393"/>
                  </a:lnTo>
                  <a:lnTo>
                    <a:pt x="483" y="1349"/>
                  </a:lnTo>
                  <a:lnTo>
                    <a:pt x="494" y="1295"/>
                  </a:lnTo>
                  <a:lnTo>
                    <a:pt x="494" y="1252"/>
                  </a:lnTo>
                  <a:lnTo>
                    <a:pt x="483" y="1208"/>
                  </a:lnTo>
                  <a:lnTo>
                    <a:pt x="494" y="1164"/>
                  </a:lnTo>
                  <a:lnTo>
                    <a:pt x="524" y="1067"/>
                  </a:lnTo>
                  <a:lnTo>
                    <a:pt x="524" y="1023"/>
                  </a:lnTo>
                  <a:lnTo>
                    <a:pt x="524" y="936"/>
                  </a:lnTo>
                  <a:lnTo>
                    <a:pt x="524" y="871"/>
                  </a:lnTo>
                  <a:lnTo>
                    <a:pt x="514" y="805"/>
                  </a:lnTo>
                  <a:lnTo>
                    <a:pt x="524" y="762"/>
                  </a:lnTo>
                  <a:lnTo>
                    <a:pt x="544" y="707"/>
                  </a:lnTo>
                  <a:lnTo>
                    <a:pt x="534" y="642"/>
                  </a:lnTo>
                  <a:lnTo>
                    <a:pt x="524" y="599"/>
                  </a:lnTo>
                  <a:lnTo>
                    <a:pt x="514" y="555"/>
                  </a:lnTo>
                  <a:lnTo>
                    <a:pt x="554" y="522"/>
                  </a:lnTo>
                  <a:lnTo>
                    <a:pt x="584" y="479"/>
                  </a:lnTo>
                  <a:lnTo>
                    <a:pt x="594" y="435"/>
                  </a:lnTo>
                  <a:lnTo>
                    <a:pt x="665" y="392"/>
                  </a:lnTo>
                  <a:lnTo>
                    <a:pt x="725" y="305"/>
                  </a:lnTo>
                  <a:lnTo>
                    <a:pt x="786" y="239"/>
                  </a:lnTo>
                  <a:lnTo>
                    <a:pt x="826" y="218"/>
                  </a:lnTo>
                  <a:lnTo>
                    <a:pt x="856" y="174"/>
                  </a:lnTo>
                  <a:lnTo>
                    <a:pt x="856" y="131"/>
                  </a:lnTo>
                  <a:lnTo>
                    <a:pt x="876" y="76"/>
                  </a:lnTo>
                  <a:lnTo>
                    <a:pt x="917" y="44"/>
                  </a:lnTo>
                  <a:lnTo>
                    <a:pt x="957" y="0"/>
                  </a:lnTo>
                  <a:lnTo>
                    <a:pt x="917" y="11"/>
                  </a:lnTo>
                  <a:lnTo>
                    <a:pt x="856" y="22"/>
                  </a:lnTo>
                  <a:lnTo>
                    <a:pt x="796" y="44"/>
                  </a:lnTo>
                  <a:lnTo>
                    <a:pt x="765" y="87"/>
                  </a:lnTo>
                  <a:lnTo>
                    <a:pt x="776" y="131"/>
                  </a:lnTo>
                  <a:lnTo>
                    <a:pt x="755" y="174"/>
                  </a:lnTo>
                  <a:lnTo>
                    <a:pt x="755" y="218"/>
                  </a:lnTo>
                  <a:lnTo>
                    <a:pt x="826" y="229"/>
                  </a:lnTo>
                  <a:lnTo>
                    <a:pt x="786" y="272"/>
                  </a:lnTo>
                  <a:lnTo>
                    <a:pt x="745" y="305"/>
                  </a:lnTo>
                  <a:lnTo>
                    <a:pt x="705" y="348"/>
                  </a:lnTo>
                  <a:lnTo>
                    <a:pt x="665" y="424"/>
                  </a:lnTo>
                  <a:lnTo>
                    <a:pt x="624" y="435"/>
                  </a:lnTo>
                  <a:lnTo>
                    <a:pt x="584" y="468"/>
                  </a:lnTo>
                  <a:lnTo>
                    <a:pt x="544" y="479"/>
                  </a:lnTo>
                  <a:lnTo>
                    <a:pt x="534" y="522"/>
                  </a:lnTo>
                  <a:lnTo>
                    <a:pt x="534" y="566"/>
                  </a:lnTo>
                  <a:lnTo>
                    <a:pt x="494" y="620"/>
                  </a:lnTo>
                  <a:lnTo>
                    <a:pt x="483" y="664"/>
                  </a:lnTo>
                  <a:lnTo>
                    <a:pt x="483" y="707"/>
                  </a:lnTo>
                  <a:lnTo>
                    <a:pt x="483" y="620"/>
                  </a:lnTo>
                  <a:lnTo>
                    <a:pt x="473" y="511"/>
                  </a:lnTo>
                  <a:lnTo>
                    <a:pt x="463" y="446"/>
                  </a:lnTo>
                  <a:lnTo>
                    <a:pt x="453" y="403"/>
                  </a:lnTo>
                  <a:lnTo>
                    <a:pt x="443" y="348"/>
                  </a:lnTo>
                  <a:lnTo>
                    <a:pt x="413" y="305"/>
                  </a:lnTo>
                  <a:lnTo>
                    <a:pt x="383" y="261"/>
                  </a:lnTo>
                  <a:lnTo>
                    <a:pt x="383" y="218"/>
                  </a:lnTo>
                  <a:lnTo>
                    <a:pt x="353" y="174"/>
                  </a:lnTo>
                  <a:lnTo>
                    <a:pt x="312" y="141"/>
                  </a:lnTo>
                  <a:lnTo>
                    <a:pt x="302" y="98"/>
                  </a:lnTo>
                  <a:lnTo>
                    <a:pt x="262" y="76"/>
                  </a:lnTo>
                  <a:lnTo>
                    <a:pt x="222" y="76"/>
                  </a:lnTo>
                  <a:lnTo>
                    <a:pt x="181" y="33"/>
                  </a:lnTo>
                  <a:lnTo>
                    <a:pt x="141" y="11"/>
                  </a:lnTo>
                  <a:lnTo>
                    <a:pt x="101" y="0"/>
                  </a:lnTo>
                  <a:lnTo>
                    <a:pt x="60" y="11"/>
                  </a:lnTo>
                  <a:lnTo>
                    <a:pt x="20" y="11"/>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0" name="Freeform 5"/>
            <p:cNvSpPr>
              <a:spLocks/>
            </p:cNvSpPr>
            <p:nvPr/>
          </p:nvSpPr>
          <p:spPr bwMode="auto">
            <a:xfrm>
              <a:off x="522" y="3415"/>
              <a:ext cx="1965" cy="490"/>
            </a:xfrm>
            <a:custGeom>
              <a:avLst/>
              <a:gdLst>
                <a:gd name="T0" fmla="*/ 40 w 1965"/>
                <a:gd name="T1" fmla="*/ 43 h 490"/>
                <a:gd name="T2" fmla="*/ 141 w 1965"/>
                <a:gd name="T3" fmla="*/ 65 h 490"/>
                <a:gd name="T4" fmla="*/ 232 w 1965"/>
                <a:gd name="T5" fmla="*/ 76 h 490"/>
                <a:gd name="T6" fmla="*/ 363 w 1965"/>
                <a:gd name="T7" fmla="*/ 130 h 490"/>
                <a:gd name="T8" fmla="*/ 504 w 1965"/>
                <a:gd name="T9" fmla="*/ 130 h 490"/>
                <a:gd name="T10" fmla="*/ 604 w 1965"/>
                <a:gd name="T11" fmla="*/ 141 h 490"/>
                <a:gd name="T12" fmla="*/ 705 w 1965"/>
                <a:gd name="T13" fmla="*/ 196 h 490"/>
                <a:gd name="T14" fmla="*/ 765 w 1965"/>
                <a:gd name="T15" fmla="*/ 250 h 490"/>
                <a:gd name="T16" fmla="*/ 906 w 1965"/>
                <a:gd name="T17" fmla="*/ 261 h 490"/>
                <a:gd name="T18" fmla="*/ 1007 w 1965"/>
                <a:gd name="T19" fmla="*/ 261 h 490"/>
                <a:gd name="T20" fmla="*/ 1148 w 1965"/>
                <a:gd name="T21" fmla="*/ 250 h 490"/>
                <a:gd name="T22" fmla="*/ 1219 w 1965"/>
                <a:gd name="T23" fmla="*/ 304 h 490"/>
                <a:gd name="T24" fmla="*/ 1299 w 1965"/>
                <a:gd name="T25" fmla="*/ 315 h 490"/>
                <a:gd name="T26" fmla="*/ 1380 w 1965"/>
                <a:gd name="T27" fmla="*/ 380 h 490"/>
                <a:gd name="T28" fmla="*/ 1460 w 1965"/>
                <a:gd name="T29" fmla="*/ 424 h 490"/>
                <a:gd name="T30" fmla="*/ 1541 w 1965"/>
                <a:gd name="T31" fmla="*/ 446 h 490"/>
                <a:gd name="T32" fmla="*/ 1662 w 1965"/>
                <a:gd name="T33" fmla="*/ 446 h 490"/>
                <a:gd name="T34" fmla="*/ 1752 w 1965"/>
                <a:gd name="T35" fmla="*/ 456 h 490"/>
                <a:gd name="T36" fmla="*/ 1883 w 1965"/>
                <a:gd name="T37" fmla="*/ 467 h 490"/>
                <a:gd name="T38" fmla="*/ 1964 w 1965"/>
                <a:gd name="T39" fmla="*/ 489 h 490"/>
                <a:gd name="T40" fmla="*/ 1863 w 1965"/>
                <a:gd name="T41" fmla="*/ 467 h 490"/>
                <a:gd name="T42" fmla="*/ 1783 w 1965"/>
                <a:gd name="T43" fmla="*/ 446 h 490"/>
                <a:gd name="T44" fmla="*/ 1692 w 1965"/>
                <a:gd name="T45" fmla="*/ 446 h 490"/>
                <a:gd name="T46" fmla="*/ 1611 w 1965"/>
                <a:gd name="T47" fmla="*/ 402 h 490"/>
                <a:gd name="T48" fmla="*/ 1531 w 1965"/>
                <a:gd name="T49" fmla="*/ 413 h 490"/>
                <a:gd name="T50" fmla="*/ 1450 w 1965"/>
                <a:gd name="T51" fmla="*/ 369 h 490"/>
                <a:gd name="T52" fmla="*/ 1370 w 1965"/>
                <a:gd name="T53" fmla="*/ 348 h 490"/>
                <a:gd name="T54" fmla="*/ 1289 w 1965"/>
                <a:gd name="T55" fmla="*/ 272 h 490"/>
                <a:gd name="T56" fmla="*/ 1209 w 1965"/>
                <a:gd name="T57" fmla="*/ 283 h 490"/>
                <a:gd name="T58" fmla="*/ 1047 w 1965"/>
                <a:gd name="T59" fmla="*/ 130 h 490"/>
                <a:gd name="T60" fmla="*/ 927 w 1965"/>
                <a:gd name="T61" fmla="*/ 130 h 490"/>
                <a:gd name="T62" fmla="*/ 886 w 1965"/>
                <a:gd name="T63" fmla="*/ 228 h 490"/>
                <a:gd name="T64" fmla="*/ 806 w 1965"/>
                <a:gd name="T65" fmla="*/ 228 h 490"/>
                <a:gd name="T66" fmla="*/ 725 w 1965"/>
                <a:gd name="T67" fmla="*/ 196 h 490"/>
                <a:gd name="T68" fmla="*/ 624 w 1965"/>
                <a:gd name="T69" fmla="*/ 152 h 490"/>
                <a:gd name="T70" fmla="*/ 544 w 1965"/>
                <a:gd name="T71" fmla="*/ 109 h 490"/>
                <a:gd name="T72" fmla="*/ 443 w 1965"/>
                <a:gd name="T73" fmla="*/ 109 h 490"/>
                <a:gd name="T74" fmla="*/ 353 w 1965"/>
                <a:gd name="T75" fmla="*/ 76 h 490"/>
                <a:gd name="T76" fmla="*/ 262 w 1965"/>
                <a:gd name="T77" fmla="*/ 87 h 490"/>
                <a:gd name="T78" fmla="*/ 181 w 1965"/>
                <a:gd name="T79" fmla="*/ 43 h 490"/>
                <a:gd name="T80" fmla="*/ 101 w 1965"/>
                <a:gd name="T81" fmla="*/ 33 h 490"/>
                <a:gd name="T82" fmla="*/ 20 w 1965"/>
                <a:gd name="T83" fmla="*/ 11 h 4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5" h="490">
                  <a:moveTo>
                    <a:pt x="0" y="0"/>
                  </a:moveTo>
                  <a:lnTo>
                    <a:pt x="40" y="43"/>
                  </a:lnTo>
                  <a:lnTo>
                    <a:pt x="81" y="65"/>
                  </a:lnTo>
                  <a:lnTo>
                    <a:pt x="141" y="65"/>
                  </a:lnTo>
                  <a:lnTo>
                    <a:pt x="181" y="76"/>
                  </a:lnTo>
                  <a:lnTo>
                    <a:pt x="232" y="76"/>
                  </a:lnTo>
                  <a:lnTo>
                    <a:pt x="272" y="109"/>
                  </a:lnTo>
                  <a:lnTo>
                    <a:pt x="363" y="130"/>
                  </a:lnTo>
                  <a:lnTo>
                    <a:pt x="443" y="130"/>
                  </a:lnTo>
                  <a:lnTo>
                    <a:pt x="504" y="130"/>
                  </a:lnTo>
                  <a:lnTo>
                    <a:pt x="544" y="130"/>
                  </a:lnTo>
                  <a:lnTo>
                    <a:pt x="604" y="141"/>
                  </a:lnTo>
                  <a:lnTo>
                    <a:pt x="665" y="152"/>
                  </a:lnTo>
                  <a:lnTo>
                    <a:pt x="705" y="196"/>
                  </a:lnTo>
                  <a:lnTo>
                    <a:pt x="725" y="239"/>
                  </a:lnTo>
                  <a:lnTo>
                    <a:pt x="765" y="250"/>
                  </a:lnTo>
                  <a:lnTo>
                    <a:pt x="816" y="250"/>
                  </a:lnTo>
                  <a:lnTo>
                    <a:pt x="906" y="261"/>
                  </a:lnTo>
                  <a:lnTo>
                    <a:pt x="967" y="250"/>
                  </a:lnTo>
                  <a:lnTo>
                    <a:pt x="1007" y="261"/>
                  </a:lnTo>
                  <a:lnTo>
                    <a:pt x="1068" y="261"/>
                  </a:lnTo>
                  <a:lnTo>
                    <a:pt x="1148" y="250"/>
                  </a:lnTo>
                  <a:lnTo>
                    <a:pt x="1188" y="261"/>
                  </a:lnTo>
                  <a:lnTo>
                    <a:pt x="1219" y="304"/>
                  </a:lnTo>
                  <a:lnTo>
                    <a:pt x="1259" y="326"/>
                  </a:lnTo>
                  <a:lnTo>
                    <a:pt x="1299" y="315"/>
                  </a:lnTo>
                  <a:lnTo>
                    <a:pt x="1340" y="348"/>
                  </a:lnTo>
                  <a:lnTo>
                    <a:pt x="1380" y="380"/>
                  </a:lnTo>
                  <a:lnTo>
                    <a:pt x="1420" y="402"/>
                  </a:lnTo>
                  <a:lnTo>
                    <a:pt x="1460" y="424"/>
                  </a:lnTo>
                  <a:lnTo>
                    <a:pt x="1501" y="446"/>
                  </a:lnTo>
                  <a:lnTo>
                    <a:pt x="1541" y="446"/>
                  </a:lnTo>
                  <a:lnTo>
                    <a:pt x="1622" y="446"/>
                  </a:lnTo>
                  <a:lnTo>
                    <a:pt x="1662" y="446"/>
                  </a:lnTo>
                  <a:lnTo>
                    <a:pt x="1712" y="456"/>
                  </a:lnTo>
                  <a:lnTo>
                    <a:pt x="1752" y="456"/>
                  </a:lnTo>
                  <a:lnTo>
                    <a:pt x="1843" y="456"/>
                  </a:lnTo>
                  <a:lnTo>
                    <a:pt x="1883" y="467"/>
                  </a:lnTo>
                  <a:lnTo>
                    <a:pt x="1924" y="489"/>
                  </a:lnTo>
                  <a:lnTo>
                    <a:pt x="1964" y="489"/>
                  </a:lnTo>
                  <a:lnTo>
                    <a:pt x="1914" y="467"/>
                  </a:lnTo>
                  <a:lnTo>
                    <a:pt x="1863" y="467"/>
                  </a:lnTo>
                  <a:lnTo>
                    <a:pt x="1823" y="446"/>
                  </a:lnTo>
                  <a:lnTo>
                    <a:pt x="1783" y="446"/>
                  </a:lnTo>
                  <a:lnTo>
                    <a:pt x="1742" y="446"/>
                  </a:lnTo>
                  <a:lnTo>
                    <a:pt x="1692" y="446"/>
                  </a:lnTo>
                  <a:lnTo>
                    <a:pt x="1652" y="413"/>
                  </a:lnTo>
                  <a:lnTo>
                    <a:pt x="1611" y="402"/>
                  </a:lnTo>
                  <a:lnTo>
                    <a:pt x="1571" y="402"/>
                  </a:lnTo>
                  <a:lnTo>
                    <a:pt x="1531" y="413"/>
                  </a:lnTo>
                  <a:lnTo>
                    <a:pt x="1491" y="402"/>
                  </a:lnTo>
                  <a:lnTo>
                    <a:pt x="1450" y="369"/>
                  </a:lnTo>
                  <a:lnTo>
                    <a:pt x="1410" y="348"/>
                  </a:lnTo>
                  <a:lnTo>
                    <a:pt x="1370" y="348"/>
                  </a:lnTo>
                  <a:lnTo>
                    <a:pt x="1329" y="304"/>
                  </a:lnTo>
                  <a:lnTo>
                    <a:pt x="1289" y="272"/>
                  </a:lnTo>
                  <a:lnTo>
                    <a:pt x="1249" y="261"/>
                  </a:lnTo>
                  <a:lnTo>
                    <a:pt x="1209" y="283"/>
                  </a:lnTo>
                  <a:lnTo>
                    <a:pt x="1128" y="196"/>
                  </a:lnTo>
                  <a:lnTo>
                    <a:pt x="1047" y="130"/>
                  </a:lnTo>
                  <a:lnTo>
                    <a:pt x="1007" y="120"/>
                  </a:lnTo>
                  <a:lnTo>
                    <a:pt x="927" y="130"/>
                  </a:lnTo>
                  <a:lnTo>
                    <a:pt x="917" y="185"/>
                  </a:lnTo>
                  <a:lnTo>
                    <a:pt x="886" y="228"/>
                  </a:lnTo>
                  <a:lnTo>
                    <a:pt x="846" y="239"/>
                  </a:lnTo>
                  <a:lnTo>
                    <a:pt x="806" y="228"/>
                  </a:lnTo>
                  <a:lnTo>
                    <a:pt x="765" y="206"/>
                  </a:lnTo>
                  <a:lnTo>
                    <a:pt x="725" y="196"/>
                  </a:lnTo>
                  <a:lnTo>
                    <a:pt x="675" y="152"/>
                  </a:lnTo>
                  <a:lnTo>
                    <a:pt x="624" y="152"/>
                  </a:lnTo>
                  <a:lnTo>
                    <a:pt x="584" y="141"/>
                  </a:lnTo>
                  <a:lnTo>
                    <a:pt x="544" y="109"/>
                  </a:lnTo>
                  <a:lnTo>
                    <a:pt x="483" y="109"/>
                  </a:lnTo>
                  <a:lnTo>
                    <a:pt x="443" y="109"/>
                  </a:lnTo>
                  <a:lnTo>
                    <a:pt x="403" y="109"/>
                  </a:lnTo>
                  <a:lnTo>
                    <a:pt x="353" y="76"/>
                  </a:lnTo>
                  <a:lnTo>
                    <a:pt x="312" y="65"/>
                  </a:lnTo>
                  <a:lnTo>
                    <a:pt x="262" y="87"/>
                  </a:lnTo>
                  <a:lnTo>
                    <a:pt x="222" y="87"/>
                  </a:lnTo>
                  <a:lnTo>
                    <a:pt x="181" y="43"/>
                  </a:lnTo>
                  <a:lnTo>
                    <a:pt x="141" y="33"/>
                  </a:lnTo>
                  <a:lnTo>
                    <a:pt x="101" y="33"/>
                  </a:lnTo>
                  <a:lnTo>
                    <a:pt x="60" y="43"/>
                  </a:lnTo>
                  <a:lnTo>
                    <a:pt x="20" y="11"/>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1" name="Freeform 6"/>
            <p:cNvSpPr>
              <a:spLocks/>
            </p:cNvSpPr>
            <p:nvPr/>
          </p:nvSpPr>
          <p:spPr bwMode="auto">
            <a:xfrm>
              <a:off x="4384" y="399"/>
              <a:ext cx="1045" cy="1764"/>
            </a:xfrm>
            <a:custGeom>
              <a:avLst/>
              <a:gdLst>
                <a:gd name="T0" fmla="*/ 1004 w 1042"/>
                <a:gd name="T1" fmla="*/ 76 h 1764"/>
                <a:gd name="T2" fmla="*/ 934 w 1042"/>
                <a:gd name="T3" fmla="*/ 152 h 1764"/>
                <a:gd name="T4" fmla="*/ 844 w 1042"/>
                <a:gd name="T5" fmla="*/ 131 h 1764"/>
                <a:gd name="T6" fmla="*/ 763 w 1042"/>
                <a:gd name="T7" fmla="*/ 152 h 1764"/>
                <a:gd name="T8" fmla="*/ 703 w 1042"/>
                <a:gd name="T9" fmla="*/ 229 h 1764"/>
                <a:gd name="T10" fmla="*/ 622 w 1042"/>
                <a:gd name="T11" fmla="*/ 250 h 1764"/>
                <a:gd name="T12" fmla="*/ 542 w 1042"/>
                <a:gd name="T13" fmla="*/ 283 h 1764"/>
                <a:gd name="T14" fmla="*/ 452 w 1042"/>
                <a:gd name="T15" fmla="*/ 348 h 1764"/>
                <a:gd name="T16" fmla="*/ 392 w 1042"/>
                <a:gd name="T17" fmla="*/ 435 h 1764"/>
                <a:gd name="T18" fmla="*/ 352 w 1042"/>
                <a:gd name="T19" fmla="*/ 511 h 1764"/>
                <a:gd name="T20" fmla="*/ 311 w 1042"/>
                <a:gd name="T21" fmla="*/ 599 h 1764"/>
                <a:gd name="T22" fmla="*/ 231 w 1042"/>
                <a:gd name="T23" fmla="*/ 599 h 1764"/>
                <a:gd name="T24" fmla="*/ 141 w 1042"/>
                <a:gd name="T25" fmla="*/ 653 h 1764"/>
                <a:gd name="T26" fmla="*/ 60 w 1042"/>
                <a:gd name="T27" fmla="*/ 653 h 1764"/>
                <a:gd name="T28" fmla="*/ 0 w 1042"/>
                <a:gd name="T29" fmla="*/ 707 h 1764"/>
                <a:gd name="T30" fmla="*/ 81 w 1042"/>
                <a:gd name="T31" fmla="*/ 729 h 1764"/>
                <a:gd name="T32" fmla="*/ 141 w 1042"/>
                <a:gd name="T33" fmla="*/ 816 h 1764"/>
                <a:gd name="T34" fmla="*/ 231 w 1042"/>
                <a:gd name="T35" fmla="*/ 816 h 1764"/>
                <a:gd name="T36" fmla="*/ 311 w 1042"/>
                <a:gd name="T37" fmla="*/ 860 h 1764"/>
                <a:gd name="T38" fmla="*/ 392 w 1042"/>
                <a:gd name="T39" fmla="*/ 914 h 1764"/>
                <a:gd name="T40" fmla="*/ 472 w 1042"/>
                <a:gd name="T41" fmla="*/ 914 h 1764"/>
                <a:gd name="T42" fmla="*/ 542 w 1042"/>
                <a:gd name="T43" fmla="*/ 882 h 1764"/>
                <a:gd name="T44" fmla="*/ 602 w 1042"/>
                <a:gd name="T45" fmla="*/ 816 h 1764"/>
                <a:gd name="T46" fmla="*/ 673 w 1042"/>
                <a:gd name="T47" fmla="*/ 784 h 1764"/>
                <a:gd name="T48" fmla="*/ 723 w 1042"/>
                <a:gd name="T49" fmla="*/ 871 h 1764"/>
                <a:gd name="T50" fmla="*/ 753 w 1042"/>
                <a:gd name="T51" fmla="*/ 958 h 1764"/>
                <a:gd name="T52" fmla="*/ 814 w 1042"/>
                <a:gd name="T53" fmla="*/ 1088 h 1764"/>
                <a:gd name="T54" fmla="*/ 864 w 1042"/>
                <a:gd name="T55" fmla="*/ 1186 h 1764"/>
                <a:gd name="T56" fmla="*/ 903 w 1042"/>
                <a:gd name="T57" fmla="*/ 1273 h 1764"/>
                <a:gd name="T58" fmla="*/ 934 w 1042"/>
                <a:gd name="T59" fmla="*/ 1360 h 1764"/>
                <a:gd name="T60" fmla="*/ 944 w 1042"/>
                <a:gd name="T61" fmla="*/ 1447 h 1764"/>
                <a:gd name="T62" fmla="*/ 984 w 1042"/>
                <a:gd name="T63" fmla="*/ 1534 h 1764"/>
                <a:gd name="T64" fmla="*/ 1004 w 1042"/>
                <a:gd name="T65" fmla="*/ 1622 h 1764"/>
                <a:gd name="T66" fmla="*/ 1044 w 1042"/>
                <a:gd name="T67" fmla="*/ 1709 h 1764"/>
                <a:gd name="T68" fmla="*/ 1068 w 1042"/>
                <a:gd name="T69" fmla="*/ 1763 h 17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2" h="1764">
                  <a:moveTo>
                    <a:pt x="1038" y="0"/>
                  </a:moveTo>
                  <a:lnTo>
                    <a:pt x="977" y="76"/>
                  </a:lnTo>
                  <a:lnTo>
                    <a:pt x="937" y="109"/>
                  </a:lnTo>
                  <a:lnTo>
                    <a:pt x="907" y="152"/>
                  </a:lnTo>
                  <a:lnTo>
                    <a:pt x="866" y="131"/>
                  </a:lnTo>
                  <a:lnTo>
                    <a:pt x="826" y="131"/>
                  </a:lnTo>
                  <a:lnTo>
                    <a:pt x="786" y="131"/>
                  </a:lnTo>
                  <a:lnTo>
                    <a:pt x="745" y="152"/>
                  </a:lnTo>
                  <a:lnTo>
                    <a:pt x="725" y="196"/>
                  </a:lnTo>
                  <a:lnTo>
                    <a:pt x="685" y="229"/>
                  </a:lnTo>
                  <a:lnTo>
                    <a:pt x="645" y="229"/>
                  </a:lnTo>
                  <a:lnTo>
                    <a:pt x="604" y="250"/>
                  </a:lnTo>
                  <a:lnTo>
                    <a:pt x="564" y="283"/>
                  </a:lnTo>
                  <a:lnTo>
                    <a:pt x="524" y="283"/>
                  </a:lnTo>
                  <a:lnTo>
                    <a:pt x="484" y="305"/>
                  </a:lnTo>
                  <a:lnTo>
                    <a:pt x="443" y="348"/>
                  </a:lnTo>
                  <a:lnTo>
                    <a:pt x="413" y="392"/>
                  </a:lnTo>
                  <a:lnTo>
                    <a:pt x="383" y="435"/>
                  </a:lnTo>
                  <a:lnTo>
                    <a:pt x="343" y="446"/>
                  </a:lnTo>
                  <a:lnTo>
                    <a:pt x="343" y="511"/>
                  </a:lnTo>
                  <a:lnTo>
                    <a:pt x="332" y="555"/>
                  </a:lnTo>
                  <a:lnTo>
                    <a:pt x="302" y="599"/>
                  </a:lnTo>
                  <a:lnTo>
                    <a:pt x="262" y="609"/>
                  </a:lnTo>
                  <a:lnTo>
                    <a:pt x="222" y="599"/>
                  </a:lnTo>
                  <a:lnTo>
                    <a:pt x="181" y="609"/>
                  </a:lnTo>
                  <a:lnTo>
                    <a:pt x="141" y="653"/>
                  </a:lnTo>
                  <a:lnTo>
                    <a:pt x="101" y="664"/>
                  </a:lnTo>
                  <a:lnTo>
                    <a:pt x="60" y="653"/>
                  </a:lnTo>
                  <a:lnTo>
                    <a:pt x="20" y="664"/>
                  </a:lnTo>
                  <a:lnTo>
                    <a:pt x="0" y="707"/>
                  </a:lnTo>
                  <a:lnTo>
                    <a:pt x="40" y="729"/>
                  </a:lnTo>
                  <a:lnTo>
                    <a:pt x="81" y="729"/>
                  </a:lnTo>
                  <a:lnTo>
                    <a:pt x="121" y="773"/>
                  </a:lnTo>
                  <a:lnTo>
                    <a:pt x="141" y="816"/>
                  </a:lnTo>
                  <a:lnTo>
                    <a:pt x="181" y="816"/>
                  </a:lnTo>
                  <a:lnTo>
                    <a:pt x="222" y="816"/>
                  </a:lnTo>
                  <a:lnTo>
                    <a:pt x="262" y="827"/>
                  </a:lnTo>
                  <a:lnTo>
                    <a:pt x="302" y="860"/>
                  </a:lnTo>
                  <a:lnTo>
                    <a:pt x="343" y="903"/>
                  </a:lnTo>
                  <a:lnTo>
                    <a:pt x="383" y="914"/>
                  </a:lnTo>
                  <a:lnTo>
                    <a:pt x="423" y="914"/>
                  </a:lnTo>
                  <a:lnTo>
                    <a:pt x="463" y="914"/>
                  </a:lnTo>
                  <a:lnTo>
                    <a:pt x="504" y="925"/>
                  </a:lnTo>
                  <a:lnTo>
                    <a:pt x="524" y="882"/>
                  </a:lnTo>
                  <a:lnTo>
                    <a:pt x="544" y="838"/>
                  </a:lnTo>
                  <a:lnTo>
                    <a:pt x="584" y="816"/>
                  </a:lnTo>
                  <a:lnTo>
                    <a:pt x="615" y="773"/>
                  </a:lnTo>
                  <a:lnTo>
                    <a:pt x="655" y="784"/>
                  </a:lnTo>
                  <a:lnTo>
                    <a:pt x="675" y="827"/>
                  </a:lnTo>
                  <a:lnTo>
                    <a:pt x="705" y="871"/>
                  </a:lnTo>
                  <a:lnTo>
                    <a:pt x="715" y="914"/>
                  </a:lnTo>
                  <a:lnTo>
                    <a:pt x="735" y="958"/>
                  </a:lnTo>
                  <a:lnTo>
                    <a:pt x="776" y="1045"/>
                  </a:lnTo>
                  <a:lnTo>
                    <a:pt x="796" y="1088"/>
                  </a:lnTo>
                  <a:lnTo>
                    <a:pt x="796" y="1132"/>
                  </a:lnTo>
                  <a:lnTo>
                    <a:pt x="846" y="1186"/>
                  </a:lnTo>
                  <a:lnTo>
                    <a:pt x="876" y="1230"/>
                  </a:lnTo>
                  <a:lnTo>
                    <a:pt x="876" y="1273"/>
                  </a:lnTo>
                  <a:lnTo>
                    <a:pt x="887" y="1317"/>
                  </a:lnTo>
                  <a:lnTo>
                    <a:pt x="907" y="1360"/>
                  </a:lnTo>
                  <a:lnTo>
                    <a:pt x="917" y="1404"/>
                  </a:lnTo>
                  <a:lnTo>
                    <a:pt x="917" y="1447"/>
                  </a:lnTo>
                  <a:lnTo>
                    <a:pt x="917" y="1491"/>
                  </a:lnTo>
                  <a:lnTo>
                    <a:pt x="957" y="1534"/>
                  </a:lnTo>
                  <a:lnTo>
                    <a:pt x="977" y="1578"/>
                  </a:lnTo>
                  <a:lnTo>
                    <a:pt x="977" y="1622"/>
                  </a:lnTo>
                  <a:lnTo>
                    <a:pt x="1017" y="1665"/>
                  </a:lnTo>
                  <a:lnTo>
                    <a:pt x="1017" y="1709"/>
                  </a:lnTo>
                  <a:lnTo>
                    <a:pt x="1038" y="1748"/>
                  </a:lnTo>
                  <a:lnTo>
                    <a:pt x="1041" y="1763"/>
                  </a:lnTo>
                  <a:lnTo>
                    <a:pt x="1038" y="0"/>
                  </a:lnTo>
                </a:path>
              </a:pathLst>
            </a:custGeom>
            <a:solidFill>
              <a:srgbClr val="656565"/>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2" name="Freeform 7"/>
            <p:cNvSpPr>
              <a:spLocks/>
            </p:cNvSpPr>
            <p:nvPr/>
          </p:nvSpPr>
          <p:spPr bwMode="auto">
            <a:xfrm>
              <a:off x="502" y="1226"/>
              <a:ext cx="4885" cy="1403"/>
            </a:xfrm>
            <a:custGeom>
              <a:avLst/>
              <a:gdLst>
                <a:gd name="T0" fmla="*/ 151 w 4882"/>
                <a:gd name="T1" fmla="*/ 54 h 1403"/>
                <a:gd name="T2" fmla="*/ 282 w 4882"/>
                <a:gd name="T3" fmla="*/ 250 h 1403"/>
                <a:gd name="T4" fmla="*/ 524 w 4882"/>
                <a:gd name="T5" fmla="*/ 261 h 1403"/>
                <a:gd name="T6" fmla="*/ 686 w 4882"/>
                <a:gd name="T7" fmla="*/ 467 h 1403"/>
                <a:gd name="T8" fmla="*/ 766 w 4882"/>
                <a:gd name="T9" fmla="*/ 706 h 1403"/>
                <a:gd name="T10" fmla="*/ 927 w 4882"/>
                <a:gd name="T11" fmla="*/ 739 h 1403"/>
                <a:gd name="T12" fmla="*/ 1017 w 4882"/>
                <a:gd name="T13" fmla="*/ 815 h 1403"/>
                <a:gd name="T14" fmla="*/ 1219 w 4882"/>
                <a:gd name="T15" fmla="*/ 869 h 1403"/>
                <a:gd name="T16" fmla="*/ 1340 w 4882"/>
                <a:gd name="T17" fmla="*/ 772 h 1403"/>
                <a:gd name="T18" fmla="*/ 1421 w 4882"/>
                <a:gd name="T19" fmla="*/ 565 h 1403"/>
                <a:gd name="T20" fmla="*/ 1300 w 4882"/>
                <a:gd name="T21" fmla="*/ 359 h 1403"/>
                <a:gd name="T22" fmla="*/ 1421 w 4882"/>
                <a:gd name="T23" fmla="*/ 163 h 1403"/>
                <a:gd name="T24" fmla="*/ 1612 w 4882"/>
                <a:gd name="T25" fmla="*/ 206 h 1403"/>
                <a:gd name="T26" fmla="*/ 1794 w 4882"/>
                <a:gd name="T27" fmla="*/ 250 h 1403"/>
                <a:gd name="T28" fmla="*/ 1976 w 4882"/>
                <a:gd name="T29" fmla="*/ 250 h 1403"/>
                <a:gd name="T30" fmla="*/ 2097 w 4882"/>
                <a:gd name="T31" fmla="*/ 217 h 1403"/>
                <a:gd name="T32" fmla="*/ 2228 w 4882"/>
                <a:gd name="T33" fmla="*/ 120 h 1403"/>
                <a:gd name="T34" fmla="*/ 2429 w 4882"/>
                <a:gd name="T35" fmla="*/ 261 h 1403"/>
                <a:gd name="T36" fmla="*/ 2630 w 4882"/>
                <a:gd name="T37" fmla="*/ 348 h 1403"/>
                <a:gd name="T38" fmla="*/ 2801 w 4882"/>
                <a:gd name="T39" fmla="*/ 478 h 1403"/>
                <a:gd name="T40" fmla="*/ 3003 w 4882"/>
                <a:gd name="T41" fmla="*/ 576 h 1403"/>
                <a:gd name="T42" fmla="*/ 3195 w 4882"/>
                <a:gd name="T43" fmla="*/ 652 h 1403"/>
                <a:gd name="T44" fmla="*/ 3396 w 4882"/>
                <a:gd name="T45" fmla="*/ 772 h 1403"/>
                <a:gd name="T46" fmla="*/ 3598 w 4882"/>
                <a:gd name="T47" fmla="*/ 706 h 1403"/>
                <a:gd name="T48" fmla="*/ 3800 w 4882"/>
                <a:gd name="T49" fmla="*/ 772 h 1403"/>
                <a:gd name="T50" fmla="*/ 4001 w 4882"/>
                <a:gd name="T51" fmla="*/ 706 h 1403"/>
                <a:gd name="T52" fmla="*/ 4222 w 4882"/>
                <a:gd name="T53" fmla="*/ 696 h 1403"/>
                <a:gd name="T54" fmla="*/ 4424 w 4882"/>
                <a:gd name="T55" fmla="*/ 783 h 1403"/>
                <a:gd name="T56" fmla="*/ 4626 w 4882"/>
                <a:gd name="T57" fmla="*/ 783 h 1403"/>
                <a:gd name="T58" fmla="*/ 4827 w 4882"/>
                <a:gd name="T59" fmla="*/ 761 h 1403"/>
                <a:gd name="T60" fmla="*/ 4787 w 4882"/>
                <a:gd name="T61" fmla="*/ 848 h 1403"/>
                <a:gd name="T62" fmla="*/ 4525 w 4882"/>
                <a:gd name="T63" fmla="*/ 924 h 1403"/>
                <a:gd name="T64" fmla="*/ 4323 w 4882"/>
                <a:gd name="T65" fmla="*/ 978 h 1403"/>
                <a:gd name="T66" fmla="*/ 4303 w 4882"/>
                <a:gd name="T67" fmla="*/ 1130 h 1403"/>
                <a:gd name="T68" fmla="*/ 4192 w 4882"/>
                <a:gd name="T69" fmla="*/ 1293 h 1403"/>
                <a:gd name="T70" fmla="*/ 3951 w 4882"/>
                <a:gd name="T71" fmla="*/ 1337 h 1403"/>
                <a:gd name="T72" fmla="*/ 3638 w 4882"/>
                <a:gd name="T73" fmla="*/ 1185 h 1403"/>
                <a:gd name="T74" fmla="*/ 3427 w 4882"/>
                <a:gd name="T75" fmla="*/ 1011 h 1403"/>
                <a:gd name="T76" fmla="*/ 3195 w 4882"/>
                <a:gd name="T77" fmla="*/ 978 h 1403"/>
                <a:gd name="T78" fmla="*/ 2973 w 4882"/>
                <a:gd name="T79" fmla="*/ 859 h 1403"/>
                <a:gd name="T80" fmla="*/ 2721 w 4882"/>
                <a:gd name="T81" fmla="*/ 848 h 1403"/>
                <a:gd name="T82" fmla="*/ 2489 w 4882"/>
                <a:gd name="T83" fmla="*/ 924 h 1403"/>
                <a:gd name="T84" fmla="*/ 2248 w 4882"/>
                <a:gd name="T85" fmla="*/ 859 h 1403"/>
                <a:gd name="T86" fmla="*/ 2036 w 4882"/>
                <a:gd name="T87" fmla="*/ 772 h 1403"/>
                <a:gd name="T88" fmla="*/ 1935 w 4882"/>
                <a:gd name="T89" fmla="*/ 946 h 1403"/>
                <a:gd name="T90" fmla="*/ 1925 w 4882"/>
                <a:gd name="T91" fmla="*/ 1163 h 1403"/>
                <a:gd name="T92" fmla="*/ 1814 w 4882"/>
                <a:gd name="T93" fmla="*/ 1359 h 1403"/>
                <a:gd name="T94" fmla="*/ 1602 w 4882"/>
                <a:gd name="T95" fmla="*/ 1402 h 1403"/>
                <a:gd name="T96" fmla="*/ 1391 w 4882"/>
                <a:gd name="T97" fmla="*/ 1326 h 1403"/>
                <a:gd name="T98" fmla="*/ 1189 w 4882"/>
                <a:gd name="T99" fmla="*/ 1239 h 1403"/>
                <a:gd name="T100" fmla="*/ 987 w 4882"/>
                <a:gd name="T101" fmla="*/ 1217 h 1403"/>
                <a:gd name="T102" fmla="*/ 777 w 4882"/>
                <a:gd name="T103" fmla="*/ 1337 h 1403"/>
                <a:gd name="T104" fmla="*/ 625 w 4882"/>
                <a:gd name="T105" fmla="*/ 1250 h 1403"/>
                <a:gd name="T106" fmla="*/ 504 w 4882"/>
                <a:gd name="T107" fmla="*/ 1087 h 1403"/>
                <a:gd name="T108" fmla="*/ 373 w 4882"/>
                <a:gd name="T109" fmla="*/ 902 h 1403"/>
                <a:gd name="T110" fmla="*/ 182 w 4882"/>
                <a:gd name="T111" fmla="*/ 783 h 1403"/>
                <a:gd name="T112" fmla="*/ 121 w 4882"/>
                <a:gd name="T113" fmla="*/ 598 h 1403"/>
                <a:gd name="T114" fmla="*/ 61 w 4882"/>
                <a:gd name="T115" fmla="*/ 413 h 1403"/>
                <a:gd name="T116" fmla="*/ 61 w 4882"/>
                <a:gd name="T117" fmla="*/ 196 h 1403"/>
                <a:gd name="T118" fmla="*/ 0 w 4882"/>
                <a:gd name="T119" fmla="*/ 0 h 14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82" h="1403">
                  <a:moveTo>
                    <a:pt x="0" y="0"/>
                  </a:moveTo>
                  <a:lnTo>
                    <a:pt x="40" y="22"/>
                  </a:lnTo>
                  <a:lnTo>
                    <a:pt x="81" y="33"/>
                  </a:lnTo>
                  <a:lnTo>
                    <a:pt x="121" y="11"/>
                  </a:lnTo>
                  <a:lnTo>
                    <a:pt x="151" y="54"/>
                  </a:lnTo>
                  <a:lnTo>
                    <a:pt x="192" y="76"/>
                  </a:lnTo>
                  <a:lnTo>
                    <a:pt x="222" y="120"/>
                  </a:lnTo>
                  <a:lnTo>
                    <a:pt x="242" y="163"/>
                  </a:lnTo>
                  <a:lnTo>
                    <a:pt x="252" y="206"/>
                  </a:lnTo>
                  <a:lnTo>
                    <a:pt x="282" y="250"/>
                  </a:lnTo>
                  <a:lnTo>
                    <a:pt x="323" y="272"/>
                  </a:lnTo>
                  <a:lnTo>
                    <a:pt x="363" y="272"/>
                  </a:lnTo>
                  <a:lnTo>
                    <a:pt x="403" y="250"/>
                  </a:lnTo>
                  <a:lnTo>
                    <a:pt x="484" y="250"/>
                  </a:lnTo>
                  <a:lnTo>
                    <a:pt x="524" y="261"/>
                  </a:lnTo>
                  <a:lnTo>
                    <a:pt x="565" y="304"/>
                  </a:lnTo>
                  <a:lnTo>
                    <a:pt x="595" y="348"/>
                  </a:lnTo>
                  <a:lnTo>
                    <a:pt x="635" y="380"/>
                  </a:lnTo>
                  <a:lnTo>
                    <a:pt x="666" y="424"/>
                  </a:lnTo>
                  <a:lnTo>
                    <a:pt x="686" y="467"/>
                  </a:lnTo>
                  <a:lnTo>
                    <a:pt x="686" y="511"/>
                  </a:lnTo>
                  <a:lnTo>
                    <a:pt x="686" y="554"/>
                  </a:lnTo>
                  <a:lnTo>
                    <a:pt x="706" y="609"/>
                  </a:lnTo>
                  <a:lnTo>
                    <a:pt x="726" y="663"/>
                  </a:lnTo>
                  <a:lnTo>
                    <a:pt x="766" y="706"/>
                  </a:lnTo>
                  <a:lnTo>
                    <a:pt x="807" y="717"/>
                  </a:lnTo>
                  <a:lnTo>
                    <a:pt x="847" y="674"/>
                  </a:lnTo>
                  <a:lnTo>
                    <a:pt x="887" y="652"/>
                  </a:lnTo>
                  <a:lnTo>
                    <a:pt x="908" y="696"/>
                  </a:lnTo>
                  <a:lnTo>
                    <a:pt x="918" y="739"/>
                  </a:lnTo>
                  <a:lnTo>
                    <a:pt x="898" y="783"/>
                  </a:lnTo>
                  <a:lnTo>
                    <a:pt x="887" y="826"/>
                  </a:lnTo>
                  <a:lnTo>
                    <a:pt x="928" y="869"/>
                  </a:lnTo>
                  <a:lnTo>
                    <a:pt x="968" y="848"/>
                  </a:lnTo>
                  <a:lnTo>
                    <a:pt x="1008" y="815"/>
                  </a:lnTo>
                  <a:lnTo>
                    <a:pt x="1049" y="826"/>
                  </a:lnTo>
                  <a:lnTo>
                    <a:pt x="1089" y="848"/>
                  </a:lnTo>
                  <a:lnTo>
                    <a:pt x="1129" y="848"/>
                  </a:lnTo>
                  <a:lnTo>
                    <a:pt x="1170" y="859"/>
                  </a:lnTo>
                  <a:lnTo>
                    <a:pt x="1210" y="869"/>
                  </a:lnTo>
                  <a:lnTo>
                    <a:pt x="1220" y="826"/>
                  </a:lnTo>
                  <a:lnTo>
                    <a:pt x="1261" y="815"/>
                  </a:lnTo>
                  <a:lnTo>
                    <a:pt x="1301" y="826"/>
                  </a:lnTo>
                  <a:lnTo>
                    <a:pt x="1341" y="815"/>
                  </a:lnTo>
                  <a:lnTo>
                    <a:pt x="1331" y="772"/>
                  </a:lnTo>
                  <a:lnTo>
                    <a:pt x="1331" y="728"/>
                  </a:lnTo>
                  <a:lnTo>
                    <a:pt x="1372" y="696"/>
                  </a:lnTo>
                  <a:lnTo>
                    <a:pt x="1392" y="652"/>
                  </a:lnTo>
                  <a:lnTo>
                    <a:pt x="1382" y="609"/>
                  </a:lnTo>
                  <a:lnTo>
                    <a:pt x="1412" y="565"/>
                  </a:lnTo>
                  <a:lnTo>
                    <a:pt x="1412" y="522"/>
                  </a:lnTo>
                  <a:lnTo>
                    <a:pt x="1372" y="500"/>
                  </a:lnTo>
                  <a:lnTo>
                    <a:pt x="1331" y="446"/>
                  </a:lnTo>
                  <a:lnTo>
                    <a:pt x="1301" y="402"/>
                  </a:lnTo>
                  <a:lnTo>
                    <a:pt x="1291" y="359"/>
                  </a:lnTo>
                  <a:lnTo>
                    <a:pt x="1291" y="315"/>
                  </a:lnTo>
                  <a:lnTo>
                    <a:pt x="1301" y="272"/>
                  </a:lnTo>
                  <a:lnTo>
                    <a:pt x="1341" y="228"/>
                  </a:lnTo>
                  <a:lnTo>
                    <a:pt x="1372" y="185"/>
                  </a:lnTo>
                  <a:lnTo>
                    <a:pt x="1412" y="163"/>
                  </a:lnTo>
                  <a:lnTo>
                    <a:pt x="1442" y="206"/>
                  </a:lnTo>
                  <a:lnTo>
                    <a:pt x="1482" y="217"/>
                  </a:lnTo>
                  <a:lnTo>
                    <a:pt x="1523" y="206"/>
                  </a:lnTo>
                  <a:lnTo>
                    <a:pt x="1563" y="206"/>
                  </a:lnTo>
                  <a:lnTo>
                    <a:pt x="1603" y="206"/>
                  </a:lnTo>
                  <a:lnTo>
                    <a:pt x="1654" y="196"/>
                  </a:lnTo>
                  <a:lnTo>
                    <a:pt x="1694" y="185"/>
                  </a:lnTo>
                  <a:lnTo>
                    <a:pt x="1735" y="185"/>
                  </a:lnTo>
                  <a:lnTo>
                    <a:pt x="1775" y="206"/>
                  </a:lnTo>
                  <a:lnTo>
                    <a:pt x="1785" y="250"/>
                  </a:lnTo>
                  <a:lnTo>
                    <a:pt x="1825" y="250"/>
                  </a:lnTo>
                  <a:lnTo>
                    <a:pt x="1866" y="283"/>
                  </a:lnTo>
                  <a:lnTo>
                    <a:pt x="1906" y="315"/>
                  </a:lnTo>
                  <a:lnTo>
                    <a:pt x="1946" y="293"/>
                  </a:lnTo>
                  <a:lnTo>
                    <a:pt x="1967" y="250"/>
                  </a:lnTo>
                  <a:lnTo>
                    <a:pt x="1977" y="206"/>
                  </a:lnTo>
                  <a:lnTo>
                    <a:pt x="1997" y="163"/>
                  </a:lnTo>
                  <a:lnTo>
                    <a:pt x="2037" y="152"/>
                  </a:lnTo>
                  <a:lnTo>
                    <a:pt x="2047" y="196"/>
                  </a:lnTo>
                  <a:lnTo>
                    <a:pt x="2088" y="217"/>
                  </a:lnTo>
                  <a:lnTo>
                    <a:pt x="2128" y="217"/>
                  </a:lnTo>
                  <a:lnTo>
                    <a:pt x="2138" y="174"/>
                  </a:lnTo>
                  <a:lnTo>
                    <a:pt x="2138" y="130"/>
                  </a:lnTo>
                  <a:lnTo>
                    <a:pt x="2178" y="120"/>
                  </a:lnTo>
                  <a:lnTo>
                    <a:pt x="2219" y="120"/>
                  </a:lnTo>
                  <a:lnTo>
                    <a:pt x="2259" y="163"/>
                  </a:lnTo>
                  <a:lnTo>
                    <a:pt x="2299" y="196"/>
                  </a:lnTo>
                  <a:lnTo>
                    <a:pt x="2340" y="196"/>
                  </a:lnTo>
                  <a:lnTo>
                    <a:pt x="2380" y="217"/>
                  </a:lnTo>
                  <a:lnTo>
                    <a:pt x="2420" y="261"/>
                  </a:lnTo>
                  <a:lnTo>
                    <a:pt x="2451" y="304"/>
                  </a:lnTo>
                  <a:lnTo>
                    <a:pt x="2491" y="337"/>
                  </a:lnTo>
                  <a:lnTo>
                    <a:pt x="2531" y="348"/>
                  </a:lnTo>
                  <a:lnTo>
                    <a:pt x="2572" y="348"/>
                  </a:lnTo>
                  <a:lnTo>
                    <a:pt x="2612" y="348"/>
                  </a:lnTo>
                  <a:lnTo>
                    <a:pt x="2652" y="359"/>
                  </a:lnTo>
                  <a:lnTo>
                    <a:pt x="2693" y="370"/>
                  </a:lnTo>
                  <a:lnTo>
                    <a:pt x="2733" y="391"/>
                  </a:lnTo>
                  <a:lnTo>
                    <a:pt x="2773" y="435"/>
                  </a:lnTo>
                  <a:lnTo>
                    <a:pt x="2783" y="478"/>
                  </a:lnTo>
                  <a:lnTo>
                    <a:pt x="2804" y="522"/>
                  </a:lnTo>
                  <a:lnTo>
                    <a:pt x="2854" y="565"/>
                  </a:lnTo>
                  <a:lnTo>
                    <a:pt x="2894" y="576"/>
                  </a:lnTo>
                  <a:lnTo>
                    <a:pt x="2945" y="576"/>
                  </a:lnTo>
                  <a:lnTo>
                    <a:pt x="2985" y="576"/>
                  </a:lnTo>
                  <a:lnTo>
                    <a:pt x="3025" y="576"/>
                  </a:lnTo>
                  <a:lnTo>
                    <a:pt x="3066" y="576"/>
                  </a:lnTo>
                  <a:lnTo>
                    <a:pt x="3106" y="587"/>
                  </a:lnTo>
                  <a:lnTo>
                    <a:pt x="3146" y="609"/>
                  </a:lnTo>
                  <a:lnTo>
                    <a:pt x="3177" y="652"/>
                  </a:lnTo>
                  <a:lnTo>
                    <a:pt x="3217" y="685"/>
                  </a:lnTo>
                  <a:lnTo>
                    <a:pt x="3257" y="696"/>
                  </a:lnTo>
                  <a:lnTo>
                    <a:pt x="3298" y="728"/>
                  </a:lnTo>
                  <a:lnTo>
                    <a:pt x="3338" y="772"/>
                  </a:lnTo>
                  <a:lnTo>
                    <a:pt x="3378" y="772"/>
                  </a:lnTo>
                  <a:lnTo>
                    <a:pt x="3419" y="772"/>
                  </a:lnTo>
                  <a:lnTo>
                    <a:pt x="3469" y="761"/>
                  </a:lnTo>
                  <a:lnTo>
                    <a:pt x="3509" y="761"/>
                  </a:lnTo>
                  <a:lnTo>
                    <a:pt x="3540" y="717"/>
                  </a:lnTo>
                  <a:lnTo>
                    <a:pt x="3580" y="706"/>
                  </a:lnTo>
                  <a:lnTo>
                    <a:pt x="3620" y="706"/>
                  </a:lnTo>
                  <a:lnTo>
                    <a:pt x="3661" y="706"/>
                  </a:lnTo>
                  <a:lnTo>
                    <a:pt x="3701" y="750"/>
                  </a:lnTo>
                  <a:lnTo>
                    <a:pt x="3741" y="772"/>
                  </a:lnTo>
                  <a:lnTo>
                    <a:pt x="3782" y="772"/>
                  </a:lnTo>
                  <a:lnTo>
                    <a:pt x="3822" y="761"/>
                  </a:lnTo>
                  <a:lnTo>
                    <a:pt x="3862" y="739"/>
                  </a:lnTo>
                  <a:lnTo>
                    <a:pt x="3903" y="717"/>
                  </a:lnTo>
                  <a:lnTo>
                    <a:pt x="3943" y="706"/>
                  </a:lnTo>
                  <a:lnTo>
                    <a:pt x="3983" y="706"/>
                  </a:lnTo>
                  <a:lnTo>
                    <a:pt x="4034" y="706"/>
                  </a:lnTo>
                  <a:lnTo>
                    <a:pt x="4074" y="696"/>
                  </a:lnTo>
                  <a:lnTo>
                    <a:pt x="4115" y="696"/>
                  </a:lnTo>
                  <a:lnTo>
                    <a:pt x="4155" y="696"/>
                  </a:lnTo>
                  <a:lnTo>
                    <a:pt x="4195" y="696"/>
                  </a:lnTo>
                  <a:lnTo>
                    <a:pt x="4236" y="717"/>
                  </a:lnTo>
                  <a:lnTo>
                    <a:pt x="4276" y="750"/>
                  </a:lnTo>
                  <a:lnTo>
                    <a:pt x="4316" y="772"/>
                  </a:lnTo>
                  <a:lnTo>
                    <a:pt x="4357" y="783"/>
                  </a:lnTo>
                  <a:lnTo>
                    <a:pt x="4397" y="783"/>
                  </a:lnTo>
                  <a:lnTo>
                    <a:pt x="4437" y="783"/>
                  </a:lnTo>
                  <a:lnTo>
                    <a:pt x="4478" y="783"/>
                  </a:lnTo>
                  <a:lnTo>
                    <a:pt x="4518" y="783"/>
                  </a:lnTo>
                  <a:lnTo>
                    <a:pt x="4558" y="783"/>
                  </a:lnTo>
                  <a:lnTo>
                    <a:pt x="4599" y="783"/>
                  </a:lnTo>
                  <a:lnTo>
                    <a:pt x="4639" y="783"/>
                  </a:lnTo>
                  <a:lnTo>
                    <a:pt x="4679" y="772"/>
                  </a:lnTo>
                  <a:lnTo>
                    <a:pt x="4720" y="761"/>
                  </a:lnTo>
                  <a:lnTo>
                    <a:pt x="4760" y="761"/>
                  </a:lnTo>
                  <a:lnTo>
                    <a:pt x="4800" y="761"/>
                  </a:lnTo>
                  <a:lnTo>
                    <a:pt x="4841" y="772"/>
                  </a:lnTo>
                  <a:lnTo>
                    <a:pt x="4881" y="772"/>
                  </a:lnTo>
                  <a:lnTo>
                    <a:pt x="4841" y="815"/>
                  </a:lnTo>
                  <a:lnTo>
                    <a:pt x="4800" y="826"/>
                  </a:lnTo>
                  <a:lnTo>
                    <a:pt x="4760" y="848"/>
                  </a:lnTo>
                  <a:lnTo>
                    <a:pt x="4720" y="880"/>
                  </a:lnTo>
                  <a:lnTo>
                    <a:pt x="4679" y="891"/>
                  </a:lnTo>
                  <a:lnTo>
                    <a:pt x="4629" y="913"/>
                  </a:lnTo>
                  <a:lnTo>
                    <a:pt x="4548" y="924"/>
                  </a:lnTo>
                  <a:lnTo>
                    <a:pt x="4498" y="924"/>
                  </a:lnTo>
                  <a:lnTo>
                    <a:pt x="4457" y="935"/>
                  </a:lnTo>
                  <a:lnTo>
                    <a:pt x="4417" y="967"/>
                  </a:lnTo>
                  <a:lnTo>
                    <a:pt x="4377" y="978"/>
                  </a:lnTo>
                  <a:lnTo>
                    <a:pt x="4336" y="978"/>
                  </a:lnTo>
                  <a:lnTo>
                    <a:pt x="4296" y="978"/>
                  </a:lnTo>
                  <a:lnTo>
                    <a:pt x="4246" y="978"/>
                  </a:lnTo>
                  <a:lnTo>
                    <a:pt x="4205" y="1000"/>
                  </a:lnTo>
                  <a:lnTo>
                    <a:pt x="4205" y="1076"/>
                  </a:lnTo>
                  <a:lnTo>
                    <a:pt x="4215" y="1119"/>
                  </a:lnTo>
                  <a:lnTo>
                    <a:pt x="4276" y="1130"/>
                  </a:lnTo>
                  <a:lnTo>
                    <a:pt x="4316" y="1152"/>
                  </a:lnTo>
                  <a:lnTo>
                    <a:pt x="4276" y="1206"/>
                  </a:lnTo>
                  <a:lnTo>
                    <a:pt x="4236" y="1228"/>
                  </a:lnTo>
                  <a:lnTo>
                    <a:pt x="4195" y="1250"/>
                  </a:lnTo>
                  <a:lnTo>
                    <a:pt x="4165" y="1293"/>
                  </a:lnTo>
                  <a:lnTo>
                    <a:pt x="4125" y="1337"/>
                  </a:lnTo>
                  <a:lnTo>
                    <a:pt x="4074" y="1337"/>
                  </a:lnTo>
                  <a:lnTo>
                    <a:pt x="4024" y="1337"/>
                  </a:lnTo>
                  <a:lnTo>
                    <a:pt x="3973" y="1337"/>
                  </a:lnTo>
                  <a:lnTo>
                    <a:pt x="3933" y="1337"/>
                  </a:lnTo>
                  <a:lnTo>
                    <a:pt x="3842" y="1337"/>
                  </a:lnTo>
                  <a:lnTo>
                    <a:pt x="3731" y="1315"/>
                  </a:lnTo>
                  <a:lnTo>
                    <a:pt x="3691" y="1293"/>
                  </a:lnTo>
                  <a:lnTo>
                    <a:pt x="3651" y="1239"/>
                  </a:lnTo>
                  <a:lnTo>
                    <a:pt x="3620" y="1185"/>
                  </a:lnTo>
                  <a:lnTo>
                    <a:pt x="3600" y="1141"/>
                  </a:lnTo>
                  <a:lnTo>
                    <a:pt x="3550" y="1109"/>
                  </a:lnTo>
                  <a:lnTo>
                    <a:pt x="3489" y="1087"/>
                  </a:lnTo>
                  <a:lnTo>
                    <a:pt x="3449" y="1043"/>
                  </a:lnTo>
                  <a:lnTo>
                    <a:pt x="3409" y="1011"/>
                  </a:lnTo>
                  <a:lnTo>
                    <a:pt x="3368" y="989"/>
                  </a:lnTo>
                  <a:lnTo>
                    <a:pt x="3328" y="978"/>
                  </a:lnTo>
                  <a:lnTo>
                    <a:pt x="3257" y="967"/>
                  </a:lnTo>
                  <a:lnTo>
                    <a:pt x="3217" y="967"/>
                  </a:lnTo>
                  <a:lnTo>
                    <a:pt x="3177" y="978"/>
                  </a:lnTo>
                  <a:lnTo>
                    <a:pt x="3136" y="978"/>
                  </a:lnTo>
                  <a:lnTo>
                    <a:pt x="3106" y="935"/>
                  </a:lnTo>
                  <a:lnTo>
                    <a:pt x="3076" y="891"/>
                  </a:lnTo>
                  <a:lnTo>
                    <a:pt x="2995" y="869"/>
                  </a:lnTo>
                  <a:lnTo>
                    <a:pt x="2955" y="859"/>
                  </a:lnTo>
                  <a:lnTo>
                    <a:pt x="2904" y="837"/>
                  </a:lnTo>
                  <a:lnTo>
                    <a:pt x="2824" y="826"/>
                  </a:lnTo>
                  <a:lnTo>
                    <a:pt x="2783" y="815"/>
                  </a:lnTo>
                  <a:lnTo>
                    <a:pt x="2743" y="826"/>
                  </a:lnTo>
                  <a:lnTo>
                    <a:pt x="2703" y="848"/>
                  </a:lnTo>
                  <a:lnTo>
                    <a:pt x="2662" y="869"/>
                  </a:lnTo>
                  <a:lnTo>
                    <a:pt x="2612" y="880"/>
                  </a:lnTo>
                  <a:lnTo>
                    <a:pt x="2562" y="891"/>
                  </a:lnTo>
                  <a:lnTo>
                    <a:pt x="2511" y="902"/>
                  </a:lnTo>
                  <a:lnTo>
                    <a:pt x="2471" y="924"/>
                  </a:lnTo>
                  <a:lnTo>
                    <a:pt x="2430" y="924"/>
                  </a:lnTo>
                  <a:lnTo>
                    <a:pt x="2390" y="913"/>
                  </a:lnTo>
                  <a:lnTo>
                    <a:pt x="2350" y="902"/>
                  </a:lnTo>
                  <a:lnTo>
                    <a:pt x="2279" y="869"/>
                  </a:lnTo>
                  <a:lnTo>
                    <a:pt x="2239" y="859"/>
                  </a:lnTo>
                  <a:lnTo>
                    <a:pt x="2198" y="837"/>
                  </a:lnTo>
                  <a:lnTo>
                    <a:pt x="2158" y="815"/>
                  </a:lnTo>
                  <a:lnTo>
                    <a:pt x="2118" y="783"/>
                  </a:lnTo>
                  <a:lnTo>
                    <a:pt x="2067" y="772"/>
                  </a:lnTo>
                  <a:lnTo>
                    <a:pt x="2027" y="772"/>
                  </a:lnTo>
                  <a:lnTo>
                    <a:pt x="1987" y="793"/>
                  </a:lnTo>
                  <a:lnTo>
                    <a:pt x="1946" y="815"/>
                  </a:lnTo>
                  <a:lnTo>
                    <a:pt x="1926" y="859"/>
                  </a:lnTo>
                  <a:lnTo>
                    <a:pt x="1926" y="902"/>
                  </a:lnTo>
                  <a:lnTo>
                    <a:pt x="1926" y="946"/>
                  </a:lnTo>
                  <a:lnTo>
                    <a:pt x="1896" y="989"/>
                  </a:lnTo>
                  <a:lnTo>
                    <a:pt x="1876" y="1032"/>
                  </a:lnTo>
                  <a:lnTo>
                    <a:pt x="1876" y="1076"/>
                  </a:lnTo>
                  <a:lnTo>
                    <a:pt x="1896" y="1119"/>
                  </a:lnTo>
                  <a:lnTo>
                    <a:pt x="1916" y="1163"/>
                  </a:lnTo>
                  <a:lnTo>
                    <a:pt x="1916" y="1206"/>
                  </a:lnTo>
                  <a:lnTo>
                    <a:pt x="1916" y="1293"/>
                  </a:lnTo>
                  <a:lnTo>
                    <a:pt x="1906" y="1337"/>
                  </a:lnTo>
                  <a:lnTo>
                    <a:pt x="1866" y="1359"/>
                  </a:lnTo>
                  <a:lnTo>
                    <a:pt x="1805" y="1359"/>
                  </a:lnTo>
                  <a:lnTo>
                    <a:pt x="1755" y="1380"/>
                  </a:lnTo>
                  <a:lnTo>
                    <a:pt x="1714" y="1380"/>
                  </a:lnTo>
                  <a:lnTo>
                    <a:pt x="1674" y="1391"/>
                  </a:lnTo>
                  <a:lnTo>
                    <a:pt x="1634" y="1391"/>
                  </a:lnTo>
                  <a:lnTo>
                    <a:pt x="1593" y="1402"/>
                  </a:lnTo>
                  <a:lnTo>
                    <a:pt x="1553" y="1369"/>
                  </a:lnTo>
                  <a:lnTo>
                    <a:pt x="1513" y="1348"/>
                  </a:lnTo>
                  <a:lnTo>
                    <a:pt x="1472" y="1348"/>
                  </a:lnTo>
                  <a:lnTo>
                    <a:pt x="1432" y="1348"/>
                  </a:lnTo>
                  <a:lnTo>
                    <a:pt x="1382" y="1326"/>
                  </a:lnTo>
                  <a:lnTo>
                    <a:pt x="1341" y="1304"/>
                  </a:lnTo>
                  <a:lnTo>
                    <a:pt x="1301" y="1272"/>
                  </a:lnTo>
                  <a:lnTo>
                    <a:pt x="1261" y="1250"/>
                  </a:lnTo>
                  <a:lnTo>
                    <a:pt x="1220" y="1239"/>
                  </a:lnTo>
                  <a:lnTo>
                    <a:pt x="1180" y="1239"/>
                  </a:lnTo>
                  <a:lnTo>
                    <a:pt x="1140" y="1239"/>
                  </a:lnTo>
                  <a:lnTo>
                    <a:pt x="1099" y="1228"/>
                  </a:lnTo>
                  <a:lnTo>
                    <a:pt x="1059" y="1228"/>
                  </a:lnTo>
                  <a:lnTo>
                    <a:pt x="1019" y="1217"/>
                  </a:lnTo>
                  <a:lnTo>
                    <a:pt x="978" y="1217"/>
                  </a:lnTo>
                  <a:lnTo>
                    <a:pt x="938" y="1228"/>
                  </a:lnTo>
                  <a:lnTo>
                    <a:pt x="898" y="1250"/>
                  </a:lnTo>
                  <a:lnTo>
                    <a:pt x="857" y="1282"/>
                  </a:lnTo>
                  <a:lnTo>
                    <a:pt x="817" y="1315"/>
                  </a:lnTo>
                  <a:lnTo>
                    <a:pt x="777" y="1337"/>
                  </a:lnTo>
                  <a:lnTo>
                    <a:pt x="736" y="1369"/>
                  </a:lnTo>
                  <a:lnTo>
                    <a:pt x="696" y="1380"/>
                  </a:lnTo>
                  <a:lnTo>
                    <a:pt x="656" y="1337"/>
                  </a:lnTo>
                  <a:lnTo>
                    <a:pt x="645" y="1293"/>
                  </a:lnTo>
                  <a:lnTo>
                    <a:pt x="625" y="1250"/>
                  </a:lnTo>
                  <a:lnTo>
                    <a:pt x="625" y="1206"/>
                  </a:lnTo>
                  <a:lnTo>
                    <a:pt x="615" y="1163"/>
                  </a:lnTo>
                  <a:lnTo>
                    <a:pt x="595" y="1119"/>
                  </a:lnTo>
                  <a:lnTo>
                    <a:pt x="555" y="1098"/>
                  </a:lnTo>
                  <a:lnTo>
                    <a:pt x="504" y="1087"/>
                  </a:lnTo>
                  <a:lnTo>
                    <a:pt x="464" y="1076"/>
                  </a:lnTo>
                  <a:lnTo>
                    <a:pt x="424" y="1043"/>
                  </a:lnTo>
                  <a:lnTo>
                    <a:pt x="393" y="1000"/>
                  </a:lnTo>
                  <a:lnTo>
                    <a:pt x="383" y="956"/>
                  </a:lnTo>
                  <a:lnTo>
                    <a:pt x="373" y="902"/>
                  </a:lnTo>
                  <a:lnTo>
                    <a:pt x="353" y="859"/>
                  </a:lnTo>
                  <a:lnTo>
                    <a:pt x="313" y="837"/>
                  </a:lnTo>
                  <a:lnTo>
                    <a:pt x="272" y="804"/>
                  </a:lnTo>
                  <a:lnTo>
                    <a:pt x="232" y="783"/>
                  </a:lnTo>
                  <a:lnTo>
                    <a:pt x="182" y="783"/>
                  </a:lnTo>
                  <a:lnTo>
                    <a:pt x="141" y="783"/>
                  </a:lnTo>
                  <a:lnTo>
                    <a:pt x="131" y="739"/>
                  </a:lnTo>
                  <a:lnTo>
                    <a:pt x="121" y="696"/>
                  </a:lnTo>
                  <a:lnTo>
                    <a:pt x="121" y="641"/>
                  </a:lnTo>
                  <a:lnTo>
                    <a:pt x="121" y="598"/>
                  </a:lnTo>
                  <a:lnTo>
                    <a:pt x="121" y="554"/>
                  </a:lnTo>
                  <a:lnTo>
                    <a:pt x="121" y="511"/>
                  </a:lnTo>
                  <a:lnTo>
                    <a:pt x="121" y="467"/>
                  </a:lnTo>
                  <a:lnTo>
                    <a:pt x="81" y="456"/>
                  </a:lnTo>
                  <a:lnTo>
                    <a:pt x="61" y="413"/>
                  </a:lnTo>
                  <a:lnTo>
                    <a:pt x="61" y="370"/>
                  </a:lnTo>
                  <a:lnTo>
                    <a:pt x="61" y="326"/>
                  </a:lnTo>
                  <a:lnTo>
                    <a:pt x="61" y="283"/>
                  </a:lnTo>
                  <a:lnTo>
                    <a:pt x="50" y="239"/>
                  </a:lnTo>
                  <a:lnTo>
                    <a:pt x="61" y="196"/>
                  </a:lnTo>
                  <a:lnTo>
                    <a:pt x="91" y="152"/>
                  </a:lnTo>
                  <a:lnTo>
                    <a:pt x="91" y="109"/>
                  </a:lnTo>
                  <a:lnTo>
                    <a:pt x="61" y="65"/>
                  </a:lnTo>
                  <a:lnTo>
                    <a:pt x="20" y="43"/>
                  </a:lnTo>
                  <a:lnTo>
                    <a:pt x="0" y="0"/>
                  </a:lnTo>
                  <a:lnTo>
                    <a:pt x="0" y="65"/>
                  </a:lnTo>
                  <a:lnTo>
                    <a:pt x="0" y="0"/>
                  </a:lnTo>
                </a:path>
              </a:pathLst>
            </a:custGeom>
            <a:solidFill>
              <a:srgbClr val="656565"/>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3" name="Freeform 8"/>
            <p:cNvSpPr>
              <a:spLocks/>
            </p:cNvSpPr>
            <p:nvPr/>
          </p:nvSpPr>
          <p:spPr bwMode="auto">
            <a:xfrm>
              <a:off x="418" y="549"/>
              <a:ext cx="4993" cy="3250"/>
            </a:xfrm>
            <a:custGeom>
              <a:avLst/>
              <a:gdLst>
                <a:gd name="T0" fmla="*/ 968 w 4993"/>
                <a:gd name="T1" fmla="*/ 2668 h 3253"/>
                <a:gd name="T2" fmla="*/ 766 w 4993"/>
                <a:gd name="T3" fmla="*/ 3018 h 3253"/>
                <a:gd name="T4" fmla="*/ 474 w 4993"/>
                <a:gd name="T5" fmla="*/ 3094 h 3253"/>
                <a:gd name="T6" fmla="*/ 161 w 4993"/>
                <a:gd name="T7" fmla="*/ 3040 h 3253"/>
                <a:gd name="T8" fmla="*/ 182 w 4993"/>
                <a:gd name="T9" fmla="*/ 2866 h 3253"/>
                <a:gd name="T10" fmla="*/ 504 w 4993"/>
                <a:gd name="T11" fmla="*/ 2801 h 3253"/>
                <a:gd name="T12" fmla="*/ 807 w 4993"/>
                <a:gd name="T13" fmla="*/ 2690 h 3253"/>
                <a:gd name="T14" fmla="*/ 958 w 4993"/>
                <a:gd name="T15" fmla="*/ 2429 h 3253"/>
                <a:gd name="T16" fmla="*/ 645 w 4993"/>
                <a:gd name="T17" fmla="*/ 2168 h 3253"/>
                <a:gd name="T18" fmla="*/ 303 w 4993"/>
                <a:gd name="T19" fmla="*/ 1983 h 3253"/>
                <a:gd name="T20" fmla="*/ 444 w 4993"/>
                <a:gd name="T21" fmla="*/ 1994 h 3253"/>
                <a:gd name="T22" fmla="*/ 837 w 4993"/>
                <a:gd name="T23" fmla="*/ 2059 h 3253"/>
                <a:gd name="T24" fmla="*/ 1190 w 4993"/>
                <a:gd name="T25" fmla="*/ 2168 h 3253"/>
                <a:gd name="T26" fmla="*/ 1291 w 4993"/>
                <a:gd name="T27" fmla="*/ 2212 h 3253"/>
                <a:gd name="T28" fmla="*/ 1553 w 4993"/>
                <a:gd name="T29" fmla="*/ 1972 h 3253"/>
                <a:gd name="T30" fmla="*/ 1896 w 4993"/>
                <a:gd name="T31" fmla="*/ 1777 h 3253"/>
                <a:gd name="T32" fmla="*/ 2047 w 4993"/>
                <a:gd name="T33" fmla="*/ 1459 h 3253"/>
                <a:gd name="T34" fmla="*/ 2148 w 4993"/>
                <a:gd name="T35" fmla="*/ 1514 h 3253"/>
                <a:gd name="T36" fmla="*/ 2350 w 4993"/>
                <a:gd name="T37" fmla="*/ 1361 h 3253"/>
                <a:gd name="T38" fmla="*/ 2158 w 4993"/>
                <a:gd name="T39" fmla="*/ 1079 h 3253"/>
                <a:gd name="T40" fmla="*/ 2077 w 4993"/>
                <a:gd name="T41" fmla="*/ 644 h 3253"/>
                <a:gd name="T42" fmla="*/ 1876 w 4993"/>
                <a:gd name="T43" fmla="*/ 359 h 3253"/>
                <a:gd name="T44" fmla="*/ 1674 w 4993"/>
                <a:gd name="T45" fmla="*/ 65 h 3253"/>
                <a:gd name="T46" fmla="*/ 1967 w 4993"/>
                <a:gd name="T47" fmla="*/ 131 h 3253"/>
                <a:gd name="T48" fmla="*/ 2198 w 4993"/>
                <a:gd name="T49" fmla="*/ 348 h 3253"/>
                <a:gd name="T50" fmla="*/ 2188 w 4993"/>
                <a:gd name="T51" fmla="*/ 665 h 3253"/>
                <a:gd name="T52" fmla="*/ 2309 w 4993"/>
                <a:gd name="T53" fmla="*/ 905 h 3253"/>
                <a:gd name="T54" fmla="*/ 2562 w 4993"/>
                <a:gd name="T55" fmla="*/ 698 h 3253"/>
                <a:gd name="T56" fmla="*/ 2400 w 4993"/>
                <a:gd name="T57" fmla="*/ 326 h 3253"/>
                <a:gd name="T58" fmla="*/ 2794 w 4993"/>
                <a:gd name="T59" fmla="*/ 163 h 3253"/>
                <a:gd name="T60" fmla="*/ 3207 w 4993"/>
                <a:gd name="T61" fmla="*/ 196 h 3253"/>
                <a:gd name="T62" fmla="*/ 3247 w 4993"/>
                <a:gd name="T63" fmla="*/ 546 h 3253"/>
                <a:gd name="T64" fmla="*/ 3086 w 4993"/>
                <a:gd name="T65" fmla="*/ 774 h 3253"/>
                <a:gd name="T66" fmla="*/ 2783 w 4993"/>
                <a:gd name="T67" fmla="*/ 872 h 3253"/>
                <a:gd name="T68" fmla="*/ 3096 w 4993"/>
                <a:gd name="T69" fmla="*/ 1046 h 3253"/>
                <a:gd name="T70" fmla="*/ 3499 w 4993"/>
                <a:gd name="T71" fmla="*/ 1024 h 3253"/>
                <a:gd name="T72" fmla="*/ 3741 w 4993"/>
                <a:gd name="T73" fmla="*/ 1274 h 3253"/>
                <a:gd name="T74" fmla="*/ 3661 w 4993"/>
                <a:gd name="T75" fmla="*/ 1646 h 3253"/>
                <a:gd name="T76" fmla="*/ 3873 w 4993"/>
                <a:gd name="T77" fmla="*/ 1885 h 3253"/>
                <a:gd name="T78" fmla="*/ 4175 w 4993"/>
                <a:gd name="T79" fmla="*/ 1766 h 3253"/>
                <a:gd name="T80" fmla="*/ 4468 w 4993"/>
                <a:gd name="T81" fmla="*/ 1619 h 3253"/>
                <a:gd name="T82" fmla="*/ 4720 w 4993"/>
                <a:gd name="T83" fmla="*/ 1383 h 3253"/>
                <a:gd name="T84" fmla="*/ 4992 w 4993"/>
                <a:gd name="T85" fmla="*/ 1481 h 3253"/>
                <a:gd name="T86" fmla="*/ 4730 w 4993"/>
                <a:gd name="T87" fmla="*/ 1744 h 3253"/>
                <a:gd name="T88" fmla="*/ 4518 w 4993"/>
                <a:gd name="T89" fmla="*/ 2114 h 3253"/>
                <a:gd name="T90" fmla="*/ 4266 w 4993"/>
                <a:gd name="T91" fmla="*/ 2473 h 3253"/>
                <a:gd name="T92" fmla="*/ 3812 w 4993"/>
                <a:gd name="T93" fmla="*/ 2451 h 3253"/>
                <a:gd name="T94" fmla="*/ 3560 w 4993"/>
                <a:gd name="T95" fmla="*/ 2299 h 3253"/>
                <a:gd name="T96" fmla="*/ 3550 w 4993"/>
                <a:gd name="T97" fmla="*/ 1831 h 3253"/>
                <a:gd name="T98" fmla="*/ 3348 w 4993"/>
                <a:gd name="T99" fmla="*/ 1557 h 3253"/>
                <a:gd name="T100" fmla="*/ 3005 w 4993"/>
                <a:gd name="T101" fmla="*/ 1755 h 3253"/>
                <a:gd name="T102" fmla="*/ 2824 w 4993"/>
                <a:gd name="T103" fmla="*/ 1557 h 3253"/>
                <a:gd name="T104" fmla="*/ 2582 w 4993"/>
                <a:gd name="T105" fmla="*/ 1285 h 3253"/>
                <a:gd name="T106" fmla="*/ 2279 w 4993"/>
                <a:gd name="T107" fmla="*/ 1568 h 3253"/>
                <a:gd name="T108" fmla="*/ 2158 w 4993"/>
                <a:gd name="T109" fmla="*/ 1983 h 3253"/>
                <a:gd name="T110" fmla="*/ 1896 w 4993"/>
                <a:gd name="T111" fmla="*/ 2310 h 3253"/>
                <a:gd name="T112" fmla="*/ 1755 w 4993"/>
                <a:gd name="T113" fmla="*/ 2625 h 3253"/>
                <a:gd name="T114" fmla="*/ 1392 w 4993"/>
                <a:gd name="T115" fmla="*/ 2418 h 32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993" h="3253">
                  <a:moveTo>
                    <a:pt x="1240" y="2415"/>
                  </a:moveTo>
                  <a:lnTo>
                    <a:pt x="1190" y="2436"/>
                  </a:lnTo>
                  <a:lnTo>
                    <a:pt x="1150" y="2458"/>
                  </a:lnTo>
                  <a:lnTo>
                    <a:pt x="1140" y="2502"/>
                  </a:lnTo>
                  <a:lnTo>
                    <a:pt x="1140" y="2545"/>
                  </a:lnTo>
                  <a:lnTo>
                    <a:pt x="1119" y="2589"/>
                  </a:lnTo>
                  <a:lnTo>
                    <a:pt x="1079" y="2610"/>
                  </a:lnTo>
                  <a:lnTo>
                    <a:pt x="1039" y="2621"/>
                  </a:lnTo>
                  <a:lnTo>
                    <a:pt x="998" y="2643"/>
                  </a:lnTo>
                  <a:lnTo>
                    <a:pt x="968" y="2686"/>
                  </a:lnTo>
                  <a:lnTo>
                    <a:pt x="968" y="2730"/>
                  </a:lnTo>
                  <a:lnTo>
                    <a:pt x="958" y="2784"/>
                  </a:lnTo>
                  <a:lnTo>
                    <a:pt x="958" y="2828"/>
                  </a:lnTo>
                  <a:lnTo>
                    <a:pt x="968" y="2871"/>
                  </a:lnTo>
                  <a:lnTo>
                    <a:pt x="968" y="2915"/>
                  </a:lnTo>
                  <a:lnTo>
                    <a:pt x="938" y="2958"/>
                  </a:lnTo>
                  <a:lnTo>
                    <a:pt x="887" y="2980"/>
                  </a:lnTo>
                  <a:lnTo>
                    <a:pt x="847" y="3013"/>
                  </a:lnTo>
                  <a:lnTo>
                    <a:pt x="807" y="3045"/>
                  </a:lnTo>
                  <a:lnTo>
                    <a:pt x="766" y="3045"/>
                  </a:lnTo>
                  <a:lnTo>
                    <a:pt x="716" y="3045"/>
                  </a:lnTo>
                  <a:lnTo>
                    <a:pt x="676" y="3056"/>
                  </a:lnTo>
                  <a:lnTo>
                    <a:pt x="666" y="3100"/>
                  </a:lnTo>
                  <a:lnTo>
                    <a:pt x="666" y="3154"/>
                  </a:lnTo>
                  <a:lnTo>
                    <a:pt x="645" y="3198"/>
                  </a:lnTo>
                  <a:lnTo>
                    <a:pt x="595" y="3241"/>
                  </a:lnTo>
                  <a:lnTo>
                    <a:pt x="555" y="3252"/>
                  </a:lnTo>
                  <a:lnTo>
                    <a:pt x="524" y="3208"/>
                  </a:lnTo>
                  <a:lnTo>
                    <a:pt x="504" y="3165"/>
                  </a:lnTo>
                  <a:lnTo>
                    <a:pt x="474" y="3121"/>
                  </a:lnTo>
                  <a:lnTo>
                    <a:pt x="484" y="3078"/>
                  </a:lnTo>
                  <a:lnTo>
                    <a:pt x="484" y="3034"/>
                  </a:lnTo>
                  <a:lnTo>
                    <a:pt x="444" y="3013"/>
                  </a:lnTo>
                  <a:lnTo>
                    <a:pt x="403" y="3013"/>
                  </a:lnTo>
                  <a:lnTo>
                    <a:pt x="363" y="3024"/>
                  </a:lnTo>
                  <a:lnTo>
                    <a:pt x="323" y="3045"/>
                  </a:lnTo>
                  <a:lnTo>
                    <a:pt x="282" y="3067"/>
                  </a:lnTo>
                  <a:lnTo>
                    <a:pt x="242" y="3078"/>
                  </a:lnTo>
                  <a:lnTo>
                    <a:pt x="202" y="3067"/>
                  </a:lnTo>
                  <a:lnTo>
                    <a:pt x="161" y="3067"/>
                  </a:lnTo>
                  <a:lnTo>
                    <a:pt x="121" y="3024"/>
                  </a:lnTo>
                  <a:lnTo>
                    <a:pt x="121" y="2980"/>
                  </a:lnTo>
                  <a:lnTo>
                    <a:pt x="91" y="2937"/>
                  </a:lnTo>
                  <a:lnTo>
                    <a:pt x="40" y="2915"/>
                  </a:lnTo>
                  <a:lnTo>
                    <a:pt x="0" y="2860"/>
                  </a:lnTo>
                  <a:lnTo>
                    <a:pt x="30" y="2817"/>
                  </a:lnTo>
                  <a:lnTo>
                    <a:pt x="71" y="2828"/>
                  </a:lnTo>
                  <a:lnTo>
                    <a:pt x="91" y="2871"/>
                  </a:lnTo>
                  <a:lnTo>
                    <a:pt x="141" y="2893"/>
                  </a:lnTo>
                  <a:lnTo>
                    <a:pt x="182" y="2893"/>
                  </a:lnTo>
                  <a:lnTo>
                    <a:pt x="202" y="2937"/>
                  </a:lnTo>
                  <a:lnTo>
                    <a:pt x="252" y="2969"/>
                  </a:lnTo>
                  <a:lnTo>
                    <a:pt x="292" y="2937"/>
                  </a:lnTo>
                  <a:lnTo>
                    <a:pt x="303" y="2893"/>
                  </a:lnTo>
                  <a:lnTo>
                    <a:pt x="303" y="2850"/>
                  </a:lnTo>
                  <a:lnTo>
                    <a:pt x="343" y="2839"/>
                  </a:lnTo>
                  <a:lnTo>
                    <a:pt x="383" y="2860"/>
                  </a:lnTo>
                  <a:lnTo>
                    <a:pt x="424" y="2828"/>
                  </a:lnTo>
                  <a:lnTo>
                    <a:pt x="464" y="2795"/>
                  </a:lnTo>
                  <a:lnTo>
                    <a:pt x="504" y="2828"/>
                  </a:lnTo>
                  <a:lnTo>
                    <a:pt x="555" y="2860"/>
                  </a:lnTo>
                  <a:lnTo>
                    <a:pt x="595" y="2871"/>
                  </a:lnTo>
                  <a:lnTo>
                    <a:pt x="645" y="2882"/>
                  </a:lnTo>
                  <a:lnTo>
                    <a:pt x="656" y="2839"/>
                  </a:lnTo>
                  <a:lnTo>
                    <a:pt x="645" y="2795"/>
                  </a:lnTo>
                  <a:lnTo>
                    <a:pt x="686" y="2773"/>
                  </a:lnTo>
                  <a:lnTo>
                    <a:pt x="686" y="2730"/>
                  </a:lnTo>
                  <a:lnTo>
                    <a:pt x="726" y="2708"/>
                  </a:lnTo>
                  <a:lnTo>
                    <a:pt x="766" y="2708"/>
                  </a:lnTo>
                  <a:lnTo>
                    <a:pt x="807" y="2708"/>
                  </a:lnTo>
                  <a:lnTo>
                    <a:pt x="847" y="2686"/>
                  </a:lnTo>
                  <a:lnTo>
                    <a:pt x="887" y="2665"/>
                  </a:lnTo>
                  <a:lnTo>
                    <a:pt x="918" y="2621"/>
                  </a:lnTo>
                  <a:lnTo>
                    <a:pt x="958" y="2599"/>
                  </a:lnTo>
                  <a:lnTo>
                    <a:pt x="998" y="2599"/>
                  </a:lnTo>
                  <a:lnTo>
                    <a:pt x="1019" y="2556"/>
                  </a:lnTo>
                  <a:lnTo>
                    <a:pt x="1049" y="2512"/>
                  </a:lnTo>
                  <a:lnTo>
                    <a:pt x="1039" y="2469"/>
                  </a:lnTo>
                  <a:lnTo>
                    <a:pt x="998" y="2447"/>
                  </a:lnTo>
                  <a:lnTo>
                    <a:pt x="958" y="2447"/>
                  </a:lnTo>
                  <a:lnTo>
                    <a:pt x="918" y="2425"/>
                  </a:lnTo>
                  <a:lnTo>
                    <a:pt x="877" y="2404"/>
                  </a:lnTo>
                  <a:lnTo>
                    <a:pt x="837" y="2415"/>
                  </a:lnTo>
                  <a:lnTo>
                    <a:pt x="797" y="2404"/>
                  </a:lnTo>
                  <a:lnTo>
                    <a:pt x="777" y="2360"/>
                  </a:lnTo>
                  <a:lnTo>
                    <a:pt x="797" y="2317"/>
                  </a:lnTo>
                  <a:lnTo>
                    <a:pt x="807" y="2273"/>
                  </a:lnTo>
                  <a:lnTo>
                    <a:pt x="716" y="2241"/>
                  </a:lnTo>
                  <a:lnTo>
                    <a:pt x="676" y="2230"/>
                  </a:lnTo>
                  <a:lnTo>
                    <a:pt x="645" y="2186"/>
                  </a:lnTo>
                  <a:lnTo>
                    <a:pt x="605" y="2164"/>
                  </a:lnTo>
                  <a:lnTo>
                    <a:pt x="565" y="2153"/>
                  </a:lnTo>
                  <a:lnTo>
                    <a:pt x="524" y="2132"/>
                  </a:lnTo>
                  <a:lnTo>
                    <a:pt x="484" y="2110"/>
                  </a:lnTo>
                  <a:lnTo>
                    <a:pt x="444" y="2110"/>
                  </a:lnTo>
                  <a:lnTo>
                    <a:pt x="403" y="2099"/>
                  </a:lnTo>
                  <a:lnTo>
                    <a:pt x="363" y="2099"/>
                  </a:lnTo>
                  <a:lnTo>
                    <a:pt x="343" y="2056"/>
                  </a:lnTo>
                  <a:lnTo>
                    <a:pt x="343" y="2012"/>
                  </a:lnTo>
                  <a:lnTo>
                    <a:pt x="303" y="2001"/>
                  </a:lnTo>
                  <a:lnTo>
                    <a:pt x="282" y="1958"/>
                  </a:lnTo>
                  <a:lnTo>
                    <a:pt x="242" y="1914"/>
                  </a:lnTo>
                  <a:lnTo>
                    <a:pt x="222" y="1871"/>
                  </a:lnTo>
                  <a:lnTo>
                    <a:pt x="242" y="1827"/>
                  </a:lnTo>
                  <a:lnTo>
                    <a:pt x="282" y="1827"/>
                  </a:lnTo>
                  <a:lnTo>
                    <a:pt x="313" y="1871"/>
                  </a:lnTo>
                  <a:lnTo>
                    <a:pt x="353" y="1903"/>
                  </a:lnTo>
                  <a:lnTo>
                    <a:pt x="393" y="1925"/>
                  </a:lnTo>
                  <a:lnTo>
                    <a:pt x="403" y="1969"/>
                  </a:lnTo>
                  <a:lnTo>
                    <a:pt x="444" y="2012"/>
                  </a:lnTo>
                  <a:lnTo>
                    <a:pt x="484" y="2023"/>
                  </a:lnTo>
                  <a:lnTo>
                    <a:pt x="524" y="2066"/>
                  </a:lnTo>
                  <a:lnTo>
                    <a:pt x="555" y="2110"/>
                  </a:lnTo>
                  <a:lnTo>
                    <a:pt x="595" y="2121"/>
                  </a:lnTo>
                  <a:lnTo>
                    <a:pt x="635" y="2121"/>
                  </a:lnTo>
                  <a:lnTo>
                    <a:pt x="676" y="2121"/>
                  </a:lnTo>
                  <a:lnTo>
                    <a:pt x="716" y="2099"/>
                  </a:lnTo>
                  <a:lnTo>
                    <a:pt x="756" y="2066"/>
                  </a:lnTo>
                  <a:lnTo>
                    <a:pt x="797" y="2056"/>
                  </a:lnTo>
                  <a:lnTo>
                    <a:pt x="837" y="2077"/>
                  </a:lnTo>
                  <a:lnTo>
                    <a:pt x="877" y="2110"/>
                  </a:lnTo>
                  <a:lnTo>
                    <a:pt x="918" y="2110"/>
                  </a:lnTo>
                  <a:lnTo>
                    <a:pt x="958" y="2110"/>
                  </a:lnTo>
                  <a:lnTo>
                    <a:pt x="998" y="2121"/>
                  </a:lnTo>
                  <a:lnTo>
                    <a:pt x="1029" y="2164"/>
                  </a:lnTo>
                  <a:lnTo>
                    <a:pt x="1069" y="2164"/>
                  </a:lnTo>
                  <a:lnTo>
                    <a:pt x="1109" y="2153"/>
                  </a:lnTo>
                  <a:lnTo>
                    <a:pt x="1150" y="2143"/>
                  </a:lnTo>
                  <a:lnTo>
                    <a:pt x="1190" y="2143"/>
                  </a:lnTo>
                  <a:lnTo>
                    <a:pt x="1190" y="2186"/>
                  </a:lnTo>
                  <a:lnTo>
                    <a:pt x="1180" y="2230"/>
                  </a:lnTo>
                  <a:lnTo>
                    <a:pt x="1170" y="2273"/>
                  </a:lnTo>
                  <a:lnTo>
                    <a:pt x="1180" y="2317"/>
                  </a:lnTo>
                  <a:lnTo>
                    <a:pt x="1220" y="2349"/>
                  </a:lnTo>
                  <a:lnTo>
                    <a:pt x="1261" y="2393"/>
                  </a:lnTo>
                  <a:lnTo>
                    <a:pt x="1301" y="2404"/>
                  </a:lnTo>
                  <a:lnTo>
                    <a:pt x="1321" y="2360"/>
                  </a:lnTo>
                  <a:lnTo>
                    <a:pt x="1321" y="2317"/>
                  </a:lnTo>
                  <a:lnTo>
                    <a:pt x="1301" y="2273"/>
                  </a:lnTo>
                  <a:lnTo>
                    <a:pt x="1291" y="2230"/>
                  </a:lnTo>
                  <a:lnTo>
                    <a:pt x="1321" y="2186"/>
                  </a:lnTo>
                  <a:lnTo>
                    <a:pt x="1361" y="2164"/>
                  </a:lnTo>
                  <a:lnTo>
                    <a:pt x="1402" y="2164"/>
                  </a:lnTo>
                  <a:lnTo>
                    <a:pt x="1402" y="2121"/>
                  </a:lnTo>
                  <a:lnTo>
                    <a:pt x="1392" y="2077"/>
                  </a:lnTo>
                  <a:lnTo>
                    <a:pt x="1442" y="2066"/>
                  </a:lnTo>
                  <a:lnTo>
                    <a:pt x="1482" y="2066"/>
                  </a:lnTo>
                  <a:lnTo>
                    <a:pt x="1523" y="2077"/>
                  </a:lnTo>
                  <a:lnTo>
                    <a:pt x="1553" y="2034"/>
                  </a:lnTo>
                  <a:lnTo>
                    <a:pt x="1553" y="1990"/>
                  </a:lnTo>
                  <a:lnTo>
                    <a:pt x="1553" y="1947"/>
                  </a:lnTo>
                  <a:lnTo>
                    <a:pt x="1593" y="1914"/>
                  </a:lnTo>
                  <a:lnTo>
                    <a:pt x="1644" y="1914"/>
                  </a:lnTo>
                  <a:lnTo>
                    <a:pt x="1694" y="1903"/>
                  </a:lnTo>
                  <a:lnTo>
                    <a:pt x="1745" y="1903"/>
                  </a:lnTo>
                  <a:lnTo>
                    <a:pt x="1785" y="1903"/>
                  </a:lnTo>
                  <a:lnTo>
                    <a:pt x="1825" y="1882"/>
                  </a:lnTo>
                  <a:lnTo>
                    <a:pt x="1866" y="1882"/>
                  </a:lnTo>
                  <a:lnTo>
                    <a:pt x="1896" y="1838"/>
                  </a:lnTo>
                  <a:lnTo>
                    <a:pt x="1896" y="1795"/>
                  </a:lnTo>
                  <a:lnTo>
                    <a:pt x="1886" y="1751"/>
                  </a:lnTo>
                  <a:lnTo>
                    <a:pt x="1886" y="1708"/>
                  </a:lnTo>
                  <a:lnTo>
                    <a:pt x="1896" y="1664"/>
                  </a:lnTo>
                  <a:lnTo>
                    <a:pt x="1886" y="1621"/>
                  </a:lnTo>
                  <a:lnTo>
                    <a:pt x="1886" y="1577"/>
                  </a:lnTo>
                  <a:lnTo>
                    <a:pt x="1926" y="1555"/>
                  </a:lnTo>
                  <a:lnTo>
                    <a:pt x="1977" y="1555"/>
                  </a:lnTo>
                  <a:lnTo>
                    <a:pt x="2017" y="1555"/>
                  </a:lnTo>
                  <a:lnTo>
                    <a:pt x="2017" y="1512"/>
                  </a:lnTo>
                  <a:lnTo>
                    <a:pt x="2047" y="1468"/>
                  </a:lnTo>
                  <a:lnTo>
                    <a:pt x="2098" y="1436"/>
                  </a:lnTo>
                  <a:lnTo>
                    <a:pt x="2108" y="1392"/>
                  </a:lnTo>
                  <a:lnTo>
                    <a:pt x="2108" y="1349"/>
                  </a:lnTo>
                  <a:lnTo>
                    <a:pt x="2148" y="1316"/>
                  </a:lnTo>
                  <a:lnTo>
                    <a:pt x="2188" y="1305"/>
                  </a:lnTo>
                  <a:lnTo>
                    <a:pt x="2178" y="1349"/>
                  </a:lnTo>
                  <a:lnTo>
                    <a:pt x="2168" y="1392"/>
                  </a:lnTo>
                  <a:lnTo>
                    <a:pt x="2148" y="1436"/>
                  </a:lnTo>
                  <a:lnTo>
                    <a:pt x="2148" y="1479"/>
                  </a:lnTo>
                  <a:lnTo>
                    <a:pt x="2148" y="1523"/>
                  </a:lnTo>
                  <a:lnTo>
                    <a:pt x="2138" y="1566"/>
                  </a:lnTo>
                  <a:lnTo>
                    <a:pt x="2178" y="1555"/>
                  </a:lnTo>
                  <a:lnTo>
                    <a:pt x="2209" y="1512"/>
                  </a:lnTo>
                  <a:lnTo>
                    <a:pt x="2249" y="1544"/>
                  </a:lnTo>
                  <a:lnTo>
                    <a:pt x="2289" y="1566"/>
                  </a:lnTo>
                  <a:lnTo>
                    <a:pt x="2299" y="1523"/>
                  </a:lnTo>
                  <a:lnTo>
                    <a:pt x="2340" y="1501"/>
                  </a:lnTo>
                  <a:lnTo>
                    <a:pt x="2360" y="1457"/>
                  </a:lnTo>
                  <a:lnTo>
                    <a:pt x="2350" y="1414"/>
                  </a:lnTo>
                  <a:lnTo>
                    <a:pt x="2350" y="1370"/>
                  </a:lnTo>
                  <a:lnTo>
                    <a:pt x="2309" y="1360"/>
                  </a:lnTo>
                  <a:lnTo>
                    <a:pt x="2279" y="1316"/>
                  </a:lnTo>
                  <a:lnTo>
                    <a:pt x="2279" y="1262"/>
                  </a:lnTo>
                  <a:lnTo>
                    <a:pt x="2279" y="1218"/>
                  </a:lnTo>
                  <a:lnTo>
                    <a:pt x="2289" y="1175"/>
                  </a:lnTo>
                  <a:lnTo>
                    <a:pt x="2289" y="1131"/>
                  </a:lnTo>
                  <a:lnTo>
                    <a:pt x="2279" y="1088"/>
                  </a:lnTo>
                  <a:lnTo>
                    <a:pt x="2239" y="1077"/>
                  </a:lnTo>
                  <a:lnTo>
                    <a:pt x="2198" y="1099"/>
                  </a:lnTo>
                  <a:lnTo>
                    <a:pt x="2158" y="1088"/>
                  </a:lnTo>
                  <a:lnTo>
                    <a:pt x="2118" y="1044"/>
                  </a:lnTo>
                  <a:lnTo>
                    <a:pt x="2098" y="1001"/>
                  </a:lnTo>
                  <a:lnTo>
                    <a:pt x="2108" y="957"/>
                  </a:lnTo>
                  <a:lnTo>
                    <a:pt x="2098" y="914"/>
                  </a:lnTo>
                  <a:lnTo>
                    <a:pt x="2077" y="870"/>
                  </a:lnTo>
                  <a:lnTo>
                    <a:pt x="2067" y="827"/>
                  </a:lnTo>
                  <a:lnTo>
                    <a:pt x="2077" y="783"/>
                  </a:lnTo>
                  <a:lnTo>
                    <a:pt x="2077" y="740"/>
                  </a:lnTo>
                  <a:lnTo>
                    <a:pt x="2077" y="696"/>
                  </a:lnTo>
                  <a:lnTo>
                    <a:pt x="2077" y="653"/>
                  </a:lnTo>
                  <a:lnTo>
                    <a:pt x="2108" y="609"/>
                  </a:lnTo>
                  <a:lnTo>
                    <a:pt x="2128" y="566"/>
                  </a:lnTo>
                  <a:lnTo>
                    <a:pt x="2128" y="522"/>
                  </a:lnTo>
                  <a:lnTo>
                    <a:pt x="2108" y="479"/>
                  </a:lnTo>
                  <a:lnTo>
                    <a:pt x="2067" y="457"/>
                  </a:lnTo>
                  <a:lnTo>
                    <a:pt x="2027" y="424"/>
                  </a:lnTo>
                  <a:lnTo>
                    <a:pt x="1987" y="402"/>
                  </a:lnTo>
                  <a:lnTo>
                    <a:pt x="1946" y="402"/>
                  </a:lnTo>
                  <a:lnTo>
                    <a:pt x="1906" y="402"/>
                  </a:lnTo>
                  <a:lnTo>
                    <a:pt x="1876" y="359"/>
                  </a:lnTo>
                  <a:lnTo>
                    <a:pt x="1906" y="315"/>
                  </a:lnTo>
                  <a:lnTo>
                    <a:pt x="1896" y="272"/>
                  </a:lnTo>
                  <a:lnTo>
                    <a:pt x="1906" y="228"/>
                  </a:lnTo>
                  <a:lnTo>
                    <a:pt x="1926" y="185"/>
                  </a:lnTo>
                  <a:lnTo>
                    <a:pt x="1876" y="174"/>
                  </a:lnTo>
                  <a:lnTo>
                    <a:pt x="1835" y="174"/>
                  </a:lnTo>
                  <a:lnTo>
                    <a:pt x="1785" y="163"/>
                  </a:lnTo>
                  <a:lnTo>
                    <a:pt x="1755" y="120"/>
                  </a:lnTo>
                  <a:lnTo>
                    <a:pt x="1714" y="76"/>
                  </a:lnTo>
                  <a:lnTo>
                    <a:pt x="1674" y="65"/>
                  </a:lnTo>
                  <a:lnTo>
                    <a:pt x="1634" y="54"/>
                  </a:lnTo>
                  <a:lnTo>
                    <a:pt x="1644" y="11"/>
                  </a:lnTo>
                  <a:lnTo>
                    <a:pt x="1684" y="0"/>
                  </a:lnTo>
                  <a:lnTo>
                    <a:pt x="1735" y="0"/>
                  </a:lnTo>
                  <a:lnTo>
                    <a:pt x="1755" y="44"/>
                  </a:lnTo>
                  <a:lnTo>
                    <a:pt x="1805" y="65"/>
                  </a:lnTo>
                  <a:lnTo>
                    <a:pt x="1846" y="65"/>
                  </a:lnTo>
                  <a:lnTo>
                    <a:pt x="1886" y="76"/>
                  </a:lnTo>
                  <a:lnTo>
                    <a:pt x="1936" y="87"/>
                  </a:lnTo>
                  <a:lnTo>
                    <a:pt x="1967" y="131"/>
                  </a:lnTo>
                  <a:lnTo>
                    <a:pt x="1967" y="174"/>
                  </a:lnTo>
                  <a:lnTo>
                    <a:pt x="2007" y="185"/>
                  </a:lnTo>
                  <a:lnTo>
                    <a:pt x="2037" y="228"/>
                  </a:lnTo>
                  <a:lnTo>
                    <a:pt x="2077" y="228"/>
                  </a:lnTo>
                  <a:lnTo>
                    <a:pt x="2128" y="207"/>
                  </a:lnTo>
                  <a:lnTo>
                    <a:pt x="2178" y="196"/>
                  </a:lnTo>
                  <a:lnTo>
                    <a:pt x="2219" y="218"/>
                  </a:lnTo>
                  <a:lnTo>
                    <a:pt x="2219" y="261"/>
                  </a:lnTo>
                  <a:lnTo>
                    <a:pt x="2198" y="305"/>
                  </a:lnTo>
                  <a:lnTo>
                    <a:pt x="2198" y="348"/>
                  </a:lnTo>
                  <a:lnTo>
                    <a:pt x="2229" y="392"/>
                  </a:lnTo>
                  <a:lnTo>
                    <a:pt x="2269" y="392"/>
                  </a:lnTo>
                  <a:lnTo>
                    <a:pt x="2309" y="402"/>
                  </a:lnTo>
                  <a:lnTo>
                    <a:pt x="2350" y="446"/>
                  </a:lnTo>
                  <a:lnTo>
                    <a:pt x="2299" y="489"/>
                  </a:lnTo>
                  <a:lnTo>
                    <a:pt x="2259" y="500"/>
                  </a:lnTo>
                  <a:lnTo>
                    <a:pt x="2239" y="544"/>
                  </a:lnTo>
                  <a:lnTo>
                    <a:pt x="2239" y="587"/>
                  </a:lnTo>
                  <a:lnTo>
                    <a:pt x="2219" y="631"/>
                  </a:lnTo>
                  <a:lnTo>
                    <a:pt x="2188" y="674"/>
                  </a:lnTo>
                  <a:lnTo>
                    <a:pt x="2148" y="696"/>
                  </a:lnTo>
                  <a:lnTo>
                    <a:pt x="2108" y="718"/>
                  </a:lnTo>
                  <a:lnTo>
                    <a:pt x="2098" y="761"/>
                  </a:lnTo>
                  <a:lnTo>
                    <a:pt x="2098" y="805"/>
                  </a:lnTo>
                  <a:lnTo>
                    <a:pt x="2108" y="848"/>
                  </a:lnTo>
                  <a:lnTo>
                    <a:pt x="2148" y="859"/>
                  </a:lnTo>
                  <a:lnTo>
                    <a:pt x="2188" y="859"/>
                  </a:lnTo>
                  <a:lnTo>
                    <a:pt x="2229" y="848"/>
                  </a:lnTo>
                  <a:lnTo>
                    <a:pt x="2269" y="881"/>
                  </a:lnTo>
                  <a:lnTo>
                    <a:pt x="2309" y="914"/>
                  </a:lnTo>
                  <a:lnTo>
                    <a:pt x="2350" y="892"/>
                  </a:lnTo>
                  <a:lnTo>
                    <a:pt x="2360" y="848"/>
                  </a:lnTo>
                  <a:lnTo>
                    <a:pt x="2360" y="805"/>
                  </a:lnTo>
                  <a:lnTo>
                    <a:pt x="2360" y="761"/>
                  </a:lnTo>
                  <a:lnTo>
                    <a:pt x="2360" y="718"/>
                  </a:lnTo>
                  <a:lnTo>
                    <a:pt x="2400" y="707"/>
                  </a:lnTo>
                  <a:lnTo>
                    <a:pt x="2441" y="718"/>
                  </a:lnTo>
                  <a:lnTo>
                    <a:pt x="2481" y="740"/>
                  </a:lnTo>
                  <a:lnTo>
                    <a:pt x="2521" y="750"/>
                  </a:lnTo>
                  <a:lnTo>
                    <a:pt x="2562" y="707"/>
                  </a:lnTo>
                  <a:lnTo>
                    <a:pt x="2572" y="663"/>
                  </a:lnTo>
                  <a:lnTo>
                    <a:pt x="2572" y="620"/>
                  </a:lnTo>
                  <a:lnTo>
                    <a:pt x="2531" y="587"/>
                  </a:lnTo>
                  <a:lnTo>
                    <a:pt x="2491" y="587"/>
                  </a:lnTo>
                  <a:lnTo>
                    <a:pt x="2451" y="566"/>
                  </a:lnTo>
                  <a:lnTo>
                    <a:pt x="2430" y="522"/>
                  </a:lnTo>
                  <a:lnTo>
                    <a:pt x="2430" y="479"/>
                  </a:lnTo>
                  <a:lnTo>
                    <a:pt x="2430" y="424"/>
                  </a:lnTo>
                  <a:lnTo>
                    <a:pt x="2410" y="370"/>
                  </a:lnTo>
                  <a:lnTo>
                    <a:pt x="2400" y="326"/>
                  </a:lnTo>
                  <a:lnTo>
                    <a:pt x="2441" y="305"/>
                  </a:lnTo>
                  <a:lnTo>
                    <a:pt x="2481" y="305"/>
                  </a:lnTo>
                  <a:lnTo>
                    <a:pt x="2521" y="305"/>
                  </a:lnTo>
                  <a:lnTo>
                    <a:pt x="2562" y="305"/>
                  </a:lnTo>
                  <a:lnTo>
                    <a:pt x="2602" y="315"/>
                  </a:lnTo>
                  <a:lnTo>
                    <a:pt x="2642" y="272"/>
                  </a:lnTo>
                  <a:lnTo>
                    <a:pt x="2672" y="228"/>
                  </a:lnTo>
                  <a:lnTo>
                    <a:pt x="2713" y="207"/>
                  </a:lnTo>
                  <a:lnTo>
                    <a:pt x="2753" y="196"/>
                  </a:lnTo>
                  <a:lnTo>
                    <a:pt x="2794" y="163"/>
                  </a:lnTo>
                  <a:lnTo>
                    <a:pt x="2834" y="141"/>
                  </a:lnTo>
                  <a:lnTo>
                    <a:pt x="2874" y="163"/>
                  </a:lnTo>
                  <a:lnTo>
                    <a:pt x="2915" y="196"/>
                  </a:lnTo>
                  <a:lnTo>
                    <a:pt x="2955" y="185"/>
                  </a:lnTo>
                  <a:lnTo>
                    <a:pt x="2995" y="174"/>
                  </a:lnTo>
                  <a:lnTo>
                    <a:pt x="3036" y="163"/>
                  </a:lnTo>
                  <a:lnTo>
                    <a:pt x="3076" y="196"/>
                  </a:lnTo>
                  <a:lnTo>
                    <a:pt x="3116" y="218"/>
                  </a:lnTo>
                  <a:lnTo>
                    <a:pt x="3167" y="207"/>
                  </a:lnTo>
                  <a:lnTo>
                    <a:pt x="3207" y="196"/>
                  </a:lnTo>
                  <a:lnTo>
                    <a:pt x="3247" y="218"/>
                  </a:lnTo>
                  <a:lnTo>
                    <a:pt x="3267" y="261"/>
                  </a:lnTo>
                  <a:lnTo>
                    <a:pt x="3267" y="305"/>
                  </a:lnTo>
                  <a:lnTo>
                    <a:pt x="3257" y="348"/>
                  </a:lnTo>
                  <a:lnTo>
                    <a:pt x="3227" y="392"/>
                  </a:lnTo>
                  <a:lnTo>
                    <a:pt x="3207" y="435"/>
                  </a:lnTo>
                  <a:lnTo>
                    <a:pt x="3197" y="479"/>
                  </a:lnTo>
                  <a:lnTo>
                    <a:pt x="3157" y="511"/>
                  </a:lnTo>
                  <a:lnTo>
                    <a:pt x="3207" y="544"/>
                  </a:lnTo>
                  <a:lnTo>
                    <a:pt x="3247" y="555"/>
                  </a:lnTo>
                  <a:lnTo>
                    <a:pt x="3288" y="566"/>
                  </a:lnTo>
                  <a:lnTo>
                    <a:pt x="3318" y="609"/>
                  </a:lnTo>
                  <a:lnTo>
                    <a:pt x="3348" y="653"/>
                  </a:lnTo>
                  <a:lnTo>
                    <a:pt x="3308" y="674"/>
                  </a:lnTo>
                  <a:lnTo>
                    <a:pt x="3267" y="674"/>
                  </a:lnTo>
                  <a:lnTo>
                    <a:pt x="3227" y="674"/>
                  </a:lnTo>
                  <a:lnTo>
                    <a:pt x="3187" y="707"/>
                  </a:lnTo>
                  <a:lnTo>
                    <a:pt x="3177" y="750"/>
                  </a:lnTo>
                  <a:lnTo>
                    <a:pt x="3136" y="783"/>
                  </a:lnTo>
                  <a:lnTo>
                    <a:pt x="3086" y="783"/>
                  </a:lnTo>
                  <a:lnTo>
                    <a:pt x="3046" y="783"/>
                  </a:lnTo>
                  <a:lnTo>
                    <a:pt x="2995" y="783"/>
                  </a:lnTo>
                  <a:lnTo>
                    <a:pt x="2955" y="783"/>
                  </a:lnTo>
                  <a:lnTo>
                    <a:pt x="2915" y="783"/>
                  </a:lnTo>
                  <a:lnTo>
                    <a:pt x="2864" y="783"/>
                  </a:lnTo>
                  <a:lnTo>
                    <a:pt x="2824" y="783"/>
                  </a:lnTo>
                  <a:lnTo>
                    <a:pt x="2783" y="783"/>
                  </a:lnTo>
                  <a:lnTo>
                    <a:pt x="2743" y="805"/>
                  </a:lnTo>
                  <a:lnTo>
                    <a:pt x="2733" y="848"/>
                  </a:lnTo>
                  <a:lnTo>
                    <a:pt x="2783" y="881"/>
                  </a:lnTo>
                  <a:lnTo>
                    <a:pt x="2824" y="881"/>
                  </a:lnTo>
                  <a:lnTo>
                    <a:pt x="2864" y="870"/>
                  </a:lnTo>
                  <a:lnTo>
                    <a:pt x="2884" y="914"/>
                  </a:lnTo>
                  <a:lnTo>
                    <a:pt x="2894" y="957"/>
                  </a:lnTo>
                  <a:lnTo>
                    <a:pt x="2894" y="1011"/>
                  </a:lnTo>
                  <a:lnTo>
                    <a:pt x="2904" y="1055"/>
                  </a:lnTo>
                  <a:lnTo>
                    <a:pt x="2975" y="1055"/>
                  </a:lnTo>
                  <a:lnTo>
                    <a:pt x="3015" y="1044"/>
                  </a:lnTo>
                  <a:lnTo>
                    <a:pt x="3056" y="1033"/>
                  </a:lnTo>
                  <a:lnTo>
                    <a:pt x="3096" y="1055"/>
                  </a:lnTo>
                  <a:lnTo>
                    <a:pt x="3136" y="1055"/>
                  </a:lnTo>
                  <a:lnTo>
                    <a:pt x="3167" y="1011"/>
                  </a:lnTo>
                  <a:lnTo>
                    <a:pt x="3207" y="990"/>
                  </a:lnTo>
                  <a:lnTo>
                    <a:pt x="3247" y="968"/>
                  </a:lnTo>
                  <a:lnTo>
                    <a:pt x="3288" y="946"/>
                  </a:lnTo>
                  <a:lnTo>
                    <a:pt x="3338" y="957"/>
                  </a:lnTo>
                  <a:lnTo>
                    <a:pt x="3378" y="1001"/>
                  </a:lnTo>
                  <a:lnTo>
                    <a:pt x="3419" y="1033"/>
                  </a:lnTo>
                  <a:lnTo>
                    <a:pt x="3459" y="1033"/>
                  </a:lnTo>
                  <a:lnTo>
                    <a:pt x="3499" y="1033"/>
                  </a:lnTo>
                  <a:lnTo>
                    <a:pt x="3540" y="1011"/>
                  </a:lnTo>
                  <a:lnTo>
                    <a:pt x="3580" y="1001"/>
                  </a:lnTo>
                  <a:lnTo>
                    <a:pt x="3620" y="1001"/>
                  </a:lnTo>
                  <a:lnTo>
                    <a:pt x="3661" y="1011"/>
                  </a:lnTo>
                  <a:lnTo>
                    <a:pt x="3681" y="1066"/>
                  </a:lnTo>
                  <a:lnTo>
                    <a:pt x="3691" y="1109"/>
                  </a:lnTo>
                  <a:lnTo>
                    <a:pt x="3691" y="1153"/>
                  </a:lnTo>
                  <a:lnTo>
                    <a:pt x="3681" y="1196"/>
                  </a:lnTo>
                  <a:lnTo>
                    <a:pt x="3711" y="1240"/>
                  </a:lnTo>
                  <a:lnTo>
                    <a:pt x="3741" y="1283"/>
                  </a:lnTo>
                  <a:lnTo>
                    <a:pt x="3741" y="1327"/>
                  </a:lnTo>
                  <a:lnTo>
                    <a:pt x="3741" y="1381"/>
                  </a:lnTo>
                  <a:lnTo>
                    <a:pt x="3752" y="1425"/>
                  </a:lnTo>
                  <a:lnTo>
                    <a:pt x="3752" y="1468"/>
                  </a:lnTo>
                  <a:lnTo>
                    <a:pt x="3701" y="1490"/>
                  </a:lnTo>
                  <a:lnTo>
                    <a:pt x="3641" y="1501"/>
                  </a:lnTo>
                  <a:lnTo>
                    <a:pt x="3610" y="1544"/>
                  </a:lnTo>
                  <a:lnTo>
                    <a:pt x="3610" y="1588"/>
                  </a:lnTo>
                  <a:lnTo>
                    <a:pt x="3620" y="1631"/>
                  </a:lnTo>
                  <a:lnTo>
                    <a:pt x="3661" y="1664"/>
                  </a:lnTo>
                  <a:lnTo>
                    <a:pt x="3701" y="1686"/>
                  </a:lnTo>
                  <a:lnTo>
                    <a:pt x="3741" y="1675"/>
                  </a:lnTo>
                  <a:lnTo>
                    <a:pt x="3782" y="1653"/>
                  </a:lnTo>
                  <a:lnTo>
                    <a:pt x="3822" y="1664"/>
                  </a:lnTo>
                  <a:lnTo>
                    <a:pt x="3842" y="1708"/>
                  </a:lnTo>
                  <a:lnTo>
                    <a:pt x="3852" y="1751"/>
                  </a:lnTo>
                  <a:lnTo>
                    <a:pt x="3822" y="1795"/>
                  </a:lnTo>
                  <a:lnTo>
                    <a:pt x="3822" y="1838"/>
                  </a:lnTo>
                  <a:lnTo>
                    <a:pt x="3832" y="1892"/>
                  </a:lnTo>
                  <a:lnTo>
                    <a:pt x="3873" y="1903"/>
                  </a:lnTo>
                  <a:lnTo>
                    <a:pt x="3893" y="1947"/>
                  </a:lnTo>
                  <a:lnTo>
                    <a:pt x="3943" y="1969"/>
                  </a:lnTo>
                  <a:lnTo>
                    <a:pt x="3994" y="1969"/>
                  </a:lnTo>
                  <a:lnTo>
                    <a:pt x="4044" y="1958"/>
                  </a:lnTo>
                  <a:lnTo>
                    <a:pt x="4084" y="1958"/>
                  </a:lnTo>
                  <a:lnTo>
                    <a:pt x="4125" y="1958"/>
                  </a:lnTo>
                  <a:lnTo>
                    <a:pt x="4135" y="1914"/>
                  </a:lnTo>
                  <a:lnTo>
                    <a:pt x="4135" y="1871"/>
                  </a:lnTo>
                  <a:lnTo>
                    <a:pt x="4175" y="1827"/>
                  </a:lnTo>
                  <a:lnTo>
                    <a:pt x="4175" y="1784"/>
                  </a:lnTo>
                  <a:lnTo>
                    <a:pt x="4215" y="1751"/>
                  </a:lnTo>
                  <a:lnTo>
                    <a:pt x="4256" y="1718"/>
                  </a:lnTo>
                  <a:lnTo>
                    <a:pt x="4256" y="1675"/>
                  </a:lnTo>
                  <a:lnTo>
                    <a:pt x="4256" y="1631"/>
                  </a:lnTo>
                  <a:lnTo>
                    <a:pt x="4276" y="1588"/>
                  </a:lnTo>
                  <a:lnTo>
                    <a:pt x="4316" y="1566"/>
                  </a:lnTo>
                  <a:lnTo>
                    <a:pt x="4347" y="1621"/>
                  </a:lnTo>
                  <a:lnTo>
                    <a:pt x="4387" y="1653"/>
                  </a:lnTo>
                  <a:lnTo>
                    <a:pt x="4427" y="1642"/>
                  </a:lnTo>
                  <a:lnTo>
                    <a:pt x="4468" y="1631"/>
                  </a:lnTo>
                  <a:lnTo>
                    <a:pt x="4508" y="1642"/>
                  </a:lnTo>
                  <a:lnTo>
                    <a:pt x="4548" y="1664"/>
                  </a:lnTo>
                  <a:lnTo>
                    <a:pt x="4589" y="1631"/>
                  </a:lnTo>
                  <a:lnTo>
                    <a:pt x="4589" y="1588"/>
                  </a:lnTo>
                  <a:lnTo>
                    <a:pt x="4599" y="1544"/>
                  </a:lnTo>
                  <a:lnTo>
                    <a:pt x="4639" y="1523"/>
                  </a:lnTo>
                  <a:lnTo>
                    <a:pt x="4679" y="1523"/>
                  </a:lnTo>
                  <a:lnTo>
                    <a:pt x="4700" y="1479"/>
                  </a:lnTo>
                  <a:lnTo>
                    <a:pt x="4700" y="1436"/>
                  </a:lnTo>
                  <a:lnTo>
                    <a:pt x="4720" y="1392"/>
                  </a:lnTo>
                  <a:lnTo>
                    <a:pt x="4760" y="1360"/>
                  </a:lnTo>
                  <a:lnTo>
                    <a:pt x="4800" y="1349"/>
                  </a:lnTo>
                  <a:lnTo>
                    <a:pt x="4841" y="1349"/>
                  </a:lnTo>
                  <a:lnTo>
                    <a:pt x="4881" y="1316"/>
                  </a:lnTo>
                  <a:lnTo>
                    <a:pt x="4921" y="1305"/>
                  </a:lnTo>
                  <a:lnTo>
                    <a:pt x="4962" y="1305"/>
                  </a:lnTo>
                  <a:lnTo>
                    <a:pt x="4992" y="1360"/>
                  </a:lnTo>
                  <a:lnTo>
                    <a:pt x="4992" y="1403"/>
                  </a:lnTo>
                  <a:lnTo>
                    <a:pt x="4992" y="1447"/>
                  </a:lnTo>
                  <a:lnTo>
                    <a:pt x="4992" y="1490"/>
                  </a:lnTo>
                  <a:lnTo>
                    <a:pt x="4992" y="1534"/>
                  </a:lnTo>
                  <a:lnTo>
                    <a:pt x="4962" y="1577"/>
                  </a:lnTo>
                  <a:lnTo>
                    <a:pt x="4921" y="1566"/>
                  </a:lnTo>
                  <a:lnTo>
                    <a:pt x="4881" y="1544"/>
                  </a:lnTo>
                  <a:lnTo>
                    <a:pt x="4841" y="1555"/>
                  </a:lnTo>
                  <a:lnTo>
                    <a:pt x="4810" y="1599"/>
                  </a:lnTo>
                  <a:lnTo>
                    <a:pt x="4770" y="1631"/>
                  </a:lnTo>
                  <a:lnTo>
                    <a:pt x="4750" y="1675"/>
                  </a:lnTo>
                  <a:lnTo>
                    <a:pt x="4750" y="1718"/>
                  </a:lnTo>
                  <a:lnTo>
                    <a:pt x="4730" y="1762"/>
                  </a:lnTo>
                  <a:lnTo>
                    <a:pt x="4700" y="1805"/>
                  </a:lnTo>
                  <a:lnTo>
                    <a:pt x="4659" y="1849"/>
                  </a:lnTo>
                  <a:lnTo>
                    <a:pt x="4639" y="1892"/>
                  </a:lnTo>
                  <a:lnTo>
                    <a:pt x="4639" y="1936"/>
                  </a:lnTo>
                  <a:lnTo>
                    <a:pt x="4599" y="1936"/>
                  </a:lnTo>
                  <a:lnTo>
                    <a:pt x="4579" y="1990"/>
                  </a:lnTo>
                  <a:lnTo>
                    <a:pt x="4579" y="2034"/>
                  </a:lnTo>
                  <a:lnTo>
                    <a:pt x="4579" y="2077"/>
                  </a:lnTo>
                  <a:lnTo>
                    <a:pt x="4558" y="2121"/>
                  </a:lnTo>
                  <a:lnTo>
                    <a:pt x="4518" y="2132"/>
                  </a:lnTo>
                  <a:lnTo>
                    <a:pt x="4478" y="2132"/>
                  </a:lnTo>
                  <a:lnTo>
                    <a:pt x="4437" y="2143"/>
                  </a:lnTo>
                  <a:lnTo>
                    <a:pt x="4417" y="2186"/>
                  </a:lnTo>
                  <a:lnTo>
                    <a:pt x="4377" y="2219"/>
                  </a:lnTo>
                  <a:lnTo>
                    <a:pt x="4377" y="2262"/>
                  </a:lnTo>
                  <a:lnTo>
                    <a:pt x="4377" y="2317"/>
                  </a:lnTo>
                  <a:lnTo>
                    <a:pt x="4347" y="2360"/>
                  </a:lnTo>
                  <a:lnTo>
                    <a:pt x="4306" y="2415"/>
                  </a:lnTo>
                  <a:lnTo>
                    <a:pt x="4306" y="2469"/>
                  </a:lnTo>
                  <a:lnTo>
                    <a:pt x="4266" y="2491"/>
                  </a:lnTo>
                  <a:lnTo>
                    <a:pt x="4185" y="2491"/>
                  </a:lnTo>
                  <a:lnTo>
                    <a:pt x="4145" y="2491"/>
                  </a:lnTo>
                  <a:lnTo>
                    <a:pt x="4105" y="2502"/>
                  </a:lnTo>
                  <a:lnTo>
                    <a:pt x="4064" y="2512"/>
                  </a:lnTo>
                  <a:lnTo>
                    <a:pt x="4024" y="2491"/>
                  </a:lnTo>
                  <a:lnTo>
                    <a:pt x="3984" y="2458"/>
                  </a:lnTo>
                  <a:lnTo>
                    <a:pt x="3943" y="2458"/>
                  </a:lnTo>
                  <a:lnTo>
                    <a:pt x="3903" y="2458"/>
                  </a:lnTo>
                  <a:lnTo>
                    <a:pt x="3852" y="2480"/>
                  </a:lnTo>
                  <a:lnTo>
                    <a:pt x="3812" y="2469"/>
                  </a:lnTo>
                  <a:lnTo>
                    <a:pt x="3772" y="2458"/>
                  </a:lnTo>
                  <a:lnTo>
                    <a:pt x="3741" y="2545"/>
                  </a:lnTo>
                  <a:lnTo>
                    <a:pt x="3701" y="2578"/>
                  </a:lnTo>
                  <a:lnTo>
                    <a:pt x="3661" y="2578"/>
                  </a:lnTo>
                  <a:lnTo>
                    <a:pt x="3651" y="2534"/>
                  </a:lnTo>
                  <a:lnTo>
                    <a:pt x="3661" y="2491"/>
                  </a:lnTo>
                  <a:lnTo>
                    <a:pt x="3661" y="2447"/>
                  </a:lnTo>
                  <a:lnTo>
                    <a:pt x="3661" y="2404"/>
                  </a:lnTo>
                  <a:lnTo>
                    <a:pt x="3570" y="2360"/>
                  </a:lnTo>
                  <a:lnTo>
                    <a:pt x="3560" y="2317"/>
                  </a:lnTo>
                  <a:lnTo>
                    <a:pt x="3570" y="2273"/>
                  </a:lnTo>
                  <a:lnTo>
                    <a:pt x="3590" y="2230"/>
                  </a:lnTo>
                  <a:lnTo>
                    <a:pt x="3600" y="2175"/>
                  </a:lnTo>
                  <a:lnTo>
                    <a:pt x="3600" y="2121"/>
                  </a:lnTo>
                  <a:lnTo>
                    <a:pt x="3590" y="2077"/>
                  </a:lnTo>
                  <a:lnTo>
                    <a:pt x="3580" y="2023"/>
                  </a:lnTo>
                  <a:lnTo>
                    <a:pt x="3580" y="1979"/>
                  </a:lnTo>
                  <a:lnTo>
                    <a:pt x="3550" y="1936"/>
                  </a:lnTo>
                  <a:lnTo>
                    <a:pt x="3530" y="1892"/>
                  </a:lnTo>
                  <a:lnTo>
                    <a:pt x="3550" y="1849"/>
                  </a:lnTo>
                  <a:lnTo>
                    <a:pt x="3570" y="1805"/>
                  </a:lnTo>
                  <a:lnTo>
                    <a:pt x="3580" y="1762"/>
                  </a:lnTo>
                  <a:lnTo>
                    <a:pt x="3570" y="1675"/>
                  </a:lnTo>
                  <a:lnTo>
                    <a:pt x="3570" y="1631"/>
                  </a:lnTo>
                  <a:lnTo>
                    <a:pt x="3560" y="1577"/>
                  </a:lnTo>
                  <a:lnTo>
                    <a:pt x="3520" y="1544"/>
                  </a:lnTo>
                  <a:lnTo>
                    <a:pt x="3469" y="1566"/>
                  </a:lnTo>
                  <a:lnTo>
                    <a:pt x="3429" y="1588"/>
                  </a:lnTo>
                  <a:lnTo>
                    <a:pt x="3389" y="1588"/>
                  </a:lnTo>
                  <a:lnTo>
                    <a:pt x="3348" y="1566"/>
                  </a:lnTo>
                  <a:lnTo>
                    <a:pt x="3308" y="1544"/>
                  </a:lnTo>
                  <a:lnTo>
                    <a:pt x="3267" y="1577"/>
                  </a:lnTo>
                  <a:lnTo>
                    <a:pt x="3237" y="1621"/>
                  </a:lnTo>
                  <a:lnTo>
                    <a:pt x="3197" y="1631"/>
                  </a:lnTo>
                  <a:lnTo>
                    <a:pt x="3146" y="1610"/>
                  </a:lnTo>
                  <a:lnTo>
                    <a:pt x="3106" y="1599"/>
                  </a:lnTo>
                  <a:lnTo>
                    <a:pt x="3066" y="1642"/>
                  </a:lnTo>
                  <a:lnTo>
                    <a:pt x="3046" y="1686"/>
                  </a:lnTo>
                  <a:lnTo>
                    <a:pt x="3025" y="1729"/>
                  </a:lnTo>
                  <a:lnTo>
                    <a:pt x="3005" y="1773"/>
                  </a:lnTo>
                  <a:lnTo>
                    <a:pt x="2995" y="1816"/>
                  </a:lnTo>
                  <a:lnTo>
                    <a:pt x="2945" y="1816"/>
                  </a:lnTo>
                  <a:lnTo>
                    <a:pt x="2904" y="1816"/>
                  </a:lnTo>
                  <a:lnTo>
                    <a:pt x="2894" y="1773"/>
                  </a:lnTo>
                  <a:lnTo>
                    <a:pt x="2904" y="1729"/>
                  </a:lnTo>
                  <a:lnTo>
                    <a:pt x="2904" y="1686"/>
                  </a:lnTo>
                  <a:lnTo>
                    <a:pt x="2864" y="1675"/>
                  </a:lnTo>
                  <a:lnTo>
                    <a:pt x="2824" y="1664"/>
                  </a:lnTo>
                  <a:lnTo>
                    <a:pt x="2814" y="1610"/>
                  </a:lnTo>
                  <a:lnTo>
                    <a:pt x="2824" y="1566"/>
                  </a:lnTo>
                  <a:lnTo>
                    <a:pt x="2824" y="1512"/>
                  </a:lnTo>
                  <a:lnTo>
                    <a:pt x="2824" y="1468"/>
                  </a:lnTo>
                  <a:lnTo>
                    <a:pt x="2834" y="1425"/>
                  </a:lnTo>
                  <a:lnTo>
                    <a:pt x="2834" y="1381"/>
                  </a:lnTo>
                  <a:lnTo>
                    <a:pt x="2794" y="1360"/>
                  </a:lnTo>
                  <a:lnTo>
                    <a:pt x="2753" y="1338"/>
                  </a:lnTo>
                  <a:lnTo>
                    <a:pt x="2703" y="1338"/>
                  </a:lnTo>
                  <a:lnTo>
                    <a:pt x="2662" y="1338"/>
                  </a:lnTo>
                  <a:lnTo>
                    <a:pt x="2622" y="1305"/>
                  </a:lnTo>
                  <a:lnTo>
                    <a:pt x="2582" y="1294"/>
                  </a:lnTo>
                  <a:lnTo>
                    <a:pt x="2521" y="1294"/>
                  </a:lnTo>
                  <a:lnTo>
                    <a:pt x="2491" y="1338"/>
                  </a:lnTo>
                  <a:lnTo>
                    <a:pt x="2451" y="1381"/>
                  </a:lnTo>
                  <a:lnTo>
                    <a:pt x="2451" y="1425"/>
                  </a:lnTo>
                  <a:lnTo>
                    <a:pt x="2451" y="1468"/>
                  </a:lnTo>
                  <a:lnTo>
                    <a:pt x="2410" y="1512"/>
                  </a:lnTo>
                  <a:lnTo>
                    <a:pt x="2400" y="1555"/>
                  </a:lnTo>
                  <a:lnTo>
                    <a:pt x="2360" y="1566"/>
                  </a:lnTo>
                  <a:lnTo>
                    <a:pt x="2320" y="1555"/>
                  </a:lnTo>
                  <a:lnTo>
                    <a:pt x="2279" y="1577"/>
                  </a:lnTo>
                  <a:lnTo>
                    <a:pt x="2239" y="1599"/>
                  </a:lnTo>
                  <a:lnTo>
                    <a:pt x="2229" y="1653"/>
                  </a:lnTo>
                  <a:lnTo>
                    <a:pt x="2239" y="1697"/>
                  </a:lnTo>
                  <a:lnTo>
                    <a:pt x="2239" y="1740"/>
                  </a:lnTo>
                  <a:lnTo>
                    <a:pt x="2219" y="1784"/>
                  </a:lnTo>
                  <a:lnTo>
                    <a:pt x="2188" y="1827"/>
                  </a:lnTo>
                  <a:lnTo>
                    <a:pt x="2178" y="1871"/>
                  </a:lnTo>
                  <a:lnTo>
                    <a:pt x="2168" y="1914"/>
                  </a:lnTo>
                  <a:lnTo>
                    <a:pt x="2168" y="1958"/>
                  </a:lnTo>
                  <a:lnTo>
                    <a:pt x="2158" y="2001"/>
                  </a:lnTo>
                  <a:lnTo>
                    <a:pt x="2128" y="2045"/>
                  </a:lnTo>
                  <a:lnTo>
                    <a:pt x="2088" y="2088"/>
                  </a:lnTo>
                  <a:lnTo>
                    <a:pt x="2047" y="2088"/>
                  </a:lnTo>
                  <a:lnTo>
                    <a:pt x="2007" y="2077"/>
                  </a:lnTo>
                  <a:lnTo>
                    <a:pt x="1967" y="2099"/>
                  </a:lnTo>
                  <a:lnTo>
                    <a:pt x="1926" y="2143"/>
                  </a:lnTo>
                  <a:lnTo>
                    <a:pt x="1896" y="2197"/>
                  </a:lnTo>
                  <a:lnTo>
                    <a:pt x="1896" y="2241"/>
                  </a:lnTo>
                  <a:lnTo>
                    <a:pt x="1896" y="2284"/>
                  </a:lnTo>
                  <a:lnTo>
                    <a:pt x="1896" y="2328"/>
                  </a:lnTo>
                  <a:lnTo>
                    <a:pt x="1886" y="2371"/>
                  </a:lnTo>
                  <a:lnTo>
                    <a:pt x="1916" y="2415"/>
                  </a:lnTo>
                  <a:lnTo>
                    <a:pt x="1956" y="2447"/>
                  </a:lnTo>
                  <a:lnTo>
                    <a:pt x="1967" y="2491"/>
                  </a:lnTo>
                  <a:lnTo>
                    <a:pt x="1946" y="2534"/>
                  </a:lnTo>
                  <a:lnTo>
                    <a:pt x="1926" y="2589"/>
                  </a:lnTo>
                  <a:lnTo>
                    <a:pt x="1876" y="2610"/>
                  </a:lnTo>
                  <a:lnTo>
                    <a:pt x="1835" y="2610"/>
                  </a:lnTo>
                  <a:lnTo>
                    <a:pt x="1795" y="2643"/>
                  </a:lnTo>
                  <a:lnTo>
                    <a:pt x="1755" y="2643"/>
                  </a:lnTo>
                  <a:lnTo>
                    <a:pt x="1714" y="2643"/>
                  </a:lnTo>
                  <a:lnTo>
                    <a:pt x="1674" y="2621"/>
                  </a:lnTo>
                  <a:lnTo>
                    <a:pt x="1634" y="2621"/>
                  </a:lnTo>
                  <a:lnTo>
                    <a:pt x="1593" y="2643"/>
                  </a:lnTo>
                  <a:lnTo>
                    <a:pt x="1553" y="2589"/>
                  </a:lnTo>
                  <a:lnTo>
                    <a:pt x="1543" y="2545"/>
                  </a:lnTo>
                  <a:lnTo>
                    <a:pt x="1493" y="2545"/>
                  </a:lnTo>
                  <a:lnTo>
                    <a:pt x="1472" y="2502"/>
                  </a:lnTo>
                  <a:lnTo>
                    <a:pt x="1432" y="2469"/>
                  </a:lnTo>
                  <a:lnTo>
                    <a:pt x="1392" y="2436"/>
                  </a:lnTo>
                  <a:lnTo>
                    <a:pt x="1351" y="2436"/>
                  </a:lnTo>
                  <a:lnTo>
                    <a:pt x="1311" y="2425"/>
                  </a:lnTo>
                  <a:lnTo>
                    <a:pt x="1271" y="2415"/>
                  </a:lnTo>
                  <a:lnTo>
                    <a:pt x="1220" y="2458"/>
                  </a:lnTo>
                  <a:lnTo>
                    <a:pt x="1240" y="2415"/>
                  </a:lnTo>
                </a:path>
              </a:pathLst>
            </a:custGeom>
            <a:solidFill>
              <a:srgbClr val="585858"/>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4" name="Freeform 9"/>
            <p:cNvSpPr>
              <a:spLocks/>
            </p:cNvSpPr>
            <p:nvPr/>
          </p:nvSpPr>
          <p:spPr bwMode="auto">
            <a:xfrm>
              <a:off x="529" y="515"/>
              <a:ext cx="672" cy="605"/>
            </a:xfrm>
            <a:custGeom>
              <a:avLst/>
              <a:gdLst>
                <a:gd name="T0" fmla="*/ 154 w 672"/>
                <a:gd name="T1" fmla="*/ 44 h 605"/>
                <a:gd name="T2" fmla="*/ 168 w 672"/>
                <a:gd name="T3" fmla="*/ 102 h 605"/>
                <a:gd name="T4" fmla="*/ 174 w 672"/>
                <a:gd name="T5" fmla="*/ 160 h 605"/>
                <a:gd name="T6" fmla="*/ 201 w 672"/>
                <a:gd name="T7" fmla="*/ 226 h 605"/>
                <a:gd name="T8" fmla="*/ 208 w 672"/>
                <a:gd name="T9" fmla="*/ 291 h 605"/>
                <a:gd name="T10" fmla="*/ 221 w 672"/>
                <a:gd name="T11" fmla="*/ 349 h 605"/>
                <a:gd name="T12" fmla="*/ 228 w 672"/>
                <a:gd name="T13" fmla="*/ 415 h 605"/>
                <a:gd name="T14" fmla="*/ 221 w 672"/>
                <a:gd name="T15" fmla="*/ 473 h 605"/>
                <a:gd name="T16" fmla="*/ 201 w 672"/>
                <a:gd name="T17" fmla="*/ 524 h 605"/>
                <a:gd name="T18" fmla="*/ 161 w 672"/>
                <a:gd name="T19" fmla="*/ 466 h 605"/>
                <a:gd name="T20" fmla="*/ 107 w 672"/>
                <a:gd name="T21" fmla="*/ 437 h 605"/>
                <a:gd name="T22" fmla="*/ 54 w 672"/>
                <a:gd name="T23" fmla="*/ 422 h 605"/>
                <a:gd name="T24" fmla="*/ 0 w 672"/>
                <a:gd name="T25" fmla="*/ 408 h 605"/>
                <a:gd name="T26" fmla="*/ 54 w 672"/>
                <a:gd name="T27" fmla="*/ 451 h 605"/>
                <a:gd name="T28" fmla="*/ 107 w 672"/>
                <a:gd name="T29" fmla="*/ 458 h 605"/>
                <a:gd name="T30" fmla="*/ 148 w 672"/>
                <a:gd name="T31" fmla="*/ 488 h 605"/>
                <a:gd name="T32" fmla="*/ 181 w 672"/>
                <a:gd name="T33" fmla="*/ 546 h 605"/>
                <a:gd name="T34" fmla="*/ 235 w 672"/>
                <a:gd name="T35" fmla="*/ 531 h 605"/>
                <a:gd name="T36" fmla="*/ 289 w 672"/>
                <a:gd name="T37" fmla="*/ 546 h 605"/>
                <a:gd name="T38" fmla="*/ 342 w 672"/>
                <a:gd name="T39" fmla="*/ 582 h 605"/>
                <a:gd name="T40" fmla="*/ 396 w 672"/>
                <a:gd name="T41" fmla="*/ 597 h 605"/>
                <a:gd name="T42" fmla="*/ 483 w 672"/>
                <a:gd name="T43" fmla="*/ 604 h 605"/>
                <a:gd name="T44" fmla="*/ 544 w 672"/>
                <a:gd name="T45" fmla="*/ 589 h 605"/>
                <a:gd name="T46" fmla="*/ 604 w 672"/>
                <a:gd name="T47" fmla="*/ 582 h 605"/>
                <a:gd name="T48" fmla="*/ 671 w 672"/>
                <a:gd name="T49" fmla="*/ 568 h 605"/>
                <a:gd name="T50" fmla="*/ 604 w 672"/>
                <a:gd name="T51" fmla="*/ 568 h 605"/>
                <a:gd name="T52" fmla="*/ 537 w 672"/>
                <a:gd name="T53" fmla="*/ 575 h 605"/>
                <a:gd name="T54" fmla="*/ 483 w 672"/>
                <a:gd name="T55" fmla="*/ 575 h 605"/>
                <a:gd name="T56" fmla="*/ 429 w 672"/>
                <a:gd name="T57" fmla="*/ 575 h 605"/>
                <a:gd name="T58" fmla="*/ 376 w 672"/>
                <a:gd name="T59" fmla="*/ 568 h 605"/>
                <a:gd name="T60" fmla="*/ 322 w 672"/>
                <a:gd name="T61" fmla="*/ 524 h 605"/>
                <a:gd name="T62" fmla="*/ 268 w 672"/>
                <a:gd name="T63" fmla="*/ 509 h 605"/>
                <a:gd name="T64" fmla="*/ 255 w 672"/>
                <a:gd name="T65" fmla="*/ 451 h 605"/>
                <a:gd name="T66" fmla="*/ 255 w 672"/>
                <a:gd name="T67" fmla="*/ 393 h 605"/>
                <a:gd name="T68" fmla="*/ 248 w 672"/>
                <a:gd name="T69" fmla="*/ 327 h 605"/>
                <a:gd name="T70" fmla="*/ 242 w 672"/>
                <a:gd name="T71" fmla="*/ 269 h 605"/>
                <a:gd name="T72" fmla="*/ 228 w 672"/>
                <a:gd name="T73" fmla="*/ 211 h 605"/>
                <a:gd name="T74" fmla="*/ 201 w 672"/>
                <a:gd name="T75" fmla="*/ 146 h 605"/>
                <a:gd name="T76" fmla="*/ 141 w 672"/>
                <a:gd name="T77" fmla="*/ 109 h 605"/>
                <a:gd name="T78" fmla="*/ 161 w 672"/>
                <a:gd name="T79" fmla="*/ 51 h 605"/>
                <a:gd name="T80" fmla="*/ 134 w 672"/>
                <a:gd name="T81" fmla="*/ 0 h 6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72" h="605">
                  <a:moveTo>
                    <a:pt x="134" y="0"/>
                  </a:moveTo>
                  <a:lnTo>
                    <a:pt x="154" y="44"/>
                  </a:lnTo>
                  <a:lnTo>
                    <a:pt x="168" y="73"/>
                  </a:lnTo>
                  <a:lnTo>
                    <a:pt x="168" y="102"/>
                  </a:lnTo>
                  <a:lnTo>
                    <a:pt x="168" y="131"/>
                  </a:lnTo>
                  <a:lnTo>
                    <a:pt x="174" y="160"/>
                  </a:lnTo>
                  <a:lnTo>
                    <a:pt x="181" y="189"/>
                  </a:lnTo>
                  <a:lnTo>
                    <a:pt x="201" y="226"/>
                  </a:lnTo>
                  <a:lnTo>
                    <a:pt x="201" y="262"/>
                  </a:lnTo>
                  <a:lnTo>
                    <a:pt x="208" y="291"/>
                  </a:lnTo>
                  <a:lnTo>
                    <a:pt x="215" y="320"/>
                  </a:lnTo>
                  <a:lnTo>
                    <a:pt x="221" y="349"/>
                  </a:lnTo>
                  <a:lnTo>
                    <a:pt x="221" y="386"/>
                  </a:lnTo>
                  <a:lnTo>
                    <a:pt x="228" y="415"/>
                  </a:lnTo>
                  <a:lnTo>
                    <a:pt x="228" y="444"/>
                  </a:lnTo>
                  <a:lnTo>
                    <a:pt x="221" y="473"/>
                  </a:lnTo>
                  <a:lnTo>
                    <a:pt x="228" y="502"/>
                  </a:lnTo>
                  <a:lnTo>
                    <a:pt x="201" y="524"/>
                  </a:lnTo>
                  <a:lnTo>
                    <a:pt x="174" y="495"/>
                  </a:lnTo>
                  <a:lnTo>
                    <a:pt x="161" y="466"/>
                  </a:lnTo>
                  <a:lnTo>
                    <a:pt x="134" y="437"/>
                  </a:lnTo>
                  <a:lnTo>
                    <a:pt x="107" y="437"/>
                  </a:lnTo>
                  <a:lnTo>
                    <a:pt x="81" y="437"/>
                  </a:lnTo>
                  <a:lnTo>
                    <a:pt x="54" y="422"/>
                  </a:lnTo>
                  <a:lnTo>
                    <a:pt x="27" y="408"/>
                  </a:lnTo>
                  <a:lnTo>
                    <a:pt x="0" y="408"/>
                  </a:lnTo>
                  <a:lnTo>
                    <a:pt x="27" y="422"/>
                  </a:lnTo>
                  <a:lnTo>
                    <a:pt x="54" y="451"/>
                  </a:lnTo>
                  <a:lnTo>
                    <a:pt x="81" y="451"/>
                  </a:lnTo>
                  <a:lnTo>
                    <a:pt x="107" y="458"/>
                  </a:lnTo>
                  <a:lnTo>
                    <a:pt x="134" y="458"/>
                  </a:lnTo>
                  <a:lnTo>
                    <a:pt x="148" y="488"/>
                  </a:lnTo>
                  <a:lnTo>
                    <a:pt x="168" y="517"/>
                  </a:lnTo>
                  <a:lnTo>
                    <a:pt x="181" y="546"/>
                  </a:lnTo>
                  <a:lnTo>
                    <a:pt x="208" y="546"/>
                  </a:lnTo>
                  <a:lnTo>
                    <a:pt x="235" y="531"/>
                  </a:lnTo>
                  <a:lnTo>
                    <a:pt x="262" y="524"/>
                  </a:lnTo>
                  <a:lnTo>
                    <a:pt x="289" y="546"/>
                  </a:lnTo>
                  <a:lnTo>
                    <a:pt x="315" y="560"/>
                  </a:lnTo>
                  <a:lnTo>
                    <a:pt x="342" y="582"/>
                  </a:lnTo>
                  <a:lnTo>
                    <a:pt x="369" y="597"/>
                  </a:lnTo>
                  <a:lnTo>
                    <a:pt x="396" y="597"/>
                  </a:lnTo>
                  <a:lnTo>
                    <a:pt x="429" y="597"/>
                  </a:lnTo>
                  <a:lnTo>
                    <a:pt x="483" y="604"/>
                  </a:lnTo>
                  <a:lnTo>
                    <a:pt x="510" y="604"/>
                  </a:lnTo>
                  <a:lnTo>
                    <a:pt x="544" y="589"/>
                  </a:lnTo>
                  <a:lnTo>
                    <a:pt x="570" y="589"/>
                  </a:lnTo>
                  <a:lnTo>
                    <a:pt x="604" y="582"/>
                  </a:lnTo>
                  <a:lnTo>
                    <a:pt x="637" y="575"/>
                  </a:lnTo>
                  <a:lnTo>
                    <a:pt x="671" y="568"/>
                  </a:lnTo>
                  <a:lnTo>
                    <a:pt x="631" y="568"/>
                  </a:lnTo>
                  <a:lnTo>
                    <a:pt x="604" y="568"/>
                  </a:lnTo>
                  <a:lnTo>
                    <a:pt x="564" y="575"/>
                  </a:lnTo>
                  <a:lnTo>
                    <a:pt x="537" y="575"/>
                  </a:lnTo>
                  <a:lnTo>
                    <a:pt x="510" y="575"/>
                  </a:lnTo>
                  <a:lnTo>
                    <a:pt x="483" y="575"/>
                  </a:lnTo>
                  <a:lnTo>
                    <a:pt x="456" y="575"/>
                  </a:lnTo>
                  <a:lnTo>
                    <a:pt x="429" y="575"/>
                  </a:lnTo>
                  <a:lnTo>
                    <a:pt x="403" y="575"/>
                  </a:lnTo>
                  <a:lnTo>
                    <a:pt x="376" y="568"/>
                  </a:lnTo>
                  <a:lnTo>
                    <a:pt x="349" y="546"/>
                  </a:lnTo>
                  <a:lnTo>
                    <a:pt x="322" y="524"/>
                  </a:lnTo>
                  <a:lnTo>
                    <a:pt x="295" y="524"/>
                  </a:lnTo>
                  <a:lnTo>
                    <a:pt x="268" y="509"/>
                  </a:lnTo>
                  <a:lnTo>
                    <a:pt x="248" y="480"/>
                  </a:lnTo>
                  <a:lnTo>
                    <a:pt x="255" y="451"/>
                  </a:lnTo>
                  <a:lnTo>
                    <a:pt x="255" y="422"/>
                  </a:lnTo>
                  <a:lnTo>
                    <a:pt x="255" y="393"/>
                  </a:lnTo>
                  <a:lnTo>
                    <a:pt x="255" y="364"/>
                  </a:lnTo>
                  <a:lnTo>
                    <a:pt x="248" y="327"/>
                  </a:lnTo>
                  <a:lnTo>
                    <a:pt x="248" y="298"/>
                  </a:lnTo>
                  <a:lnTo>
                    <a:pt x="242" y="269"/>
                  </a:lnTo>
                  <a:lnTo>
                    <a:pt x="228" y="240"/>
                  </a:lnTo>
                  <a:lnTo>
                    <a:pt x="228" y="211"/>
                  </a:lnTo>
                  <a:lnTo>
                    <a:pt x="221" y="175"/>
                  </a:lnTo>
                  <a:lnTo>
                    <a:pt x="201" y="146"/>
                  </a:lnTo>
                  <a:lnTo>
                    <a:pt x="161" y="138"/>
                  </a:lnTo>
                  <a:lnTo>
                    <a:pt x="141" y="109"/>
                  </a:lnTo>
                  <a:lnTo>
                    <a:pt x="161" y="80"/>
                  </a:lnTo>
                  <a:lnTo>
                    <a:pt x="161" y="51"/>
                  </a:lnTo>
                  <a:lnTo>
                    <a:pt x="141" y="22"/>
                  </a:lnTo>
                  <a:lnTo>
                    <a:pt x="134"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5" name="Freeform 10"/>
            <p:cNvSpPr>
              <a:spLocks/>
            </p:cNvSpPr>
            <p:nvPr/>
          </p:nvSpPr>
          <p:spPr bwMode="auto">
            <a:xfrm>
              <a:off x="502" y="378"/>
              <a:ext cx="1136" cy="2543"/>
            </a:xfrm>
            <a:custGeom>
              <a:avLst/>
              <a:gdLst>
                <a:gd name="T0" fmla="*/ 1122 w 1136"/>
                <a:gd name="T1" fmla="*/ 87 h 2540"/>
                <a:gd name="T2" fmla="*/ 1095 w 1136"/>
                <a:gd name="T3" fmla="*/ 210 h 2540"/>
                <a:gd name="T4" fmla="*/ 1054 w 1136"/>
                <a:gd name="T5" fmla="*/ 319 h 2540"/>
                <a:gd name="T6" fmla="*/ 1034 w 1136"/>
                <a:gd name="T7" fmla="*/ 406 h 2540"/>
                <a:gd name="T8" fmla="*/ 1075 w 1136"/>
                <a:gd name="T9" fmla="*/ 531 h 2540"/>
                <a:gd name="T10" fmla="*/ 1054 w 1136"/>
                <a:gd name="T11" fmla="*/ 647 h 2540"/>
                <a:gd name="T12" fmla="*/ 1028 w 1136"/>
                <a:gd name="T13" fmla="*/ 763 h 2540"/>
                <a:gd name="T14" fmla="*/ 947 w 1136"/>
                <a:gd name="T15" fmla="*/ 872 h 2540"/>
                <a:gd name="T16" fmla="*/ 913 w 1136"/>
                <a:gd name="T17" fmla="*/ 988 h 2540"/>
                <a:gd name="T18" fmla="*/ 860 w 1136"/>
                <a:gd name="T19" fmla="*/ 1112 h 2540"/>
                <a:gd name="T20" fmla="*/ 813 w 1136"/>
                <a:gd name="T21" fmla="*/ 1228 h 2540"/>
                <a:gd name="T22" fmla="*/ 719 w 1136"/>
                <a:gd name="T23" fmla="*/ 1331 h 2540"/>
                <a:gd name="T24" fmla="*/ 611 w 1136"/>
                <a:gd name="T25" fmla="*/ 1338 h 2540"/>
                <a:gd name="T26" fmla="*/ 504 w 1136"/>
                <a:gd name="T27" fmla="*/ 1338 h 2540"/>
                <a:gd name="T28" fmla="*/ 396 w 1136"/>
                <a:gd name="T29" fmla="*/ 1382 h 2540"/>
                <a:gd name="T30" fmla="*/ 316 w 1136"/>
                <a:gd name="T31" fmla="*/ 1257 h 2540"/>
                <a:gd name="T32" fmla="*/ 208 w 1136"/>
                <a:gd name="T33" fmla="*/ 1184 h 2540"/>
                <a:gd name="T34" fmla="*/ 101 w 1136"/>
                <a:gd name="T35" fmla="*/ 1184 h 2540"/>
                <a:gd name="T36" fmla="*/ 40 w 1136"/>
                <a:gd name="T37" fmla="*/ 1191 h 2540"/>
                <a:gd name="T38" fmla="*/ 141 w 1136"/>
                <a:gd name="T39" fmla="*/ 1249 h 2540"/>
                <a:gd name="T40" fmla="*/ 235 w 1136"/>
                <a:gd name="T41" fmla="*/ 1346 h 2540"/>
                <a:gd name="T42" fmla="*/ 349 w 1136"/>
                <a:gd name="T43" fmla="*/ 1404 h 2540"/>
                <a:gd name="T44" fmla="*/ 356 w 1136"/>
                <a:gd name="T45" fmla="*/ 1549 h 2540"/>
                <a:gd name="T46" fmla="*/ 349 w 1136"/>
                <a:gd name="T47" fmla="*/ 1708 h 2540"/>
                <a:gd name="T48" fmla="*/ 296 w 1136"/>
                <a:gd name="T49" fmla="*/ 1839 h 2540"/>
                <a:gd name="T50" fmla="*/ 235 w 1136"/>
                <a:gd name="T51" fmla="*/ 1969 h 2540"/>
                <a:gd name="T52" fmla="*/ 168 w 1136"/>
                <a:gd name="T53" fmla="*/ 2100 h 2540"/>
                <a:gd name="T54" fmla="*/ 134 w 1136"/>
                <a:gd name="T55" fmla="*/ 2240 h 2540"/>
                <a:gd name="T56" fmla="*/ 67 w 1136"/>
                <a:gd name="T57" fmla="*/ 2356 h 2540"/>
                <a:gd name="T58" fmla="*/ 27 w 1136"/>
                <a:gd name="T59" fmla="*/ 2479 h 2540"/>
                <a:gd name="T60" fmla="*/ 20 w 1136"/>
                <a:gd name="T61" fmla="*/ 2537 h 2540"/>
                <a:gd name="T62" fmla="*/ 81 w 1136"/>
                <a:gd name="T63" fmla="*/ 2414 h 2540"/>
                <a:gd name="T64" fmla="*/ 148 w 1136"/>
                <a:gd name="T65" fmla="*/ 2298 h 2540"/>
                <a:gd name="T66" fmla="*/ 201 w 1136"/>
                <a:gd name="T67" fmla="*/ 2174 h 2540"/>
                <a:gd name="T68" fmla="*/ 242 w 1136"/>
                <a:gd name="T69" fmla="*/ 2020 h 2540"/>
                <a:gd name="T70" fmla="*/ 316 w 1136"/>
                <a:gd name="T71" fmla="*/ 1904 h 2540"/>
                <a:gd name="T72" fmla="*/ 403 w 1136"/>
                <a:gd name="T73" fmla="*/ 1781 h 2540"/>
                <a:gd name="T74" fmla="*/ 430 w 1136"/>
                <a:gd name="T75" fmla="*/ 1657 h 2540"/>
                <a:gd name="T76" fmla="*/ 423 w 1136"/>
                <a:gd name="T77" fmla="*/ 1541 h 2540"/>
                <a:gd name="T78" fmla="*/ 497 w 1136"/>
                <a:gd name="T79" fmla="*/ 1462 h 2540"/>
                <a:gd name="T80" fmla="*/ 651 w 1136"/>
                <a:gd name="T81" fmla="*/ 1425 h 2540"/>
                <a:gd name="T82" fmla="*/ 792 w 1136"/>
                <a:gd name="T83" fmla="*/ 1382 h 2540"/>
                <a:gd name="T84" fmla="*/ 866 w 1136"/>
                <a:gd name="T85" fmla="*/ 1264 h 2540"/>
                <a:gd name="T86" fmla="*/ 907 w 1136"/>
                <a:gd name="T87" fmla="*/ 1083 h 2540"/>
                <a:gd name="T88" fmla="*/ 1014 w 1136"/>
                <a:gd name="T89" fmla="*/ 988 h 2540"/>
                <a:gd name="T90" fmla="*/ 1048 w 1136"/>
                <a:gd name="T91" fmla="*/ 865 h 2540"/>
                <a:gd name="T92" fmla="*/ 1088 w 1136"/>
                <a:gd name="T93" fmla="*/ 742 h 2540"/>
                <a:gd name="T94" fmla="*/ 1115 w 1136"/>
                <a:gd name="T95" fmla="*/ 626 h 2540"/>
                <a:gd name="T96" fmla="*/ 1108 w 1136"/>
                <a:gd name="T97" fmla="*/ 502 h 2540"/>
                <a:gd name="T98" fmla="*/ 1081 w 1136"/>
                <a:gd name="T99" fmla="*/ 377 h 2540"/>
                <a:gd name="T100" fmla="*/ 1088 w 1136"/>
                <a:gd name="T101" fmla="*/ 261 h 2540"/>
                <a:gd name="T102" fmla="*/ 1135 w 1136"/>
                <a:gd name="T103" fmla="*/ 138 h 25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36" h="2540">
                  <a:moveTo>
                    <a:pt x="1088" y="0"/>
                  </a:moveTo>
                  <a:lnTo>
                    <a:pt x="1115" y="29"/>
                  </a:lnTo>
                  <a:lnTo>
                    <a:pt x="1128" y="58"/>
                  </a:lnTo>
                  <a:lnTo>
                    <a:pt x="1122" y="87"/>
                  </a:lnTo>
                  <a:lnTo>
                    <a:pt x="1108" y="116"/>
                  </a:lnTo>
                  <a:lnTo>
                    <a:pt x="1095" y="145"/>
                  </a:lnTo>
                  <a:lnTo>
                    <a:pt x="1088" y="181"/>
                  </a:lnTo>
                  <a:lnTo>
                    <a:pt x="1095" y="210"/>
                  </a:lnTo>
                  <a:lnTo>
                    <a:pt x="1081" y="239"/>
                  </a:lnTo>
                  <a:lnTo>
                    <a:pt x="1054" y="261"/>
                  </a:lnTo>
                  <a:lnTo>
                    <a:pt x="1054" y="290"/>
                  </a:lnTo>
                  <a:lnTo>
                    <a:pt x="1054" y="319"/>
                  </a:lnTo>
                  <a:lnTo>
                    <a:pt x="1014" y="319"/>
                  </a:lnTo>
                  <a:lnTo>
                    <a:pt x="1021" y="348"/>
                  </a:lnTo>
                  <a:lnTo>
                    <a:pt x="1021" y="377"/>
                  </a:lnTo>
                  <a:lnTo>
                    <a:pt x="1034" y="406"/>
                  </a:lnTo>
                  <a:lnTo>
                    <a:pt x="1048" y="435"/>
                  </a:lnTo>
                  <a:lnTo>
                    <a:pt x="1068" y="464"/>
                  </a:lnTo>
                  <a:lnTo>
                    <a:pt x="1075" y="493"/>
                  </a:lnTo>
                  <a:lnTo>
                    <a:pt x="1075" y="522"/>
                  </a:lnTo>
                  <a:lnTo>
                    <a:pt x="1075" y="551"/>
                  </a:lnTo>
                  <a:lnTo>
                    <a:pt x="1054" y="580"/>
                  </a:lnTo>
                  <a:lnTo>
                    <a:pt x="1054" y="609"/>
                  </a:lnTo>
                  <a:lnTo>
                    <a:pt x="1054" y="638"/>
                  </a:lnTo>
                  <a:lnTo>
                    <a:pt x="1048" y="667"/>
                  </a:lnTo>
                  <a:lnTo>
                    <a:pt x="1048" y="696"/>
                  </a:lnTo>
                  <a:lnTo>
                    <a:pt x="1041" y="725"/>
                  </a:lnTo>
                  <a:lnTo>
                    <a:pt x="1028" y="754"/>
                  </a:lnTo>
                  <a:lnTo>
                    <a:pt x="1021" y="783"/>
                  </a:lnTo>
                  <a:lnTo>
                    <a:pt x="981" y="805"/>
                  </a:lnTo>
                  <a:lnTo>
                    <a:pt x="954" y="834"/>
                  </a:lnTo>
                  <a:lnTo>
                    <a:pt x="947" y="863"/>
                  </a:lnTo>
                  <a:lnTo>
                    <a:pt x="940" y="892"/>
                  </a:lnTo>
                  <a:lnTo>
                    <a:pt x="927" y="921"/>
                  </a:lnTo>
                  <a:lnTo>
                    <a:pt x="920" y="950"/>
                  </a:lnTo>
                  <a:lnTo>
                    <a:pt x="913" y="979"/>
                  </a:lnTo>
                  <a:lnTo>
                    <a:pt x="907" y="1008"/>
                  </a:lnTo>
                  <a:lnTo>
                    <a:pt x="880" y="1037"/>
                  </a:lnTo>
                  <a:lnTo>
                    <a:pt x="873" y="1066"/>
                  </a:lnTo>
                  <a:lnTo>
                    <a:pt x="860" y="1103"/>
                  </a:lnTo>
                  <a:lnTo>
                    <a:pt x="853" y="1132"/>
                  </a:lnTo>
                  <a:lnTo>
                    <a:pt x="839" y="1161"/>
                  </a:lnTo>
                  <a:lnTo>
                    <a:pt x="826" y="1190"/>
                  </a:lnTo>
                  <a:lnTo>
                    <a:pt x="813" y="1219"/>
                  </a:lnTo>
                  <a:lnTo>
                    <a:pt x="792" y="1248"/>
                  </a:lnTo>
                  <a:lnTo>
                    <a:pt x="772" y="1277"/>
                  </a:lnTo>
                  <a:lnTo>
                    <a:pt x="745" y="1299"/>
                  </a:lnTo>
                  <a:lnTo>
                    <a:pt x="719" y="1313"/>
                  </a:lnTo>
                  <a:lnTo>
                    <a:pt x="692" y="1320"/>
                  </a:lnTo>
                  <a:lnTo>
                    <a:pt x="665" y="1328"/>
                  </a:lnTo>
                  <a:lnTo>
                    <a:pt x="638" y="1328"/>
                  </a:lnTo>
                  <a:lnTo>
                    <a:pt x="611" y="1320"/>
                  </a:lnTo>
                  <a:lnTo>
                    <a:pt x="584" y="1320"/>
                  </a:lnTo>
                  <a:lnTo>
                    <a:pt x="557" y="1320"/>
                  </a:lnTo>
                  <a:lnTo>
                    <a:pt x="531" y="1320"/>
                  </a:lnTo>
                  <a:lnTo>
                    <a:pt x="504" y="1320"/>
                  </a:lnTo>
                  <a:lnTo>
                    <a:pt x="477" y="1320"/>
                  </a:lnTo>
                  <a:lnTo>
                    <a:pt x="450" y="1320"/>
                  </a:lnTo>
                  <a:lnTo>
                    <a:pt x="423" y="1349"/>
                  </a:lnTo>
                  <a:lnTo>
                    <a:pt x="396" y="1364"/>
                  </a:lnTo>
                  <a:lnTo>
                    <a:pt x="376" y="1335"/>
                  </a:lnTo>
                  <a:lnTo>
                    <a:pt x="356" y="1306"/>
                  </a:lnTo>
                  <a:lnTo>
                    <a:pt x="336" y="1277"/>
                  </a:lnTo>
                  <a:lnTo>
                    <a:pt x="316" y="1248"/>
                  </a:lnTo>
                  <a:lnTo>
                    <a:pt x="289" y="1233"/>
                  </a:lnTo>
                  <a:lnTo>
                    <a:pt x="262" y="1219"/>
                  </a:lnTo>
                  <a:lnTo>
                    <a:pt x="235" y="1190"/>
                  </a:lnTo>
                  <a:lnTo>
                    <a:pt x="208" y="1175"/>
                  </a:lnTo>
                  <a:lnTo>
                    <a:pt x="181" y="1168"/>
                  </a:lnTo>
                  <a:lnTo>
                    <a:pt x="154" y="1168"/>
                  </a:lnTo>
                  <a:lnTo>
                    <a:pt x="128" y="1175"/>
                  </a:lnTo>
                  <a:lnTo>
                    <a:pt x="101" y="1175"/>
                  </a:lnTo>
                  <a:lnTo>
                    <a:pt x="74" y="1175"/>
                  </a:lnTo>
                  <a:lnTo>
                    <a:pt x="40" y="1168"/>
                  </a:lnTo>
                  <a:lnTo>
                    <a:pt x="13" y="1161"/>
                  </a:lnTo>
                  <a:lnTo>
                    <a:pt x="40" y="1182"/>
                  </a:lnTo>
                  <a:lnTo>
                    <a:pt x="74" y="1197"/>
                  </a:lnTo>
                  <a:lnTo>
                    <a:pt x="101" y="1197"/>
                  </a:lnTo>
                  <a:lnTo>
                    <a:pt x="107" y="1226"/>
                  </a:lnTo>
                  <a:lnTo>
                    <a:pt x="141" y="1240"/>
                  </a:lnTo>
                  <a:lnTo>
                    <a:pt x="168" y="1255"/>
                  </a:lnTo>
                  <a:lnTo>
                    <a:pt x="195" y="1270"/>
                  </a:lnTo>
                  <a:lnTo>
                    <a:pt x="222" y="1299"/>
                  </a:lnTo>
                  <a:lnTo>
                    <a:pt x="235" y="1328"/>
                  </a:lnTo>
                  <a:lnTo>
                    <a:pt x="269" y="1349"/>
                  </a:lnTo>
                  <a:lnTo>
                    <a:pt x="296" y="1349"/>
                  </a:lnTo>
                  <a:lnTo>
                    <a:pt x="322" y="1364"/>
                  </a:lnTo>
                  <a:lnTo>
                    <a:pt x="349" y="1386"/>
                  </a:lnTo>
                  <a:lnTo>
                    <a:pt x="369" y="1415"/>
                  </a:lnTo>
                  <a:lnTo>
                    <a:pt x="376" y="1444"/>
                  </a:lnTo>
                  <a:lnTo>
                    <a:pt x="369" y="1473"/>
                  </a:lnTo>
                  <a:lnTo>
                    <a:pt x="356" y="1531"/>
                  </a:lnTo>
                  <a:lnTo>
                    <a:pt x="356" y="1560"/>
                  </a:lnTo>
                  <a:lnTo>
                    <a:pt x="356" y="1632"/>
                  </a:lnTo>
                  <a:lnTo>
                    <a:pt x="356" y="1661"/>
                  </a:lnTo>
                  <a:lnTo>
                    <a:pt x="349" y="1690"/>
                  </a:lnTo>
                  <a:lnTo>
                    <a:pt x="322" y="1719"/>
                  </a:lnTo>
                  <a:lnTo>
                    <a:pt x="309" y="1748"/>
                  </a:lnTo>
                  <a:lnTo>
                    <a:pt x="309" y="1785"/>
                  </a:lnTo>
                  <a:lnTo>
                    <a:pt x="296" y="1821"/>
                  </a:lnTo>
                  <a:lnTo>
                    <a:pt x="275" y="1857"/>
                  </a:lnTo>
                  <a:lnTo>
                    <a:pt x="262" y="1886"/>
                  </a:lnTo>
                  <a:lnTo>
                    <a:pt x="255" y="1915"/>
                  </a:lnTo>
                  <a:lnTo>
                    <a:pt x="235" y="1951"/>
                  </a:lnTo>
                  <a:lnTo>
                    <a:pt x="215" y="1988"/>
                  </a:lnTo>
                  <a:lnTo>
                    <a:pt x="195" y="2024"/>
                  </a:lnTo>
                  <a:lnTo>
                    <a:pt x="175" y="2053"/>
                  </a:lnTo>
                  <a:lnTo>
                    <a:pt x="168" y="2082"/>
                  </a:lnTo>
                  <a:lnTo>
                    <a:pt x="161" y="2111"/>
                  </a:lnTo>
                  <a:lnTo>
                    <a:pt x="154" y="2147"/>
                  </a:lnTo>
                  <a:lnTo>
                    <a:pt x="148" y="2184"/>
                  </a:lnTo>
                  <a:lnTo>
                    <a:pt x="134" y="2213"/>
                  </a:lnTo>
                  <a:lnTo>
                    <a:pt x="121" y="2242"/>
                  </a:lnTo>
                  <a:lnTo>
                    <a:pt x="107" y="2271"/>
                  </a:lnTo>
                  <a:lnTo>
                    <a:pt x="87" y="2300"/>
                  </a:lnTo>
                  <a:lnTo>
                    <a:pt x="67" y="2329"/>
                  </a:lnTo>
                  <a:lnTo>
                    <a:pt x="60" y="2358"/>
                  </a:lnTo>
                  <a:lnTo>
                    <a:pt x="47" y="2387"/>
                  </a:lnTo>
                  <a:lnTo>
                    <a:pt x="40" y="2416"/>
                  </a:lnTo>
                  <a:lnTo>
                    <a:pt x="27" y="2452"/>
                  </a:lnTo>
                  <a:lnTo>
                    <a:pt x="20" y="2481"/>
                  </a:lnTo>
                  <a:lnTo>
                    <a:pt x="13" y="2510"/>
                  </a:lnTo>
                  <a:lnTo>
                    <a:pt x="0" y="2539"/>
                  </a:lnTo>
                  <a:lnTo>
                    <a:pt x="20" y="2510"/>
                  </a:lnTo>
                  <a:lnTo>
                    <a:pt x="34" y="2481"/>
                  </a:lnTo>
                  <a:lnTo>
                    <a:pt x="54" y="2445"/>
                  </a:lnTo>
                  <a:lnTo>
                    <a:pt x="67" y="2416"/>
                  </a:lnTo>
                  <a:lnTo>
                    <a:pt x="81" y="2387"/>
                  </a:lnTo>
                  <a:lnTo>
                    <a:pt x="94" y="2358"/>
                  </a:lnTo>
                  <a:lnTo>
                    <a:pt x="107" y="2329"/>
                  </a:lnTo>
                  <a:lnTo>
                    <a:pt x="128" y="2300"/>
                  </a:lnTo>
                  <a:lnTo>
                    <a:pt x="148" y="2271"/>
                  </a:lnTo>
                  <a:lnTo>
                    <a:pt x="168" y="2242"/>
                  </a:lnTo>
                  <a:lnTo>
                    <a:pt x="175" y="2213"/>
                  </a:lnTo>
                  <a:lnTo>
                    <a:pt x="188" y="2176"/>
                  </a:lnTo>
                  <a:lnTo>
                    <a:pt x="201" y="2147"/>
                  </a:lnTo>
                  <a:lnTo>
                    <a:pt x="215" y="2118"/>
                  </a:lnTo>
                  <a:lnTo>
                    <a:pt x="222" y="2060"/>
                  </a:lnTo>
                  <a:lnTo>
                    <a:pt x="235" y="2031"/>
                  </a:lnTo>
                  <a:lnTo>
                    <a:pt x="242" y="2002"/>
                  </a:lnTo>
                  <a:lnTo>
                    <a:pt x="269" y="1973"/>
                  </a:lnTo>
                  <a:lnTo>
                    <a:pt x="296" y="1951"/>
                  </a:lnTo>
                  <a:lnTo>
                    <a:pt x="309" y="1922"/>
                  </a:lnTo>
                  <a:lnTo>
                    <a:pt x="316" y="1886"/>
                  </a:lnTo>
                  <a:lnTo>
                    <a:pt x="329" y="1857"/>
                  </a:lnTo>
                  <a:lnTo>
                    <a:pt x="356" y="1828"/>
                  </a:lnTo>
                  <a:lnTo>
                    <a:pt x="383" y="1792"/>
                  </a:lnTo>
                  <a:lnTo>
                    <a:pt x="403" y="1763"/>
                  </a:lnTo>
                  <a:lnTo>
                    <a:pt x="416" y="1734"/>
                  </a:lnTo>
                  <a:lnTo>
                    <a:pt x="423" y="1705"/>
                  </a:lnTo>
                  <a:lnTo>
                    <a:pt x="430" y="1668"/>
                  </a:lnTo>
                  <a:lnTo>
                    <a:pt x="430" y="1639"/>
                  </a:lnTo>
                  <a:lnTo>
                    <a:pt x="430" y="1610"/>
                  </a:lnTo>
                  <a:lnTo>
                    <a:pt x="423" y="1581"/>
                  </a:lnTo>
                  <a:lnTo>
                    <a:pt x="423" y="1552"/>
                  </a:lnTo>
                  <a:lnTo>
                    <a:pt x="423" y="1523"/>
                  </a:lnTo>
                  <a:lnTo>
                    <a:pt x="423" y="1494"/>
                  </a:lnTo>
                  <a:lnTo>
                    <a:pt x="443" y="1465"/>
                  </a:lnTo>
                  <a:lnTo>
                    <a:pt x="470" y="1458"/>
                  </a:lnTo>
                  <a:lnTo>
                    <a:pt x="497" y="1444"/>
                  </a:lnTo>
                  <a:lnTo>
                    <a:pt x="524" y="1436"/>
                  </a:lnTo>
                  <a:lnTo>
                    <a:pt x="584" y="1429"/>
                  </a:lnTo>
                  <a:lnTo>
                    <a:pt x="618" y="1415"/>
                  </a:lnTo>
                  <a:lnTo>
                    <a:pt x="651" y="1407"/>
                  </a:lnTo>
                  <a:lnTo>
                    <a:pt x="678" y="1393"/>
                  </a:lnTo>
                  <a:lnTo>
                    <a:pt x="719" y="1393"/>
                  </a:lnTo>
                  <a:lnTo>
                    <a:pt x="766" y="1378"/>
                  </a:lnTo>
                  <a:lnTo>
                    <a:pt x="792" y="1364"/>
                  </a:lnTo>
                  <a:lnTo>
                    <a:pt x="819" y="1349"/>
                  </a:lnTo>
                  <a:lnTo>
                    <a:pt x="846" y="1320"/>
                  </a:lnTo>
                  <a:lnTo>
                    <a:pt x="853" y="1284"/>
                  </a:lnTo>
                  <a:lnTo>
                    <a:pt x="866" y="1255"/>
                  </a:lnTo>
                  <a:lnTo>
                    <a:pt x="866" y="1211"/>
                  </a:lnTo>
                  <a:lnTo>
                    <a:pt x="880" y="1161"/>
                  </a:lnTo>
                  <a:lnTo>
                    <a:pt x="893" y="1103"/>
                  </a:lnTo>
                  <a:lnTo>
                    <a:pt x="907" y="1074"/>
                  </a:lnTo>
                  <a:lnTo>
                    <a:pt x="947" y="1059"/>
                  </a:lnTo>
                  <a:lnTo>
                    <a:pt x="974" y="1037"/>
                  </a:lnTo>
                  <a:lnTo>
                    <a:pt x="1001" y="1008"/>
                  </a:lnTo>
                  <a:lnTo>
                    <a:pt x="1014" y="979"/>
                  </a:lnTo>
                  <a:lnTo>
                    <a:pt x="1021" y="950"/>
                  </a:lnTo>
                  <a:lnTo>
                    <a:pt x="1034" y="914"/>
                  </a:lnTo>
                  <a:lnTo>
                    <a:pt x="1041" y="885"/>
                  </a:lnTo>
                  <a:lnTo>
                    <a:pt x="1048" y="856"/>
                  </a:lnTo>
                  <a:lnTo>
                    <a:pt x="1054" y="820"/>
                  </a:lnTo>
                  <a:lnTo>
                    <a:pt x="1061" y="791"/>
                  </a:lnTo>
                  <a:lnTo>
                    <a:pt x="1075" y="762"/>
                  </a:lnTo>
                  <a:lnTo>
                    <a:pt x="1088" y="733"/>
                  </a:lnTo>
                  <a:lnTo>
                    <a:pt x="1095" y="704"/>
                  </a:lnTo>
                  <a:lnTo>
                    <a:pt x="1108" y="675"/>
                  </a:lnTo>
                  <a:lnTo>
                    <a:pt x="1108" y="646"/>
                  </a:lnTo>
                  <a:lnTo>
                    <a:pt x="1115" y="617"/>
                  </a:lnTo>
                  <a:lnTo>
                    <a:pt x="1115" y="588"/>
                  </a:lnTo>
                  <a:lnTo>
                    <a:pt x="1115" y="551"/>
                  </a:lnTo>
                  <a:lnTo>
                    <a:pt x="1108" y="522"/>
                  </a:lnTo>
                  <a:lnTo>
                    <a:pt x="1108" y="493"/>
                  </a:lnTo>
                  <a:lnTo>
                    <a:pt x="1101" y="464"/>
                  </a:lnTo>
                  <a:lnTo>
                    <a:pt x="1088" y="435"/>
                  </a:lnTo>
                  <a:lnTo>
                    <a:pt x="1081" y="406"/>
                  </a:lnTo>
                  <a:lnTo>
                    <a:pt x="1081" y="377"/>
                  </a:lnTo>
                  <a:lnTo>
                    <a:pt x="1081" y="348"/>
                  </a:lnTo>
                  <a:lnTo>
                    <a:pt x="1081" y="319"/>
                  </a:lnTo>
                  <a:lnTo>
                    <a:pt x="1081" y="290"/>
                  </a:lnTo>
                  <a:lnTo>
                    <a:pt x="1088" y="261"/>
                  </a:lnTo>
                  <a:lnTo>
                    <a:pt x="1095" y="232"/>
                  </a:lnTo>
                  <a:lnTo>
                    <a:pt x="1108" y="203"/>
                  </a:lnTo>
                  <a:lnTo>
                    <a:pt x="1128" y="167"/>
                  </a:lnTo>
                  <a:lnTo>
                    <a:pt x="1135" y="138"/>
                  </a:lnTo>
                  <a:lnTo>
                    <a:pt x="1135" y="109"/>
                  </a:lnTo>
                  <a:lnTo>
                    <a:pt x="1128" y="80"/>
                  </a:lnTo>
                  <a:lnTo>
                    <a:pt x="1122" y="51"/>
                  </a:lnTo>
                </a:path>
              </a:pathLst>
            </a:custGeom>
            <a:solidFill>
              <a:srgbClr val="6D6D6D"/>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6" name="Freeform 11"/>
            <p:cNvSpPr>
              <a:spLocks/>
            </p:cNvSpPr>
            <p:nvPr/>
          </p:nvSpPr>
          <p:spPr bwMode="auto">
            <a:xfrm>
              <a:off x="1328" y="1009"/>
              <a:ext cx="1978" cy="422"/>
            </a:xfrm>
            <a:custGeom>
              <a:avLst/>
              <a:gdLst>
                <a:gd name="T0" fmla="*/ 87 w 1978"/>
                <a:gd name="T1" fmla="*/ 65 h 422"/>
                <a:gd name="T2" fmla="*/ 168 w 1978"/>
                <a:gd name="T3" fmla="*/ 51 h 422"/>
                <a:gd name="T4" fmla="*/ 222 w 1978"/>
                <a:gd name="T5" fmla="*/ 44 h 422"/>
                <a:gd name="T6" fmla="*/ 276 w 1978"/>
                <a:gd name="T7" fmla="*/ 29 h 422"/>
                <a:gd name="T8" fmla="*/ 370 w 1978"/>
                <a:gd name="T9" fmla="*/ 7 h 422"/>
                <a:gd name="T10" fmla="*/ 451 w 1978"/>
                <a:gd name="T11" fmla="*/ 0 h 422"/>
                <a:gd name="T12" fmla="*/ 504 w 1978"/>
                <a:gd name="T13" fmla="*/ 0 h 422"/>
                <a:gd name="T14" fmla="*/ 558 w 1978"/>
                <a:gd name="T15" fmla="*/ 22 h 422"/>
                <a:gd name="T16" fmla="*/ 632 w 1978"/>
                <a:gd name="T17" fmla="*/ 51 h 422"/>
                <a:gd name="T18" fmla="*/ 693 w 1978"/>
                <a:gd name="T19" fmla="*/ 80 h 422"/>
                <a:gd name="T20" fmla="*/ 746 w 1978"/>
                <a:gd name="T21" fmla="*/ 87 h 422"/>
                <a:gd name="T22" fmla="*/ 800 w 1978"/>
                <a:gd name="T23" fmla="*/ 94 h 422"/>
                <a:gd name="T24" fmla="*/ 867 w 1978"/>
                <a:gd name="T25" fmla="*/ 131 h 422"/>
                <a:gd name="T26" fmla="*/ 921 w 1978"/>
                <a:gd name="T27" fmla="*/ 138 h 422"/>
                <a:gd name="T28" fmla="*/ 982 w 1978"/>
                <a:gd name="T29" fmla="*/ 145 h 422"/>
                <a:gd name="T30" fmla="*/ 1036 w 1978"/>
                <a:gd name="T31" fmla="*/ 167 h 422"/>
                <a:gd name="T32" fmla="*/ 1150 w 1978"/>
                <a:gd name="T33" fmla="*/ 189 h 422"/>
                <a:gd name="T34" fmla="*/ 1231 w 1978"/>
                <a:gd name="T35" fmla="*/ 196 h 422"/>
                <a:gd name="T36" fmla="*/ 1291 w 1978"/>
                <a:gd name="T37" fmla="*/ 225 h 422"/>
                <a:gd name="T38" fmla="*/ 1352 w 1978"/>
                <a:gd name="T39" fmla="*/ 254 h 422"/>
                <a:gd name="T40" fmla="*/ 1432 w 1978"/>
                <a:gd name="T41" fmla="*/ 261 h 422"/>
                <a:gd name="T42" fmla="*/ 1493 w 1978"/>
                <a:gd name="T43" fmla="*/ 276 h 422"/>
                <a:gd name="T44" fmla="*/ 1580 w 1978"/>
                <a:gd name="T45" fmla="*/ 290 h 422"/>
                <a:gd name="T46" fmla="*/ 1634 w 1978"/>
                <a:gd name="T47" fmla="*/ 305 h 422"/>
                <a:gd name="T48" fmla="*/ 1695 w 1978"/>
                <a:gd name="T49" fmla="*/ 327 h 422"/>
                <a:gd name="T50" fmla="*/ 1748 w 1978"/>
                <a:gd name="T51" fmla="*/ 356 h 422"/>
                <a:gd name="T52" fmla="*/ 1809 w 1978"/>
                <a:gd name="T53" fmla="*/ 392 h 422"/>
                <a:gd name="T54" fmla="*/ 1869 w 1978"/>
                <a:gd name="T55" fmla="*/ 392 h 422"/>
                <a:gd name="T56" fmla="*/ 1950 w 1978"/>
                <a:gd name="T57" fmla="*/ 399 h 422"/>
                <a:gd name="T58" fmla="*/ 1950 w 1978"/>
                <a:gd name="T59" fmla="*/ 414 h 422"/>
                <a:gd name="T60" fmla="*/ 1883 w 1978"/>
                <a:gd name="T61" fmla="*/ 421 h 422"/>
                <a:gd name="T62" fmla="*/ 1829 w 1978"/>
                <a:gd name="T63" fmla="*/ 414 h 422"/>
                <a:gd name="T64" fmla="*/ 1775 w 1978"/>
                <a:gd name="T65" fmla="*/ 414 h 422"/>
                <a:gd name="T66" fmla="*/ 1721 w 1978"/>
                <a:gd name="T67" fmla="*/ 363 h 422"/>
                <a:gd name="T68" fmla="*/ 1661 w 1978"/>
                <a:gd name="T69" fmla="*/ 341 h 422"/>
                <a:gd name="T70" fmla="*/ 1594 w 1978"/>
                <a:gd name="T71" fmla="*/ 319 h 422"/>
                <a:gd name="T72" fmla="*/ 1533 w 1978"/>
                <a:gd name="T73" fmla="*/ 305 h 422"/>
                <a:gd name="T74" fmla="*/ 1479 w 1978"/>
                <a:gd name="T75" fmla="*/ 290 h 422"/>
                <a:gd name="T76" fmla="*/ 1405 w 1978"/>
                <a:gd name="T77" fmla="*/ 276 h 422"/>
                <a:gd name="T78" fmla="*/ 1352 w 1978"/>
                <a:gd name="T79" fmla="*/ 269 h 422"/>
                <a:gd name="T80" fmla="*/ 1298 w 1978"/>
                <a:gd name="T81" fmla="*/ 261 h 422"/>
                <a:gd name="T82" fmla="*/ 1231 w 1978"/>
                <a:gd name="T83" fmla="*/ 218 h 422"/>
                <a:gd name="T84" fmla="*/ 1170 w 1978"/>
                <a:gd name="T85" fmla="*/ 196 h 422"/>
                <a:gd name="T86" fmla="*/ 1110 w 1978"/>
                <a:gd name="T87" fmla="*/ 203 h 422"/>
                <a:gd name="T88" fmla="*/ 1056 w 1978"/>
                <a:gd name="T89" fmla="*/ 203 h 422"/>
                <a:gd name="T90" fmla="*/ 1002 w 1978"/>
                <a:gd name="T91" fmla="*/ 181 h 422"/>
                <a:gd name="T92" fmla="*/ 948 w 1978"/>
                <a:gd name="T93" fmla="*/ 152 h 422"/>
                <a:gd name="T94" fmla="*/ 867 w 1978"/>
                <a:gd name="T95" fmla="*/ 152 h 422"/>
                <a:gd name="T96" fmla="*/ 814 w 1978"/>
                <a:gd name="T97" fmla="*/ 116 h 422"/>
                <a:gd name="T98" fmla="*/ 760 w 1978"/>
                <a:gd name="T99" fmla="*/ 102 h 422"/>
                <a:gd name="T100" fmla="*/ 699 w 1978"/>
                <a:gd name="T101" fmla="*/ 80 h 422"/>
                <a:gd name="T102" fmla="*/ 646 w 1978"/>
                <a:gd name="T103" fmla="*/ 58 h 422"/>
                <a:gd name="T104" fmla="*/ 585 w 1978"/>
                <a:gd name="T105" fmla="*/ 44 h 422"/>
                <a:gd name="T106" fmla="*/ 531 w 1978"/>
                <a:gd name="T107" fmla="*/ 29 h 422"/>
                <a:gd name="T108" fmla="*/ 464 w 1978"/>
                <a:gd name="T109" fmla="*/ 15 h 422"/>
                <a:gd name="T110" fmla="*/ 377 w 1978"/>
                <a:gd name="T111" fmla="*/ 15 h 422"/>
                <a:gd name="T112" fmla="*/ 316 w 1978"/>
                <a:gd name="T113" fmla="*/ 15 h 422"/>
                <a:gd name="T114" fmla="*/ 262 w 1978"/>
                <a:gd name="T115" fmla="*/ 36 h 422"/>
                <a:gd name="T116" fmla="*/ 202 w 1978"/>
                <a:gd name="T117" fmla="*/ 58 h 422"/>
                <a:gd name="T118" fmla="*/ 134 w 1978"/>
                <a:gd name="T119" fmla="*/ 87 h 422"/>
                <a:gd name="T120" fmla="*/ 81 w 1978"/>
                <a:gd name="T121" fmla="*/ 94 h 422"/>
                <a:gd name="T122" fmla="*/ 27 w 1978"/>
                <a:gd name="T123" fmla="*/ 80 h 422"/>
                <a:gd name="T124" fmla="*/ 27 w 1978"/>
                <a:gd name="T125" fmla="*/ 73 h 4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78" h="422">
                  <a:moveTo>
                    <a:pt x="40" y="73"/>
                  </a:moveTo>
                  <a:lnTo>
                    <a:pt x="87" y="65"/>
                  </a:lnTo>
                  <a:lnTo>
                    <a:pt x="128" y="58"/>
                  </a:lnTo>
                  <a:lnTo>
                    <a:pt x="168" y="51"/>
                  </a:lnTo>
                  <a:lnTo>
                    <a:pt x="195" y="51"/>
                  </a:lnTo>
                  <a:lnTo>
                    <a:pt x="222" y="44"/>
                  </a:lnTo>
                  <a:lnTo>
                    <a:pt x="249" y="29"/>
                  </a:lnTo>
                  <a:lnTo>
                    <a:pt x="276" y="29"/>
                  </a:lnTo>
                  <a:lnTo>
                    <a:pt x="309" y="22"/>
                  </a:lnTo>
                  <a:lnTo>
                    <a:pt x="370" y="7"/>
                  </a:lnTo>
                  <a:lnTo>
                    <a:pt x="403" y="7"/>
                  </a:lnTo>
                  <a:lnTo>
                    <a:pt x="451" y="0"/>
                  </a:lnTo>
                  <a:lnTo>
                    <a:pt x="477" y="0"/>
                  </a:lnTo>
                  <a:lnTo>
                    <a:pt x="504" y="0"/>
                  </a:lnTo>
                  <a:lnTo>
                    <a:pt x="531" y="22"/>
                  </a:lnTo>
                  <a:lnTo>
                    <a:pt x="558" y="22"/>
                  </a:lnTo>
                  <a:lnTo>
                    <a:pt x="585" y="36"/>
                  </a:lnTo>
                  <a:lnTo>
                    <a:pt x="632" y="51"/>
                  </a:lnTo>
                  <a:lnTo>
                    <a:pt x="666" y="65"/>
                  </a:lnTo>
                  <a:lnTo>
                    <a:pt x="693" y="80"/>
                  </a:lnTo>
                  <a:lnTo>
                    <a:pt x="720" y="80"/>
                  </a:lnTo>
                  <a:lnTo>
                    <a:pt x="746" y="87"/>
                  </a:lnTo>
                  <a:lnTo>
                    <a:pt x="773" y="87"/>
                  </a:lnTo>
                  <a:lnTo>
                    <a:pt x="800" y="94"/>
                  </a:lnTo>
                  <a:lnTo>
                    <a:pt x="834" y="109"/>
                  </a:lnTo>
                  <a:lnTo>
                    <a:pt x="867" y="131"/>
                  </a:lnTo>
                  <a:lnTo>
                    <a:pt x="894" y="138"/>
                  </a:lnTo>
                  <a:lnTo>
                    <a:pt x="921" y="138"/>
                  </a:lnTo>
                  <a:lnTo>
                    <a:pt x="955" y="138"/>
                  </a:lnTo>
                  <a:lnTo>
                    <a:pt x="982" y="145"/>
                  </a:lnTo>
                  <a:lnTo>
                    <a:pt x="1009" y="145"/>
                  </a:lnTo>
                  <a:lnTo>
                    <a:pt x="1036" y="167"/>
                  </a:lnTo>
                  <a:lnTo>
                    <a:pt x="1089" y="189"/>
                  </a:lnTo>
                  <a:lnTo>
                    <a:pt x="1150" y="189"/>
                  </a:lnTo>
                  <a:lnTo>
                    <a:pt x="1177" y="189"/>
                  </a:lnTo>
                  <a:lnTo>
                    <a:pt x="1231" y="196"/>
                  </a:lnTo>
                  <a:lnTo>
                    <a:pt x="1257" y="211"/>
                  </a:lnTo>
                  <a:lnTo>
                    <a:pt x="1291" y="225"/>
                  </a:lnTo>
                  <a:lnTo>
                    <a:pt x="1318" y="240"/>
                  </a:lnTo>
                  <a:lnTo>
                    <a:pt x="1352" y="254"/>
                  </a:lnTo>
                  <a:lnTo>
                    <a:pt x="1385" y="254"/>
                  </a:lnTo>
                  <a:lnTo>
                    <a:pt x="1432" y="261"/>
                  </a:lnTo>
                  <a:lnTo>
                    <a:pt x="1459" y="269"/>
                  </a:lnTo>
                  <a:lnTo>
                    <a:pt x="1493" y="276"/>
                  </a:lnTo>
                  <a:lnTo>
                    <a:pt x="1533" y="283"/>
                  </a:lnTo>
                  <a:lnTo>
                    <a:pt x="1580" y="290"/>
                  </a:lnTo>
                  <a:lnTo>
                    <a:pt x="1607" y="290"/>
                  </a:lnTo>
                  <a:lnTo>
                    <a:pt x="1634" y="305"/>
                  </a:lnTo>
                  <a:lnTo>
                    <a:pt x="1668" y="312"/>
                  </a:lnTo>
                  <a:lnTo>
                    <a:pt x="1695" y="327"/>
                  </a:lnTo>
                  <a:lnTo>
                    <a:pt x="1721" y="341"/>
                  </a:lnTo>
                  <a:lnTo>
                    <a:pt x="1748" y="356"/>
                  </a:lnTo>
                  <a:lnTo>
                    <a:pt x="1782" y="385"/>
                  </a:lnTo>
                  <a:lnTo>
                    <a:pt x="1809" y="392"/>
                  </a:lnTo>
                  <a:lnTo>
                    <a:pt x="1843" y="392"/>
                  </a:lnTo>
                  <a:lnTo>
                    <a:pt x="1869" y="392"/>
                  </a:lnTo>
                  <a:lnTo>
                    <a:pt x="1923" y="392"/>
                  </a:lnTo>
                  <a:lnTo>
                    <a:pt x="1950" y="399"/>
                  </a:lnTo>
                  <a:lnTo>
                    <a:pt x="1977" y="406"/>
                  </a:lnTo>
                  <a:lnTo>
                    <a:pt x="1950" y="414"/>
                  </a:lnTo>
                  <a:lnTo>
                    <a:pt x="1923" y="421"/>
                  </a:lnTo>
                  <a:lnTo>
                    <a:pt x="1883" y="421"/>
                  </a:lnTo>
                  <a:lnTo>
                    <a:pt x="1856" y="421"/>
                  </a:lnTo>
                  <a:lnTo>
                    <a:pt x="1829" y="414"/>
                  </a:lnTo>
                  <a:lnTo>
                    <a:pt x="1802" y="414"/>
                  </a:lnTo>
                  <a:lnTo>
                    <a:pt x="1775" y="414"/>
                  </a:lnTo>
                  <a:lnTo>
                    <a:pt x="1742" y="392"/>
                  </a:lnTo>
                  <a:lnTo>
                    <a:pt x="1721" y="363"/>
                  </a:lnTo>
                  <a:lnTo>
                    <a:pt x="1695" y="356"/>
                  </a:lnTo>
                  <a:lnTo>
                    <a:pt x="1661" y="341"/>
                  </a:lnTo>
                  <a:lnTo>
                    <a:pt x="1627" y="327"/>
                  </a:lnTo>
                  <a:lnTo>
                    <a:pt x="1594" y="319"/>
                  </a:lnTo>
                  <a:lnTo>
                    <a:pt x="1560" y="312"/>
                  </a:lnTo>
                  <a:lnTo>
                    <a:pt x="1533" y="305"/>
                  </a:lnTo>
                  <a:lnTo>
                    <a:pt x="1506" y="298"/>
                  </a:lnTo>
                  <a:lnTo>
                    <a:pt x="1479" y="290"/>
                  </a:lnTo>
                  <a:lnTo>
                    <a:pt x="1432" y="283"/>
                  </a:lnTo>
                  <a:lnTo>
                    <a:pt x="1405" y="276"/>
                  </a:lnTo>
                  <a:lnTo>
                    <a:pt x="1379" y="269"/>
                  </a:lnTo>
                  <a:lnTo>
                    <a:pt x="1352" y="269"/>
                  </a:lnTo>
                  <a:lnTo>
                    <a:pt x="1325" y="269"/>
                  </a:lnTo>
                  <a:lnTo>
                    <a:pt x="1298" y="261"/>
                  </a:lnTo>
                  <a:lnTo>
                    <a:pt x="1264" y="240"/>
                  </a:lnTo>
                  <a:lnTo>
                    <a:pt x="1231" y="218"/>
                  </a:lnTo>
                  <a:lnTo>
                    <a:pt x="1197" y="203"/>
                  </a:lnTo>
                  <a:lnTo>
                    <a:pt x="1170" y="196"/>
                  </a:lnTo>
                  <a:lnTo>
                    <a:pt x="1136" y="196"/>
                  </a:lnTo>
                  <a:lnTo>
                    <a:pt x="1110" y="203"/>
                  </a:lnTo>
                  <a:lnTo>
                    <a:pt x="1083" y="203"/>
                  </a:lnTo>
                  <a:lnTo>
                    <a:pt x="1056" y="203"/>
                  </a:lnTo>
                  <a:lnTo>
                    <a:pt x="1029" y="196"/>
                  </a:lnTo>
                  <a:lnTo>
                    <a:pt x="1002" y="181"/>
                  </a:lnTo>
                  <a:lnTo>
                    <a:pt x="975" y="167"/>
                  </a:lnTo>
                  <a:lnTo>
                    <a:pt x="948" y="152"/>
                  </a:lnTo>
                  <a:lnTo>
                    <a:pt x="894" y="152"/>
                  </a:lnTo>
                  <a:lnTo>
                    <a:pt x="867" y="152"/>
                  </a:lnTo>
                  <a:lnTo>
                    <a:pt x="841" y="138"/>
                  </a:lnTo>
                  <a:lnTo>
                    <a:pt x="814" y="116"/>
                  </a:lnTo>
                  <a:lnTo>
                    <a:pt x="787" y="102"/>
                  </a:lnTo>
                  <a:lnTo>
                    <a:pt x="760" y="102"/>
                  </a:lnTo>
                  <a:lnTo>
                    <a:pt x="726" y="94"/>
                  </a:lnTo>
                  <a:lnTo>
                    <a:pt x="699" y="80"/>
                  </a:lnTo>
                  <a:lnTo>
                    <a:pt x="672" y="65"/>
                  </a:lnTo>
                  <a:lnTo>
                    <a:pt x="646" y="58"/>
                  </a:lnTo>
                  <a:lnTo>
                    <a:pt x="612" y="51"/>
                  </a:lnTo>
                  <a:lnTo>
                    <a:pt x="585" y="44"/>
                  </a:lnTo>
                  <a:lnTo>
                    <a:pt x="558" y="36"/>
                  </a:lnTo>
                  <a:lnTo>
                    <a:pt x="531" y="29"/>
                  </a:lnTo>
                  <a:lnTo>
                    <a:pt x="498" y="22"/>
                  </a:lnTo>
                  <a:lnTo>
                    <a:pt x="464" y="15"/>
                  </a:lnTo>
                  <a:lnTo>
                    <a:pt x="430" y="15"/>
                  </a:lnTo>
                  <a:lnTo>
                    <a:pt x="377" y="15"/>
                  </a:lnTo>
                  <a:lnTo>
                    <a:pt x="343" y="15"/>
                  </a:lnTo>
                  <a:lnTo>
                    <a:pt x="316" y="15"/>
                  </a:lnTo>
                  <a:lnTo>
                    <a:pt x="289" y="29"/>
                  </a:lnTo>
                  <a:lnTo>
                    <a:pt x="262" y="36"/>
                  </a:lnTo>
                  <a:lnTo>
                    <a:pt x="235" y="44"/>
                  </a:lnTo>
                  <a:lnTo>
                    <a:pt x="202" y="58"/>
                  </a:lnTo>
                  <a:lnTo>
                    <a:pt x="168" y="73"/>
                  </a:lnTo>
                  <a:lnTo>
                    <a:pt x="134" y="87"/>
                  </a:lnTo>
                  <a:lnTo>
                    <a:pt x="108" y="94"/>
                  </a:lnTo>
                  <a:lnTo>
                    <a:pt x="81" y="94"/>
                  </a:lnTo>
                  <a:lnTo>
                    <a:pt x="54" y="94"/>
                  </a:lnTo>
                  <a:lnTo>
                    <a:pt x="27" y="80"/>
                  </a:lnTo>
                  <a:lnTo>
                    <a:pt x="0" y="65"/>
                  </a:lnTo>
                  <a:lnTo>
                    <a:pt x="27" y="73"/>
                  </a:lnTo>
                  <a:lnTo>
                    <a:pt x="40" y="73"/>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7" name="Freeform 12"/>
            <p:cNvSpPr>
              <a:spLocks/>
            </p:cNvSpPr>
            <p:nvPr/>
          </p:nvSpPr>
          <p:spPr bwMode="auto">
            <a:xfrm>
              <a:off x="3466" y="559"/>
              <a:ext cx="1830" cy="880"/>
            </a:xfrm>
            <a:custGeom>
              <a:avLst/>
              <a:gdLst>
                <a:gd name="T0" fmla="*/ 27 w 1827"/>
                <a:gd name="T1" fmla="*/ 864 h 880"/>
                <a:gd name="T2" fmla="*/ 101 w 1827"/>
                <a:gd name="T3" fmla="*/ 850 h 880"/>
                <a:gd name="T4" fmla="*/ 154 w 1827"/>
                <a:gd name="T5" fmla="*/ 814 h 880"/>
                <a:gd name="T6" fmla="*/ 262 w 1827"/>
                <a:gd name="T7" fmla="*/ 785 h 880"/>
                <a:gd name="T8" fmla="*/ 331 w 1827"/>
                <a:gd name="T9" fmla="*/ 726 h 880"/>
                <a:gd name="T10" fmla="*/ 385 w 1827"/>
                <a:gd name="T11" fmla="*/ 697 h 880"/>
                <a:gd name="T12" fmla="*/ 439 w 1827"/>
                <a:gd name="T13" fmla="*/ 661 h 880"/>
                <a:gd name="T14" fmla="*/ 506 w 1827"/>
                <a:gd name="T15" fmla="*/ 625 h 880"/>
                <a:gd name="T16" fmla="*/ 586 w 1827"/>
                <a:gd name="T17" fmla="*/ 610 h 880"/>
                <a:gd name="T18" fmla="*/ 660 w 1827"/>
                <a:gd name="T19" fmla="*/ 588 h 880"/>
                <a:gd name="T20" fmla="*/ 714 w 1827"/>
                <a:gd name="T21" fmla="*/ 559 h 880"/>
                <a:gd name="T22" fmla="*/ 774 w 1827"/>
                <a:gd name="T23" fmla="*/ 501 h 880"/>
                <a:gd name="T24" fmla="*/ 848 w 1827"/>
                <a:gd name="T25" fmla="*/ 465 h 880"/>
                <a:gd name="T26" fmla="*/ 895 w 1827"/>
                <a:gd name="T27" fmla="*/ 407 h 880"/>
                <a:gd name="T28" fmla="*/ 930 w 1827"/>
                <a:gd name="T29" fmla="*/ 341 h 880"/>
                <a:gd name="T30" fmla="*/ 985 w 1827"/>
                <a:gd name="T31" fmla="*/ 283 h 880"/>
                <a:gd name="T32" fmla="*/ 1045 w 1827"/>
                <a:gd name="T33" fmla="*/ 240 h 880"/>
                <a:gd name="T34" fmla="*/ 1112 w 1827"/>
                <a:gd name="T35" fmla="*/ 203 h 880"/>
                <a:gd name="T36" fmla="*/ 1193 w 1827"/>
                <a:gd name="T37" fmla="*/ 174 h 880"/>
                <a:gd name="T38" fmla="*/ 1260 w 1827"/>
                <a:gd name="T39" fmla="*/ 174 h 880"/>
                <a:gd name="T40" fmla="*/ 1354 w 1827"/>
                <a:gd name="T41" fmla="*/ 145 h 880"/>
                <a:gd name="T42" fmla="*/ 1408 w 1827"/>
                <a:gd name="T43" fmla="*/ 123 h 880"/>
                <a:gd name="T44" fmla="*/ 1461 w 1827"/>
                <a:gd name="T45" fmla="*/ 109 h 880"/>
                <a:gd name="T46" fmla="*/ 1515 w 1827"/>
                <a:gd name="T47" fmla="*/ 94 h 880"/>
                <a:gd name="T48" fmla="*/ 1611 w 1827"/>
                <a:gd name="T49" fmla="*/ 94 h 880"/>
                <a:gd name="T50" fmla="*/ 1665 w 1827"/>
                <a:gd name="T51" fmla="*/ 73 h 880"/>
                <a:gd name="T52" fmla="*/ 1725 w 1827"/>
                <a:gd name="T53" fmla="*/ 44 h 880"/>
                <a:gd name="T54" fmla="*/ 1793 w 1827"/>
                <a:gd name="T55" fmla="*/ 22 h 880"/>
                <a:gd name="T56" fmla="*/ 1853 w 1827"/>
                <a:gd name="T57" fmla="*/ 0 h 880"/>
                <a:gd name="T58" fmla="*/ 1793 w 1827"/>
                <a:gd name="T59" fmla="*/ 22 h 880"/>
                <a:gd name="T60" fmla="*/ 1732 w 1827"/>
                <a:gd name="T61" fmla="*/ 80 h 880"/>
                <a:gd name="T62" fmla="*/ 1652 w 1827"/>
                <a:gd name="T63" fmla="*/ 102 h 880"/>
                <a:gd name="T64" fmla="*/ 1591 w 1827"/>
                <a:gd name="T65" fmla="*/ 116 h 880"/>
                <a:gd name="T66" fmla="*/ 1502 w 1827"/>
                <a:gd name="T67" fmla="*/ 138 h 880"/>
                <a:gd name="T68" fmla="*/ 1448 w 1827"/>
                <a:gd name="T69" fmla="*/ 145 h 880"/>
                <a:gd name="T70" fmla="*/ 1388 w 1827"/>
                <a:gd name="T71" fmla="*/ 160 h 880"/>
                <a:gd name="T72" fmla="*/ 1320 w 1827"/>
                <a:gd name="T73" fmla="*/ 174 h 880"/>
                <a:gd name="T74" fmla="*/ 1260 w 1827"/>
                <a:gd name="T75" fmla="*/ 203 h 880"/>
                <a:gd name="T76" fmla="*/ 1193 w 1827"/>
                <a:gd name="T77" fmla="*/ 218 h 880"/>
                <a:gd name="T78" fmla="*/ 1139 w 1827"/>
                <a:gd name="T79" fmla="*/ 240 h 880"/>
                <a:gd name="T80" fmla="*/ 1085 w 1827"/>
                <a:gd name="T81" fmla="*/ 262 h 880"/>
                <a:gd name="T82" fmla="*/ 1032 w 1827"/>
                <a:gd name="T83" fmla="*/ 298 h 880"/>
                <a:gd name="T84" fmla="*/ 978 w 1827"/>
                <a:gd name="T85" fmla="*/ 327 h 880"/>
                <a:gd name="T86" fmla="*/ 930 w 1827"/>
                <a:gd name="T87" fmla="*/ 370 h 880"/>
                <a:gd name="T88" fmla="*/ 895 w 1827"/>
                <a:gd name="T89" fmla="*/ 443 h 880"/>
                <a:gd name="T90" fmla="*/ 855 w 1827"/>
                <a:gd name="T91" fmla="*/ 509 h 880"/>
                <a:gd name="T92" fmla="*/ 801 w 1827"/>
                <a:gd name="T93" fmla="*/ 545 h 880"/>
                <a:gd name="T94" fmla="*/ 741 w 1827"/>
                <a:gd name="T95" fmla="*/ 567 h 880"/>
                <a:gd name="T96" fmla="*/ 674 w 1827"/>
                <a:gd name="T97" fmla="*/ 588 h 880"/>
                <a:gd name="T98" fmla="*/ 600 w 1827"/>
                <a:gd name="T99" fmla="*/ 610 h 880"/>
                <a:gd name="T100" fmla="*/ 546 w 1827"/>
                <a:gd name="T101" fmla="*/ 647 h 880"/>
                <a:gd name="T102" fmla="*/ 486 w 1827"/>
                <a:gd name="T103" fmla="*/ 654 h 880"/>
                <a:gd name="T104" fmla="*/ 412 w 1827"/>
                <a:gd name="T105" fmla="*/ 676 h 880"/>
                <a:gd name="T106" fmla="*/ 365 w 1827"/>
                <a:gd name="T107" fmla="*/ 734 h 880"/>
                <a:gd name="T108" fmla="*/ 302 w 1827"/>
                <a:gd name="T109" fmla="*/ 777 h 880"/>
                <a:gd name="T110" fmla="*/ 208 w 1827"/>
                <a:gd name="T111" fmla="*/ 799 h 880"/>
                <a:gd name="T112" fmla="*/ 154 w 1827"/>
                <a:gd name="T113" fmla="*/ 835 h 880"/>
                <a:gd name="T114" fmla="*/ 101 w 1827"/>
                <a:gd name="T115" fmla="*/ 872 h 880"/>
                <a:gd name="T116" fmla="*/ 47 w 1827"/>
                <a:gd name="T117" fmla="*/ 879 h 880"/>
                <a:gd name="T118" fmla="*/ 0 w 1827"/>
                <a:gd name="T119" fmla="*/ 864 h 8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27" h="880">
                  <a:moveTo>
                    <a:pt x="0" y="864"/>
                  </a:moveTo>
                  <a:lnTo>
                    <a:pt x="27" y="864"/>
                  </a:lnTo>
                  <a:lnTo>
                    <a:pt x="67" y="857"/>
                  </a:lnTo>
                  <a:lnTo>
                    <a:pt x="101" y="850"/>
                  </a:lnTo>
                  <a:lnTo>
                    <a:pt x="128" y="843"/>
                  </a:lnTo>
                  <a:lnTo>
                    <a:pt x="154" y="814"/>
                  </a:lnTo>
                  <a:lnTo>
                    <a:pt x="215" y="799"/>
                  </a:lnTo>
                  <a:lnTo>
                    <a:pt x="262" y="785"/>
                  </a:lnTo>
                  <a:lnTo>
                    <a:pt x="289" y="763"/>
                  </a:lnTo>
                  <a:lnTo>
                    <a:pt x="322" y="726"/>
                  </a:lnTo>
                  <a:lnTo>
                    <a:pt x="349" y="705"/>
                  </a:lnTo>
                  <a:lnTo>
                    <a:pt x="376" y="697"/>
                  </a:lnTo>
                  <a:lnTo>
                    <a:pt x="403" y="683"/>
                  </a:lnTo>
                  <a:lnTo>
                    <a:pt x="430" y="661"/>
                  </a:lnTo>
                  <a:lnTo>
                    <a:pt x="463" y="632"/>
                  </a:lnTo>
                  <a:lnTo>
                    <a:pt x="497" y="625"/>
                  </a:lnTo>
                  <a:lnTo>
                    <a:pt x="537" y="617"/>
                  </a:lnTo>
                  <a:lnTo>
                    <a:pt x="577" y="610"/>
                  </a:lnTo>
                  <a:lnTo>
                    <a:pt x="618" y="603"/>
                  </a:lnTo>
                  <a:lnTo>
                    <a:pt x="651" y="588"/>
                  </a:lnTo>
                  <a:lnTo>
                    <a:pt x="678" y="581"/>
                  </a:lnTo>
                  <a:lnTo>
                    <a:pt x="705" y="559"/>
                  </a:lnTo>
                  <a:lnTo>
                    <a:pt x="732" y="530"/>
                  </a:lnTo>
                  <a:lnTo>
                    <a:pt x="765" y="501"/>
                  </a:lnTo>
                  <a:lnTo>
                    <a:pt x="792" y="479"/>
                  </a:lnTo>
                  <a:lnTo>
                    <a:pt x="839" y="465"/>
                  </a:lnTo>
                  <a:lnTo>
                    <a:pt x="859" y="436"/>
                  </a:lnTo>
                  <a:lnTo>
                    <a:pt x="886" y="407"/>
                  </a:lnTo>
                  <a:lnTo>
                    <a:pt x="900" y="370"/>
                  </a:lnTo>
                  <a:lnTo>
                    <a:pt x="913" y="341"/>
                  </a:lnTo>
                  <a:lnTo>
                    <a:pt x="933" y="312"/>
                  </a:lnTo>
                  <a:lnTo>
                    <a:pt x="967" y="283"/>
                  </a:lnTo>
                  <a:lnTo>
                    <a:pt x="1000" y="262"/>
                  </a:lnTo>
                  <a:lnTo>
                    <a:pt x="1027" y="240"/>
                  </a:lnTo>
                  <a:lnTo>
                    <a:pt x="1061" y="218"/>
                  </a:lnTo>
                  <a:lnTo>
                    <a:pt x="1094" y="203"/>
                  </a:lnTo>
                  <a:lnTo>
                    <a:pt x="1121" y="189"/>
                  </a:lnTo>
                  <a:lnTo>
                    <a:pt x="1175" y="174"/>
                  </a:lnTo>
                  <a:lnTo>
                    <a:pt x="1202" y="182"/>
                  </a:lnTo>
                  <a:lnTo>
                    <a:pt x="1242" y="174"/>
                  </a:lnTo>
                  <a:lnTo>
                    <a:pt x="1302" y="167"/>
                  </a:lnTo>
                  <a:lnTo>
                    <a:pt x="1336" y="145"/>
                  </a:lnTo>
                  <a:lnTo>
                    <a:pt x="1363" y="131"/>
                  </a:lnTo>
                  <a:lnTo>
                    <a:pt x="1390" y="123"/>
                  </a:lnTo>
                  <a:lnTo>
                    <a:pt x="1416" y="116"/>
                  </a:lnTo>
                  <a:lnTo>
                    <a:pt x="1443" y="109"/>
                  </a:lnTo>
                  <a:lnTo>
                    <a:pt x="1470" y="102"/>
                  </a:lnTo>
                  <a:lnTo>
                    <a:pt x="1497" y="94"/>
                  </a:lnTo>
                  <a:lnTo>
                    <a:pt x="1524" y="94"/>
                  </a:lnTo>
                  <a:lnTo>
                    <a:pt x="1584" y="94"/>
                  </a:lnTo>
                  <a:lnTo>
                    <a:pt x="1611" y="87"/>
                  </a:lnTo>
                  <a:lnTo>
                    <a:pt x="1638" y="73"/>
                  </a:lnTo>
                  <a:lnTo>
                    <a:pt x="1672" y="58"/>
                  </a:lnTo>
                  <a:lnTo>
                    <a:pt x="1698" y="44"/>
                  </a:lnTo>
                  <a:lnTo>
                    <a:pt x="1732" y="36"/>
                  </a:lnTo>
                  <a:lnTo>
                    <a:pt x="1766" y="22"/>
                  </a:lnTo>
                  <a:lnTo>
                    <a:pt x="1799" y="15"/>
                  </a:lnTo>
                  <a:lnTo>
                    <a:pt x="1826" y="0"/>
                  </a:lnTo>
                  <a:lnTo>
                    <a:pt x="1792" y="0"/>
                  </a:lnTo>
                  <a:lnTo>
                    <a:pt x="1766" y="22"/>
                  </a:lnTo>
                  <a:lnTo>
                    <a:pt x="1732" y="51"/>
                  </a:lnTo>
                  <a:lnTo>
                    <a:pt x="1705" y="80"/>
                  </a:lnTo>
                  <a:lnTo>
                    <a:pt x="1678" y="102"/>
                  </a:lnTo>
                  <a:lnTo>
                    <a:pt x="1625" y="102"/>
                  </a:lnTo>
                  <a:lnTo>
                    <a:pt x="1598" y="109"/>
                  </a:lnTo>
                  <a:lnTo>
                    <a:pt x="1564" y="116"/>
                  </a:lnTo>
                  <a:lnTo>
                    <a:pt x="1531" y="131"/>
                  </a:lnTo>
                  <a:lnTo>
                    <a:pt x="1484" y="138"/>
                  </a:lnTo>
                  <a:lnTo>
                    <a:pt x="1457" y="145"/>
                  </a:lnTo>
                  <a:lnTo>
                    <a:pt x="1430" y="145"/>
                  </a:lnTo>
                  <a:lnTo>
                    <a:pt x="1396" y="160"/>
                  </a:lnTo>
                  <a:lnTo>
                    <a:pt x="1370" y="160"/>
                  </a:lnTo>
                  <a:lnTo>
                    <a:pt x="1329" y="167"/>
                  </a:lnTo>
                  <a:lnTo>
                    <a:pt x="1302" y="174"/>
                  </a:lnTo>
                  <a:lnTo>
                    <a:pt x="1276" y="189"/>
                  </a:lnTo>
                  <a:lnTo>
                    <a:pt x="1242" y="203"/>
                  </a:lnTo>
                  <a:lnTo>
                    <a:pt x="1208" y="218"/>
                  </a:lnTo>
                  <a:lnTo>
                    <a:pt x="1175" y="218"/>
                  </a:lnTo>
                  <a:lnTo>
                    <a:pt x="1148" y="225"/>
                  </a:lnTo>
                  <a:lnTo>
                    <a:pt x="1121" y="240"/>
                  </a:lnTo>
                  <a:lnTo>
                    <a:pt x="1094" y="247"/>
                  </a:lnTo>
                  <a:lnTo>
                    <a:pt x="1067" y="262"/>
                  </a:lnTo>
                  <a:lnTo>
                    <a:pt x="1041" y="276"/>
                  </a:lnTo>
                  <a:lnTo>
                    <a:pt x="1014" y="298"/>
                  </a:lnTo>
                  <a:lnTo>
                    <a:pt x="987" y="312"/>
                  </a:lnTo>
                  <a:lnTo>
                    <a:pt x="960" y="327"/>
                  </a:lnTo>
                  <a:lnTo>
                    <a:pt x="933" y="341"/>
                  </a:lnTo>
                  <a:lnTo>
                    <a:pt x="913" y="370"/>
                  </a:lnTo>
                  <a:lnTo>
                    <a:pt x="893" y="400"/>
                  </a:lnTo>
                  <a:lnTo>
                    <a:pt x="886" y="443"/>
                  </a:lnTo>
                  <a:lnTo>
                    <a:pt x="866" y="472"/>
                  </a:lnTo>
                  <a:lnTo>
                    <a:pt x="846" y="509"/>
                  </a:lnTo>
                  <a:lnTo>
                    <a:pt x="819" y="530"/>
                  </a:lnTo>
                  <a:lnTo>
                    <a:pt x="792" y="545"/>
                  </a:lnTo>
                  <a:lnTo>
                    <a:pt x="759" y="559"/>
                  </a:lnTo>
                  <a:lnTo>
                    <a:pt x="732" y="567"/>
                  </a:lnTo>
                  <a:lnTo>
                    <a:pt x="705" y="581"/>
                  </a:lnTo>
                  <a:lnTo>
                    <a:pt x="665" y="588"/>
                  </a:lnTo>
                  <a:lnTo>
                    <a:pt x="638" y="596"/>
                  </a:lnTo>
                  <a:lnTo>
                    <a:pt x="591" y="610"/>
                  </a:lnTo>
                  <a:lnTo>
                    <a:pt x="564" y="632"/>
                  </a:lnTo>
                  <a:lnTo>
                    <a:pt x="537" y="647"/>
                  </a:lnTo>
                  <a:lnTo>
                    <a:pt x="503" y="654"/>
                  </a:lnTo>
                  <a:lnTo>
                    <a:pt x="477" y="654"/>
                  </a:lnTo>
                  <a:lnTo>
                    <a:pt x="436" y="661"/>
                  </a:lnTo>
                  <a:lnTo>
                    <a:pt x="403" y="676"/>
                  </a:lnTo>
                  <a:lnTo>
                    <a:pt x="376" y="697"/>
                  </a:lnTo>
                  <a:lnTo>
                    <a:pt x="356" y="734"/>
                  </a:lnTo>
                  <a:lnTo>
                    <a:pt x="329" y="756"/>
                  </a:lnTo>
                  <a:lnTo>
                    <a:pt x="302" y="777"/>
                  </a:lnTo>
                  <a:lnTo>
                    <a:pt x="262" y="785"/>
                  </a:lnTo>
                  <a:lnTo>
                    <a:pt x="208" y="799"/>
                  </a:lnTo>
                  <a:lnTo>
                    <a:pt x="181" y="821"/>
                  </a:lnTo>
                  <a:lnTo>
                    <a:pt x="154" y="835"/>
                  </a:lnTo>
                  <a:lnTo>
                    <a:pt x="128" y="857"/>
                  </a:lnTo>
                  <a:lnTo>
                    <a:pt x="101" y="872"/>
                  </a:lnTo>
                  <a:lnTo>
                    <a:pt x="74" y="879"/>
                  </a:lnTo>
                  <a:lnTo>
                    <a:pt x="47" y="879"/>
                  </a:lnTo>
                  <a:lnTo>
                    <a:pt x="13" y="872"/>
                  </a:lnTo>
                  <a:lnTo>
                    <a:pt x="0" y="864"/>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8" name="Freeform 13"/>
            <p:cNvSpPr>
              <a:spLocks/>
            </p:cNvSpPr>
            <p:nvPr/>
          </p:nvSpPr>
          <p:spPr bwMode="auto">
            <a:xfrm>
              <a:off x="531" y="356"/>
              <a:ext cx="4815" cy="3462"/>
            </a:xfrm>
            <a:custGeom>
              <a:avLst/>
              <a:gdLst>
                <a:gd name="T0" fmla="*/ 444 w 4812"/>
                <a:gd name="T1" fmla="*/ 348 h 3462"/>
                <a:gd name="T2" fmla="*/ 826 w 4812"/>
                <a:gd name="T3" fmla="*/ 664 h 3462"/>
                <a:gd name="T4" fmla="*/ 1199 w 4812"/>
                <a:gd name="T5" fmla="*/ 925 h 3462"/>
                <a:gd name="T6" fmla="*/ 1623 w 4812"/>
                <a:gd name="T7" fmla="*/ 1252 h 3462"/>
                <a:gd name="T8" fmla="*/ 2067 w 4812"/>
                <a:gd name="T9" fmla="*/ 1611 h 3462"/>
                <a:gd name="T10" fmla="*/ 2439 w 4812"/>
                <a:gd name="T11" fmla="*/ 1926 h 3462"/>
                <a:gd name="T12" fmla="*/ 2691 w 4812"/>
                <a:gd name="T13" fmla="*/ 2362 h 3462"/>
                <a:gd name="T14" fmla="*/ 2258 w 4812"/>
                <a:gd name="T15" fmla="*/ 2318 h 3462"/>
                <a:gd name="T16" fmla="*/ 1824 w 4812"/>
                <a:gd name="T17" fmla="*/ 2307 h 3462"/>
                <a:gd name="T18" fmla="*/ 1320 w 4812"/>
                <a:gd name="T19" fmla="*/ 2373 h 3462"/>
                <a:gd name="T20" fmla="*/ 927 w 4812"/>
                <a:gd name="T21" fmla="*/ 2318 h 3462"/>
                <a:gd name="T22" fmla="*/ 474 w 4812"/>
                <a:gd name="T23" fmla="*/ 2122 h 3462"/>
                <a:gd name="T24" fmla="*/ 30 w 4812"/>
                <a:gd name="T25" fmla="*/ 1752 h 3462"/>
                <a:gd name="T26" fmla="*/ 403 w 4812"/>
                <a:gd name="T27" fmla="*/ 2090 h 3462"/>
                <a:gd name="T28" fmla="*/ 836 w 4812"/>
                <a:gd name="T29" fmla="*/ 2296 h 3462"/>
                <a:gd name="T30" fmla="*/ 635 w 4812"/>
                <a:gd name="T31" fmla="*/ 2416 h 3462"/>
                <a:gd name="T32" fmla="*/ 212 w 4812"/>
                <a:gd name="T33" fmla="*/ 2569 h 3462"/>
                <a:gd name="T34" fmla="*/ 252 w 4812"/>
                <a:gd name="T35" fmla="*/ 2612 h 3462"/>
                <a:gd name="T36" fmla="*/ 676 w 4812"/>
                <a:gd name="T37" fmla="*/ 2438 h 3462"/>
                <a:gd name="T38" fmla="*/ 1098 w 4812"/>
                <a:gd name="T39" fmla="*/ 2405 h 3462"/>
                <a:gd name="T40" fmla="*/ 1562 w 4812"/>
                <a:gd name="T41" fmla="*/ 2569 h 3462"/>
                <a:gd name="T42" fmla="*/ 1633 w 4812"/>
                <a:gd name="T43" fmla="*/ 3004 h 3462"/>
                <a:gd name="T44" fmla="*/ 1078 w 4812"/>
                <a:gd name="T45" fmla="*/ 3189 h 3462"/>
                <a:gd name="T46" fmla="*/ 595 w 4812"/>
                <a:gd name="T47" fmla="*/ 3298 h 3462"/>
                <a:gd name="T48" fmla="*/ 161 w 4812"/>
                <a:gd name="T49" fmla="*/ 3341 h 3462"/>
                <a:gd name="T50" fmla="*/ 292 w 4812"/>
                <a:gd name="T51" fmla="*/ 3320 h 3462"/>
                <a:gd name="T52" fmla="*/ 767 w 4812"/>
                <a:gd name="T53" fmla="*/ 3298 h 3462"/>
                <a:gd name="T54" fmla="*/ 1250 w 4812"/>
                <a:gd name="T55" fmla="*/ 3189 h 3462"/>
                <a:gd name="T56" fmla="*/ 1663 w 4812"/>
                <a:gd name="T57" fmla="*/ 2982 h 3462"/>
                <a:gd name="T58" fmla="*/ 2097 w 4812"/>
                <a:gd name="T59" fmla="*/ 2917 h 3462"/>
                <a:gd name="T60" fmla="*/ 2539 w 4812"/>
                <a:gd name="T61" fmla="*/ 3058 h 3462"/>
                <a:gd name="T62" fmla="*/ 2993 w 4812"/>
                <a:gd name="T63" fmla="*/ 3200 h 3462"/>
                <a:gd name="T64" fmla="*/ 3508 w 4812"/>
                <a:gd name="T65" fmla="*/ 3309 h 3462"/>
                <a:gd name="T66" fmla="*/ 3962 w 4812"/>
                <a:gd name="T67" fmla="*/ 3385 h 3462"/>
                <a:gd name="T68" fmla="*/ 4435 w 4812"/>
                <a:gd name="T69" fmla="*/ 3450 h 3462"/>
                <a:gd name="T70" fmla="*/ 4324 w 4812"/>
                <a:gd name="T71" fmla="*/ 3439 h 3462"/>
                <a:gd name="T72" fmla="*/ 3800 w 4812"/>
                <a:gd name="T73" fmla="*/ 3330 h 3462"/>
                <a:gd name="T74" fmla="*/ 3215 w 4812"/>
                <a:gd name="T75" fmla="*/ 3200 h 3462"/>
                <a:gd name="T76" fmla="*/ 2751 w 4812"/>
                <a:gd name="T77" fmla="*/ 3124 h 3462"/>
                <a:gd name="T78" fmla="*/ 2208 w 4812"/>
                <a:gd name="T79" fmla="*/ 2884 h 3462"/>
                <a:gd name="T80" fmla="*/ 1693 w 4812"/>
                <a:gd name="T81" fmla="*/ 2677 h 3462"/>
                <a:gd name="T82" fmla="*/ 1229 w 4812"/>
                <a:gd name="T83" fmla="*/ 2471 h 3462"/>
                <a:gd name="T84" fmla="*/ 1502 w 4812"/>
                <a:gd name="T85" fmla="*/ 2394 h 3462"/>
                <a:gd name="T86" fmla="*/ 2087 w 4812"/>
                <a:gd name="T87" fmla="*/ 2318 h 3462"/>
                <a:gd name="T88" fmla="*/ 2600 w 4812"/>
                <a:gd name="T89" fmla="*/ 2362 h 3462"/>
                <a:gd name="T90" fmla="*/ 3074 w 4812"/>
                <a:gd name="T91" fmla="*/ 2569 h 3462"/>
                <a:gd name="T92" fmla="*/ 3518 w 4812"/>
                <a:gd name="T93" fmla="*/ 2743 h 3462"/>
                <a:gd name="T94" fmla="*/ 4102 w 4812"/>
                <a:gd name="T95" fmla="*/ 3004 h 3462"/>
                <a:gd name="T96" fmla="*/ 4596 w 4812"/>
                <a:gd name="T97" fmla="*/ 3243 h 3462"/>
                <a:gd name="T98" fmla="*/ 4677 w 4812"/>
                <a:gd name="T99" fmla="*/ 3265 h 3462"/>
                <a:gd name="T100" fmla="*/ 4223 w 4812"/>
                <a:gd name="T101" fmla="*/ 3015 h 3462"/>
                <a:gd name="T102" fmla="*/ 3760 w 4812"/>
                <a:gd name="T103" fmla="*/ 2764 h 3462"/>
                <a:gd name="T104" fmla="*/ 3296 w 4812"/>
                <a:gd name="T105" fmla="*/ 2634 h 3462"/>
                <a:gd name="T106" fmla="*/ 2751 w 4812"/>
                <a:gd name="T107" fmla="*/ 2362 h 3462"/>
                <a:gd name="T108" fmla="*/ 2479 w 4812"/>
                <a:gd name="T109" fmla="*/ 1959 h 3462"/>
                <a:gd name="T110" fmla="*/ 2177 w 4812"/>
                <a:gd name="T111" fmla="*/ 1600 h 3462"/>
                <a:gd name="T112" fmla="*/ 1774 w 4812"/>
                <a:gd name="T113" fmla="*/ 1317 h 3462"/>
                <a:gd name="T114" fmla="*/ 1371 w 4812"/>
                <a:gd name="T115" fmla="*/ 969 h 3462"/>
                <a:gd name="T116" fmla="*/ 947 w 4812"/>
                <a:gd name="T117" fmla="*/ 740 h 3462"/>
                <a:gd name="T118" fmla="*/ 595 w 4812"/>
                <a:gd name="T119" fmla="*/ 392 h 3462"/>
                <a:gd name="T120" fmla="*/ 242 w 4812"/>
                <a:gd name="T121" fmla="*/ 87 h 34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812" h="3462">
                  <a:moveTo>
                    <a:pt x="101" y="0"/>
                  </a:moveTo>
                  <a:lnTo>
                    <a:pt x="141" y="44"/>
                  </a:lnTo>
                  <a:lnTo>
                    <a:pt x="182" y="76"/>
                  </a:lnTo>
                  <a:lnTo>
                    <a:pt x="222" y="109"/>
                  </a:lnTo>
                  <a:lnTo>
                    <a:pt x="262" y="141"/>
                  </a:lnTo>
                  <a:lnTo>
                    <a:pt x="282" y="185"/>
                  </a:lnTo>
                  <a:lnTo>
                    <a:pt x="323" y="218"/>
                  </a:lnTo>
                  <a:lnTo>
                    <a:pt x="363" y="261"/>
                  </a:lnTo>
                  <a:lnTo>
                    <a:pt x="403" y="305"/>
                  </a:lnTo>
                  <a:lnTo>
                    <a:pt x="444" y="348"/>
                  </a:lnTo>
                  <a:lnTo>
                    <a:pt x="484" y="370"/>
                  </a:lnTo>
                  <a:lnTo>
                    <a:pt x="524" y="414"/>
                  </a:lnTo>
                  <a:lnTo>
                    <a:pt x="565" y="435"/>
                  </a:lnTo>
                  <a:lnTo>
                    <a:pt x="605" y="446"/>
                  </a:lnTo>
                  <a:lnTo>
                    <a:pt x="646" y="479"/>
                  </a:lnTo>
                  <a:lnTo>
                    <a:pt x="686" y="501"/>
                  </a:lnTo>
                  <a:lnTo>
                    <a:pt x="716" y="544"/>
                  </a:lnTo>
                  <a:lnTo>
                    <a:pt x="756" y="566"/>
                  </a:lnTo>
                  <a:lnTo>
                    <a:pt x="797" y="588"/>
                  </a:lnTo>
                  <a:lnTo>
                    <a:pt x="817" y="664"/>
                  </a:lnTo>
                  <a:lnTo>
                    <a:pt x="847" y="707"/>
                  </a:lnTo>
                  <a:lnTo>
                    <a:pt x="888" y="729"/>
                  </a:lnTo>
                  <a:lnTo>
                    <a:pt x="928" y="762"/>
                  </a:lnTo>
                  <a:lnTo>
                    <a:pt x="958" y="805"/>
                  </a:lnTo>
                  <a:lnTo>
                    <a:pt x="999" y="805"/>
                  </a:lnTo>
                  <a:lnTo>
                    <a:pt x="1029" y="849"/>
                  </a:lnTo>
                  <a:lnTo>
                    <a:pt x="1069" y="871"/>
                  </a:lnTo>
                  <a:lnTo>
                    <a:pt x="1109" y="892"/>
                  </a:lnTo>
                  <a:lnTo>
                    <a:pt x="1150" y="925"/>
                  </a:lnTo>
                  <a:lnTo>
                    <a:pt x="1190" y="925"/>
                  </a:lnTo>
                  <a:lnTo>
                    <a:pt x="1230" y="947"/>
                  </a:lnTo>
                  <a:lnTo>
                    <a:pt x="1281" y="969"/>
                  </a:lnTo>
                  <a:lnTo>
                    <a:pt x="1321" y="1012"/>
                  </a:lnTo>
                  <a:lnTo>
                    <a:pt x="1362" y="1023"/>
                  </a:lnTo>
                  <a:lnTo>
                    <a:pt x="1402" y="1067"/>
                  </a:lnTo>
                  <a:lnTo>
                    <a:pt x="1422" y="1121"/>
                  </a:lnTo>
                  <a:lnTo>
                    <a:pt x="1473" y="1165"/>
                  </a:lnTo>
                  <a:lnTo>
                    <a:pt x="1523" y="1197"/>
                  </a:lnTo>
                  <a:lnTo>
                    <a:pt x="1573" y="1241"/>
                  </a:lnTo>
                  <a:lnTo>
                    <a:pt x="1614" y="1252"/>
                  </a:lnTo>
                  <a:lnTo>
                    <a:pt x="1664" y="1284"/>
                  </a:lnTo>
                  <a:lnTo>
                    <a:pt x="1705" y="1328"/>
                  </a:lnTo>
                  <a:lnTo>
                    <a:pt x="1795" y="1350"/>
                  </a:lnTo>
                  <a:lnTo>
                    <a:pt x="1836" y="1382"/>
                  </a:lnTo>
                  <a:lnTo>
                    <a:pt x="1856" y="1437"/>
                  </a:lnTo>
                  <a:lnTo>
                    <a:pt x="1866" y="1513"/>
                  </a:lnTo>
                  <a:lnTo>
                    <a:pt x="1916" y="1556"/>
                  </a:lnTo>
                  <a:lnTo>
                    <a:pt x="1967" y="1567"/>
                  </a:lnTo>
                  <a:lnTo>
                    <a:pt x="2017" y="1578"/>
                  </a:lnTo>
                  <a:lnTo>
                    <a:pt x="2058" y="1611"/>
                  </a:lnTo>
                  <a:lnTo>
                    <a:pt x="2098" y="1643"/>
                  </a:lnTo>
                  <a:lnTo>
                    <a:pt x="2138" y="1665"/>
                  </a:lnTo>
                  <a:lnTo>
                    <a:pt x="2199" y="1665"/>
                  </a:lnTo>
                  <a:lnTo>
                    <a:pt x="2239" y="1676"/>
                  </a:lnTo>
                  <a:lnTo>
                    <a:pt x="2279" y="1687"/>
                  </a:lnTo>
                  <a:lnTo>
                    <a:pt x="2300" y="1774"/>
                  </a:lnTo>
                  <a:lnTo>
                    <a:pt x="2320" y="1818"/>
                  </a:lnTo>
                  <a:lnTo>
                    <a:pt x="2370" y="1861"/>
                  </a:lnTo>
                  <a:lnTo>
                    <a:pt x="2411" y="1883"/>
                  </a:lnTo>
                  <a:lnTo>
                    <a:pt x="2421" y="1926"/>
                  </a:lnTo>
                  <a:lnTo>
                    <a:pt x="2431" y="1970"/>
                  </a:lnTo>
                  <a:lnTo>
                    <a:pt x="2451" y="2013"/>
                  </a:lnTo>
                  <a:lnTo>
                    <a:pt x="2481" y="2068"/>
                  </a:lnTo>
                  <a:lnTo>
                    <a:pt x="2511" y="2122"/>
                  </a:lnTo>
                  <a:lnTo>
                    <a:pt x="2521" y="2166"/>
                  </a:lnTo>
                  <a:lnTo>
                    <a:pt x="2532" y="2209"/>
                  </a:lnTo>
                  <a:lnTo>
                    <a:pt x="2552" y="2253"/>
                  </a:lnTo>
                  <a:lnTo>
                    <a:pt x="2602" y="2296"/>
                  </a:lnTo>
                  <a:lnTo>
                    <a:pt x="2643" y="2318"/>
                  </a:lnTo>
                  <a:lnTo>
                    <a:pt x="2673" y="2362"/>
                  </a:lnTo>
                  <a:lnTo>
                    <a:pt x="2632" y="2362"/>
                  </a:lnTo>
                  <a:lnTo>
                    <a:pt x="2592" y="2362"/>
                  </a:lnTo>
                  <a:lnTo>
                    <a:pt x="2542" y="2351"/>
                  </a:lnTo>
                  <a:lnTo>
                    <a:pt x="2501" y="2340"/>
                  </a:lnTo>
                  <a:lnTo>
                    <a:pt x="2461" y="2340"/>
                  </a:lnTo>
                  <a:lnTo>
                    <a:pt x="2421" y="2340"/>
                  </a:lnTo>
                  <a:lnTo>
                    <a:pt x="2380" y="2307"/>
                  </a:lnTo>
                  <a:lnTo>
                    <a:pt x="2330" y="2296"/>
                  </a:lnTo>
                  <a:lnTo>
                    <a:pt x="2290" y="2296"/>
                  </a:lnTo>
                  <a:lnTo>
                    <a:pt x="2249" y="2318"/>
                  </a:lnTo>
                  <a:lnTo>
                    <a:pt x="2209" y="2329"/>
                  </a:lnTo>
                  <a:lnTo>
                    <a:pt x="2168" y="2329"/>
                  </a:lnTo>
                  <a:lnTo>
                    <a:pt x="2128" y="2329"/>
                  </a:lnTo>
                  <a:lnTo>
                    <a:pt x="2088" y="2329"/>
                  </a:lnTo>
                  <a:lnTo>
                    <a:pt x="2047" y="2329"/>
                  </a:lnTo>
                  <a:lnTo>
                    <a:pt x="2007" y="2329"/>
                  </a:lnTo>
                  <a:lnTo>
                    <a:pt x="1957" y="2340"/>
                  </a:lnTo>
                  <a:lnTo>
                    <a:pt x="1906" y="2340"/>
                  </a:lnTo>
                  <a:lnTo>
                    <a:pt x="1866" y="2318"/>
                  </a:lnTo>
                  <a:lnTo>
                    <a:pt x="1815" y="2307"/>
                  </a:lnTo>
                  <a:lnTo>
                    <a:pt x="1745" y="2318"/>
                  </a:lnTo>
                  <a:lnTo>
                    <a:pt x="1705" y="2340"/>
                  </a:lnTo>
                  <a:lnTo>
                    <a:pt x="1664" y="2362"/>
                  </a:lnTo>
                  <a:lnTo>
                    <a:pt x="1624" y="2373"/>
                  </a:lnTo>
                  <a:lnTo>
                    <a:pt x="1583" y="2373"/>
                  </a:lnTo>
                  <a:lnTo>
                    <a:pt x="1543" y="2373"/>
                  </a:lnTo>
                  <a:lnTo>
                    <a:pt x="1473" y="2373"/>
                  </a:lnTo>
                  <a:lnTo>
                    <a:pt x="1432" y="2373"/>
                  </a:lnTo>
                  <a:lnTo>
                    <a:pt x="1352" y="2373"/>
                  </a:lnTo>
                  <a:lnTo>
                    <a:pt x="1311" y="2373"/>
                  </a:lnTo>
                  <a:lnTo>
                    <a:pt x="1271" y="2384"/>
                  </a:lnTo>
                  <a:lnTo>
                    <a:pt x="1230" y="2405"/>
                  </a:lnTo>
                  <a:lnTo>
                    <a:pt x="1190" y="2405"/>
                  </a:lnTo>
                  <a:lnTo>
                    <a:pt x="1150" y="2405"/>
                  </a:lnTo>
                  <a:lnTo>
                    <a:pt x="1109" y="2405"/>
                  </a:lnTo>
                  <a:lnTo>
                    <a:pt x="1069" y="2405"/>
                  </a:lnTo>
                  <a:lnTo>
                    <a:pt x="1029" y="2405"/>
                  </a:lnTo>
                  <a:lnTo>
                    <a:pt x="988" y="2394"/>
                  </a:lnTo>
                  <a:lnTo>
                    <a:pt x="948" y="2362"/>
                  </a:lnTo>
                  <a:lnTo>
                    <a:pt x="918" y="2318"/>
                  </a:lnTo>
                  <a:lnTo>
                    <a:pt x="877" y="2286"/>
                  </a:lnTo>
                  <a:lnTo>
                    <a:pt x="837" y="2275"/>
                  </a:lnTo>
                  <a:lnTo>
                    <a:pt x="797" y="2253"/>
                  </a:lnTo>
                  <a:lnTo>
                    <a:pt x="736" y="2242"/>
                  </a:lnTo>
                  <a:lnTo>
                    <a:pt x="696" y="2220"/>
                  </a:lnTo>
                  <a:lnTo>
                    <a:pt x="656" y="2220"/>
                  </a:lnTo>
                  <a:lnTo>
                    <a:pt x="615" y="2198"/>
                  </a:lnTo>
                  <a:lnTo>
                    <a:pt x="565" y="2144"/>
                  </a:lnTo>
                  <a:lnTo>
                    <a:pt x="524" y="2122"/>
                  </a:lnTo>
                  <a:lnTo>
                    <a:pt x="474" y="2122"/>
                  </a:lnTo>
                  <a:lnTo>
                    <a:pt x="434" y="2101"/>
                  </a:lnTo>
                  <a:lnTo>
                    <a:pt x="383" y="2057"/>
                  </a:lnTo>
                  <a:lnTo>
                    <a:pt x="313" y="2013"/>
                  </a:lnTo>
                  <a:lnTo>
                    <a:pt x="272" y="1981"/>
                  </a:lnTo>
                  <a:lnTo>
                    <a:pt x="232" y="1970"/>
                  </a:lnTo>
                  <a:lnTo>
                    <a:pt x="192" y="1937"/>
                  </a:lnTo>
                  <a:lnTo>
                    <a:pt x="161" y="1894"/>
                  </a:lnTo>
                  <a:lnTo>
                    <a:pt x="121" y="1839"/>
                  </a:lnTo>
                  <a:lnTo>
                    <a:pt x="71" y="1785"/>
                  </a:lnTo>
                  <a:lnTo>
                    <a:pt x="30" y="1752"/>
                  </a:lnTo>
                  <a:lnTo>
                    <a:pt x="50" y="1796"/>
                  </a:lnTo>
                  <a:lnTo>
                    <a:pt x="91" y="1828"/>
                  </a:lnTo>
                  <a:lnTo>
                    <a:pt x="121" y="1872"/>
                  </a:lnTo>
                  <a:lnTo>
                    <a:pt x="151" y="1916"/>
                  </a:lnTo>
                  <a:lnTo>
                    <a:pt x="192" y="1959"/>
                  </a:lnTo>
                  <a:lnTo>
                    <a:pt x="232" y="1981"/>
                  </a:lnTo>
                  <a:lnTo>
                    <a:pt x="282" y="2013"/>
                  </a:lnTo>
                  <a:lnTo>
                    <a:pt x="323" y="2035"/>
                  </a:lnTo>
                  <a:lnTo>
                    <a:pt x="363" y="2068"/>
                  </a:lnTo>
                  <a:lnTo>
                    <a:pt x="403" y="2090"/>
                  </a:lnTo>
                  <a:lnTo>
                    <a:pt x="444" y="2111"/>
                  </a:lnTo>
                  <a:lnTo>
                    <a:pt x="484" y="2122"/>
                  </a:lnTo>
                  <a:lnTo>
                    <a:pt x="524" y="2155"/>
                  </a:lnTo>
                  <a:lnTo>
                    <a:pt x="565" y="2188"/>
                  </a:lnTo>
                  <a:lnTo>
                    <a:pt x="615" y="2231"/>
                  </a:lnTo>
                  <a:lnTo>
                    <a:pt x="656" y="2231"/>
                  </a:lnTo>
                  <a:lnTo>
                    <a:pt x="696" y="2231"/>
                  </a:lnTo>
                  <a:lnTo>
                    <a:pt x="736" y="2275"/>
                  </a:lnTo>
                  <a:lnTo>
                    <a:pt x="787" y="2286"/>
                  </a:lnTo>
                  <a:lnTo>
                    <a:pt x="827" y="2296"/>
                  </a:lnTo>
                  <a:lnTo>
                    <a:pt x="908" y="2329"/>
                  </a:lnTo>
                  <a:lnTo>
                    <a:pt x="948" y="2373"/>
                  </a:lnTo>
                  <a:lnTo>
                    <a:pt x="999" y="2427"/>
                  </a:lnTo>
                  <a:lnTo>
                    <a:pt x="938" y="2438"/>
                  </a:lnTo>
                  <a:lnTo>
                    <a:pt x="888" y="2405"/>
                  </a:lnTo>
                  <a:lnTo>
                    <a:pt x="847" y="2394"/>
                  </a:lnTo>
                  <a:lnTo>
                    <a:pt x="807" y="2405"/>
                  </a:lnTo>
                  <a:lnTo>
                    <a:pt x="767" y="2427"/>
                  </a:lnTo>
                  <a:lnTo>
                    <a:pt x="716" y="2427"/>
                  </a:lnTo>
                  <a:lnTo>
                    <a:pt x="635" y="2416"/>
                  </a:lnTo>
                  <a:lnTo>
                    <a:pt x="595" y="2394"/>
                  </a:lnTo>
                  <a:lnTo>
                    <a:pt x="555" y="2405"/>
                  </a:lnTo>
                  <a:lnTo>
                    <a:pt x="514" y="2427"/>
                  </a:lnTo>
                  <a:lnTo>
                    <a:pt x="474" y="2438"/>
                  </a:lnTo>
                  <a:lnTo>
                    <a:pt x="403" y="2471"/>
                  </a:lnTo>
                  <a:lnTo>
                    <a:pt x="373" y="2547"/>
                  </a:lnTo>
                  <a:lnTo>
                    <a:pt x="333" y="2569"/>
                  </a:lnTo>
                  <a:lnTo>
                    <a:pt x="292" y="2579"/>
                  </a:lnTo>
                  <a:lnTo>
                    <a:pt x="252" y="2569"/>
                  </a:lnTo>
                  <a:lnTo>
                    <a:pt x="212" y="2569"/>
                  </a:lnTo>
                  <a:lnTo>
                    <a:pt x="171" y="2569"/>
                  </a:lnTo>
                  <a:lnTo>
                    <a:pt x="121" y="2569"/>
                  </a:lnTo>
                  <a:lnTo>
                    <a:pt x="81" y="2569"/>
                  </a:lnTo>
                  <a:lnTo>
                    <a:pt x="40" y="2569"/>
                  </a:lnTo>
                  <a:lnTo>
                    <a:pt x="0" y="2569"/>
                  </a:lnTo>
                  <a:lnTo>
                    <a:pt x="71" y="2569"/>
                  </a:lnTo>
                  <a:lnTo>
                    <a:pt x="131" y="2569"/>
                  </a:lnTo>
                  <a:lnTo>
                    <a:pt x="171" y="2590"/>
                  </a:lnTo>
                  <a:lnTo>
                    <a:pt x="212" y="2612"/>
                  </a:lnTo>
                  <a:lnTo>
                    <a:pt x="252" y="2612"/>
                  </a:lnTo>
                  <a:lnTo>
                    <a:pt x="292" y="2612"/>
                  </a:lnTo>
                  <a:lnTo>
                    <a:pt x="333" y="2590"/>
                  </a:lnTo>
                  <a:lnTo>
                    <a:pt x="373" y="2547"/>
                  </a:lnTo>
                  <a:lnTo>
                    <a:pt x="424" y="2503"/>
                  </a:lnTo>
                  <a:lnTo>
                    <a:pt x="464" y="2481"/>
                  </a:lnTo>
                  <a:lnTo>
                    <a:pt x="504" y="2449"/>
                  </a:lnTo>
                  <a:lnTo>
                    <a:pt x="555" y="2438"/>
                  </a:lnTo>
                  <a:lnTo>
                    <a:pt x="595" y="2438"/>
                  </a:lnTo>
                  <a:lnTo>
                    <a:pt x="635" y="2438"/>
                  </a:lnTo>
                  <a:lnTo>
                    <a:pt x="676" y="2438"/>
                  </a:lnTo>
                  <a:lnTo>
                    <a:pt x="716" y="2438"/>
                  </a:lnTo>
                  <a:lnTo>
                    <a:pt x="756" y="2438"/>
                  </a:lnTo>
                  <a:lnTo>
                    <a:pt x="797" y="2427"/>
                  </a:lnTo>
                  <a:lnTo>
                    <a:pt x="847" y="2416"/>
                  </a:lnTo>
                  <a:lnTo>
                    <a:pt x="888" y="2438"/>
                  </a:lnTo>
                  <a:lnTo>
                    <a:pt x="928" y="2449"/>
                  </a:lnTo>
                  <a:lnTo>
                    <a:pt x="978" y="2460"/>
                  </a:lnTo>
                  <a:lnTo>
                    <a:pt x="1019" y="2460"/>
                  </a:lnTo>
                  <a:lnTo>
                    <a:pt x="1049" y="2416"/>
                  </a:lnTo>
                  <a:lnTo>
                    <a:pt x="1089" y="2405"/>
                  </a:lnTo>
                  <a:lnTo>
                    <a:pt x="1130" y="2427"/>
                  </a:lnTo>
                  <a:lnTo>
                    <a:pt x="1170" y="2460"/>
                  </a:lnTo>
                  <a:lnTo>
                    <a:pt x="1210" y="2481"/>
                  </a:lnTo>
                  <a:lnTo>
                    <a:pt x="1251" y="2481"/>
                  </a:lnTo>
                  <a:lnTo>
                    <a:pt x="1291" y="2503"/>
                  </a:lnTo>
                  <a:lnTo>
                    <a:pt x="1341" y="2525"/>
                  </a:lnTo>
                  <a:lnTo>
                    <a:pt x="1382" y="2536"/>
                  </a:lnTo>
                  <a:lnTo>
                    <a:pt x="1422" y="2547"/>
                  </a:lnTo>
                  <a:lnTo>
                    <a:pt x="1493" y="2558"/>
                  </a:lnTo>
                  <a:lnTo>
                    <a:pt x="1553" y="2569"/>
                  </a:lnTo>
                  <a:lnTo>
                    <a:pt x="1594" y="2612"/>
                  </a:lnTo>
                  <a:lnTo>
                    <a:pt x="1604" y="2656"/>
                  </a:lnTo>
                  <a:lnTo>
                    <a:pt x="1684" y="2710"/>
                  </a:lnTo>
                  <a:lnTo>
                    <a:pt x="1725" y="2743"/>
                  </a:lnTo>
                  <a:lnTo>
                    <a:pt x="1755" y="2819"/>
                  </a:lnTo>
                  <a:lnTo>
                    <a:pt x="1785" y="2862"/>
                  </a:lnTo>
                  <a:lnTo>
                    <a:pt x="1705" y="2873"/>
                  </a:lnTo>
                  <a:lnTo>
                    <a:pt x="1664" y="2906"/>
                  </a:lnTo>
                  <a:lnTo>
                    <a:pt x="1634" y="2949"/>
                  </a:lnTo>
                  <a:lnTo>
                    <a:pt x="1624" y="3004"/>
                  </a:lnTo>
                  <a:lnTo>
                    <a:pt x="1533" y="3037"/>
                  </a:lnTo>
                  <a:lnTo>
                    <a:pt x="1452" y="3047"/>
                  </a:lnTo>
                  <a:lnTo>
                    <a:pt x="1402" y="3080"/>
                  </a:lnTo>
                  <a:lnTo>
                    <a:pt x="1352" y="3134"/>
                  </a:lnTo>
                  <a:lnTo>
                    <a:pt x="1311" y="3156"/>
                  </a:lnTo>
                  <a:lnTo>
                    <a:pt x="1271" y="3167"/>
                  </a:lnTo>
                  <a:lnTo>
                    <a:pt x="1230" y="3167"/>
                  </a:lnTo>
                  <a:lnTo>
                    <a:pt x="1190" y="3167"/>
                  </a:lnTo>
                  <a:lnTo>
                    <a:pt x="1150" y="3178"/>
                  </a:lnTo>
                  <a:lnTo>
                    <a:pt x="1069" y="3189"/>
                  </a:lnTo>
                  <a:lnTo>
                    <a:pt x="1029" y="3200"/>
                  </a:lnTo>
                  <a:lnTo>
                    <a:pt x="968" y="3211"/>
                  </a:lnTo>
                  <a:lnTo>
                    <a:pt x="908" y="3211"/>
                  </a:lnTo>
                  <a:lnTo>
                    <a:pt x="867" y="3211"/>
                  </a:lnTo>
                  <a:lnTo>
                    <a:pt x="827" y="3222"/>
                  </a:lnTo>
                  <a:lnTo>
                    <a:pt x="777" y="3243"/>
                  </a:lnTo>
                  <a:lnTo>
                    <a:pt x="736" y="3265"/>
                  </a:lnTo>
                  <a:lnTo>
                    <a:pt x="696" y="3287"/>
                  </a:lnTo>
                  <a:lnTo>
                    <a:pt x="656" y="3298"/>
                  </a:lnTo>
                  <a:lnTo>
                    <a:pt x="595" y="3298"/>
                  </a:lnTo>
                  <a:lnTo>
                    <a:pt x="555" y="3309"/>
                  </a:lnTo>
                  <a:lnTo>
                    <a:pt x="514" y="3309"/>
                  </a:lnTo>
                  <a:lnTo>
                    <a:pt x="474" y="3320"/>
                  </a:lnTo>
                  <a:lnTo>
                    <a:pt x="403" y="3320"/>
                  </a:lnTo>
                  <a:lnTo>
                    <a:pt x="363" y="3320"/>
                  </a:lnTo>
                  <a:lnTo>
                    <a:pt x="323" y="3320"/>
                  </a:lnTo>
                  <a:lnTo>
                    <a:pt x="282" y="3320"/>
                  </a:lnTo>
                  <a:lnTo>
                    <a:pt x="242" y="3320"/>
                  </a:lnTo>
                  <a:lnTo>
                    <a:pt x="202" y="3330"/>
                  </a:lnTo>
                  <a:lnTo>
                    <a:pt x="161" y="3341"/>
                  </a:lnTo>
                  <a:lnTo>
                    <a:pt x="91" y="3341"/>
                  </a:lnTo>
                  <a:lnTo>
                    <a:pt x="50" y="3352"/>
                  </a:lnTo>
                  <a:lnTo>
                    <a:pt x="10" y="3396"/>
                  </a:lnTo>
                  <a:lnTo>
                    <a:pt x="50" y="3396"/>
                  </a:lnTo>
                  <a:lnTo>
                    <a:pt x="91" y="3374"/>
                  </a:lnTo>
                  <a:lnTo>
                    <a:pt x="131" y="3352"/>
                  </a:lnTo>
                  <a:lnTo>
                    <a:pt x="171" y="3341"/>
                  </a:lnTo>
                  <a:lnTo>
                    <a:pt x="212" y="3341"/>
                  </a:lnTo>
                  <a:lnTo>
                    <a:pt x="252" y="3330"/>
                  </a:lnTo>
                  <a:lnTo>
                    <a:pt x="292" y="3320"/>
                  </a:lnTo>
                  <a:lnTo>
                    <a:pt x="333" y="3309"/>
                  </a:lnTo>
                  <a:lnTo>
                    <a:pt x="373" y="3309"/>
                  </a:lnTo>
                  <a:lnTo>
                    <a:pt x="414" y="3309"/>
                  </a:lnTo>
                  <a:lnTo>
                    <a:pt x="474" y="3320"/>
                  </a:lnTo>
                  <a:lnTo>
                    <a:pt x="555" y="3320"/>
                  </a:lnTo>
                  <a:lnTo>
                    <a:pt x="595" y="3320"/>
                  </a:lnTo>
                  <a:lnTo>
                    <a:pt x="635" y="3320"/>
                  </a:lnTo>
                  <a:lnTo>
                    <a:pt x="676" y="3309"/>
                  </a:lnTo>
                  <a:lnTo>
                    <a:pt x="716" y="3309"/>
                  </a:lnTo>
                  <a:lnTo>
                    <a:pt x="767" y="3298"/>
                  </a:lnTo>
                  <a:lnTo>
                    <a:pt x="807" y="3265"/>
                  </a:lnTo>
                  <a:lnTo>
                    <a:pt x="847" y="3243"/>
                  </a:lnTo>
                  <a:lnTo>
                    <a:pt x="888" y="3243"/>
                  </a:lnTo>
                  <a:lnTo>
                    <a:pt x="938" y="3243"/>
                  </a:lnTo>
                  <a:lnTo>
                    <a:pt x="978" y="3222"/>
                  </a:lnTo>
                  <a:lnTo>
                    <a:pt x="1029" y="3211"/>
                  </a:lnTo>
                  <a:lnTo>
                    <a:pt x="1109" y="3211"/>
                  </a:lnTo>
                  <a:lnTo>
                    <a:pt x="1150" y="3211"/>
                  </a:lnTo>
                  <a:lnTo>
                    <a:pt x="1200" y="3200"/>
                  </a:lnTo>
                  <a:lnTo>
                    <a:pt x="1241" y="3189"/>
                  </a:lnTo>
                  <a:lnTo>
                    <a:pt x="1291" y="3200"/>
                  </a:lnTo>
                  <a:lnTo>
                    <a:pt x="1341" y="3200"/>
                  </a:lnTo>
                  <a:lnTo>
                    <a:pt x="1382" y="3178"/>
                  </a:lnTo>
                  <a:lnTo>
                    <a:pt x="1412" y="3134"/>
                  </a:lnTo>
                  <a:lnTo>
                    <a:pt x="1432" y="3091"/>
                  </a:lnTo>
                  <a:lnTo>
                    <a:pt x="1473" y="3080"/>
                  </a:lnTo>
                  <a:lnTo>
                    <a:pt x="1533" y="3069"/>
                  </a:lnTo>
                  <a:lnTo>
                    <a:pt x="1573" y="3047"/>
                  </a:lnTo>
                  <a:lnTo>
                    <a:pt x="1614" y="3015"/>
                  </a:lnTo>
                  <a:lnTo>
                    <a:pt x="1654" y="2982"/>
                  </a:lnTo>
                  <a:lnTo>
                    <a:pt x="1694" y="2939"/>
                  </a:lnTo>
                  <a:lnTo>
                    <a:pt x="1735" y="2928"/>
                  </a:lnTo>
                  <a:lnTo>
                    <a:pt x="1775" y="2895"/>
                  </a:lnTo>
                  <a:lnTo>
                    <a:pt x="1815" y="2873"/>
                  </a:lnTo>
                  <a:lnTo>
                    <a:pt x="1856" y="2862"/>
                  </a:lnTo>
                  <a:lnTo>
                    <a:pt x="1896" y="2884"/>
                  </a:lnTo>
                  <a:lnTo>
                    <a:pt x="1937" y="2895"/>
                  </a:lnTo>
                  <a:lnTo>
                    <a:pt x="1977" y="2895"/>
                  </a:lnTo>
                  <a:lnTo>
                    <a:pt x="2017" y="2906"/>
                  </a:lnTo>
                  <a:lnTo>
                    <a:pt x="2088" y="2917"/>
                  </a:lnTo>
                  <a:lnTo>
                    <a:pt x="2128" y="2917"/>
                  </a:lnTo>
                  <a:lnTo>
                    <a:pt x="2189" y="2928"/>
                  </a:lnTo>
                  <a:lnTo>
                    <a:pt x="2239" y="2939"/>
                  </a:lnTo>
                  <a:lnTo>
                    <a:pt x="2279" y="2960"/>
                  </a:lnTo>
                  <a:lnTo>
                    <a:pt x="2320" y="2982"/>
                  </a:lnTo>
                  <a:lnTo>
                    <a:pt x="2360" y="3004"/>
                  </a:lnTo>
                  <a:lnTo>
                    <a:pt x="2400" y="3015"/>
                  </a:lnTo>
                  <a:lnTo>
                    <a:pt x="2441" y="3015"/>
                  </a:lnTo>
                  <a:lnTo>
                    <a:pt x="2481" y="3037"/>
                  </a:lnTo>
                  <a:lnTo>
                    <a:pt x="2521" y="3058"/>
                  </a:lnTo>
                  <a:lnTo>
                    <a:pt x="2562" y="3091"/>
                  </a:lnTo>
                  <a:lnTo>
                    <a:pt x="2622" y="3102"/>
                  </a:lnTo>
                  <a:lnTo>
                    <a:pt x="2663" y="3102"/>
                  </a:lnTo>
                  <a:lnTo>
                    <a:pt x="2703" y="3134"/>
                  </a:lnTo>
                  <a:lnTo>
                    <a:pt x="2743" y="3156"/>
                  </a:lnTo>
                  <a:lnTo>
                    <a:pt x="2784" y="3167"/>
                  </a:lnTo>
                  <a:lnTo>
                    <a:pt x="2834" y="3189"/>
                  </a:lnTo>
                  <a:lnTo>
                    <a:pt x="2874" y="3200"/>
                  </a:lnTo>
                  <a:lnTo>
                    <a:pt x="2925" y="3200"/>
                  </a:lnTo>
                  <a:lnTo>
                    <a:pt x="2975" y="3200"/>
                  </a:lnTo>
                  <a:lnTo>
                    <a:pt x="3016" y="3200"/>
                  </a:lnTo>
                  <a:lnTo>
                    <a:pt x="3066" y="3211"/>
                  </a:lnTo>
                  <a:lnTo>
                    <a:pt x="3117" y="3243"/>
                  </a:lnTo>
                  <a:lnTo>
                    <a:pt x="3167" y="3254"/>
                  </a:lnTo>
                  <a:lnTo>
                    <a:pt x="3217" y="3254"/>
                  </a:lnTo>
                  <a:lnTo>
                    <a:pt x="3308" y="3254"/>
                  </a:lnTo>
                  <a:lnTo>
                    <a:pt x="3359" y="3254"/>
                  </a:lnTo>
                  <a:lnTo>
                    <a:pt x="3399" y="3265"/>
                  </a:lnTo>
                  <a:lnTo>
                    <a:pt x="3449" y="3298"/>
                  </a:lnTo>
                  <a:lnTo>
                    <a:pt x="3490" y="3309"/>
                  </a:lnTo>
                  <a:lnTo>
                    <a:pt x="3530" y="3320"/>
                  </a:lnTo>
                  <a:lnTo>
                    <a:pt x="3581" y="3330"/>
                  </a:lnTo>
                  <a:lnTo>
                    <a:pt x="3631" y="3330"/>
                  </a:lnTo>
                  <a:lnTo>
                    <a:pt x="3671" y="3330"/>
                  </a:lnTo>
                  <a:lnTo>
                    <a:pt x="3712" y="3341"/>
                  </a:lnTo>
                  <a:lnTo>
                    <a:pt x="3752" y="3374"/>
                  </a:lnTo>
                  <a:lnTo>
                    <a:pt x="3802" y="3374"/>
                  </a:lnTo>
                  <a:lnTo>
                    <a:pt x="3843" y="3374"/>
                  </a:lnTo>
                  <a:lnTo>
                    <a:pt x="3893" y="3374"/>
                  </a:lnTo>
                  <a:lnTo>
                    <a:pt x="3944" y="3385"/>
                  </a:lnTo>
                  <a:lnTo>
                    <a:pt x="3984" y="3385"/>
                  </a:lnTo>
                  <a:lnTo>
                    <a:pt x="4024" y="3385"/>
                  </a:lnTo>
                  <a:lnTo>
                    <a:pt x="4075" y="3385"/>
                  </a:lnTo>
                  <a:lnTo>
                    <a:pt x="4125" y="3385"/>
                  </a:lnTo>
                  <a:lnTo>
                    <a:pt x="4165" y="3385"/>
                  </a:lnTo>
                  <a:lnTo>
                    <a:pt x="4216" y="3417"/>
                  </a:lnTo>
                  <a:lnTo>
                    <a:pt x="4266" y="3450"/>
                  </a:lnTo>
                  <a:lnTo>
                    <a:pt x="4307" y="3450"/>
                  </a:lnTo>
                  <a:lnTo>
                    <a:pt x="4357" y="3450"/>
                  </a:lnTo>
                  <a:lnTo>
                    <a:pt x="4408" y="3450"/>
                  </a:lnTo>
                  <a:lnTo>
                    <a:pt x="4458" y="3450"/>
                  </a:lnTo>
                  <a:lnTo>
                    <a:pt x="4498" y="3450"/>
                  </a:lnTo>
                  <a:lnTo>
                    <a:pt x="4539" y="3450"/>
                  </a:lnTo>
                  <a:lnTo>
                    <a:pt x="4589" y="3461"/>
                  </a:lnTo>
                  <a:lnTo>
                    <a:pt x="4640" y="3461"/>
                  </a:lnTo>
                  <a:lnTo>
                    <a:pt x="4549" y="3461"/>
                  </a:lnTo>
                  <a:lnTo>
                    <a:pt x="4508" y="3461"/>
                  </a:lnTo>
                  <a:lnTo>
                    <a:pt x="4428" y="3439"/>
                  </a:lnTo>
                  <a:lnTo>
                    <a:pt x="4377" y="3428"/>
                  </a:lnTo>
                  <a:lnTo>
                    <a:pt x="4297" y="3439"/>
                  </a:lnTo>
                  <a:lnTo>
                    <a:pt x="4256" y="3450"/>
                  </a:lnTo>
                  <a:lnTo>
                    <a:pt x="4216" y="3439"/>
                  </a:lnTo>
                  <a:lnTo>
                    <a:pt x="4196" y="3396"/>
                  </a:lnTo>
                  <a:lnTo>
                    <a:pt x="4105" y="3374"/>
                  </a:lnTo>
                  <a:lnTo>
                    <a:pt x="4065" y="3374"/>
                  </a:lnTo>
                  <a:lnTo>
                    <a:pt x="4014" y="3363"/>
                  </a:lnTo>
                  <a:lnTo>
                    <a:pt x="3954" y="3352"/>
                  </a:lnTo>
                  <a:lnTo>
                    <a:pt x="3873" y="3341"/>
                  </a:lnTo>
                  <a:lnTo>
                    <a:pt x="3823" y="3330"/>
                  </a:lnTo>
                  <a:lnTo>
                    <a:pt x="3782" y="3330"/>
                  </a:lnTo>
                  <a:lnTo>
                    <a:pt x="3722" y="3341"/>
                  </a:lnTo>
                  <a:lnTo>
                    <a:pt x="3611" y="3341"/>
                  </a:lnTo>
                  <a:lnTo>
                    <a:pt x="3560" y="3298"/>
                  </a:lnTo>
                  <a:lnTo>
                    <a:pt x="3520" y="3298"/>
                  </a:lnTo>
                  <a:lnTo>
                    <a:pt x="3449" y="3287"/>
                  </a:lnTo>
                  <a:lnTo>
                    <a:pt x="3369" y="3287"/>
                  </a:lnTo>
                  <a:lnTo>
                    <a:pt x="3328" y="3265"/>
                  </a:lnTo>
                  <a:lnTo>
                    <a:pt x="3278" y="3232"/>
                  </a:lnTo>
                  <a:lnTo>
                    <a:pt x="3238" y="3211"/>
                  </a:lnTo>
                  <a:lnTo>
                    <a:pt x="3197" y="3200"/>
                  </a:lnTo>
                  <a:lnTo>
                    <a:pt x="3157" y="3200"/>
                  </a:lnTo>
                  <a:lnTo>
                    <a:pt x="3117" y="3200"/>
                  </a:lnTo>
                  <a:lnTo>
                    <a:pt x="3076" y="3189"/>
                  </a:lnTo>
                  <a:lnTo>
                    <a:pt x="3016" y="3178"/>
                  </a:lnTo>
                  <a:lnTo>
                    <a:pt x="2955" y="3167"/>
                  </a:lnTo>
                  <a:lnTo>
                    <a:pt x="2915" y="3145"/>
                  </a:lnTo>
                  <a:lnTo>
                    <a:pt x="2864" y="3124"/>
                  </a:lnTo>
                  <a:lnTo>
                    <a:pt x="2824" y="3124"/>
                  </a:lnTo>
                  <a:lnTo>
                    <a:pt x="2784" y="3124"/>
                  </a:lnTo>
                  <a:lnTo>
                    <a:pt x="2733" y="3124"/>
                  </a:lnTo>
                  <a:lnTo>
                    <a:pt x="2673" y="3124"/>
                  </a:lnTo>
                  <a:lnTo>
                    <a:pt x="2592" y="3113"/>
                  </a:lnTo>
                  <a:lnTo>
                    <a:pt x="2552" y="3058"/>
                  </a:lnTo>
                  <a:lnTo>
                    <a:pt x="2511" y="3015"/>
                  </a:lnTo>
                  <a:lnTo>
                    <a:pt x="2471" y="3015"/>
                  </a:lnTo>
                  <a:lnTo>
                    <a:pt x="2380" y="3015"/>
                  </a:lnTo>
                  <a:lnTo>
                    <a:pt x="2340" y="2982"/>
                  </a:lnTo>
                  <a:lnTo>
                    <a:pt x="2300" y="2949"/>
                  </a:lnTo>
                  <a:lnTo>
                    <a:pt x="2249" y="2906"/>
                  </a:lnTo>
                  <a:lnTo>
                    <a:pt x="2199" y="2884"/>
                  </a:lnTo>
                  <a:lnTo>
                    <a:pt x="2158" y="2884"/>
                  </a:lnTo>
                  <a:lnTo>
                    <a:pt x="2108" y="2884"/>
                  </a:lnTo>
                  <a:lnTo>
                    <a:pt x="2017" y="2884"/>
                  </a:lnTo>
                  <a:lnTo>
                    <a:pt x="1977" y="2884"/>
                  </a:lnTo>
                  <a:lnTo>
                    <a:pt x="1937" y="2862"/>
                  </a:lnTo>
                  <a:lnTo>
                    <a:pt x="1826" y="2841"/>
                  </a:lnTo>
                  <a:lnTo>
                    <a:pt x="1725" y="2808"/>
                  </a:lnTo>
                  <a:lnTo>
                    <a:pt x="1705" y="2764"/>
                  </a:lnTo>
                  <a:lnTo>
                    <a:pt x="1715" y="2721"/>
                  </a:lnTo>
                  <a:lnTo>
                    <a:pt x="1684" y="2677"/>
                  </a:lnTo>
                  <a:lnTo>
                    <a:pt x="1654" y="2634"/>
                  </a:lnTo>
                  <a:lnTo>
                    <a:pt x="1624" y="2590"/>
                  </a:lnTo>
                  <a:lnTo>
                    <a:pt x="1583" y="2558"/>
                  </a:lnTo>
                  <a:lnTo>
                    <a:pt x="1543" y="2536"/>
                  </a:lnTo>
                  <a:lnTo>
                    <a:pt x="1503" y="2525"/>
                  </a:lnTo>
                  <a:lnTo>
                    <a:pt x="1422" y="2492"/>
                  </a:lnTo>
                  <a:lnTo>
                    <a:pt x="1382" y="2492"/>
                  </a:lnTo>
                  <a:lnTo>
                    <a:pt x="1341" y="2481"/>
                  </a:lnTo>
                  <a:lnTo>
                    <a:pt x="1291" y="2471"/>
                  </a:lnTo>
                  <a:lnTo>
                    <a:pt x="1220" y="2471"/>
                  </a:lnTo>
                  <a:lnTo>
                    <a:pt x="1180" y="2449"/>
                  </a:lnTo>
                  <a:lnTo>
                    <a:pt x="1140" y="2438"/>
                  </a:lnTo>
                  <a:lnTo>
                    <a:pt x="1200" y="2427"/>
                  </a:lnTo>
                  <a:lnTo>
                    <a:pt x="1241" y="2405"/>
                  </a:lnTo>
                  <a:lnTo>
                    <a:pt x="1281" y="2394"/>
                  </a:lnTo>
                  <a:lnTo>
                    <a:pt x="1331" y="2394"/>
                  </a:lnTo>
                  <a:lnTo>
                    <a:pt x="1372" y="2394"/>
                  </a:lnTo>
                  <a:lnTo>
                    <a:pt x="1412" y="2394"/>
                  </a:lnTo>
                  <a:lnTo>
                    <a:pt x="1452" y="2394"/>
                  </a:lnTo>
                  <a:lnTo>
                    <a:pt x="1493" y="2394"/>
                  </a:lnTo>
                  <a:lnTo>
                    <a:pt x="1543" y="2394"/>
                  </a:lnTo>
                  <a:lnTo>
                    <a:pt x="1583" y="2384"/>
                  </a:lnTo>
                  <a:lnTo>
                    <a:pt x="1664" y="2384"/>
                  </a:lnTo>
                  <a:lnTo>
                    <a:pt x="1755" y="2373"/>
                  </a:lnTo>
                  <a:lnTo>
                    <a:pt x="1795" y="2351"/>
                  </a:lnTo>
                  <a:lnTo>
                    <a:pt x="1836" y="2340"/>
                  </a:lnTo>
                  <a:lnTo>
                    <a:pt x="1896" y="2340"/>
                  </a:lnTo>
                  <a:lnTo>
                    <a:pt x="1977" y="2340"/>
                  </a:lnTo>
                  <a:lnTo>
                    <a:pt x="2037" y="2329"/>
                  </a:lnTo>
                  <a:lnTo>
                    <a:pt x="2078" y="2318"/>
                  </a:lnTo>
                  <a:lnTo>
                    <a:pt x="2118" y="2318"/>
                  </a:lnTo>
                  <a:lnTo>
                    <a:pt x="2158" y="2318"/>
                  </a:lnTo>
                  <a:lnTo>
                    <a:pt x="2199" y="2340"/>
                  </a:lnTo>
                  <a:lnTo>
                    <a:pt x="2249" y="2351"/>
                  </a:lnTo>
                  <a:lnTo>
                    <a:pt x="2310" y="2351"/>
                  </a:lnTo>
                  <a:lnTo>
                    <a:pt x="2370" y="2351"/>
                  </a:lnTo>
                  <a:lnTo>
                    <a:pt x="2421" y="2351"/>
                  </a:lnTo>
                  <a:lnTo>
                    <a:pt x="2461" y="2362"/>
                  </a:lnTo>
                  <a:lnTo>
                    <a:pt x="2521" y="2362"/>
                  </a:lnTo>
                  <a:lnTo>
                    <a:pt x="2582" y="2362"/>
                  </a:lnTo>
                  <a:lnTo>
                    <a:pt x="2622" y="2394"/>
                  </a:lnTo>
                  <a:lnTo>
                    <a:pt x="2703" y="2416"/>
                  </a:lnTo>
                  <a:lnTo>
                    <a:pt x="2743" y="2427"/>
                  </a:lnTo>
                  <a:lnTo>
                    <a:pt x="2794" y="2438"/>
                  </a:lnTo>
                  <a:lnTo>
                    <a:pt x="2834" y="2438"/>
                  </a:lnTo>
                  <a:lnTo>
                    <a:pt x="2864" y="2481"/>
                  </a:lnTo>
                  <a:lnTo>
                    <a:pt x="2915" y="2525"/>
                  </a:lnTo>
                  <a:lnTo>
                    <a:pt x="2975" y="2536"/>
                  </a:lnTo>
                  <a:lnTo>
                    <a:pt x="3016" y="2547"/>
                  </a:lnTo>
                  <a:lnTo>
                    <a:pt x="3056" y="2569"/>
                  </a:lnTo>
                  <a:lnTo>
                    <a:pt x="3096" y="2612"/>
                  </a:lnTo>
                  <a:lnTo>
                    <a:pt x="3137" y="2634"/>
                  </a:lnTo>
                  <a:lnTo>
                    <a:pt x="3177" y="2645"/>
                  </a:lnTo>
                  <a:lnTo>
                    <a:pt x="3228" y="2656"/>
                  </a:lnTo>
                  <a:lnTo>
                    <a:pt x="3268" y="2656"/>
                  </a:lnTo>
                  <a:lnTo>
                    <a:pt x="3308" y="2666"/>
                  </a:lnTo>
                  <a:lnTo>
                    <a:pt x="3349" y="2699"/>
                  </a:lnTo>
                  <a:lnTo>
                    <a:pt x="3389" y="2732"/>
                  </a:lnTo>
                  <a:lnTo>
                    <a:pt x="3459" y="2743"/>
                  </a:lnTo>
                  <a:lnTo>
                    <a:pt x="3500" y="2743"/>
                  </a:lnTo>
                  <a:lnTo>
                    <a:pt x="3540" y="2764"/>
                  </a:lnTo>
                  <a:lnTo>
                    <a:pt x="3621" y="2786"/>
                  </a:lnTo>
                  <a:lnTo>
                    <a:pt x="3691" y="2797"/>
                  </a:lnTo>
                  <a:lnTo>
                    <a:pt x="3752" y="2808"/>
                  </a:lnTo>
                  <a:lnTo>
                    <a:pt x="3843" y="2852"/>
                  </a:lnTo>
                  <a:lnTo>
                    <a:pt x="3883" y="2873"/>
                  </a:lnTo>
                  <a:lnTo>
                    <a:pt x="3923" y="2917"/>
                  </a:lnTo>
                  <a:lnTo>
                    <a:pt x="3994" y="2960"/>
                  </a:lnTo>
                  <a:lnTo>
                    <a:pt x="4034" y="2982"/>
                  </a:lnTo>
                  <a:lnTo>
                    <a:pt x="4075" y="3004"/>
                  </a:lnTo>
                  <a:lnTo>
                    <a:pt x="4125" y="3026"/>
                  </a:lnTo>
                  <a:lnTo>
                    <a:pt x="4186" y="3047"/>
                  </a:lnTo>
                  <a:lnTo>
                    <a:pt x="4236" y="3080"/>
                  </a:lnTo>
                  <a:lnTo>
                    <a:pt x="4276" y="3102"/>
                  </a:lnTo>
                  <a:lnTo>
                    <a:pt x="4317" y="3134"/>
                  </a:lnTo>
                  <a:lnTo>
                    <a:pt x="4357" y="3167"/>
                  </a:lnTo>
                  <a:lnTo>
                    <a:pt x="4428" y="3178"/>
                  </a:lnTo>
                  <a:lnTo>
                    <a:pt x="4468" y="3189"/>
                  </a:lnTo>
                  <a:lnTo>
                    <a:pt x="4519" y="3211"/>
                  </a:lnTo>
                  <a:lnTo>
                    <a:pt x="4569" y="3243"/>
                  </a:lnTo>
                  <a:lnTo>
                    <a:pt x="4609" y="3287"/>
                  </a:lnTo>
                  <a:lnTo>
                    <a:pt x="4650" y="3298"/>
                  </a:lnTo>
                  <a:lnTo>
                    <a:pt x="4690" y="3309"/>
                  </a:lnTo>
                  <a:lnTo>
                    <a:pt x="4730" y="3341"/>
                  </a:lnTo>
                  <a:lnTo>
                    <a:pt x="4771" y="3374"/>
                  </a:lnTo>
                  <a:lnTo>
                    <a:pt x="4811" y="3385"/>
                  </a:lnTo>
                  <a:lnTo>
                    <a:pt x="4771" y="3363"/>
                  </a:lnTo>
                  <a:lnTo>
                    <a:pt x="4720" y="3320"/>
                  </a:lnTo>
                  <a:lnTo>
                    <a:pt x="4690" y="3276"/>
                  </a:lnTo>
                  <a:lnTo>
                    <a:pt x="4650" y="3265"/>
                  </a:lnTo>
                  <a:lnTo>
                    <a:pt x="4599" y="3232"/>
                  </a:lnTo>
                  <a:lnTo>
                    <a:pt x="4549" y="3189"/>
                  </a:lnTo>
                  <a:lnTo>
                    <a:pt x="4508" y="3145"/>
                  </a:lnTo>
                  <a:lnTo>
                    <a:pt x="4468" y="3134"/>
                  </a:lnTo>
                  <a:lnTo>
                    <a:pt x="4428" y="3134"/>
                  </a:lnTo>
                  <a:lnTo>
                    <a:pt x="4387" y="3113"/>
                  </a:lnTo>
                  <a:lnTo>
                    <a:pt x="4347" y="3091"/>
                  </a:lnTo>
                  <a:lnTo>
                    <a:pt x="4276" y="3047"/>
                  </a:lnTo>
                  <a:lnTo>
                    <a:pt x="4236" y="3026"/>
                  </a:lnTo>
                  <a:lnTo>
                    <a:pt x="4196" y="3015"/>
                  </a:lnTo>
                  <a:lnTo>
                    <a:pt x="4145" y="3004"/>
                  </a:lnTo>
                  <a:lnTo>
                    <a:pt x="4105" y="2960"/>
                  </a:lnTo>
                  <a:lnTo>
                    <a:pt x="4055" y="2960"/>
                  </a:lnTo>
                  <a:lnTo>
                    <a:pt x="4004" y="2906"/>
                  </a:lnTo>
                  <a:lnTo>
                    <a:pt x="3964" y="2862"/>
                  </a:lnTo>
                  <a:lnTo>
                    <a:pt x="3923" y="2841"/>
                  </a:lnTo>
                  <a:lnTo>
                    <a:pt x="3883" y="2819"/>
                  </a:lnTo>
                  <a:lnTo>
                    <a:pt x="3823" y="2808"/>
                  </a:lnTo>
                  <a:lnTo>
                    <a:pt x="3782" y="2786"/>
                  </a:lnTo>
                  <a:lnTo>
                    <a:pt x="3742" y="2764"/>
                  </a:lnTo>
                  <a:lnTo>
                    <a:pt x="3702" y="2764"/>
                  </a:lnTo>
                  <a:lnTo>
                    <a:pt x="3661" y="2764"/>
                  </a:lnTo>
                  <a:lnTo>
                    <a:pt x="3611" y="2732"/>
                  </a:lnTo>
                  <a:lnTo>
                    <a:pt x="3570" y="2699"/>
                  </a:lnTo>
                  <a:lnTo>
                    <a:pt x="3530" y="2699"/>
                  </a:lnTo>
                  <a:lnTo>
                    <a:pt x="3490" y="2677"/>
                  </a:lnTo>
                  <a:lnTo>
                    <a:pt x="3439" y="2656"/>
                  </a:lnTo>
                  <a:lnTo>
                    <a:pt x="3379" y="2645"/>
                  </a:lnTo>
                  <a:lnTo>
                    <a:pt x="3338" y="2645"/>
                  </a:lnTo>
                  <a:lnTo>
                    <a:pt x="3278" y="2634"/>
                  </a:lnTo>
                  <a:lnTo>
                    <a:pt x="3228" y="2623"/>
                  </a:lnTo>
                  <a:lnTo>
                    <a:pt x="3187" y="2601"/>
                  </a:lnTo>
                  <a:lnTo>
                    <a:pt x="3137" y="2558"/>
                  </a:lnTo>
                  <a:lnTo>
                    <a:pt x="3086" y="2514"/>
                  </a:lnTo>
                  <a:lnTo>
                    <a:pt x="3036" y="2481"/>
                  </a:lnTo>
                  <a:lnTo>
                    <a:pt x="2996" y="2460"/>
                  </a:lnTo>
                  <a:lnTo>
                    <a:pt x="2945" y="2438"/>
                  </a:lnTo>
                  <a:lnTo>
                    <a:pt x="2864" y="2416"/>
                  </a:lnTo>
                  <a:lnTo>
                    <a:pt x="2824" y="2394"/>
                  </a:lnTo>
                  <a:lnTo>
                    <a:pt x="2733" y="2362"/>
                  </a:lnTo>
                  <a:lnTo>
                    <a:pt x="2693" y="2340"/>
                  </a:lnTo>
                  <a:lnTo>
                    <a:pt x="2673" y="2296"/>
                  </a:lnTo>
                  <a:lnTo>
                    <a:pt x="2643" y="2253"/>
                  </a:lnTo>
                  <a:lnTo>
                    <a:pt x="2602" y="2231"/>
                  </a:lnTo>
                  <a:lnTo>
                    <a:pt x="2572" y="2177"/>
                  </a:lnTo>
                  <a:lnTo>
                    <a:pt x="2521" y="2133"/>
                  </a:lnTo>
                  <a:lnTo>
                    <a:pt x="2511" y="2090"/>
                  </a:lnTo>
                  <a:lnTo>
                    <a:pt x="2501" y="2046"/>
                  </a:lnTo>
                  <a:lnTo>
                    <a:pt x="2481" y="2003"/>
                  </a:lnTo>
                  <a:lnTo>
                    <a:pt x="2461" y="1959"/>
                  </a:lnTo>
                  <a:lnTo>
                    <a:pt x="2441" y="1916"/>
                  </a:lnTo>
                  <a:lnTo>
                    <a:pt x="2431" y="1872"/>
                  </a:lnTo>
                  <a:lnTo>
                    <a:pt x="2411" y="1828"/>
                  </a:lnTo>
                  <a:lnTo>
                    <a:pt x="2390" y="1785"/>
                  </a:lnTo>
                  <a:lnTo>
                    <a:pt x="2350" y="1752"/>
                  </a:lnTo>
                  <a:lnTo>
                    <a:pt x="2330" y="1709"/>
                  </a:lnTo>
                  <a:lnTo>
                    <a:pt x="2300" y="1665"/>
                  </a:lnTo>
                  <a:lnTo>
                    <a:pt x="2259" y="1643"/>
                  </a:lnTo>
                  <a:lnTo>
                    <a:pt x="2209" y="1622"/>
                  </a:lnTo>
                  <a:lnTo>
                    <a:pt x="2168" y="1600"/>
                  </a:lnTo>
                  <a:lnTo>
                    <a:pt x="2118" y="1589"/>
                  </a:lnTo>
                  <a:lnTo>
                    <a:pt x="2078" y="1578"/>
                  </a:lnTo>
                  <a:lnTo>
                    <a:pt x="2037" y="1556"/>
                  </a:lnTo>
                  <a:lnTo>
                    <a:pt x="1997" y="1513"/>
                  </a:lnTo>
                  <a:lnTo>
                    <a:pt x="1957" y="1469"/>
                  </a:lnTo>
                  <a:lnTo>
                    <a:pt x="1916" y="1437"/>
                  </a:lnTo>
                  <a:lnTo>
                    <a:pt x="1876" y="1426"/>
                  </a:lnTo>
                  <a:lnTo>
                    <a:pt x="1846" y="1371"/>
                  </a:lnTo>
                  <a:lnTo>
                    <a:pt x="1805" y="1339"/>
                  </a:lnTo>
                  <a:lnTo>
                    <a:pt x="1765" y="1317"/>
                  </a:lnTo>
                  <a:lnTo>
                    <a:pt x="1725" y="1295"/>
                  </a:lnTo>
                  <a:lnTo>
                    <a:pt x="1684" y="1252"/>
                  </a:lnTo>
                  <a:lnTo>
                    <a:pt x="1644" y="1219"/>
                  </a:lnTo>
                  <a:lnTo>
                    <a:pt x="1604" y="1208"/>
                  </a:lnTo>
                  <a:lnTo>
                    <a:pt x="1563" y="1186"/>
                  </a:lnTo>
                  <a:lnTo>
                    <a:pt x="1523" y="1143"/>
                  </a:lnTo>
                  <a:lnTo>
                    <a:pt x="1493" y="1099"/>
                  </a:lnTo>
                  <a:lnTo>
                    <a:pt x="1452" y="1067"/>
                  </a:lnTo>
                  <a:lnTo>
                    <a:pt x="1402" y="1012"/>
                  </a:lnTo>
                  <a:lnTo>
                    <a:pt x="1362" y="969"/>
                  </a:lnTo>
                  <a:lnTo>
                    <a:pt x="1321" y="947"/>
                  </a:lnTo>
                  <a:lnTo>
                    <a:pt x="1281" y="947"/>
                  </a:lnTo>
                  <a:lnTo>
                    <a:pt x="1230" y="914"/>
                  </a:lnTo>
                  <a:lnTo>
                    <a:pt x="1180" y="882"/>
                  </a:lnTo>
                  <a:lnTo>
                    <a:pt x="1140" y="860"/>
                  </a:lnTo>
                  <a:lnTo>
                    <a:pt x="1099" y="827"/>
                  </a:lnTo>
                  <a:lnTo>
                    <a:pt x="1059" y="805"/>
                  </a:lnTo>
                  <a:lnTo>
                    <a:pt x="1019" y="784"/>
                  </a:lnTo>
                  <a:lnTo>
                    <a:pt x="978" y="751"/>
                  </a:lnTo>
                  <a:lnTo>
                    <a:pt x="938" y="740"/>
                  </a:lnTo>
                  <a:lnTo>
                    <a:pt x="898" y="718"/>
                  </a:lnTo>
                  <a:lnTo>
                    <a:pt x="867" y="675"/>
                  </a:lnTo>
                  <a:lnTo>
                    <a:pt x="847" y="631"/>
                  </a:lnTo>
                  <a:lnTo>
                    <a:pt x="817" y="588"/>
                  </a:lnTo>
                  <a:lnTo>
                    <a:pt x="787" y="544"/>
                  </a:lnTo>
                  <a:lnTo>
                    <a:pt x="756" y="501"/>
                  </a:lnTo>
                  <a:lnTo>
                    <a:pt x="716" y="468"/>
                  </a:lnTo>
                  <a:lnTo>
                    <a:pt x="676" y="435"/>
                  </a:lnTo>
                  <a:lnTo>
                    <a:pt x="635" y="403"/>
                  </a:lnTo>
                  <a:lnTo>
                    <a:pt x="595" y="392"/>
                  </a:lnTo>
                  <a:lnTo>
                    <a:pt x="555" y="381"/>
                  </a:lnTo>
                  <a:lnTo>
                    <a:pt x="514" y="359"/>
                  </a:lnTo>
                  <a:lnTo>
                    <a:pt x="474" y="348"/>
                  </a:lnTo>
                  <a:lnTo>
                    <a:pt x="434" y="327"/>
                  </a:lnTo>
                  <a:lnTo>
                    <a:pt x="403" y="283"/>
                  </a:lnTo>
                  <a:lnTo>
                    <a:pt x="383" y="239"/>
                  </a:lnTo>
                  <a:lnTo>
                    <a:pt x="353" y="196"/>
                  </a:lnTo>
                  <a:lnTo>
                    <a:pt x="313" y="163"/>
                  </a:lnTo>
                  <a:lnTo>
                    <a:pt x="282" y="120"/>
                  </a:lnTo>
                  <a:lnTo>
                    <a:pt x="242" y="87"/>
                  </a:lnTo>
                  <a:lnTo>
                    <a:pt x="202" y="65"/>
                  </a:lnTo>
                  <a:lnTo>
                    <a:pt x="161" y="44"/>
                  </a:lnTo>
                  <a:lnTo>
                    <a:pt x="121" y="11"/>
                  </a:lnTo>
                  <a:lnTo>
                    <a:pt x="101" y="0"/>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69" name="Freeform 14"/>
            <p:cNvSpPr>
              <a:spLocks/>
            </p:cNvSpPr>
            <p:nvPr/>
          </p:nvSpPr>
          <p:spPr bwMode="auto">
            <a:xfrm>
              <a:off x="246" y="204"/>
              <a:ext cx="5271" cy="117"/>
            </a:xfrm>
            <a:custGeom>
              <a:avLst/>
              <a:gdLst>
                <a:gd name="T0" fmla="*/ 0 w 5271"/>
                <a:gd name="T1" fmla="*/ 0 h 117"/>
                <a:gd name="T2" fmla="*/ 108 w 5271"/>
                <a:gd name="T3" fmla="*/ 116 h 117"/>
                <a:gd name="T4" fmla="*/ 5162 w 5271"/>
                <a:gd name="T5" fmla="*/ 116 h 117"/>
                <a:gd name="T6" fmla="*/ 5270 w 5271"/>
                <a:gd name="T7" fmla="*/ 0 h 117"/>
                <a:gd name="T8" fmla="*/ 0 w 5271"/>
                <a:gd name="T9" fmla="*/ 0 h 1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1" h="117">
                  <a:moveTo>
                    <a:pt x="0" y="0"/>
                  </a:moveTo>
                  <a:lnTo>
                    <a:pt x="108" y="116"/>
                  </a:lnTo>
                  <a:lnTo>
                    <a:pt x="5162" y="116"/>
                  </a:lnTo>
                  <a:lnTo>
                    <a:pt x="5270" y="0"/>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0" name="Freeform 15"/>
            <p:cNvSpPr>
              <a:spLocks/>
            </p:cNvSpPr>
            <p:nvPr/>
          </p:nvSpPr>
          <p:spPr bwMode="auto">
            <a:xfrm>
              <a:off x="246" y="204"/>
              <a:ext cx="107" cy="3889"/>
            </a:xfrm>
            <a:custGeom>
              <a:avLst/>
              <a:gdLst>
                <a:gd name="T0" fmla="*/ 0 w 107"/>
                <a:gd name="T1" fmla="*/ 0 h 3889"/>
                <a:gd name="T2" fmla="*/ 0 w 107"/>
                <a:gd name="T3" fmla="*/ 3888 h 3889"/>
                <a:gd name="T4" fmla="*/ 106 w 107"/>
                <a:gd name="T5" fmla="*/ 3772 h 3889"/>
                <a:gd name="T6" fmla="*/ 106 w 107"/>
                <a:gd name="T7" fmla="*/ 116 h 3889"/>
                <a:gd name="T8" fmla="*/ 0 w 107"/>
                <a:gd name="T9" fmla="*/ 0 h 3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3889">
                  <a:moveTo>
                    <a:pt x="0" y="0"/>
                  </a:moveTo>
                  <a:lnTo>
                    <a:pt x="0" y="3888"/>
                  </a:lnTo>
                  <a:lnTo>
                    <a:pt x="106" y="3772"/>
                  </a:lnTo>
                  <a:lnTo>
                    <a:pt x="106" y="116"/>
                  </a:lnTo>
                  <a:lnTo>
                    <a:pt x="0" y="0"/>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1" name="Freeform 16"/>
            <p:cNvSpPr>
              <a:spLocks/>
            </p:cNvSpPr>
            <p:nvPr/>
          </p:nvSpPr>
          <p:spPr bwMode="auto">
            <a:xfrm>
              <a:off x="5410" y="204"/>
              <a:ext cx="107" cy="3889"/>
            </a:xfrm>
            <a:custGeom>
              <a:avLst/>
              <a:gdLst>
                <a:gd name="T0" fmla="*/ 0 w 107"/>
                <a:gd name="T1" fmla="*/ 116 h 3889"/>
                <a:gd name="T2" fmla="*/ 0 w 107"/>
                <a:gd name="T3" fmla="*/ 3772 h 3889"/>
                <a:gd name="T4" fmla="*/ 106 w 107"/>
                <a:gd name="T5" fmla="*/ 3888 h 3889"/>
                <a:gd name="T6" fmla="*/ 106 w 107"/>
                <a:gd name="T7" fmla="*/ 0 h 3889"/>
                <a:gd name="T8" fmla="*/ 0 w 107"/>
                <a:gd name="T9" fmla="*/ 116 h 3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3889">
                  <a:moveTo>
                    <a:pt x="0" y="116"/>
                  </a:moveTo>
                  <a:lnTo>
                    <a:pt x="0" y="3772"/>
                  </a:lnTo>
                  <a:lnTo>
                    <a:pt x="106" y="3888"/>
                  </a:lnTo>
                  <a:lnTo>
                    <a:pt x="106" y="0"/>
                  </a:lnTo>
                  <a:lnTo>
                    <a:pt x="0" y="116"/>
                  </a:lnTo>
                </a:path>
              </a:pathLst>
            </a:custGeom>
            <a:solidFill>
              <a:srgbClr val="747474"/>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2" name="Freeform 17"/>
            <p:cNvSpPr>
              <a:spLocks/>
            </p:cNvSpPr>
            <p:nvPr/>
          </p:nvSpPr>
          <p:spPr bwMode="auto">
            <a:xfrm>
              <a:off x="246" y="3976"/>
              <a:ext cx="5271" cy="117"/>
            </a:xfrm>
            <a:custGeom>
              <a:avLst/>
              <a:gdLst>
                <a:gd name="T0" fmla="*/ 108 w 5271"/>
                <a:gd name="T1" fmla="*/ 0 h 117"/>
                <a:gd name="T2" fmla="*/ 5162 w 5271"/>
                <a:gd name="T3" fmla="*/ 0 h 117"/>
                <a:gd name="T4" fmla="*/ 5270 w 5271"/>
                <a:gd name="T5" fmla="*/ 116 h 117"/>
                <a:gd name="T6" fmla="*/ 0 w 5271"/>
                <a:gd name="T7" fmla="*/ 116 h 117"/>
                <a:gd name="T8" fmla="*/ 108 w 5271"/>
                <a:gd name="T9" fmla="*/ 0 h 1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1" h="117">
                  <a:moveTo>
                    <a:pt x="108" y="0"/>
                  </a:moveTo>
                  <a:lnTo>
                    <a:pt x="5162" y="0"/>
                  </a:lnTo>
                  <a:lnTo>
                    <a:pt x="5270" y="116"/>
                  </a:lnTo>
                  <a:lnTo>
                    <a:pt x="0" y="116"/>
                  </a:lnTo>
                  <a:lnTo>
                    <a:pt x="108"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3" name="Freeform 18"/>
            <p:cNvSpPr>
              <a:spLocks/>
            </p:cNvSpPr>
            <p:nvPr/>
          </p:nvSpPr>
          <p:spPr bwMode="auto">
            <a:xfrm>
              <a:off x="5410" y="320"/>
              <a:ext cx="80" cy="1873"/>
            </a:xfrm>
            <a:custGeom>
              <a:avLst/>
              <a:gdLst>
                <a:gd name="T0" fmla="*/ 40 w 80"/>
                <a:gd name="T1" fmla="*/ 51 h 1873"/>
                <a:gd name="T2" fmla="*/ 46 w 80"/>
                <a:gd name="T3" fmla="*/ 109 h 1873"/>
                <a:gd name="T4" fmla="*/ 26 w 80"/>
                <a:gd name="T5" fmla="*/ 167 h 1873"/>
                <a:gd name="T6" fmla="*/ 40 w 80"/>
                <a:gd name="T7" fmla="*/ 225 h 1873"/>
                <a:gd name="T8" fmla="*/ 53 w 80"/>
                <a:gd name="T9" fmla="*/ 283 h 1873"/>
                <a:gd name="T10" fmla="*/ 46 w 80"/>
                <a:gd name="T11" fmla="*/ 341 h 1873"/>
                <a:gd name="T12" fmla="*/ 33 w 80"/>
                <a:gd name="T13" fmla="*/ 406 h 1873"/>
                <a:gd name="T14" fmla="*/ 46 w 80"/>
                <a:gd name="T15" fmla="*/ 464 h 1873"/>
                <a:gd name="T16" fmla="*/ 46 w 80"/>
                <a:gd name="T17" fmla="*/ 530 h 1873"/>
                <a:gd name="T18" fmla="*/ 33 w 80"/>
                <a:gd name="T19" fmla="*/ 588 h 1873"/>
                <a:gd name="T20" fmla="*/ 46 w 80"/>
                <a:gd name="T21" fmla="*/ 646 h 1873"/>
                <a:gd name="T22" fmla="*/ 59 w 80"/>
                <a:gd name="T23" fmla="*/ 704 h 1873"/>
                <a:gd name="T24" fmla="*/ 66 w 80"/>
                <a:gd name="T25" fmla="*/ 769 h 1873"/>
                <a:gd name="T26" fmla="*/ 53 w 80"/>
                <a:gd name="T27" fmla="*/ 834 h 1873"/>
                <a:gd name="T28" fmla="*/ 20 w 80"/>
                <a:gd name="T29" fmla="*/ 892 h 1873"/>
                <a:gd name="T30" fmla="*/ 20 w 80"/>
                <a:gd name="T31" fmla="*/ 958 h 1873"/>
                <a:gd name="T32" fmla="*/ 46 w 80"/>
                <a:gd name="T33" fmla="*/ 1016 h 1873"/>
                <a:gd name="T34" fmla="*/ 59 w 80"/>
                <a:gd name="T35" fmla="*/ 1088 h 1873"/>
                <a:gd name="T36" fmla="*/ 46 w 80"/>
                <a:gd name="T37" fmla="*/ 1154 h 1873"/>
                <a:gd name="T38" fmla="*/ 53 w 80"/>
                <a:gd name="T39" fmla="*/ 1219 h 1873"/>
                <a:gd name="T40" fmla="*/ 59 w 80"/>
                <a:gd name="T41" fmla="*/ 1277 h 1873"/>
                <a:gd name="T42" fmla="*/ 53 w 80"/>
                <a:gd name="T43" fmla="*/ 1342 h 1873"/>
                <a:gd name="T44" fmla="*/ 53 w 80"/>
                <a:gd name="T45" fmla="*/ 1408 h 1873"/>
                <a:gd name="T46" fmla="*/ 53 w 80"/>
                <a:gd name="T47" fmla="*/ 1524 h 1873"/>
                <a:gd name="T48" fmla="*/ 53 w 80"/>
                <a:gd name="T49" fmla="*/ 1582 h 1873"/>
                <a:gd name="T50" fmla="*/ 53 w 80"/>
                <a:gd name="T51" fmla="*/ 1640 h 1873"/>
                <a:gd name="T52" fmla="*/ 66 w 80"/>
                <a:gd name="T53" fmla="*/ 1698 h 1873"/>
                <a:gd name="T54" fmla="*/ 53 w 80"/>
                <a:gd name="T55" fmla="*/ 1756 h 1873"/>
                <a:gd name="T56" fmla="*/ 59 w 80"/>
                <a:gd name="T57" fmla="*/ 1814 h 1873"/>
                <a:gd name="T58" fmla="*/ 66 w 80"/>
                <a:gd name="T59" fmla="*/ 1872 h 1873"/>
                <a:gd name="T60" fmla="*/ 40 w 80"/>
                <a:gd name="T61" fmla="*/ 1814 h 1873"/>
                <a:gd name="T62" fmla="*/ 46 w 80"/>
                <a:gd name="T63" fmla="*/ 1756 h 1873"/>
                <a:gd name="T64" fmla="*/ 53 w 80"/>
                <a:gd name="T65" fmla="*/ 1698 h 1873"/>
                <a:gd name="T66" fmla="*/ 53 w 80"/>
                <a:gd name="T67" fmla="*/ 1640 h 1873"/>
                <a:gd name="T68" fmla="*/ 53 w 80"/>
                <a:gd name="T69" fmla="*/ 1582 h 1873"/>
                <a:gd name="T70" fmla="*/ 46 w 80"/>
                <a:gd name="T71" fmla="*/ 1524 h 1873"/>
                <a:gd name="T72" fmla="*/ 53 w 80"/>
                <a:gd name="T73" fmla="*/ 1458 h 1873"/>
                <a:gd name="T74" fmla="*/ 53 w 80"/>
                <a:gd name="T75" fmla="*/ 1393 h 1873"/>
                <a:gd name="T76" fmla="*/ 46 w 80"/>
                <a:gd name="T77" fmla="*/ 1328 h 1873"/>
                <a:gd name="T78" fmla="*/ 53 w 80"/>
                <a:gd name="T79" fmla="*/ 1263 h 1873"/>
                <a:gd name="T80" fmla="*/ 40 w 80"/>
                <a:gd name="T81" fmla="*/ 1204 h 1873"/>
                <a:gd name="T82" fmla="*/ 40 w 80"/>
                <a:gd name="T83" fmla="*/ 1139 h 1873"/>
                <a:gd name="T84" fmla="*/ 66 w 80"/>
                <a:gd name="T85" fmla="*/ 1081 h 1873"/>
                <a:gd name="T86" fmla="*/ 40 w 80"/>
                <a:gd name="T87" fmla="*/ 1023 h 1873"/>
                <a:gd name="T88" fmla="*/ 7 w 80"/>
                <a:gd name="T89" fmla="*/ 972 h 1873"/>
                <a:gd name="T90" fmla="*/ 53 w 80"/>
                <a:gd name="T91" fmla="*/ 907 h 1873"/>
                <a:gd name="T92" fmla="*/ 53 w 80"/>
                <a:gd name="T93" fmla="*/ 842 h 1873"/>
                <a:gd name="T94" fmla="*/ 59 w 80"/>
                <a:gd name="T95" fmla="*/ 784 h 1873"/>
                <a:gd name="T96" fmla="*/ 53 w 80"/>
                <a:gd name="T97" fmla="*/ 726 h 1873"/>
                <a:gd name="T98" fmla="*/ 40 w 80"/>
                <a:gd name="T99" fmla="*/ 668 h 1873"/>
                <a:gd name="T100" fmla="*/ 40 w 80"/>
                <a:gd name="T101" fmla="*/ 609 h 1873"/>
                <a:gd name="T102" fmla="*/ 72 w 80"/>
                <a:gd name="T103" fmla="*/ 551 h 1873"/>
                <a:gd name="T104" fmla="*/ 79 w 80"/>
                <a:gd name="T105" fmla="*/ 486 h 1873"/>
                <a:gd name="T106" fmla="*/ 53 w 80"/>
                <a:gd name="T107" fmla="*/ 428 h 1873"/>
                <a:gd name="T108" fmla="*/ 53 w 80"/>
                <a:gd name="T109" fmla="*/ 370 h 1873"/>
                <a:gd name="T110" fmla="*/ 33 w 80"/>
                <a:gd name="T111" fmla="*/ 312 h 1873"/>
                <a:gd name="T112" fmla="*/ 26 w 80"/>
                <a:gd name="T113" fmla="*/ 247 h 1873"/>
                <a:gd name="T114" fmla="*/ 40 w 80"/>
                <a:gd name="T115" fmla="*/ 189 h 1873"/>
                <a:gd name="T116" fmla="*/ 53 w 80"/>
                <a:gd name="T117" fmla="*/ 131 h 1873"/>
                <a:gd name="T118" fmla="*/ 33 w 80"/>
                <a:gd name="T119" fmla="*/ 73 h 1873"/>
                <a:gd name="T120" fmla="*/ 7 w 80"/>
                <a:gd name="T121" fmla="*/ 15 h 18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0" h="1873">
                  <a:moveTo>
                    <a:pt x="0" y="0"/>
                  </a:moveTo>
                  <a:lnTo>
                    <a:pt x="40" y="51"/>
                  </a:lnTo>
                  <a:lnTo>
                    <a:pt x="46" y="80"/>
                  </a:lnTo>
                  <a:lnTo>
                    <a:pt x="46" y="109"/>
                  </a:lnTo>
                  <a:lnTo>
                    <a:pt x="33" y="138"/>
                  </a:lnTo>
                  <a:lnTo>
                    <a:pt x="26" y="167"/>
                  </a:lnTo>
                  <a:lnTo>
                    <a:pt x="33" y="196"/>
                  </a:lnTo>
                  <a:lnTo>
                    <a:pt x="40" y="225"/>
                  </a:lnTo>
                  <a:lnTo>
                    <a:pt x="53" y="254"/>
                  </a:lnTo>
                  <a:lnTo>
                    <a:pt x="53" y="283"/>
                  </a:lnTo>
                  <a:lnTo>
                    <a:pt x="53" y="312"/>
                  </a:lnTo>
                  <a:lnTo>
                    <a:pt x="46" y="341"/>
                  </a:lnTo>
                  <a:lnTo>
                    <a:pt x="33" y="370"/>
                  </a:lnTo>
                  <a:lnTo>
                    <a:pt x="33" y="406"/>
                  </a:lnTo>
                  <a:lnTo>
                    <a:pt x="40" y="435"/>
                  </a:lnTo>
                  <a:lnTo>
                    <a:pt x="46" y="464"/>
                  </a:lnTo>
                  <a:lnTo>
                    <a:pt x="53" y="501"/>
                  </a:lnTo>
                  <a:lnTo>
                    <a:pt x="46" y="530"/>
                  </a:lnTo>
                  <a:lnTo>
                    <a:pt x="40" y="559"/>
                  </a:lnTo>
                  <a:lnTo>
                    <a:pt x="33" y="588"/>
                  </a:lnTo>
                  <a:lnTo>
                    <a:pt x="40" y="617"/>
                  </a:lnTo>
                  <a:lnTo>
                    <a:pt x="46" y="646"/>
                  </a:lnTo>
                  <a:lnTo>
                    <a:pt x="53" y="675"/>
                  </a:lnTo>
                  <a:lnTo>
                    <a:pt x="59" y="704"/>
                  </a:lnTo>
                  <a:lnTo>
                    <a:pt x="66" y="733"/>
                  </a:lnTo>
                  <a:lnTo>
                    <a:pt x="66" y="769"/>
                  </a:lnTo>
                  <a:lnTo>
                    <a:pt x="66" y="798"/>
                  </a:lnTo>
                  <a:lnTo>
                    <a:pt x="53" y="834"/>
                  </a:lnTo>
                  <a:lnTo>
                    <a:pt x="33" y="863"/>
                  </a:lnTo>
                  <a:lnTo>
                    <a:pt x="20" y="892"/>
                  </a:lnTo>
                  <a:lnTo>
                    <a:pt x="13" y="921"/>
                  </a:lnTo>
                  <a:lnTo>
                    <a:pt x="20" y="958"/>
                  </a:lnTo>
                  <a:lnTo>
                    <a:pt x="33" y="987"/>
                  </a:lnTo>
                  <a:lnTo>
                    <a:pt x="46" y="1016"/>
                  </a:lnTo>
                  <a:lnTo>
                    <a:pt x="59" y="1052"/>
                  </a:lnTo>
                  <a:lnTo>
                    <a:pt x="59" y="1088"/>
                  </a:lnTo>
                  <a:lnTo>
                    <a:pt x="53" y="1125"/>
                  </a:lnTo>
                  <a:lnTo>
                    <a:pt x="46" y="1154"/>
                  </a:lnTo>
                  <a:lnTo>
                    <a:pt x="46" y="1190"/>
                  </a:lnTo>
                  <a:lnTo>
                    <a:pt x="53" y="1219"/>
                  </a:lnTo>
                  <a:lnTo>
                    <a:pt x="53" y="1248"/>
                  </a:lnTo>
                  <a:lnTo>
                    <a:pt x="59" y="1277"/>
                  </a:lnTo>
                  <a:lnTo>
                    <a:pt x="53" y="1313"/>
                  </a:lnTo>
                  <a:lnTo>
                    <a:pt x="53" y="1342"/>
                  </a:lnTo>
                  <a:lnTo>
                    <a:pt x="53" y="1379"/>
                  </a:lnTo>
                  <a:lnTo>
                    <a:pt x="53" y="1408"/>
                  </a:lnTo>
                  <a:lnTo>
                    <a:pt x="53" y="1466"/>
                  </a:lnTo>
                  <a:lnTo>
                    <a:pt x="53" y="1524"/>
                  </a:lnTo>
                  <a:lnTo>
                    <a:pt x="53" y="1553"/>
                  </a:lnTo>
                  <a:lnTo>
                    <a:pt x="53" y="1582"/>
                  </a:lnTo>
                  <a:lnTo>
                    <a:pt x="53" y="1611"/>
                  </a:lnTo>
                  <a:lnTo>
                    <a:pt x="53" y="1640"/>
                  </a:lnTo>
                  <a:lnTo>
                    <a:pt x="53" y="1669"/>
                  </a:lnTo>
                  <a:lnTo>
                    <a:pt x="66" y="1698"/>
                  </a:lnTo>
                  <a:lnTo>
                    <a:pt x="66" y="1727"/>
                  </a:lnTo>
                  <a:lnTo>
                    <a:pt x="53" y="1756"/>
                  </a:lnTo>
                  <a:lnTo>
                    <a:pt x="46" y="1785"/>
                  </a:lnTo>
                  <a:lnTo>
                    <a:pt x="59" y="1814"/>
                  </a:lnTo>
                  <a:lnTo>
                    <a:pt x="66" y="1843"/>
                  </a:lnTo>
                  <a:lnTo>
                    <a:pt x="66" y="1872"/>
                  </a:lnTo>
                  <a:lnTo>
                    <a:pt x="53" y="1843"/>
                  </a:lnTo>
                  <a:lnTo>
                    <a:pt x="40" y="1814"/>
                  </a:lnTo>
                  <a:lnTo>
                    <a:pt x="33" y="1785"/>
                  </a:lnTo>
                  <a:lnTo>
                    <a:pt x="46" y="1756"/>
                  </a:lnTo>
                  <a:lnTo>
                    <a:pt x="59" y="1727"/>
                  </a:lnTo>
                  <a:lnTo>
                    <a:pt x="53" y="1698"/>
                  </a:lnTo>
                  <a:lnTo>
                    <a:pt x="46" y="1669"/>
                  </a:lnTo>
                  <a:lnTo>
                    <a:pt x="53" y="1640"/>
                  </a:lnTo>
                  <a:lnTo>
                    <a:pt x="53" y="1611"/>
                  </a:lnTo>
                  <a:lnTo>
                    <a:pt x="53" y="1582"/>
                  </a:lnTo>
                  <a:lnTo>
                    <a:pt x="46" y="1553"/>
                  </a:lnTo>
                  <a:lnTo>
                    <a:pt x="46" y="1524"/>
                  </a:lnTo>
                  <a:lnTo>
                    <a:pt x="46" y="1495"/>
                  </a:lnTo>
                  <a:lnTo>
                    <a:pt x="53" y="1458"/>
                  </a:lnTo>
                  <a:lnTo>
                    <a:pt x="53" y="1429"/>
                  </a:lnTo>
                  <a:lnTo>
                    <a:pt x="53" y="1393"/>
                  </a:lnTo>
                  <a:lnTo>
                    <a:pt x="46" y="1364"/>
                  </a:lnTo>
                  <a:lnTo>
                    <a:pt x="46" y="1328"/>
                  </a:lnTo>
                  <a:lnTo>
                    <a:pt x="53" y="1299"/>
                  </a:lnTo>
                  <a:lnTo>
                    <a:pt x="53" y="1263"/>
                  </a:lnTo>
                  <a:lnTo>
                    <a:pt x="46" y="1233"/>
                  </a:lnTo>
                  <a:lnTo>
                    <a:pt x="40" y="1204"/>
                  </a:lnTo>
                  <a:lnTo>
                    <a:pt x="33" y="1175"/>
                  </a:lnTo>
                  <a:lnTo>
                    <a:pt x="40" y="1139"/>
                  </a:lnTo>
                  <a:lnTo>
                    <a:pt x="53" y="1110"/>
                  </a:lnTo>
                  <a:lnTo>
                    <a:pt x="66" y="1081"/>
                  </a:lnTo>
                  <a:lnTo>
                    <a:pt x="59" y="1052"/>
                  </a:lnTo>
                  <a:lnTo>
                    <a:pt x="40" y="1023"/>
                  </a:lnTo>
                  <a:lnTo>
                    <a:pt x="13" y="1001"/>
                  </a:lnTo>
                  <a:lnTo>
                    <a:pt x="7" y="972"/>
                  </a:lnTo>
                  <a:lnTo>
                    <a:pt x="33" y="943"/>
                  </a:lnTo>
                  <a:lnTo>
                    <a:pt x="53" y="907"/>
                  </a:lnTo>
                  <a:lnTo>
                    <a:pt x="53" y="878"/>
                  </a:lnTo>
                  <a:lnTo>
                    <a:pt x="53" y="842"/>
                  </a:lnTo>
                  <a:lnTo>
                    <a:pt x="53" y="813"/>
                  </a:lnTo>
                  <a:lnTo>
                    <a:pt x="59" y="784"/>
                  </a:lnTo>
                  <a:lnTo>
                    <a:pt x="59" y="755"/>
                  </a:lnTo>
                  <a:lnTo>
                    <a:pt x="53" y="726"/>
                  </a:lnTo>
                  <a:lnTo>
                    <a:pt x="53" y="697"/>
                  </a:lnTo>
                  <a:lnTo>
                    <a:pt x="40" y="668"/>
                  </a:lnTo>
                  <a:lnTo>
                    <a:pt x="40" y="639"/>
                  </a:lnTo>
                  <a:lnTo>
                    <a:pt x="40" y="609"/>
                  </a:lnTo>
                  <a:lnTo>
                    <a:pt x="59" y="580"/>
                  </a:lnTo>
                  <a:lnTo>
                    <a:pt x="72" y="551"/>
                  </a:lnTo>
                  <a:lnTo>
                    <a:pt x="79" y="515"/>
                  </a:lnTo>
                  <a:lnTo>
                    <a:pt x="79" y="486"/>
                  </a:lnTo>
                  <a:lnTo>
                    <a:pt x="59" y="457"/>
                  </a:lnTo>
                  <a:lnTo>
                    <a:pt x="53" y="428"/>
                  </a:lnTo>
                  <a:lnTo>
                    <a:pt x="53" y="399"/>
                  </a:lnTo>
                  <a:lnTo>
                    <a:pt x="53" y="370"/>
                  </a:lnTo>
                  <a:lnTo>
                    <a:pt x="46" y="341"/>
                  </a:lnTo>
                  <a:lnTo>
                    <a:pt x="33" y="312"/>
                  </a:lnTo>
                  <a:lnTo>
                    <a:pt x="33" y="283"/>
                  </a:lnTo>
                  <a:lnTo>
                    <a:pt x="26" y="247"/>
                  </a:lnTo>
                  <a:lnTo>
                    <a:pt x="26" y="218"/>
                  </a:lnTo>
                  <a:lnTo>
                    <a:pt x="40" y="189"/>
                  </a:lnTo>
                  <a:lnTo>
                    <a:pt x="53" y="160"/>
                  </a:lnTo>
                  <a:lnTo>
                    <a:pt x="53" y="131"/>
                  </a:lnTo>
                  <a:lnTo>
                    <a:pt x="53" y="102"/>
                  </a:lnTo>
                  <a:lnTo>
                    <a:pt x="33" y="73"/>
                  </a:lnTo>
                  <a:lnTo>
                    <a:pt x="20" y="44"/>
                  </a:lnTo>
                  <a:lnTo>
                    <a:pt x="7" y="15"/>
                  </a:lnTo>
                  <a:lnTo>
                    <a:pt x="0" y="0"/>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4" name="Freeform 19"/>
            <p:cNvSpPr>
              <a:spLocks/>
            </p:cNvSpPr>
            <p:nvPr/>
          </p:nvSpPr>
          <p:spPr bwMode="auto">
            <a:xfrm>
              <a:off x="931" y="3992"/>
              <a:ext cx="1494" cy="80"/>
            </a:xfrm>
            <a:custGeom>
              <a:avLst/>
              <a:gdLst>
                <a:gd name="T0" fmla="*/ 87 w 1494"/>
                <a:gd name="T1" fmla="*/ 0 h 80"/>
                <a:gd name="T2" fmla="*/ 141 w 1494"/>
                <a:gd name="T3" fmla="*/ 29 h 80"/>
                <a:gd name="T4" fmla="*/ 202 w 1494"/>
                <a:gd name="T5" fmla="*/ 43 h 80"/>
                <a:gd name="T6" fmla="*/ 269 w 1494"/>
                <a:gd name="T7" fmla="*/ 43 h 80"/>
                <a:gd name="T8" fmla="*/ 336 w 1494"/>
                <a:gd name="T9" fmla="*/ 65 h 80"/>
                <a:gd name="T10" fmla="*/ 444 w 1494"/>
                <a:gd name="T11" fmla="*/ 79 h 80"/>
                <a:gd name="T12" fmla="*/ 525 w 1494"/>
                <a:gd name="T13" fmla="*/ 72 h 80"/>
                <a:gd name="T14" fmla="*/ 612 w 1494"/>
                <a:gd name="T15" fmla="*/ 65 h 80"/>
                <a:gd name="T16" fmla="*/ 713 w 1494"/>
                <a:gd name="T17" fmla="*/ 43 h 80"/>
                <a:gd name="T18" fmla="*/ 773 w 1494"/>
                <a:gd name="T19" fmla="*/ 43 h 80"/>
                <a:gd name="T20" fmla="*/ 841 w 1494"/>
                <a:gd name="T21" fmla="*/ 50 h 80"/>
                <a:gd name="T22" fmla="*/ 901 w 1494"/>
                <a:gd name="T23" fmla="*/ 57 h 80"/>
                <a:gd name="T24" fmla="*/ 1002 w 1494"/>
                <a:gd name="T25" fmla="*/ 43 h 80"/>
                <a:gd name="T26" fmla="*/ 1069 w 1494"/>
                <a:gd name="T27" fmla="*/ 36 h 80"/>
                <a:gd name="T28" fmla="*/ 1137 w 1494"/>
                <a:gd name="T29" fmla="*/ 36 h 80"/>
                <a:gd name="T30" fmla="*/ 1231 w 1494"/>
                <a:gd name="T31" fmla="*/ 36 h 80"/>
                <a:gd name="T32" fmla="*/ 1311 w 1494"/>
                <a:gd name="T33" fmla="*/ 29 h 80"/>
                <a:gd name="T34" fmla="*/ 1379 w 1494"/>
                <a:gd name="T35" fmla="*/ 29 h 80"/>
                <a:gd name="T36" fmla="*/ 1439 w 1494"/>
                <a:gd name="T37" fmla="*/ 43 h 80"/>
                <a:gd name="T38" fmla="*/ 1493 w 1494"/>
                <a:gd name="T39" fmla="*/ 14 h 80"/>
                <a:gd name="T40" fmla="*/ 1439 w 1494"/>
                <a:gd name="T41" fmla="*/ 29 h 80"/>
                <a:gd name="T42" fmla="*/ 1385 w 1494"/>
                <a:gd name="T43" fmla="*/ 36 h 80"/>
                <a:gd name="T44" fmla="*/ 1325 w 1494"/>
                <a:gd name="T45" fmla="*/ 29 h 80"/>
                <a:gd name="T46" fmla="*/ 1237 w 1494"/>
                <a:gd name="T47" fmla="*/ 43 h 80"/>
                <a:gd name="T48" fmla="*/ 1170 w 1494"/>
                <a:gd name="T49" fmla="*/ 72 h 80"/>
                <a:gd name="T50" fmla="*/ 1110 w 1494"/>
                <a:gd name="T51" fmla="*/ 65 h 80"/>
                <a:gd name="T52" fmla="*/ 1056 w 1494"/>
                <a:gd name="T53" fmla="*/ 50 h 80"/>
                <a:gd name="T54" fmla="*/ 962 w 1494"/>
                <a:gd name="T55" fmla="*/ 36 h 80"/>
                <a:gd name="T56" fmla="*/ 881 w 1494"/>
                <a:gd name="T57" fmla="*/ 43 h 80"/>
                <a:gd name="T58" fmla="*/ 827 w 1494"/>
                <a:gd name="T59" fmla="*/ 57 h 80"/>
                <a:gd name="T60" fmla="*/ 747 w 1494"/>
                <a:gd name="T61" fmla="*/ 57 h 80"/>
                <a:gd name="T62" fmla="*/ 659 w 1494"/>
                <a:gd name="T63" fmla="*/ 57 h 80"/>
                <a:gd name="T64" fmla="*/ 605 w 1494"/>
                <a:gd name="T65" fmla="*/ 50 h 80"/>
                <a:gd name="T66" fmla="*/ 551 w 1494"/>
                <a:gd name="T67" fmla="*/ 57 h 80"/>
                <a:gd name="T68" fmla="*/ 484 w 1494"/>
                <a:gd name="T69" fmla="*/ 65 h 80"/>
                <a:gd name="T70" fmla="*/ 417 w 1494"/>
                <a:gd name="T71" fmla="*/ 57 h 80"/>
                <a:gd name="T72" fmla="*/ 363 w 1494"/>
                <a:gd name="T73" fmla="*/ 36 h 80"/>
                <a:gd name="T74" fmla="*/ 309 w 1494"/>
                <a:gd name="T75" fmla="*/ 57 h 80"/>
                <a:gd name="T76" fmla="*/ 256 w 1494"/>
                <a:gd name="T77" fmla="*/ 57 h 80"/>
                <a:gd name="T78" fmla="*/ 195 w 1494"/>
                <a:gd name="T79" fmla="*/ 50 h 80"/>
                <a:gd name="T80" fmla="*/ 141 w 1494"/>
                <a:gd name="T81" fmla="*/ 7 h 80"/>
                <a:gd name="T82" fmla="*/ 81 w 1494"/>
                <a:gd name="T83" fmla="*/ 22 h 80"/>
                <a:gd name="T84" fmla="*/ 27 w 1494"/>
                <a:gd name="T85" fmla="*/ 36 h 80"/>
                <a:gd name="T86" fmla="*/ 13 w 1494"/>
                <a:gd name="T87" fmla="*/ 43 h 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494" h="80">
                  <a:moveTo>
                    <a:pt x="13" y="43"/>
                  </a:moveTo>
                  <a:lnTo>
                    <a:pt x="87" y="0"/>
                  </a:lnTo>
                  <a:lnTo>
                    <a:pt x="114" y="7"/>
                  </a:lnTo>
                  <a:lnTo>
                    <a:pt x="141" y="29"/>
                  </a:lnTo>
                  <a:lnTo>
                    <a:pt x="168" y="43"/>
                  </a:lnTo>
                  <a:lnTo>
                    <a:pt x="202" y="43"/>
                  </a:lnTo>
                  <a:lnTo>
                    <a:pt x="242" y="43"/>
                  </a:lnTo>
                  <a:lnTo>
                    <a:pt x="269" y="43"/>
                  </a:lnTo>
                  <a:lnTo>
                    <a:pt x="309" y="50"/>
                  </a:lnTo>
                  <a:lnTo>
                    <a:pt x="336" y="65"/>
                  </a:lnTo>
                  <a:lnTo>
                    <a:pt x="390" y="79"/>
                  </a:lnTo>
                  <a:lnTo>
                    <a:pt x="444" y="79"/>
                  </a:lnTo>
                  <a:lnTo>
                    <a:pt x="484" y="79"/>
                  </a:lnTo>
                  <a:lnTo>
                    <a:pt x="525" y="72"/>
                  </a:lnTo>
                  <a:lnTo>
                    <a:pt x="565" y="65"/>
                  </a:lnTo>
                  <a:lnTo>
                    <a:pt x="612" y="65"/>
                  </a:lnTo>
                  <a:lnTo>
                    <a:pt x="659" y="57"/>
                  </a:lnTo>
                  <a:lnTo>
                    <a:pt x="713" y="43"/>
                  </a:lnTo>
                  <a:lnTo>
                    <a:pt x="747" y="43"/>
                  </a:lnTo>
                  <a:lnTo>
                    <a:pt x="773" y="43"/>
                  </a:lnTo>
                  <a:lnTo>
                    <a:pt x="814" y="43"/>
                  </a:lnTo>
                  <a:lnTo>
                    <a:pt x="841" y="50"/>
                  </a:lnTo>
                  <a:lnTo>
                    <a:pt x="874" y="57"/>
                  </a:lnTo>
                  <a:lnTo>
                    <a:pt x="901" y="57"/>
                  </a:lnTo>
                  <a:lnTo>
                    <a:pt x="975" y="50"/>
                  </a:lnTo>
                  <a:lnTo>
                    <a:pt x="1002" y="43"/>
                  </a:lnTo>
                  <a:lnTo>
                    <a:pt x="1029" y="36"/>
                  </a:lnTo>
                  <a:lnTo>
                    <a:pt x="1069" y="36"/>
                  </a:lnTo>
                  <a:lnTo>
                    <a:pt x="1096" y="36"/>
                  </a:lnTo>
                  <a:lnTo>
                    <a:pt x="1137" y="36"/>
                  </a:lnTo>
                  <a:lnTo>
                    <a:pt x="1190" y="36"/>
                  </a:lnTo>
                  <a:lnTo>
                    <a:pt x="1231" y="36"/>
                  </a:lnTo>
                  <a:lnTo>
                    <a:pt x="1285" y="29"/>
                  </a:lnTo>
                  <a:lnTo>
                    <a:pt x="1311" y="29"/>
                  </a:lnTo>
                  <a:lnTo>
                    <a:pt x="1352" y="29"/>
                  </a:lnTo>
                  <a:lnTo>
                    <a:pt x="1379" y="29"/>
                  </a:lnTo>
                  <a:lnTo>
                    <a:pt x="1406" y="36"/>
                  </a:lnTo>
                  <a:lnTo>
                    <a:pt x="1439" y="43"/>
                  </a:lnTo>
                  <a:lnTo>
                    <a:pt x="1466" y="22"/>
                  </a:lnTo>
                  <a:lnTo>
                    <a:pt x="1493" y="14"/>
                  </a:lnTo>
                  <a:lnTo>
                    <a:pt x="1466" y="22"/>
                  </a:lnTo>
                  <a:lnTo>
                    <a:pt x="1439" y="29"/>
                  </a:lnTo>
                  <a:lnTo>
                    <a:pt x="1412" y="36"/>
                  </a:lnTo>
                  <a:lnTo>
                    <a:pt x="1385" y="36"/>
                  </a:lnTo>
                  <a:lnTo>
                    <a:pt x="1352" y="29"/>
                  </a:lnTo>
                  <a:lnTo>
                    <a:pt x="1325" y="29"/>
                  </a:lnTo>
                  <a:lnTo>
                    <a:pt x="1298" y="29"/>
                  </a:lnTo>
                  <a:lnTo>
                    <a:pt x="1237" y="43"/>
                  </a:lnTo>
                  <a:lnTo>
                    <a:pt x="1197" y="57"/>
                  </a:lnTo>
                  <a:lnTo>
                    <a:pt x="1170" y="72"/>
                  </a:lnTo>
                  <a:lnTo>
                    <a:pt x="1137" y="72"/>
                  </a:lnTo>
                  <a:lnTo>
                    <a:pt x="1110" y="65"/>
                  </a:lnTo>
                  <a:lnTo>
                    <a:pt x="1083" y="57"/>
                  </a:lnTo>
                  <a:lnTo>
                    <a:pt x="1056" y="50"/>
                  </a:lnTo>
                  <a:lnTo>
                    <a:pt x="1022" y="36"/>
                  </a:lnTo>
                  <a:lnTo>
                    <a:pt x="962" y="36"/>
                  </a:lnTo>
                  <a:lnTo>
                    <a:pt x="915" y="36"/>
                  </a:lnTo>
                  <a:lnTo>
                    <a:pt x="881" y="43"/>
                  </a:lnTo>
                  <a:lnTo>
                    <a:pt x="854" y="50"/>
                  </a:lnTo>
                  <a:lnTo>
                    <a:pt x="827" y="57"/>
                  </a:lnTo>
                  <a:lnTo>
                    <a:pt x="800" y="57"/>
                  </a:lnTo>
                  <a:lnTo>
                    <a:pt x="747" y="57"/>
                  </a:lnTo>
                  <a:lnTo>
                    <a:pt x="693" y="57"/>
                  </a:lnTo>
                  <a:lnTo>
                    <a:pt x="659" y="57"/>
                  </a:lnTo>
                  <a:lnTo>
                    <a:pt x="632" y="50"/>
                  </a:lnTo>
                  <a:lnTo>
                    <a:pt x="605" y="50"/>
                  </a:lnTo>
                  <a:lnTo>
                    <a:pt x="578" y="57"/>
                  </a:lnTo>
                  <a:lnTo>
                    <a:pt x="551" y="57"/>
                  </a:lnTo>
                  <a:lnTo>
                    <a:pt x="525" y="65"/>
                  </a:lnTo>
                  <a:lnTo>
                    <a:pt x="484" y="65"/>
                  </a:lnTo>
                  <a:lnTo>
                    <a:pt x="444" y="57"/>
                  </a:lnTo>
                  <a:lnTo>
                    <a:pt x="417" y="57"/>
                  </a:lnTo>
                  <a:lnTo>
                    <a:pt x="390" y="43"/>
                  </a:lnTo>
                  <a:lnTo>
                    <a:pt x="363" y="36"/>
                  </a:lnTo>
                  <a:lnTo>
                    <a:pt x="336" y="43"/>
                  </a:lnTo>
                  <a:lnTo>
                    <a:pt x="309" y="57"/>
                  </a:lnTo>
                  <a:lnTo>
                    <a:pt x="282" y="57"/>
                  </a:lnTo>
                  <a:lnTo>
                    <a:pt x="256" y="57"/>
                  </a:lnTo>
                  <a:lnTo>
                    <a:pt x="222" y="50"/>
                  </a:lnTo>
                  <a:lnTo>
                    <a:pt x="195" y="50"/>
                  </a:lnTo>
                  <a:lnTo>
                    <a:pt x="168" y="22"/>
                  </a:lnTo>
                  <a:lnTo>
                    <a:pt x="141" y="7"/>
                  </a:lnTo>
                  <a:lnTo>
                    <a:pt x="114" y="14"/>
                  </a:lnTo>
                  <a:lnTo>
                    <a:pt x="81" y="22"/>
                  </a:lnTo>
                  <a:lnTo>
                    <a:pt x="54" y="36"/>
                  </a:lnTo>
                  <a:lnTo>
                    <a:pt x="27" y="36"/>
                  </a:lnTo>
                  <a:lnTo>
                    <a:pt x="0" y="50"/>
                  </a:lnTo>
                  <a:lnTo>
                    <a:pt x="13" y="43"/>
                  </a:lnTo>
                </a:path>
              </a:pathLst>
            </a:custGeom>
            <a:solidFill>
              <a:srgbClr val="39393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5" name="Freeform 20"/>
            <p:cNvSpPr>
              <a:spLocks/>
            </p:cNvSpPr>
            <p:nvPr/>
          </p:nvSpPr>
          <p:spPr bwMode="auto">
            <a:xfrm>
              <a:off x="2773" y="3976"/>
              <a:ext cx="1725" cy="81"/>
            </a:xfrm>
            <a:custGeom>
              <a:avLst/>
              <a:gdLst>
                <a:gd name="T0" fmla="*/ 0 w 1722"/>
                <a:gd name="T1" fmla="*/ 0 h 81"/>
                <a:gd name="T2" fmla="*/ 1748 w 1722"/>
                <a:gd name="T3" fmla="*/ 0 h 81"/>
                <a:gd name="T4" fmla="*/ 1748 w 1722"/>
                <a:gd name="T5" fmla="*/ 0 h 81"/>
                <a:gd name="T6" fmla="*/ 1667 w 1722"/>
                <a:gd name="T7" fmla="*/ 22 h 81"/>
                <a:gd name="T8" fmla="*/ 1640 w 1722"/>
                <a:gd name="T9" fmla="*/ 7 h 81"/>
                <a:gd name="T10" fmla="*/ 1614 w 1722"/>
                <a:gd name="T11" fmla="*/ 0 h 81"/>
                <a:gd name="T12" fmla="*/ 1587 w 1722"/>
                <a:gd name="T13" fmla="*/ 15 h 81"/>
                <a:gd name="T14" fmla="*/ 1560 w 1722"/>
                <a:gd name="T15" fmla="*/ 44 h 81"/>
                <a:gd name="T16" fmla="*/ 1533 w 1722"/>
                <a:gd name="T17" fmla="*/ 58 h 81"/>
                <a:gd name="T18" fmla="*/ 1506 w 1722"/>
                <a:gd name="T19" fmla="*/ 73 h 81"/>
                <a:gd name="T20" fmla="*/ 1436 w 1722"/>
                <a:gd name="T21" fmla="*/ 80 h 81"/>
                <a:gd name="T22" fmla="*/ 1369 w 1722"/>
                <a:gd name="T23" fmla="*/ 80 h 81"/>
                <a:gd name="T24" fmla="*/ 1329 w 1722"/>
                <a:gd name="T25" fmla="*/ 73 h 81"/>
                <a:gd name="T26" fmla="*/ 1302 w 1722"/>
                <a:gd name="T27" fmla="*/ 65 h 81"/>
                <a:gd name="T28" fmla="*/ 1268 w 1722"/>
                <a:gd name="T29" fmla="*/ 73 h 81"/>
                <a:gd name="T30" fmla="*/ 1242 w 1722"/>
                <a:gd name="T31" fmla="*/ 73 h 81"/>
                <a:gd name="T32" fmla="*/ 1188 w 1722"/>
                <a:gd name="T33" fmla="*/ 73 h 81"/>
                <a:gd name="T34" fmla="*/ 1141 w 1722"/>
                <a:gd name="T35" fmla="*/ 65 h 81"/>
                <a:gd name="T36" fmla="*/ 1114 w 1722"/>
                <a:gd name="T37" fmla="*/ 65 h 81"/>
                <a:gd name="T38" fmla="*/ 1073 w 1722"/>
                <a:gd name="T39" fmla="*/ 58 h 81"/>
                <a:gd name="T40" fmla="*/ 1047 w 1722"/>
                <a:gd name="T41" fmla="*/ 58 h 81"/>
                <a:gd name="T42" fmla="*/ 1020 w 1722"/>
                <a:gd name="T43" fmla="*/ 36 h 81"/>
                <a:gd name="T44" fmla="*/ 986 w 1722"/>
                <a:gd name="T45" fmla="*/ 15 h 81"/>
                <a:gd name="T46" fmla="*/ 952 w 1722"/>
                <a:gd name="T47" fmla="*/ 15 h 81"/>
                <a:gd name="T48" fmla="*/ 926 w 1722"/>
                <a:gd name="T49" fmla="*/ 15 h 81"/>
                <a:gd name="T50" fmla="*/ 899 w 1722"/>
                <a:gd name="T51" fmla="*/ 15 h 81"/>
                <a:gd name="T52" fmla="*/ 856 w 1722"/>
                <a:gd name="T53" fmla="*/ 29 h 81"/>
                <a:gd name="T54" fmla="*/ 796 w 1722"/>
                <a:gd name="T55" fmla="*/ 44 h 81"/>
                <a:gd name="T56" fmla="*/ 762 w 1722"/>
                <a:gd name="T57" fmla="*/ 51 h 81"/>
                <a:gd name="T58" fmla="*/ 735 w 1722"/>
                <a:gd name="T59" fmla="*/ 51 h 81"/>
                <a:gd name="T60" fmla="*/ 695 w 1722"/>
                <a:gd name="T61" fmla="*/ 44 h 81"/>
                <a:gd name="T62" fmla="*/ 668 w 1722"/>
                <a:gd name="T63" fmla="*/ 29 h 81"/>
                <a:gd name="T64" fmla="*/ 641 w 1722"/>
                <a:gd name="T65" fmla="*/ 22 h 81"/>
                <a:gd name="T66" fmla="*/ 607 w 1722"/>
                <a:gd name="T67" fmla="*/ 22 h 81"/>
                <a:gd name="T68" fmla="*/ 574 w 1722"/>
                <a:gd name="T69" fmla="*/ 22 h 81"/>
                <a:gd name="T70" fmla="*/ 540 w 1722"/>
                <a:gd name="T71" fmla="*/ 29 h 81"/>
                <a:gd name="T72" fmla="*/ 486 w 1722"/>
                <a:gd name="T73" fmla="*/ 29 h 81"/>
                <a:gd name="T74" fmla="*/ 446 w 1722"/>
                <a:gd name="T75" fmla="*/ 36 h 81"/>
                <a:gd name="T76" fmla="*/ 412 w 1722"/>
                <a:gd name="T77" fmla="*/ 44 h 81"/>
                <a:gd name="T78" fmla="*/ 385 w 1722"/>
                <a:gd name="T79" fmla="*/ 44 h 81"/>
                <a:gd name="T80" fmla="*/ 352 w 1722"/>
                <a:gd name="T81" fmla="*/ 44 h 81"/>
                <a:gd name="T82" fmla="*/ 282 w 1722"/>
                <a:gd name="T83" fmla="*/ 44 h 81"/>
                <a:gd name="T84" fmla="*/ 229 w 1722"/>
                <a:gd name="T85" fmla="*/ 29 h 81"/>
                <a:gd name="T86" fmla="*/ 195 w 1722"/>
                <a:gd name="T87" fmla="*/ 22 h 81"/>
                <a:gd name="T88" fmla="*/ 168 w 1722"/>
                <a:gd name="T89" fmla="*/ 22 h 81"/>
                <a:gd name="T90" fmla="*/ 141 w 1722"/>
                <a:gd name="T91" fmla="*/ 15 h 81"/>
                <a:gd name="T92" fmla="*/ 114 w 1722"/>
                <a:gd name="T93" fmla="*/ 7 h 81"/>
                <a:gd name="T94" fmla="*/ 87 w 1722"/>
                <a:gd name="T95" fmla="*/ 7 h 81"/>
                <a:gd name="T96" fmla="*/ 61 w 1722"/>
                <a:gd name="T97" fmla="*/ 15 h 81"/>
                <a:gd name="T98" fmla="*/ 34 w 1722"/>
                <a:gd name="T99" fmla="*/ 22 h 81"/>
                <a:gd name="T100" fmla="*/ 7 w 1722"/>
                <a:gd name="T101" fmla="*/ 36 h 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722" h="81">
                  <a:moveTo>
                    <a:pt x="0" y="0"/>
                  </a:moveTo>
                  <a:lnTo>
                    <a:pt x="1721" y="0"/>
                  </a:lnTo>
                  <a:lnTo>
                    <a:pt x="1640" y="22"/>
                  </a:lnTo>
                  <a:lnTo>
                    <a:pt x="1613" y="7"/>
                  </a:lnTo>
                  <a:lnTo>
                    <a:pt x="1587" y="0"/>
                  </a:lnTo>
                  <a:lnTo>
                    <a:pt x="1560" y="15"/>
                  </a:lnTo>
                  <a:lnTo>
                    <a:pt x="1533" y="44"/>
                  </a:lnTo>
                  <a:lnTo>
                    <a:pt x="1506" y="58"/>
                  </a:lnTo>
                  <a:lnTo>
                    <a:pt x="1479" y="73"/>
                  </a:lnTo>
                  <a:lnTo>
                    <a:pt x="1418" y="80"/>
                  </a:lnTo>
                  <a:lnTo>
                    <a:pt x="1351" y="80"/>
                  </a:lnTo>
                  <a:lnTo>
                    <a:pt x="1311" y="73"/>
                  </a:lnTo>
                  <a:lnTo>
                    <a:pt x="1284" y="65"/>
                  </a:lnTo>
                  <a:lnTo>
                    <a:pt x="1250" y="73"/>
                  </a:lnTo>
                  <a:lnTo>
                    <a:pt x="1224" y="73"/>
                  </a:lnTo>
                  <a:lnTo>
                    <a:pt x="1170" y="73"/>
                  </a:lnTo>
                  <a:lnTo>
                    <a:pt x="1123" y="65"/>
                  </a:lnTo>
                  <a:lnTo>
                    <a:pt x="1096" y="65"/>
                  </a:lnTo>
                  <a:lnTo>
                    <a:pt x="1055" y="58"/>
                  </a:lnTo>
                  <a:lnTo>
                    <a:pt x="1029" y="58"/>
                  </a:lnTo>
                  <a:lnTo>
                    <a:pt x="1002" y="36"/>
                  </a:lnTo>
                  <a:lnTo>
                    <a:pt x="968" y="15"/>
                  </a:lnTo>
                  <a:lnTo>
                    <a:pt x="934" y="15"/>
                  </a:lnTo>
                  <a:lnTo>
                    <a:pt x="908" y="15"/>
                  </a:lnTo>
                  <a:lnTo>
                    <a:pt x="881" y="15"/>
                  </a:lnTo>
                  <a:lnTo>
                    <a:pt x="847" y="29"/>
                  </a:lnTo>
                  <a:lnTo>
                    <a:pt x="787" y="44"/>
                  </a:lnTo>
                  <a:lnTo>
                    <a:pt x="753" y="51"/>
                  </a:lnTo>
                  <a:lnTo>
                    <a:pt x="726" y="51"/>
                  </a:lnTo>
                  <a:lnTo>
                    <a:pt x="686" y="44"/>
                  </a:lnTo>
                  <a:lnTo>
                    <a:pt x="659" y="29"/>
                  </a:lnTo>
                  <a:lnTo>
                    <a:pt x="632" y="22"/>
                  </a:lnTo>
                  <a:lnTo>
                    <a:pt x="598" y="22"/>
                  </a:lnTo>
                  <a:lnTo>
                    <a:pt x="565" y="22"/>
                  </a:lnTo>
                  <a:lnTo>
                    <a:pt x="531" y="29"/>
                  </a:lnTo>
                  <a:lnTo>
                    <a:pt x="477" y="29"/>
                  </a:lnTo>
                  <a:lnTo>
                    <a:pt x="437" y="36"/>
                  </a:lnTo>
                  <a:lnTo>
                    <a:pt x="403" y="44"/>
                  </a:lnTo>
                  <a:lnTo>
                    <a:pt x="376" y="44"/>
                  </a:lnTo>
                  <a:lnTo>
                    <a:pt x="343" y="44"/>
                  </a:lnTo>
                  <a:lnTo>
                    <a:pt x="282" y="44"/>
                  </a:lnTo>
                  <a:lnTo>
                    <a:pt x="229" y="29"/>
                  </a:lnTo>
                  <a:lnTo>
                    <a:pt x="195" y="22"/>
                  </a:lnTo>
                  <a:lnTo>
                    <a:pt x="168" y="22"/>
                  </a:lnTo>
                  <a:lnTo>
                    <a:pt x="141" y="15"/>
                  </a:lnTo>
                  <a:lnTo>
                    <a:pt x="114" y="7"/>
                  </a:lnTo>
                  <a:lnTo>
                    <a:pt x="87" y="7"/>
                  </a:lnTo>
                  <a:lnTo>
                    <a:pt x="61" y="15"/>
                  </a:lnTo>
                  <a:lnTo>
                    <a:pt x="34" y="22"/>
                  </a:lnTo>
                  <a:lnTo>
                    <a:pt x="7" y="36"/>
                  </a:lnTo>
                </a:path>
              </a:pathLst>
            </a:custGeom>
            <a:solidFill>
              <a:srgbClr val="313131"/>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6" name="Freeform 21"/>
            <p:cNvSpPr>
              <a:spLocks/>
            </p:cNvSpPr>
            <p:nvPr/>
          </p:nvSpPr>
          <p:spPr bwMode="auto">
            <a:xfrm>
              <a:off x="5410" y="2003"/>
              <a:ext cx="80" cy="1366"/>
            </a:xfrm>
            <a:custGeom>
              <a:avLst/>
              <a:gdLst>
                <a:gd name="T0" fmla="*/ 33 w 80"/>
                <a:gd name="T1" fmla="*/ 109 h 1366"/>
                <a:gd name="T2" fmla="*/ 59 w 80"/>
                <a:gd name="T3" fmla="*/ 167 h 1366"/>
                <a:gd name="T4" fmla="*/ 59 w 80"/>
                <a:gd name="T5" fmla="*/ 232 h 1366"/>
                <a:gd name="T6" fmla="*/ 40 w 80"/>
                <a:gd name="T7" fmla="*/ 298 h 1366"/>
                <a:gd name="T8" fmla="*/ 33 w 80"/>
                <a:gd name="T9" fmla="*/ 363 h 1366"/>
                <a:gd name="T10" fmla="*/ 40 w 80"/>
                <a:gd name="T11" fmla="*/ 421 h 1366"/>
                <a:gd name="T12" fmla="*/ 53 w 80"/>
                <a:gd name="T13" fmla="*/ 494 h 1366"/>
                <a:gd name="T14" fmla="*/ 53 w 80"/>
                <a:gd name="T15" fmla="*/ 581 h 1366"/>
                <a:gd name="T16" fmla="*/ 53 w 80"/>
                <a:gd name="T17" fmla="*/ 653 h 1366"/>
                <a:gd name="T18" fmla="*/ 59 w 80"/>
                <a:gd name="T19" fmla="*/ 741 h 1366"/>
                <a:gd name="T20" fmla="*/ 66 w 80"/>
                <a:gd name="T21" fmla="*/ 799 h 1366"/>
                <a:gd name="T22" fmla="*/ 46 w 80"/>
                <a:gd name="T23" fmla="*/ 871 h 1366"/>
                <a:gd name="T24" fmla="*/ 66 w 80"/>
                <a:gd name="T25" fmla="*/ 929 h 1366"/>
                <a:gd name="T26" fmla="*/ 59 w 80"/>
                <a:gd name="T27" fmla="*/ 1016 h 1366"/>
                <a:gd name="T28" fmla="*/ 53 w 80"/>
                <a:gd name="T29" fmla="*/ 1089 h 1366"/>
                <a:gd name="T30" fmla="*/ 72 w 80"/>
                <a:gd name="T31" fmla="*/ 1147 h 1366"/>
                <a:gd name="T32" fmla="*/ 59 w 80"/>
                <a:gd name="T33" fmla="*/ 1213 h 1366"/>
                <a:gd name="T34" fmla="*/ 53 w 80"/>
                <a:gd name="T35" fmla="*/ 1278 h 1366"/>
                <a:gd name="T36" fmla="*/ 72 w 80"/>
                <a:gd name="T37" fmla="*/ 1336 h 1366"/>
                <a:gd name="T38" fmla="*/ 59 w 80"/>
                <a:gd name="T39" fmla="*/ 1300 h 1366"/>
                <a:gd name="T40" fmla="*/ 33 w 80"/>
                <a:gd name="T41" fmla="*/ 1242 h 1366"/>
                <a:gd name="T42" fmla="*/ 46 w 80"/>
                <a:gd name="T43" fmla="*/ 1154 h 1366"/>
                <a:gd name="T44" fmla="*/ 59 w 80"/>
                <a:gd name="T45" fmla="*/ 1089 h 1366"/>
                <a:gd name="T46" fmla="*/ 59 w 80"/>
                <a:gd name="T47" fmla="*/ 1031 h 1366"/>
                <a:gd name="T48" fmla="*/ 66 w 80"/>
                <a:gd name="T49" fmla="*/ 966 h 1366"/>
                <a:gd name="T50" fmla="*/ 66 w 80"/>
                <a:gd name="T51" fmla="*/ 864 h 1366"/>
                <a:gd name="T52" fmla="*/ 26 w 80"/>
                <a:gd name="T53" fmla="*/ 799 h 1366"/>
                <a:gd name="T54" fmla="*/ 26 w 80"/>
                <a:gd name="T55" fmla="*/ 726 h 1366"/>
                <a:gd name="T56" fmla="*/ 26 w 80"/>
                <a:gd name="T57" fmla="*/ 639 h 1366"/>
                <a:gd name="T58" fmla="*/ 26 w 80"/>
                <a:gd name="T59" fmla="*/ 581 h 1366"/>
                <a:gd name="T60" fmla="*/ 40 w 80"/>
                <a:gd name="T61" fmla="*/ 523 h 1366"/>
                <a:gd name="T62" fmla="*/ 46 w 80"/>
                <a:gd name="T63" fmla="*/ 450 h 1366"/>
                <a:gd name="T64" fmla="*/ 46 w 80"/>
                <a:gd name="T65" fmla="*/ 392 h 1366"/>
                <a:gd name="T66" fmla="*/ 46 w 80"/>
                <a:gd name="T67" fmla="*/ 319 h 1366"/>
                <a:gd name="T68" fmla="*/ 46 w 80"/>
                <a:gd name="T69" fmla="*/ 254 h 1366"/>
                <a:gd name="T70" fmla="*/ 53 w 80"/>
                <a:gd name="T71" fmla="*/ 196 h 1366"/>
                <a:gd name="T72" fmla="*/ 46 w 80"/>
                <a:gd name="T73" fmla="*/ 131 h 1366"/>
                <a:gd name="T74" fmla="*/ 13 w 80"/>
                <a:gd name="T75" fmla="*/ 73 h 1366"/>
                <a:gd name="T76" fmla="*/ 7 w 80"/>
                <a:gd name="T77" fmla="*/ 15 h 13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0" h="1366">
                  <a:moveTo>
                    <a:pt x="0" y="0"/>
                  </a:moveTo>
                  <a:lnTo>
                    <a:pt x="33" y="109"/>
                  </a:lnTo>
                  <a:lnTo>
                    <a:pt x="53" y="138"/>
                  </a:lnTo>
                  <a:lnTo>
                    <a:pt x="59" y="167"/>
                  </a:lnTo>
                  <a:lnTo>
                    <a:pt x="66" y="196"/>
                  </a:lnTo>
                  <a:lnTo>
                    <a:pt x="59" y="232"/>
                  </a:lnTo>
                  <a:lnTo>
                    <a:pt x="46" y="269"/>
                  </a:lnTo>
                  <a:lnTo>
                    <a:pt x="40" y="298"/>
                  </a:lnTo>
                  <a:lnTo>
                    <a:pt x="33" y="334"/>
                  </a:lnTo>
                  <a:lnTo>
                    <a:pt x="33" y="363"/>
                  </a:lnTo>
                  <a:lnTo>
                    <a:pt x="33" y="392"/>
                  </a:lnTo>
                  <a:lnTo>
                    <a:pt x="40" y="421"/>
                  </a:lnTo>
                  <a:lnTo>
                    <a:pt x="40" y="457"/>
                  </a:lnTo>
                  <a:lnTo>
                    <a:pt x="53" y="494"/>
                  </a:lnTo>
                  <a:lnTo>
                    <a:pt x="53" y="523"/>
                  </a:lnTo>
                  <a:lnTo>
                    <a:pt x="53" y="581"/>
                  </a:lnTo>
                  <a:lnTo>
                    <a:pt x="53" y="610"/>
                  </a:lnTo>
                  <a:lnTo>
                    <a:pt x="53" y="653"/>
                  </a:lnTo>
                  <a:lnTo>
                    <a:pt x="53" y="697"/>
                  </a:lnTo>
                  <a:lnTo>
                    <a:pt x="59" y="741"/>
                  </a:lnTo>
                  <a:lnTo>
                    <a:pt x="66" y="770"/>
                  </a:lnTo>
                  <a:lnTo>
                    <a:pt x="66" y="799"/>
                  </a:lnTo>
                  <a:lnTo>
                    <a:pt x="59" y="835"/>
                  </a:lnTo>
                  <a:lnTo>
                    <a:pt x="46" y="871"/>
                  </a:lnTo>
                  <a:lnTo>
                    <a:pt x="53" y="900"/>
                  </a:lnTo>
                  <a:lnTo>
                    <a:pt x="66" y="929"/>
                  </a:lnTo>
                  <a:lnTo>
                    <a:pt x="66" y="958"/>
                  </a:lnTo>
                  <a:lnTo>
                    <a:pt x="59" y="1016"/>
                  </a:lnTo>
                  <a:lnTo>
                    <a:pt x="53" y="1060"/>
                  </a:lnTo>
                  <a:lnTo>
                    <a:pt x="53" y="1089"/>
                  </a:lnTo>
                  <a:lnTo>
                    <a:pt x="59" y="1118"/>
                  </a:lnTo>
                  <a:lnTo>
                    <a:pt x="72" y="1147"/>
                  </a:lnTo>
                  <a:lnTo>
                    <a:pt x="72" y="1176"/>
                  </a:lnTo>
                  <a:lnTo>
                    <a:pt x="59" y="1213"/>
                  </a:lnTo>
                  <a:lnTo>
                    <a:pt x="46" y="1242"/>
                  </a:lnTo>
                  <a:lnTo>
                    <a:pt x="53" y="1278"/>
                  </a:lnTo>
                  <a:lnTo>
                    <a:pt x="66" y="1307"/>
                  </a:lnTo>
                  <a:lnTo>
                    <a:pt x="72" y="1336"/>
                  </a:lnTo>
                  <a:lnTo>
                    <a:pt x="79" y="1365"/>
                  </a:lnTo>
                  <a:lnTo>
                    <a:pt x="59" y="1300"/>
                  </a:lnTo>
                  <a:lnTo>
                    <a:pt x="40" y="1271"/>
                  </a:lnTo>
                  <a:lnTo>
                    <a:pt x="33" y="1242"/>
                  </a:lnTo>
                  <a:lnTo>
                    <a:pt x="33" y="1183"/>
                  </a:lnTo>
                  <a:lnTo>
                    <a:pt x="46" y="1154"/>
                  </a:lnTo>
                  <a:lnTo>
                    <a:pt x="59" y="1125"/>
                  </a:lnTo>
                  <a:lnTo>
                    <a:pt x="59" y="1089"/>
                  </a:lnTo>
                  <a:lnTo>
                    <a:pt x="59" y="1060"/>
                  </a:lnTo>
                  <a:lnTo>
                    <a:pt x="59" y="1031"/>
                  </a:lnTo>
                  <a:lnTo>
                    <a:pt x="66" y="995"/>
                  </a:lnTo>
                  <a:lnTo>
                    <a:pt x="66" y="966"/>
                  </a:lnTo>
                  <a:lnTo>
                    <a:pt x="66" y="922"/>
                  </a:lnTo>
                  <a:lnTo>
                    <a:pt x="66" y="864"/>
                  </a:lnTo>
                  <a:lnTo>
                    <a:pt x="40" y="835"/>
                  </a:lnTo>
                  <a:lnTo>
                    <a:pt x="26" y="799"/>
                  </a:lnTo>
                  <a:lnTo>
                    <a:pt x="26" y="770"/>
                  </a:lnTo>
                  <a:lnTo>
                    <a:pt x="26" y="726"/>
                  </a:lnTo>
                  <a:lnTo>
                    <a:pt x="26" y="683"/>
                  </a:lnTo>
                  <a:lnTo>
                    <a:pt x="26" y="639"/>
                  </a:lnTo>
                  <a:lnTo>
                    <a:pt x="26" y="610"/>
                  </a:lnTo>
                  <a:lnTo>
                    <a:pt x="26" y="581"/>
                  </a:lnTo>
                  <a:lnTo>
                    <a:pt x="26" y="552"/>
                  </a:lnTo>
                  <a:lnTo>
                    <a:pt x="40" y="523"/>
                  </a:lnTo>
                  <a:lnTo>
                    <a:pt x="46" y="486"/>
                  </a:lnTo>
                  <a:lnTo>
                    <a:pt x="46" y="450"/>
                  </a:lnTo>
                  <a:lnTo>
                    <a:pt x="46" y="421"/>
                  </a:lnTo>
                  <a:lnTo>
                    <a:pt x="46" y="392"/>
                  </a:lnTo>
                  <a:lnTo>
                    <a:pt x="46" y="349"/>
                  </a:lnTo>
                  <a:lnTo>
                    <a:pt x="46" y="319"/>
                  </a:lnTo>
                  <a:lnTo>
                    <a:pt x="46" y="290"/>
                  </a:lnTo>
                  <a:lnTo>
                    <a:pt x="46" y="254"/>
                  </a:lnTo>
                  <a:lnTo>
                    <a:pt x="46" y="225"/>
                  </a:lnTo>
                  <a:lnTo>
                    <a:pt x="53" y="196"/>
                  </a:lnTo>
                  <a:lnTo>
                    <a:pt x="59" y="160"/>
                  </a:lnTo>
                  <a:lnTo>
                    <a:pt x="46" y="131"/>
                  </a:lnTo>
                  <a:lnTo>
                    <a:pt x="26" y="102"/>
                  </a:lnTo>
                  <a:lnTo>
                    <a:pt x="13" y="73"/>
                  </a:lnTo>
                  <a:lnTo>
                    <a:pt x="13" y="44"/>
                  </a:lnTo>
                  <a:lnTo>
                    <a:pt x="7" y="15"/>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7" name="Freeform 22"/>
            <p:cNvSpPr>
              <a:spLocks/>
            </p:cNvSpPr>
            <p:nvPr/>
          </p:nvSpPr>
          <p:spPr bwMode="auto">
            <a:xfrm>
              <a:off x="246" y="204"/>
              <a:ext cx="107" cy="2135"/>
            </a:xfrm>
            <a:custGeom>
              <a:avLst/>
              <a:gdLst>
                <a:gd name="T0" fmla="*/ 0 w 107"/>
                <a:gd name="T1" fmla="*/ 0 h 2135"/>
                <a:gd name="T2" fmla="*/ 106 w 107"/>
                <a:gd name="T3" fmla="*/ 116 h 2135"/>
                <a:gd name="T4" fmla="*/ 106 w 107"/>
                <a:gd name="T5" fmla="*/ 987 h 2135"/>
                <a:gd name="T6" fmla="*/ 53 w 107"/>
                <a:gd name="T7" fmla="*/ 1045 h 2135"/>
                <a:gd name="T8" fmla="*/ 53 w 107"/>
                <a:gd name="T9" fmla="*/ 1161 h 2135"/>
                <a:gd name="T10" fmla="*/ 66 w 107"/>
                <a:gd name="T11" fmla="*/ 1219 h 2135"/>
                <a:gd name="T12" fmla="*/ 40 w 107"/>
                <a:gd name="T13" fmla="*/ 1277 h 2135"/>
                <a:gd name="T14" fmla="*/ 40 w 107"/>
                <a:gd name="T15" fmla="*/ 1336 h 2135"/>
                <a:gd name="T16" fmla="*/ 27 w 107"/>
                <a:gd name="T17" fmla="*/ 1394 h 2135"/>
                <a:gd name="T18" fmla="*/ 40 w 107"/>
                <a:gd name="T19" fmla="*/ 1452 h 2135"/>
                <a:gd name="T20" fmla="*/ 53 w 107"/>
                <a:gd name="T21" fmla="*/ 1510 h 2135"/>
                <a:gd name="T22" fmla="*/ 53 w 107"/>
                <a:gd name="T23" fmla="*/ 1568 h 2135"/>
                <a:gd name="T24" fmla="*/ 66 w 107"/>
                <a:gd name="T25" fmla="*/ 1626 h 2135"/>
                <a:gd name="T26" fmla="*/ 40 w 107"/>
                <a:gd name="T27" fmla="*/ 1684 h 2135"/>
                <a:gd name="T28" fmla="*/ 27 w 107"/>
                <a:gd name="T29" fmla="*/ 1742 h 2135"/>
                <a:gd name="T30" fmla="*/ 27 w 107"/>
                <a:gd name="T31" fmla="*/ 1800 h 2135"/>
                <a:gd name="T32" fmla="*/ 40 w 107"/>
                <a:gd name="T33" fmla="*/ 1873 h 2135"/>
                <a:gd name="T34" fmla="*/ 40 w 107"/>
                <a:gd name="T35" fmla="*/ 1945 h 2135"/>
                <a:gd name="T36" fmla="*/ 27 w 107"/>
                <a:gd name="T37" fmla="*/ 2018 h 2135"/>
                <a:gd name="T38" fmla="*/ 40 w 107"/>
                <a:gd name="T39" fmla="*/ 2076 h 2135"/>
                <a:gd name="T40" fmla="*/ 53 w 107"/>
                <a:gd name="T41" fmla="*/ 2134 h 2135"/>
                <a:gd name="T42" fmla="*/ 13 w 107"/>
                <a:gd name="T43" fmla="*/ 2061 h 2135"/>
                <a:gd name="T44" fmla="*/ 13 w 107"/>
                <a:gd name="T45" fmla="*/ 1974 h 2135"/>
                <a:gd name="T46" fmla="*/ 13 w 107"/>
                <a:gd name="T47" fmla="*/ 1916 h 2135"/>
                <a:gd name="T48" fmla="*/ 27 w 107"/>
                <a:gd name="T49" fmla="*/ 1858 h 2135"/>
                <a:gd name="T50" fmla="*/ 40 w 107"/>
                <a:gd name="T51" fmla="*/ 1800 h 2135"/>
                <a:gd name="T52" fmla="*/ 40 w 107"/>
                <a:gd name="T53" fmla="*/ 1684 h 2135"/>
                <a:gd name="T54" fmla="*/ 40 w 107"/>
                <a:gd name="T55" fmla="*/ 1597 h 2135"/>
                <a:gd name="T56" fmla="*/ 40 w 107"/>
                <a:gd name="T57" fmla="*/ 1539 h 2135"/>
                <a:gd name="T58" fmla="*/ 40 w 107"/>
                <a:gd name="T59" fmla="*/ 1481 h 2135"/>
                <a:gd name="T60" fmla="*/ 53 w 107"/>
                <a:gd name="T61" fmla="*/ 1423 h 2135"/>
                <a:gd name="T62" fmla="*/ 53 w 107"/>
                <a:gd name="T63" fmla="*/ 1350 h 2135"/>
                <a:gd name="T64" fmla="*/ 53 w 107"/>
                <a:gd name="T65" fmla="*/ 1292 h 2135"/>
                <a:gd name="T66" fmla="*/ 40 w 107"/>
                <a:gd name="T67" fmla="*/ 1234 h 2135"/>
                <a:gd name="T68" fmla="*/ 40 w 107"/>
                <a:gd name="T69" fmla="*/ 1176 h 2135"/>
                <a:gd name="T70" fmla="*/ 53 w 107"/>
                <a:gd name="T71" fmla="*/ 1118 h 2135"/>
                <a:gd name="T72" fmla="*/ 66 w 107"/>
                <a:gd name="T73" fmla="*/ 1060 h 2135"/>
                <a:gd name="T74" fmla="*/ 66 w 107"/>
                <a:gd name="T75" fmla="*/ 987 h 2135"/>
                <a:gd name="T76" fmla="*/ 66 w 107"/>
                <a:gd name="T77" fmla="*/ 929 h 2135"/>
                <a:gd name="T78" fmla="*/ 66 w 107"/>
                <a:gd name="T79" fmla="*/ 871 h 2135"/>
                <a:gd name="T80" fmla="*/ 66 w 107"/>
                <a:gd name="T81" fmla="*/ 798 h 2135"/>
                <a:gd name="T82" fmla="*/ 66 w 107"/>
                <a:gd name="T83" fmla="*/ 726 h 2135"/>
                <a:gd name="T84" fmla="*/ 66 w 107"/>
                <a:gd name="T85" fmla="*/ 668 h 2135"/>
                <a:gd name="T86" fmla="*/ 66 w 107"/>
                <a:gd name="T87" fmla="*/ 552 h 2135"/>
                <a:gd name="T88" fmla="*/ 53 w 107"/>
                <a:gd name="T89" fmla="*/ 494 h 2135"/>
                <a:gd name="T90" fmla="*/ 53 w 107"/>
                <a:gd name="T91" fmla="*/ 436 h 2135"/>
                <a:gd name="T92" fmla="*/ 53 w 107"/>
                <a:gd name="T93" fmla="*/ 377 h 2135"/>
                <a:gd name="T94" fmla="*/ 53 w 107"/>
                <a:gd name="T95" fmla="*/ 319 h 2135"/>
                <a:gd name="T96" fmla="*/ 53 w 107"/>
                <a:gd name="T97" fmla="*/ 261 h 2135"/>
                <a:gd name="T98" fmla="*/ 53 w 107"/>
                <a:gd name="T99" fmla="*/ 203 h 2135"/>
                <a:gd name="T100" fmla="*/ 53 w 107"/>
                <a:gd name="T101" fmla="*/ 145 h 2135"/>
                <a:gd name="T102" fmla="*/ 27 w 107"/>
                <a:gd name="T103" fmla="*/ 87 h 2135"/>
                <a:gd name="T104" fmla="*/ 0 w 107"/>
                <a:gd name="T105" fmla="*/ 0 h 213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7" h="2135">
                  <a:moveTo>
                    <a:pt x="0" y="0"/>
                  </a:moveTo>
                  <a:lnTo>
                    <a:pt x="106" y="116"/>
                  </a:lnTo>
                  <a:lnTo>
                    <a:pt x="106" y="987"/>
                  </a:lnTo>
                  <a:lnTo>
                    <a:pt x="53" y="1045"/>
                  </a:lnTo>
                  <a:lnTo>
                    <a:pt x="53" y="1161"/>
                  </a:lnTo>
                  <a:lnTo>
                    <a:pt x="66" y="1219"/>
                  </a:lnTo>
                  <a:lnTo>
                    <a:pt x="40" y="1277"/>
                  </a:lnTo>
                  <a:lnTo>
                    <a:pt x="40" y="1336"/>
                  </a:lnTo>
                  <a:lnTo>
                    <a:pt x="27" y="1394"/>
                  </a:lnTo>
                  <a:lnTo>
                    <a:pt x="40" y="1452"/>
                  </a:lnTo>
                  <a:lnTo>
                    <a:pt x="53" y="1510"/>
                  </a:lnTo>
                  <a:lnTo>
                    <a:pt x="53" y="1568"/>
                  </a:lnTo>
                  <a:lnTo>
                    <a:pt x="66" y="1626"/>
                  </a:lnTo>
                  <a:lnTo>
                    <a:pt x="40" y="1684"/>
                  </a:lnTo>
                  <a:lnTo>
                    <a:pt x="27" y="1742"/>
                  </a:lnTo>
                  <a:lnTo>
                    <a:pt x="27" y="1800"/>
                  </a:lnTo>
                  <a:lnTo>
                    <a:pt x="40" y="1873"/>
                  </a:lnTo>
                  <a:lnTo>
                    <a:pt x="40" y="1945"/>
                  </a:lnTo>
                  <a:lnTo>
                    <a:pt x="27" y="2018"/>
                  </a:lnTo>
                  <a:lnTo>
                    <a:pt x="40" y="2076"/>
                  </a:lnTo>
                  <a:lnTo>
                    <a:pt x="53" y="2134"/>
                  </a:lnTo>
                  <a:lnTo>
                    <a:pt x="13" y="2061"/>
                  </a:lnTo>
                  <a:lnTo>
                    <a:pt x="13" y="1974"/>
                  </a:lnTo>
                  <a:lnTo>
                    <a:pt x="13" y="1916"/>
                  </a:lnTo>
                  <a:lnTo>
                    <a:pt x="27" y="1858"/>
                  </a:lnTo>
                  <a:lnTo>
                    <a:pt x="40" y="1800"/>
                  </a:lnTo>
                  <a:lnTo>
                    <a:pt x="40" y="1684"/>
                  </a:lnTo>
                  <a:lnTo>
                    <a:pt x="40" y="1597"/>
                  </a:lnTo>
                  <a:lnTo>
                    <a:pt x="40" y="1539"/>
                  </a:lnTo>
                  <a:lnTo>
                    <a:pt x="40" y="1481"/>
                  </a:lnTo>
                  <a:lnTo>
                    <a:pt x="53" y="1423"/>
                  </a:lnTo>
                  <a:lnTo>
                    <a:pt x="53" y="1350"/>
                  </a:lnTo>
                  <a:lnTo>
                    <a:pt x="53" y="1292"/>
                  </a:lnTo>
                  <a:lnTo>
                    <a:pt x="40" y="1234"/>
                  </a:lnTo>
                  <a:lnTo>
                    <a:pt x="40" y="1176"/>
                  </a:lnTo>
                  <a:lnTo>
                    <a:pt x="53" y="1118"/>
                  </a:lnTo>
                  <a:lnTo>
                    <a:pt x="66" y="1060"/>
                  </a:lnTo>
                  <a:lnTo>
                    <a:pt x="66" y="987"/>
                  </a:lnTo>
                  <a:lnTo>
                    <a:pt x="66" y="929"/>
                  </a:lnTo>
                  <a:lnTo>
                    <a:pt x="66" y="871"/>
                  </a:lnTo>
                  <a:lnTo>
                    <a:pt x="66" y="798"/>
                  </a:lnTo>
                  <a:lnTo>
                    <a:pt x="66" y="726"/>
                  </a:lnTo>
                  <a:lnTo>
                    <a:pt x="66" y="668"/>
                  </a:lnTo>
                  <a:lnTo>
                    <a:pt x="66" y="552"/>
                  </a:lnTo>
                  <a:lnTo>
                    <a:pt x="53" y="494"/>
                  </a:lnTo>
                  <a:lnTo>
                    <a:pt x="53" y="436"/>
                  </a:lnTo>
                  <a:lnTo>
                    <a:pt x="53" y="377"/>
                  </a:lnTo>
                  <a:lnTo>
                    <a:pt x="53" y="319"/>
                  </a:lnTo>
                  <a:lnTo>
                    <a:pt x="53" y="261"/>
                  </a:lnTo>
                  <a:lnTo>
                    <a:pt x="53" y="203"/>
                  </a:lnTo>
                  <a:lnTo>
                    <a:pt x="53" y="145"/>
                  </a:lnTo>
                  <a:lnTo>
                    <a:pt x="27" y="87"/>
                  </a:lnTo>
                  <a:lnTo>
                    <a:pt x="0" y="0"/>
                  </a:lnTo>
                </a:path>
              </a:pathLst>
            </a:custGeom>
            <a:solidFill>
              <a:srgbClr val="9A9A9A"/>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8" name="Freeform 23"/>
            <p:cNvSpPr>
              <a:spLocks/>
            </p:cNvSpPr>
            <p:nvPr/>
          </p:nvSpPr>
          <p:spPr bwMode="auto">
            <a:xfrm>
              <a:off x="260" y="437"/>
              <a:ext cx="93" cy="1701"/>
            </a:xfrm>
            <a:custGeom>
              <a:avLst/>
              <a:gdLst>
                <a:gd name="T0" fmla="*/ 92 w 93"/>
                <a:gd name="T1" fmla="*/ 0 h 1699"/>
                <a:gd name="T2" fmla="*/ 79 w 93"/>
                <a:gd name="T3" fmla="*/ 73 h 1699"/>
                <a:gd name="T4" fmla="*/ 79 w 93"/>
                <a:gd name="T5" fmla="*/ 131 h 1699"/>
                <a:gd name="T6" fmla="*/ 66 w 93"/>
                <a:gd name="T7" fmla="*/ 189 h 1699"/>
                <a:gd name="T8" fmla="*/ 26 w 93"/>
                <a:gd name="T9" fmla="*/ 247 h 1699"/>
                <a:gd name="T10" fmla="*/ 26 w 93"/>
                <a:gd name="T11" fmla="*/ 305 h 1699"/>
                <a:gd name="T12" fmla="*/ 26 w 93"/>
                <a:gd name="T13" fmla="*/ 363 h 1699"/>
                <a:gd name="T14" fmla="*/ 39 w 93"/>
                <a:gd name="T15" fmla="*/ 421 h 1699"/>
                <a:gd name="T16" fmla="*/ 53 w 93"/>
                <a:gd name="T17" fmla="*/ 488 h 1699"/>
                <a:gd name="T18" fmla="*/ 53 w 93"/>
                <a:gd name="T19" fmla="*/ 546 h 1699"/>
                <a:gd name="T20" fmla="*/ 39 w 93"/>
                <a:gd name="T21" fmla="*/ 619 h 1699"/>
                <a:gd name="T22" fmla="*/ 39 w 93"/>
                <a:gd name="T23" fmla="*/ 677 h 1699"/>
                <a:gd name="T24" fmla="*/ 39 w 93"/>
                <a:gd name="T25" fmla="*/ 735 h 1699"/>
                <a:gd name="T26" fmla="*/ 39 w 93"/>
                <a:gd name="T27" fmla="*/ 793 h 1699"/>
                <a:gd name="T28" fmla="*/ 13 w 93"/>
                <a:gd name="T29" fmla="*/ 865 h 1699"/>
                <a:gd name="T30" fmla="*/ 0 w 93"/>
                <a:gd name="T31" fmla="*/ 923 h 1699"/>
                <a:gd name="T32" fmla="*/ 0 w 93"/>
                <a:gd name="T33" fmla="*/ 981 h 1699"/>
                <a:gd name="T34" fmla="*/ 26 w 93"/>
                <a:gd name="T35" fmla="*/ 1039 h 1699"/>
                <a:gd name="T36" fmla="*/ 26 w 93"/>
                <a:gd name="T37" fmla="*/ 1112 h 1699"/>
                <a:gd name="T38" fmla="*/ 13 w 93"/>
                <a:gd name="T39" fmla="*/ 1185 h 1699"/>
                <a:gd name="T40" fmla="*/ 13 w 93"/>
                <a:gd name="T41" fmla="*/ 1243 h 1699"/>
                <a:gd name="T42" fmla="*/ 13 w 93"/>
                <a:gd name="T43" fmla="*/ 1310 h 1699"/>
                <a:gd name="T44" fmla="*/ 13 w 93"/>
                <a:gd name="T45" fmla="*/ 1368 h 1699"/>
                <a:gd name="T46" fmla="*/ 0 w 93"/>
                <a:gd name="T47" fmla="*/ 1426 h 1699"/>
                <a:gd name="T48" fmla="*/ 0 w 93"/>
                <a:gd name="T49" fmla="*/ 1484 h 1699"/>
                <a:gd name="T50" fmla="*/ 13 w 93"/>
                <a:gd name="T51" fmla="*/ 1542 h 1699"/>
                <a:gd name="T52" fmla="*/ 53 w 93"/>
                <a:gd name="T53" fmla="*/ 1600 h 1699"/>
                <a:gd name="T54" fmla="*/ 53 w 93"/>
                <a:gd name="T55" fmla="*/ 1658 h 1699"/>
                <a:gd name="T56" fmla="*/ 26 w 93"/>
                <a:gd name="T57" fmla="*/ 1716 h 1699"/>
                <a:gd name="T58" fmla="*/ 53 w 93"/>
                <a:gd name="T59" fmla="*/ 1658 h 1699"/>
                <a:gd name="T60" fmla="*/ 39 w 93"/>
                <a:gd name="T61" fmla="*/ 1585 h 1699"/>
                <a:gd name="T62" fmla="*/ 26 w 93"/>
                <a:gd name="T63" fmla="*/ 1527 h 1699"/>
                <a:gd name="T64" fmla="*/ 26 w 93"/>
                <a:gd name="T65" fmla="*/ 1455 h 1699"/>
                <a:gd name="T66" fmla="*/ 26 w 93"/>
                <a:gd name="T67" fmla="*/ 1397 h 1699"/>
                <a:gd name="T68" fmla="*/ 26 w 93"/>
                <a:gd name="T69" fmla="*/ 1339 h 1699"/>
                <a:gd name="T70" fmla="*/ 26 w 93"/>
                <a:gd name="T71" fmla="*/ 1272 h 1699"/>
                <a:gd name="T72" fmla="*/ 26 w 93"/>
                <a:gd name="T73" fmla="*/ 1214 h 1699"/>
                <a:gd name="T74" fmla="*/ 53 w 93"/>
                <a:gd name="T75" fmla="*/ 1156 h 1699"/>
                <a:gd name="T76" fmla="*/ 66 w 93"/>
                <a:gd name="T77" fmla="*/ 1097 h 1699"/>
                <a:gd name="T78" fmla="*/ 39 w 93"/>
                <a:gd name="T79" fmla="*/ 1039 h 1699"/>
                <a:gd name="T80" fmla="*/ 13 w 93"/>
                <a:gd name="T81" fmla="*/ 981 h 1699"/>
                <a:gd name="T82" fmla="*/ 13 w 93"/>
                <a:gd name="T83" fmla="*/ 923 h 1699"/>
                <a:gd name="T84" fmla="*/ 26 w 93"/>
                <a:gd name="T85" fmla="*/ 865 h 1699"/>
                <a:gd name="T86" fmla="*/ 39 w 93"/>
                <a:gd name="T87" fmla="*/ 807 h 1699"/>
                <a:gd name="T88" fmla="*/ 39 w 93"/>
                <a:gd name="T89" fmla="*/ 749 h 1699"/>
                <a:gd name="T90" fmla="*/ 53 w 93"/>
                <a:gd name="T91" fmla="*/ 691 h 1699"/>
                <a:gd name="T92" fmla="*/ 66 w 93"/>
                <a:gd name="T93" fmla="*/ 633 h 1699"/>
                <a:gd name="T94" fmla="*/ 66 w 93"/>
                <a:gd name="T95" fmla="*/ 575 h 1699"/>
                <a:gd name="T96" fmla="*/ 53 w 93"/>
                <a:gd name="T97" fmla="*/ 517 h 1699"/>
                <a:gd name="T98" fmla="*/ 39 w 93"/>
                <a:gd name="T99" fmla="*/ 459 h 1699"/>
                <a:gd name="T100" fmla="*/ 26 w 93"/>
                <a:gd name="T101" fmla="*/ 392 h 1699"/>
                <a:gd name="T102" fmla="*/ 26 w 93"/>
                <a:gd name="T103" fmla="*/ 334 h 1699"/>
                <a:gd name="T104" fmla="*/ 26 w 93"/>
                <a:gd name="T105" fmla="*/ 276 h 1699"/>
                <a:gd name="T106" fmla="*/ 66 w 93"/>
                <a:gd name="T107" fmla="*/ 218 h 1699"/>
                <a:gd name="T108" fmla="*/ 66 w 93"/>
                <a:gd name="T109" fmla="*/ 160 h 1699"/>
                <a:gd name="T110" fmla="*/ 66 w 93"/>
                <a:gd name="T111" fmla="*/ 102 h 16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3" h="1699">
                  <a:moveTo>
                    <a:pt x="92" y="0"/>
                  </a:moveTo>
                  <a:lnTo>
                    <a:pt x="79" y="73"/>
                  </a:lnTo>
                  <a:lnTo>
                    <a:pt x="79" y="131"/>
                  </a:lnTo>
                  <a:lnTo>
                    <a:pt x="66" y="189"/>
                  </a:lnTo>
                  <a:lnTo>
                    <a:pt x="26" y="247"/>
                  </a:lnTo>
                  <a:lnTo>
                    <a:pt x="26" y="305"/>
                  </a:lnTo>
                  <a:lnTo>
                    <a:pt x="26" y="363"/>
                  </a:lnTo>
                  <a:lnTo>
                    <a:pt x="39" y="421"/>
                  </a:lnTo>
                  <a:lnTo>
                    <a:pt x="53" y="479"/>
                  </a:lnTo>
                  <a:lnTo>
                    <a:pt x="53" y="537"/>
                  </a:lnTo>
                  <a:lnTo>
                    <a:pt x="39" y="610"/>
                  </a:lnTo>
                  <a:lnTo>
                    <a:pt x="39" y="668"/>
                  </a:lnTo>
                  <a:lnTo>
                    <a:pt x="39" y="726"/>
                  </a:lnTo>
                  <a:lnTo>
                    <a:pt x="39" y="784"/>
                  </a:lnTo>
                  <a:lnTo>
                    <a:pt x="13" y="856"/>
                  </a:lnTo>
                  <a:lnTo>
                    <a:pt x="0" y="914"/>
                  </a:lnTo>
                  <a:lnTo>
                    <a:pt x="0" y="972"/>
                  </a:lnTo>
                  <a:lnTo>
                    <a:pt x="26" y="1030"/>
                  </a:lnTo>
                  <a:lnTo>
                    <a:pt x="26" y="1103"/>
                  </a:lnTo>
                  <a:lnTo>
                    <a:pt x="13" y="1176"/>
                  </a:lnTo>
                  <a:lnTo>
                    <a:pt x="13" y="1234"/>
                  </a:lnTo>
                  <a:lnTo>
                    <a:pt x="13" y="1292"/>
                  </a:lnTo>
                  <a:lnTo>
                    <a:pt x="13" y="1350"/>
                  </a:lnTo>
                  <a:lnTo>
                    <a:pt x="0" y="1408"/>
                  </a:lnTo>
                  <a:lnTo>
                    <a:pt x="0" y="1466"/>
                  </a:lnTo>
                  <a:lnTo>
                    <a:pt x="13" y="1524"/>
                  </a:lnTo>
                  <a:lnTo>
                    <a:pt x="53" y="1582"/>
                  </a:lnTo>
                  <a:lnTo>
                    <a:pt x="53" y="1640"/>
                  </a:lnTo>
                  <a:lnTo>
                    <a:pt x="26" y="1698"/>
                  </a:lnTo>
                  <a:lnTo>
                    <a:pt x="53" y="1640"/>
                  </a:lnTo>
                  <a:lnTo>
                    <a:pt x="39" y="1567"/>
                  </a:lnTo>
                  <a:lnTo>
                    <a:pt x="26" y="1509"/>
                  </a:lnTo>
                  <a:lnTo>
                    <a:pt x="26" y="1437"/>
                  </a:lnTo>
                  <a:lnTo>
                    <a:pt x="26" y="1379"/>
                  </a:lnTo>
                  <a:lnTo>
                    <a:pt x="26" y="1321"/>
                  </a:lnTo>
                  <a:lnTo>
                    <a:pt x="26" y="1263"/>
                  </a:lnTo>
                  <a:lnTo>
                    <a:pt x="26" y="1205"/>
                  </a:lnTo>
                  <a:lnTo>
                    <a:pt x="53" y="1147"/>
                  </a:lnTo>
                  <a:lnTo>
                    <a:pt x="66" y="1088"/>
                  </a:lnTo>
                  <a:lnTo>
                    <a:pt x="39" y="1030"/>
                  </a:lnTo>
                  <a:lnTo>
                    <a:pt x="13" y="972"/>
                  </a:lnTo>
                  <a:lnTo>
                    <a:pt x="13" y="914"/>
                  </a:lnTo>
                  <a:lnTo>
                    <a:pt x="26" y="856"/>
                  </a:lnTo>
                  <a:lnTo>
                    <a:pt x="39" y="798"/>
                  </a:lnTo>
                  <a:lnTo>
                    <a:pt x="39" y="740"/>
                  </a:lnTo>
                  <a:lnTo>
                    <a:pt x="53" y="682"/>
                  </a:lnTo>
                  <a:lnTo>
                    <a:pt x="66" y="624"/>
                  </a:lnTo>
                  <a:lnTo>
                    <a:pt x="66" y="566"/>
                  </a:lnTo>
                  <a:lnTo>
                    <a:pt x="53" y="508"/>
                  </a:lnTo>
                  <a:lnTo>
                    <a:pt x="39" y="450"/>
                  </a:lnTo>
                  <a:lnTo>
                    <a:pt x="26" y="392"/>
                  </a:lnTo>
                  <a:lnTo>
                    <a:pt x="26" y="334"/>
                  </a:lnTo>
                  <a:lnTo>
                    <a:pt x="26" y="276"/>
                  </a:lnTo>
                  <a:lnTo>
                    <a:pt x="66" y="218"/>
                  </a:lnTo>
                  <a:lnTo>
                    <a:pt x="66" y="160"/>
                  </a:lnTo>
                  <a:lnTo>
                    <a:pt x="66" y="102"/>
                  </a:lnTo>
                </a:path>
              </a:pathLst>
            </a:custGeom>
            <a:solidFill>
              <a:srgbClr val="49494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79" name="Freeform 24"/>
            <p:cNvSpPr>
              <a:spLocks/>
            </p:cNvSpPr>
            <p:nvPr/>
          </p:nvSpPr>
          <p:spPr bwMode="auto">
            <a:xfrm>
              <a:off x="1161" y="204"/>
              <a:ext cx="2530" cy="117"/>
            </a:xfrm>
            <a:custGeom>
              <a:avLst/>
              <a:gdLst>
                <a:gd name="T0" fmla="*/ 81 w 2527"/>
                <a:gd name="T1" fmla="*/ 73 h 117"/>
                <a:gd name="T2" fmla="*/ 188 w 2527"/>
                <a:gd name="T3" fmla="*/ 44 h 117"/>
                <a:gd name="T4" fmla="*/ 296 w 2527"/>
                <a:gd name="T5" fmla="*/ 58 h 117"/>
                <a:gd name="T6" fmla="*/ 417 w 2527"/>
                <a:gd name="T7" fmla="*/ 87 h 117"/>
                <a:gd name="T8" fmla="*/ 533 w 2527"/>
                <a:gd name="T9" fmla="*/ 87 h 117"/>
                <a:gd name="T10" fmla="*/ 654 w 2527"/>
                <a:gd name="T11" fmla="*/ 73 h 117"/>
                <a:gd name="T12" fmla="*/ 842 w 2527"/>
                <a:gd name="T13" fmla="*/ 58 h 117"/>
                <a:gd name="T14" fmla="*/ 950 w 2527"/>
                <a:gd name="T15" fmla="*/ 44 h 117"/>
                <a:gd name="T16" fmla="*/ 1070 w 2527"/>
                <a:gd name="T17" fmla="*/ 58 h 117"/>
                <a:gd name="T18" fmla="*/ 1218 w 2527"/>
                <a:gd name="T19" fmla="*/ 58 h 117"/>
                <a:gd name="T20" fmla="*/ 1362 w 2527"/>
                <a:gd name="T21" fmla="*/ 44 h 117"/>
                <a:gd name="T22" fmla="*/ 1469 w 2527"/>
                <a:gd name="T23" fmla="*/ 44 h 117"/>
                <a:gd name="T24" fmla="*/ 1577 w 2527"/>
                <a:gd name="T25" fmla="*/ 0 h 117"/>
                <a:gd name="T26" fmla="*/ 2499 w 2527"/>
                <a:gd name="T27" fmla="*/ 0 h 117"/>
                <a:gd name="T28" fmla="*/ 2499 w 2527"/>
                <a:gd name="T29" fmla="*/ 58 h 117"/>
                <a:gd name="T30" fmla="*/ 2378 w 2527"/>
                <a:gd name="T31" fmla="*/ 58 h 117"/>
                <a:gd name="T32" fmla="*/ 2271 w 2527"/>
                <a:gd name="T33" fmla="*/ 58 h 117"/>
                <a:gd name="T34" fmla="*/ 2150 w 2527"/>
                <a:gd name="T35" fmla="*/ 73 h 117"/>
                <a:gd name="T36" fmla="*/ 2033 w 2527"/>
                <a:gd name="T37" fmla="*/ 87 h 117"/>
                <a:gd name="T38" fmla="*/ 1886 w 2527"/>
                <a:gd name="T39" fmla="*/ 73 h 117"/>
                <a:gd name="T40" fmla="*/ 1778 w 2527"/>
                <a:gd name="T41" fmla="*/ 58 h 117"/>
                <a:gd name="T42" fmla="*/ 1657 w 2527"/>
                <a:gd name="T43" fmla="*/ 58 h 117"/>
                <a:gd name="T44" fmla="*/ 1550 w 2527"/>
                <a:gd name="T45" fmla="*/ 73 h 117"/>
                <a:gd name="T46" fmla="*/ 1442 w 2527"/>
                <a:gd name="T47" fmla="*/ 73 h 117"/>
                <a:gd name="T48" fmla="*/ 1335 w 2527"/>
                <a:gd name="T49" fmla="*/ 58 h 117"/>
                <a:gd name="T50" fmla="*/ 1097 w 2527"/>
                <a:gd name="T51" fmla="*/ 73 h 117"/>
                <a:gd name="T52" fmla="*/ 976 w 2527"/>
                <a:gd name="T53" fmla="*/ 73 h 117"/>
                <a:gd name="T54" fmla="*/ 855 w 2527"/>
                <a:gd name="T55" fmla="*/ 87 h 117"/>
                <a:gd name="T56" fmla="*/ 735 w 2527"/>
                <a:gd name="T57" fmla="*/ 73 h 117"/>
                <a:gd name="T58" fmla="*/ 600 w 2527"/>
                <a:gd name="T59" fmla="*/ 73 h 117"/>
                <a:gd name="T60" fmla="*/ 479 w 2527"/>
                <a:gd name="T61" fmla="*/ 73 h 117"/>
                <a:gd name="T62" fmla="*/ 363 w 2527"/>
                <a:gd name="T63" fmla="*/ 73 h 117"/>
                <a:gd name="T64" fmla="*/ 255 w 2527"/>
                <a:gd name="T65" fmla="*/ 44 h 117"/>
                <a:gd name="T66" fmla="*/ 148 w 2527"/>
                <a:gd name="T67" fmla="*/ 73 h 117"/>
                <a:gd name="T68" fmla="*/ 0 w 2527"/>
                <a:gd name="T69" fmla="*/ 116 h 11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27" h="117">
                  <a:moveTo>
                    <a:pt x="0" y="116"/>
                  </a:moveTo>
                  <a:lnTo>
                    <a:pt x="81" y="73"/>
                  </a:lnTo>
                  <a:lnTo>
                    <a:pt x="134" y="58"/>
                  </a:lnTo>
                  <a:lnTo>
                    <a:pt x="188" y="44"/>
                  </a:lnTo>
                  <a:lnTo>
                    <a:pt x="242" y="44"/>
                  </a:lnTo>
                  <a:lnTo>
                    <a:pt x="296" y="58"/>
                  </a:lnTo>
                  <a:lnTo>
                    <a:pt x="363" y="87"/>
                  </a:lnTo>
                  <a:lnTo>
                    <a:pt x="417" y="87"/>
                  </a:lnTo>
                  <a:lnTo>
                    <a:pt x="470" y="87"/>
                  </a:lnTo>
                  <a:lnTo>
                    <a:pt x="524" y="87"/>
                  </a:lnTo>
                  <a:lnTo>
                    <a:pt x="591" y="87"/>
                  </a:lnTo>
                  <a:lnTo>
                    <a:pt x="645" y="73"/>
                  </a:lnTo>
                  <a:lnTo>
                    <a:pt x="752" y="58"/>
                  </a:lnTo>
                  <a:lnTo>
                    <a:pt x="833" y="58"/>
                  </a:lnTo>
                  <a:lnTo>
                    <a:pt x="887" y="44"/>
                  </a:lnTo>
                  <a:lnTo>
                    <a:pt x="941" y="44"/>
                  </a:lnTo>
                  <a:lnTo>
                    <a:pt x="1008" y="58"/>
                  </a:lnTo>
                  <a:lnTo>
                    <a:pt x="1061" y="58"/>
                  </a:lnTo>
                  <a:lnTo>
                    <a:pt x="1115" y="58"/>
                  </a:lnTo>
                  <a:lnTo>
                    <a:pt x="1209" y="58"/>
                  </a:lnTo>
                  <a:lnTo>
                    <a:pt x="1276" y="44"/>
                  </a:lnTo>
                  <a:lnTo>
                    <a:pt x="1344" y="44"/>
                  </a:lnTo>
                  <a:lnTo>
                    <a:pt x="1397" y="44"/>
                  </a:lnTo>
                  <a:lnTo>
                    <a:pt x="1451" y="44"/>
                  </a:lnTo>
                  <a:lnTo>
                    <a:pt x="1505" y="29"/>
                  </a:lnTo>
                  <a:lnTo>
                    <a:pt x="1559" y="0"/>
                  </a:lnTo>
                  <a:lnTo>
                    <a:pt x="2472" y="0"/>
                  </a:lnTo>
                  <a:lnTo>
                    <a:pt x="2526" y="29"/>
                  </a:lnTo>
                  <a:lnTo>
                    <a:pt x="2472" y="58"/>
                  </a:lnTo>
                  <a:lnTo>
                    <a:pt x="2419" y="58"/>
                  </a:lnTo>
                  <a:lnTo>
                    <a:pt x="2351" y="58"/>
                  </a:lnTo>
                  <a:lnTo>
                    <a:pt x="2298" y="58"/>
                  </a:lnTo>
                  <a:lnTo>
                    <a:pt x="2244" y="58"/>
                  </a:lnTo>
                  <a:lnTo>
                    <a:pt x="2177" y="102"/>
                  </a:lnTo>
                  <a:lnTo>
                    <a:pt x="2123" y="73"/>
                  </a:lnTo>
                  <a:lnTo>
                    <a:pt x="2069" y="73"/>
                  </a:lnTo>
                  <a:lnTo>
                    <a:pt x="2015" y="87"/>
                  </a:lnTo>
                  <a:lnTo>
                    <a:pt x="1935" y="87"/>
                  </a:lnTo>
                  <a:lnTo>
                    <a:pt x="1868" y="73"/>
                  </a:lnTo>
                  <a:lnTo>
                    <a:pt x="1814" y="58"/>
                  </a:lnTo>
                  <a:lnTo>
                    <a:pt x="1760" y="58"/>
                  </a:lnTo>
                  <a:lnTo>
                    <a:pt x="1706" y="58"/>
                  </a:lnTo>
                  <a:lnTo>
                    <a:pt x="1639" y="58"/>
                  </a:lnTo>
                  <a:lnTo>
                    <a:pt x="1585" y="58"/>
                  </a:lnTo>
                  <a:lnTo>
                    <a:pt x="1532" y="73"/>
                  </a:lnTo>
                  <a:lnTo>
                    <a:pt x="1478" y="73"/>
                  </a:lnTo>
                  <a:lnTo>
                    <a:pt x="1424" y="73"/>
                  </a:lnTo>
                  <a:lnTo>
                    <a:pt x="1370" y="58"/>
                  </a:lnTo>
                  <a:lnTo>
                    <a:pt x="1317" y="58"/>
                  </a:lnTo>
                  <a:lnTo>
                    <a:pt x="1196" y="58"/>
                  </a:lnTo>
                  <a:lnTo>
                    <a:pt x="1088" y="73"/>
                  </a:lnTo>
                  <a:lnTo>
                    <a:pt x="1035" y="73"/>
                  </a:lnTo>
                  <a:lnTo>
                    <a:pt x="967" y="73"/>
                  </a:lnTo>
                  <a:lnTo>
                    <a:pt x="914" y="87"/>
                  </a:lnTo>
                  <a:lnTo>
                    <a:pt x="846" y="87"/>
                  </a:lnTo>
                  <a:lnTo>
                    <a:pt x="779" y="73"/>
                  </a:lnTo>
                  <a:lnTo>
                    <a:pt x="726" y="73"/>
                  </a:lnTo>
                  <a:lnTo>
                    <a:pt x="658" y="73"/>
                  </a:lnTo>
                  <a:lnTo>
                    <a:pt x="591" y="73"/>
                  </a:lnTo>
                  <a:lnTo>
                    <a:pt x="524" y="73"/>
                  </a:lnTo>
                  <a:lnTo>
                    <a:pt x="470" y="73"/>
                  </a:lnTo>
                  <a:lnTo>
                    <a:pt x="417" y="73"/>
                  </a:lnTo>
                  <a:lnTo>
                    <a:pt x="363" y="73"/>
                  </a:lnTo>
                  <a:lnTo>
                    <a:pt x="309" y="44"/>
                  </a:lnTo>
                  <a:lnTo>
                    <a:pt x="255" y="44"/>
                  </a:lnTo>
                  <a:lnTo>
                    <a:pt x="202" y="44"/>
                  </a:lnTo>
                  <a:lnTo>
                    <a:pt x="148" y="73"/>
                  </a:lnTo>
                  <a:lnTo>
                    <a:pt x="94" y="73"/>
                  </a:lnTo>
                  <a:lnTo>
                    <a:pt x="0" y="116"/>
                  </a:lnTo>
                </a:path>
              </a:pathLst>
            </a:custGeom>
            <a:solidFill>
              <a:srgbClr val="B9B9B9"/>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80" name="Freeform 25"/>
            <p:cNvSpPr>
              <a:spLocks/>
            </p:cNvSpPr>
            <p:nvPr/>
          </p:nvSpPr>
          <p:spPr bwMode="auto">
            <a:xfrm>
              <a:off x="3070" y="204"/>
              <a:ext cx="1763" cy="75"/>
            </a:xfrm>
            <a:custGeom>
              <a:avLst/>
              <a:gdLst>
                <a:gd name="T0" fmla="*/ 188 w 1763"/>
                <a:gd name="T1" fmla="*/ 0 h 75"/>
                <a:gd name="T2" fmla="*/ 363 w 1763"/>
                <a:gd name="T3" fmla="*/ 74 h 75"/>
                <a:gd name="T4" fmla="*/ 444 w 1763"/>
                <a:gd name="T5" fmla="*/ 74 h 75"/>
                <a:gd name="T6" fmla="*/ 565 w 1763"/>
                <a:gd name="T7" fmla="*/ 74 h 75"/>
                <a:gd name="T8" fmla="*/ 619 w 1763"/>
                <a:gd name="T9" fmla="*/ 74 h 75"/>
                <a:gd name="T10" fmla="*/ 699 w 1763"/>
                <a:gd name="T11" fmla="*/ 59 h 75"/>
                <a:gd name="T12" fmla="*/ 753 w 1763"/>
                <a:gd name="T13" fmla="*/ 59 h 75"/>
                <a:gd name="T14" fmla="*/ 807 w 1763"/>
                <a:gd name="T15" fmla="*/ 44 h 75"/>
                <a:gd name="T16" fmla="*/ 874 w 1763"/>
                <a:gd name="T17" fmla="*/ 44 h 75"/>
                <a:gd name="T18" fmla="*/ 928 w 1763"/>
                <a:gd name="T19" fmla="*/ 44 h 75"/>
                <a:gd name="T20" fmla="*/ 995 w 1763"/>
                <a:gd name="T21" fmla="*/ 74 h 75"/>
                <a:gd name="T22" fmla="*/ 1103 w 1763"/>
                <a:gd name="T23" fmla="*/ 74 h 75"/>
                <a:gd name="T24" fmla="*/ 1157 w 1763"/>
                <a:gd name="T25" fmla="*/ 74 h 75"/>
                <a:gd name="T26" fmla="*/ 1211 w 1763"/>
                <a:gd name="T27" fmla="*/ 74 h 75"/>
                <a:gd name="T28" fmla="*/ 1332 w 1763"/>
                <a:gd name="T29" fmla="*/ 74 h 75"/>
                <a:gd name="T30" fmla="*/ 1399 w 1763"/>
                <a:gd name="T31" fmla="*/ 59 h 75"/>
                <a:gd name="T32" fmla="*/ 1453 w 1763"/>
                <a:gd name="T33" fmla="*/ 44 h 75"/>
                <a:gd name="T34" fmla="*/ 1506 w 1763"/>
                <a:gd name="T35" fmla="*/ 44 h 75"/>
                <a:gd name="T36" fmla="*/ 1560 w 1763"/>
                <a:gd name="T37" fmla="*/ 30 h 75"/>
                <a:gd name="T38" fmla="*/ 1654 w 1763"/>
                <a:gd name="T39" fmla="*/ 30 h 75"/>
                <a:gd name="T40" fmla="*/ 1708 w 1763"/>
                <a:gd name="T41" fmla="*/ 30 h 75"/>
                <a:gd name="T42" fmla="*/ 1762 w 1763"/>
                <a:gd name="T43" fmla="*/ 30 h 75"/>
                <a:gd name="T44" fmla="*/ 1708 w 1763"/>
                <a:gd name="T45" fmla="*/ 30 h 75"/>
                <a:gd name="T46" fmla="*/ 1654 w 1763"/>
                <a:gd name="T47" fmla="*/ 44 h 75"/>
                <a:gd name="T48" fmla="*/ 1601 w 1763"/>
                <a:gd name="T49" fmla="*/ 74 h 75"/>
                <a:gd name="T50" fmla="*/ 1547 w 1763"/>
                <a:gd name="T51" fmla="*/ 74 h 75"/>
                <a:gd name="T52" fmla="*/ 1493 w 1763"/>
                <a:gd name="T53" fmla="*/ 74 h 75"/>
                <a:gd name="T54" fmla="*/ 1426 w 1763"/>
                <a:gd name="T55" fmla="*/ 59 h 75"/>
                <a:gd name="T56" fmla="*/ 1372 w 1763"/>
                <a:gd name="T57" fmla="*/ 59 h 75"/>
                <a:gd name="T58" fmla="*/ 1251 w 1763"/>
                <a:gd name="T59" fmla="*/ 59 h 75"/>
                <a:gd name="T60" fmla="*/ 1184 w 1763"/>
                <a:gd name="T61" fmla="*/ 59 h 75"/>
                <a:gd name="T62" fmla="*/ 1116 w 1763"/>
                <a:gd name="T63" fmla="*/ 59 h 75"/>
                <a:gd name="T64" fmla="*/ 1009 w 1763"/>
                <a:gd name="T65" fmla="*/ 59 h 75"/>
                <a:gd name="T66" fmla="*/ 955 w 1763"/>
                <a:gd name="T67" fmla="*/ 59 h 75"/>
                <a:gd name="T68" fmla="*/ 888 w 1763"/>
                <a:gd name="T69" fmla="*/ 59 h 75"/>
                <a:gd name="T70" fmla="*/ 820 w 1763"/>
                <a:gd name="T71" fmla="*/ 74 h 75"/>
                <a:gd name="T72" fmla="*/ 767 w 1763"/>
                <a:gd name="T73" fmla="*/ 74 h 75"/>
                <a:gd name="T74" fmla="*/ 699 w 1763"/>
                <a:gd name="T75" fmla="*/ 59 h 75"/>
                <a:gd name="T76" fmla="*/ 646 w 1763"/>
                <a:gd name="T77" fmla="*/ 44 h 75"/>
                <a:gd name="T78" fmla="*/ 592 w 1763"/>
                <a:gd name="T79" fmla="*/ 44 h 75"/>
                <a:gd name="T80" fmla="*/ 538 w 1763"/>
                <a:gd name="T81" fmla="*/ 44 h 75"/>
                <a:gd name="T82" fmla="*/ 484 w 1763"/>
                <a:gd name="T83" fmla="*/ 59 h 75"/>
                <a:gd name="T84" fmla="*/ 430 w 1763"/>
                <a:gd name="T85" fmla="*/ 59 h 75"/>
                <a:gd name="T86" fmla="*/ 377 w 1763"/>
                <a:gd name="T87" fmla="*/ 30 h 75"/>
                <a:gd name="T88" fmla="*/ 323 w 1763"/>
                <a:gd name="T89" fmla="*/ 15 h 75"/>
                <a:gd name="T90" fmla="*/ 269 w 1763"/>
                <a:gd name="T91" fmla="*/ 15 h 75"/>
                <a:gd name="T92" fmla="*/ 215 w 1763"/>
                <a:gd name="T93" fmla="*/ 15 h 75"/>
                <a:gd name="T94" fmla="*/ 161 w 1763"/>
                <a:gd name="T95" fmla="*/ 15 h 75"/>
                <a:gd name="T96" fmla="*/ 108 w 1763"/>
                <a:gd name="T97" fmla="*/ 30 h 75"/>
                <a:gd name="T98" fmla="*/ 54 w 1763"/>
                <a:gd name="T99" fmla="*/ 44 h 75"/>
                <a:gd name="T100" fmla="*/ 0 w 1763"/>
                <a:gd name="T101" fmla="*/ 59 h 75"/>
                <a:gd name="T102" fmla="*/ 54 w 1763"/>
                <a:gd name="T103" fmla="*/ 59 h 75"/>
                <a:gd name="T104" fmla="*/ 108 w 1763"/>
                <a:gd name="T105" fmla="*/ 30 h 75"/>
                <a:gd name="T106" fmla="*/ 161 w 1763"/>
                <a:gd name="T107" fmla="*/ 30 h 75"/>
                <a:gd name="T108" fmla="*/ 188 w 1763"/>
                <a:gd name="T109" fmla="*/ 0 h 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63" h="75">
                  <a:moveTo>
                    <a:pt x="188" y="0"/>
                  </a:moveTo>
                  <a:lnTo>
                    <a:pt x="363" y="74"/>
                  </a:lnTo>
                  <a:lnTo>
                    <a:pt x="444" y="74"/>
                  </a:lnTo>
                  <a:lnTo>
                    <a:pt x="565" y="74"/>
                  </a:lnTo>
                  <a:lnTo>
                    <a:pt x="619" y="74"/>
                  </a:lnTo>
                  <a:lnTo>
                    <a:pt x="699" y="59"/>
                  </a:lnTo>
                  <a:lnTo>
                    <a:pt x="753" y="59"/>
                  </a:lnTo>
                  <a:lnTo>
                    <a:pt x="807" y="44"/>
                  </a:lnTo>
                  <a:lnTo>
                    <a:pt x="874" y="44"/>
                  </a:lnTo>
                  <a:lnTo>
                    <a:pt x="928" y="44"/>
                  </a:lnTo>
                  <a:lnTo>
                    <a:pt x="995" y="74"/>
                  </a:lnTo>
                  <a:lnTo>
                    <a:pt x="1103" y="74"/>
                  </a:lnTo>
                  <a:lnTo>
                    <a:pt x="1157" y="74"/>
                  </a:lnTo>
                  <a:lnTo>
                    <a:pt x="1211" y="74"/>
                  </a:lnTo>
                  <a:lnTo>
                    <a:pt x="1332" y="74"/>
                  </a:lnTo>
                  <a:lnTo>
                    <a:pt x="1399" y="59"/>
                  </a:lnTo>
                  <a:lnTo>
                    <a:pt x="1453" y="44"/>
                  </a:lnTo>
                  <a:lnTo>
                    <a:pt x="1506" y="44"/>
                  </a:lnTo>
                  <a:lnTo>
                    <a:pt x="1560" y="30"/>
                  </a:lnTo>
                  <a:lnTo>
                    <a:pt x="1654" y="30"/>
                  </a:lnTo>
                  <a:lnTo>
                    <a:pt x="1708" y="30"/>
                  </a:lnTo>
                  <a:lnTo>
                    <a:pt x="1762" y="30"/>
                  </a:lnTo>
                  <a:lnTo>
                    <a:pt x="1708" y="30"/>
                  </a:lnTo>
                  <a:lnTo>
                    <a:pt x="1654" y="44"/>
                  </a:lnTo>
                  <a:lnTo>
                    <a:pt x="1601" y="74"/>
                  </a:lnTo>
                  <a:lnTo>
                    <a:pt x="1547" y="74"/>
                  </a:lnTo>
                  <a:lnTo>
                    <a:pt x="1493" y="74"/>
                  </a:lnTo>
                  <a:lnTo>
                    <a:pt x="1426" y="59"/>
                  </a:lnTo>
                  <a:lnTo>
                    <a:pt x="1372" y="59"/>
                  </a:lnTo>
                  <a:lnTo>
                    <a:pt x="1251" y="59"/>
                  </a:lnTo>
                  <a:lnTo>
                    <a:pt x="1184" y="59"/>
                  </a:lnTo>
                  <a:lnTo>
                    <a:pt x="1116" y="59"/>
                  </a:lnTo>
                  <a:lnTo>
                    <a:pt x="1009" y="59"/>
                  </a:lnTo>
                  <a:lnTo>
                    <a:pt x="955" y="59"/>
                  </a:lnTo>
                  <a:lnTo>
                    <a:pt x="888" y="59"/>
                  </a:lnTo>
                  <a:lnTo>
                    <a:pt x="820" y="74"/>
                  </a:lnTo>
                  <a:lnTo>
                    <a:pt x="767" y="74"/>
                  </a:lnTo>
                  <a:lnTo>
                    <a:pt x="699" y="59"/>
                  </a:lnTo>
                  <a:lnTo>
                    <a:pt x="646" y="44"/>
                  </a:lnTo>
                  <a:lnTo>
                    <a:pt x="592" y="44"/>
                  </a:lnTo>
                  <a:lnTo>
                    <a:pt x="538" y="44"/>
                  </a:lnTo>
                  <a:lnTo>
                    <a:pt x="484" y="59"/>
                  </a:lnTo>
                  <a:lnTo>
                    <a:pt x="430" y="59"/>
                  </a:lnTo>
                  <a:lnTo>
                    <a:pt x="377" y="30"/>
                  </a:lnTo>
                  <a:lnTo>
                    <a:pt x="323" y="15"/>
                  </a:lnTo>
                  <a:lnTo>
                    <a:pt x="269" y="15"/>
                  </a:lnTo>
                  <a:lnTo>
                    <a:pt x="215" y="15"/>
                  </a:lnTo>
                  <a:lnTo>
                    <a:pt x="161" y="15"/>
                  </a:lnTo>
                  <a:lnTo>
                    <a:pt x="108" y="30"/>
                  </a:lnTo>
                  <a:lnTo>
                    <a:pt x="54" y="44"/>
                  </a:lnTo>
                  <a:lnTo>
                    <a:pt x="0" y="59"/>
                  </a:lnTo>
                  <a:lnTo>
                    <a:pt x="54" y="59"/>
                  </a:lnTo>
                  <a:lnTo>
                    <a:pt x="108" y="30"/>
                  </a:lnTo>
                  <a:lnTo>
                    <a:pt x="161" y="30"/>
                  </a:lnTo>
                  <a:lnTo>
                    <a:pt x="188" y="0"/>
                  </a:lnTo>
                </a:path>
              </a:pathLst>
            </a:custGeom>
            <a:solidFill>
              <a:srgbClr val="6D6D6D"/>
            </a:solidFill>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grpSp>
      <p:grpSp>
        <p:nvGrpSpPr>
          <p:cNvPr id="2052" name="Group 30"/>
          <p:cNvGrpSpPr>
            <a:grpSpLocks/>
          </p:cNvGrpSpPr>
          <p:nvPr/>
        </p:nvGrpSpPr>
        <p:grpSpPr bwMode="auto">
          <a:xfrm>
            <a:off x="0" y="0"/>
            <a:ext cx="1981200" cy="1958975"/>
            <a:chOff x="0" y="0"/>
            <a:chExt cx="1246" cy="1232"/>
          </a:xfrm>
        </p:grpSpPr>
        <p:sp>
          <p:nvSpPr>
            <p:cNvPr id="2055" name="Rectangle 27"/>
            <p:cNvSpPr>
              <a:spLocks noChangeArrowheads="1"/>
            </p:cNvSpPr>
            <p:nvPr/>
          </p:nvSpPr>
          <p:spPr bwMode="auto">
            <a:xfrm>
              <a:off x="0" y="0"/>
              <a:ext cx="1246" cy="1232"/>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2056" name="Rectangle 28"/>
            <p:cNvSpPr>
              <a:spLocks noChangeArrowheads="1"/>
            </p:cNvSpPr>
            <p:nvPr/>
          </p:nvSpPr>
          <p:spPr bwMode="auto">
            <a:xfrm>
              <a:off x="246" y="202"/>
              <a:ext cx="1000" cy="1030"/>
            </a:xfrm>
            <a:prstGeom prst="rect">
              <a:avLst/>
            </a:prstGeom>
            <a:solidFill>
              <a:srgbClr val="474747"/>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2057" name="Rectangle 29"/>
            <p:cNvSpPr>
              <a:spLocks noChangeArrowheads="1"/>
            </p:cNvSpPr>
            <p:nvPr/>
          </p:nvSpPr>
          <p:spPr bwMode="auto">
            <a:xfrm>
              <a:off x="0" y="0"/>
              <a:ext cx="1172" cy="1165"/>
            </a:xfrm>
            <a:prstGeom prst="rect">
              <a:avLst/>
            </a:prstGeom>
            <a:gradFill rotWithShape="0">
              <a:gsLst>
                <a:gs pos="0">
                  <a:srgbClr val="790015"/>
                </a:gs>
                <a:gs pos="100000">
                  <a:srgbClr val="610011"/>
                </a:gs>
              </a:gsLst>
              <a:lin ang="540000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grpSp>
      <p:sp>
        <p:nvSpPr>
          <p:cNvPr id="1062" name="Text Box 38"/>
          <p:cNvSpPr txBox="1">
            <a:spLocks noChangeArrowheads="1"/>
          </p:cNvSpPr>
          <p:nvPr/>
        </p:nvSpPr>
        <p:spPr bwMode="auto">
          <a:xfrm>
            <a:off x="449263" y="6537325"/>
            <a:ext cx="976312" cy="244475"/>
          </a:xfrm>
          <a:prstGeom prst="rect">
            <a:avLst/>
          </a:prstGeom>
          <a:noFill/>
          <a:ln w="12700">
            <a:noFill/>
            <a:miter lim="800000"/>
            <a:headEnd/>
            <a:tailEnd/>
          </a:ln>
          <a:effectLst/>
        </p:spPr>
        <p:txBody>
          <a:bodyPr wrap="none" anchor="ct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900">
                <a:solidFill>
                  <a:srgbClr val="FFFFFF"/>
                </a:solidFill>
                <a:latin typeface="Arial" charset="0"/>
              </a:rPr>
              <a:t>© </a:t>
            </a:r>
            <a:r>
              <a:rPr lang="en-US" sz="1000">
                <a:solidFill>
                  <a:srgbClr val="FFFFFF"/>
                </a:solidFill>
                <a:latin typeface="Arial" charset="0"/>
              </a:rPr>
              <a:t>2006</a:t>
            </a:r>
            <a:r>
              <a:rPr lang="en-US" sz="900">
                <a:solidFill>
                  <a:srgbClr val="FFFFFF"/>
                </a:solidFill>
                <a:latin typeface="Arial" charset="0"/>
              </a:rPr>
              <a:t> TBBMI</a:t>
            </a:r>
          </a:p>
        </p:txBody>
      </p:sp>
      <p:sp>
        <p:nvSpPr>
          <p:cNvPr id="1063" name="Rectangle 39"/>
          <p:cNvSpPr>
            <a:spLocks noChangeArrowheads="1"/>
          </p:cNvSpPr>
          <p:nvPr/>
        </p:nvSpPr>
        <p:spPr bwMode="auto">
          <a:xfrm>
            <a:off x="7526338" y="6510338"/>
            <a:ext cx="801687"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Comic Sans MS" charset="0"/>
              </a:rPr>
              <a:t>9.65.03f.</a:t>
            </a:r>
          </a:p>
        </p:txBody>
      </p:sp>
    </p:spTree>
  </p:cSld>
  <p:clrMap bg1="dk2" tx1="lt1" bg2="dk1" tx2="lt2" accent1="accent1" accent2="accent2" accent3="accent3" accent4="accent4" accent5="accent5" accent6="accent6" hlink="hlink" folHlink="folHlink"/>
  <p:sldLayoutIdLst>
    <p:sldLayoutId id="2147483690" r:id="rId1"/>
  </p:sldLayoutIdLst>
  <p:transition>
    <p:fade/>
  </p:transition>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ea typeface="ＭＳ Ｐゴシック" pitchFamily="-111" charset="-128"/>
          <a:cs typeface="ＭＳ Ｐゴシック" pitchFamily="-111" charset="-128"/>
        </a:defRPr>
      </a:lvl5pPr>
      <a:lvl6pPr marL="4572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6pPr>
      <a:lvl7pPr marL="9144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7pPr>
      <a:lvl8pPr marL="13716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8pPr>
      <a:lvl9pPr marL="1828800"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pitchFamily="-108" charset="0"/>
        </a:defRPr>
      </a:lvl9pPr>
    </p:titleStyle>
    <p:bodyStyle>
      <a:lvl1pPr marL="342900" indent="-342900" algn="l" rtl="0" eaLnBrk="0" fontAlgn="base" hangingPunct="0">
        <a:spcBef>
          <a:spcPct val="20000"/>
        </a:spcBef>
        <a:spcAft>
          <a:spcPct val="0"/>
        </a:spcAft>
        <a:buClr>
          <a:schemeClr val="accent2"/>
        </a:buClr>
        <a:buSzPct val="75000"/>
        <a:buFont typeface="Monotype Sorts" charset="0"/>
        <a:buChar char=""/>
        <a:defRPr sz="3200">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effectLst>
            <a:outerShdw blurRad="38100" dist="38100" dir="2700000" algn="tl">
              <a:srgbClr val="000000"/>
            </a:outerShdw>
          </a:effectLst>
          <a:latin typeface="+mn-lt"/>
          <a:ea typeface="ＭＳ Ｐゴシック" pitchFamily="-108"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effectLst>
            <a:outerShdw blurRad="38100" dist="38100" dir="2700000" algn="tl">
              <a:srgbClr val="000000"/>
            </a:outerShdw>
          </a:effectLst>
          <a:latin typeface="+mn-lt"/>
          <a:ea typeface="ＭＳ Ｐゴシック" pitchFamily="-108" charset="-128"/>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defTabSz="914400" eaLnBrk="1" hangingPunct="1">
              <a:defRPr sz="1400">
                <a:solidFill>
                  <a:srgbClr val="000000"/>
                </a:solidFill>
                <a:ea typeface="ＭＳ Ｐゴシック" charset="-128"/>
                <a:cs typeface="ＭＳ Ｐゴシック" charset="-128"/>
              </a:defRPr>
            </a:lvl1pPr>
          </a:lstStyle>
          <a:p>
            <a:pPr>
              <a:defRPr/>
            </a:pPr>
            <a:endParaRPr lang="en-US"/>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defTabSz="914400" eaLnBrk="1" hangingPunct="1">
              <a:defRPr sz="1400">
                <a:solidFill>
                  <a:srgbClr val="000000"/>
                </a:solidFill>
                <a:ea typeface="ＭＳ Ｐゴシック" charset="-128"/>
                <a:cs typeface="ＭＳ Ｐゴシック" charset="-128"/>
              </a:defRPr>
            </a:lvl1pPr>
          </a:lstStyle>
          <a:p>
            <a:pPr>
              <a:defRPr/>
            </a:pPr>
            <a:endParaRPr lang="en-US"/>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defTabSz="914400" eaLnBrk="1" hangingPunct="1">
              <a:defRPr sz="1400">
                <a:solidFill>
                  <a:srgbClr val="000000"/>
                </a:solidFill>
              </a:defRPr>
            </a:lvl1pPr>
          </a:lstStyle>
          <a:p>
            <a:pPr>
              <a:defRPr/>
            </a:pPr>
            <a:fld id="{29101664-CDA6-C248-AD56-C3E8344102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555"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203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107" charset="0"/>
                <a:ea typeface="+mn-ea"/>
                <a:cs typeface="+mn-cs"/>
              </a:defRPr>
            </a:lvl1pPr>
          </a:lstStyle>
          <a:p>
            <a:pPr defTabSz="914400">
              <a:defRPr/>
            </a:pPr>
            <a:endParaRPr lang="en-US"/>
          </a:p>
        </p:txBody>
      </p:sp>
      <p:sp>
        <p:nvSpPr>
          <p:cNvPr id="17203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107" charset="0"/>
                <a:ea typeface="+mn-ea"/>
                <a:cs typeface="+mn-cs"/>
              </a:defRPr>
            </a:lvl1pPr>
          </a:lstStyle>
          <a:p>
            <a:pPr defTabSz="914400">
              <a:defRPr/>
            </a:pPr>
            <a:endParaRPr lang="en-US"/>
          </a:p>
        </p:txBody>
      </p:sp>
      <p:sp>
        <p:nvSpPr>
          <p:cNvPr id="17203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defTabSz="914400">
              <a:defRPr/>
            </a:pPr>
            <a:fld id="{02FDED3E-972B-E54C-B910-BC361D109265}" type="slidenum">
              <a:rPr lang="en-US"/>
              <a:pPr defTabSz="914400">
                <a:defRPr/>
              </a:pPr>
              <a:t>‹#›</a:t>
            </a:fld>
            <a:endParaRPr lang="en-US"/>
          </a:p>
        </p:txBody>
      </p:sp>
    </p:spTree>
    <p:extLst>
      <p:ext uri="{BB962C8B-B14F-4D97-AF65-F5344CB8AC3E}">
        <p14:creationId xmlns:p14="http://schemas.microsoft.com/office/powerpoint/2010/main" val="518987824"/>
      </p:ext>
    </p:extLst>
  </p:cSld>
  <p:clrMap bg1="lt1" tx1="dk1" bg2="lt2" tx2="dk2" accent1="accent1" accent2="accent2" accent3="accent3" accent4="accent4" accent5="accent5" accent6="accent6" hlink="hlink" folHlink="folHlink"/>
  <p:sldLayoutIdLst>
    <p:sldLayoutId id="2147483716"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3902075"/>
            <a:ext cx="3400425" cy="2949575"/>
            <a:chOff x="0" y="2458"/>
            <a:chExt cx="2142" cy="1858"/>
          </a:xfrm>
        </p:grpSpPr>
        <p:sp>
          <p:nvSpPr>
            <p:cNvPr id="32973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400">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defTabSz="914400">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400">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400">
                <a:defRPr/>
              </a:pPr>
              <a:endParaRPr lang="en-US" sz="2400">
                <a:solidFill>
                  <a:srgbClr val="FFFFFF"/>
                </a:solidFill>
                <a:latin typeface="Times New Roman" pitchFamily="-112" charset="0"/>
                <a:ea typeface="ＭＳ Ｐゴシック" charset="-128"/>
                <a:cs typeface="ＭＳ Ｐゴシック" charset="-128"/>
              </a:endParaRPr>
            </a:p>
          </p:txBody>
        </p:sp>
        <p:sp>
          <p:nvSpPr>
            <p:cNvPr id="2970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400"/>
              <a:endParaRPr lang="en-US" sz="2400">
                <a:solidFill>
                  <a:srgbClr val="FFFFFF"/>
                </a:solidFill>
                <a:latin typeface="Times New Roman" charset="0"/>
              </a:endParaRPr>
            </a:p>
          </p:txBody>
        </p:sp>
        <p:sp>
          <p:nvSpPr>
            <p:cNvPr id="2970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400"/>
              <a:endParaRPr lang="en-US" sz="2400">
                <a:solidFill>
                  <a:srgbClr val="FFFFFF"/>
                </a:solidFill>
                <a:latin typeface="Times New Roman" charset="0"/>
              </a:endParaRPr>
            </a:p>
          </p:txBody>
        </p:sp>
        <p:sp>
          <p:nvSpPr>
            <p:cNvPr id="2971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400"/>
              <a:endParaRPr lang="en-US" sz="2400">
                <a:solidFill>
                  <a:srgbClr val="FFFFFF"/>
                </a:solidFill>
                <a:latin typeface="Times New Roman" charset="0"/>
              </a:endParaRPr>
            </a:p>
          </p:txBody>
        </p:sp>
      </p:grpSp>
      <p:sp>
        <p:nvSpPr>
          <p:cNvPr id="329738"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329739"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9740"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effectLst>
                  <a:outerShdw blurRad="38100" dist="38100" dir="2700000" algn="tl">
                    <a:srgbClr val="000000"/>
                  </a:outerShdw>
                </a:effectLst>
                <a:latin typeface="Arial" pitchFamily="-112" charset="0"/>
                <a:ea typeface="+mn-ea"/>
                <a:cs typeface="+mn-cs"/>
              </a:defRPr>
            </a:lvl1pPr>
          </a:lstStyle>
          <a:p>
            <a:pPr defTabSz="914400">
              <a:defRPr/>
            </a:pPr>
            <a:endParaRPr lang="en-US"/>
          </a:p>
        </p:txBody>
      </p:sp>
      <p:sp>
        <p:nvSpPr>
          <p:cNvPr id="32974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effectLst>
                  <a:outerShdw blurRad="38100" dist="38100" dir="2700000" algn="tl">
                    <a:srgbClr val="000000"/>
                  </a:outerShdw>
                </a:effectLst>
                <a:latin typeface="Arial" pitchFamily="-112" charset="0"/>
                <a:ea typeface="+mn-ea"/>
                <a:cs typeface="+mn-cs"/>
              </a:defRPr>
            </a:lvl1pPr>
          </a:lstStyle>
          <a:p>
            <a:pPr defTabSz="914400">
              <a:defRPr/>
            </a:pPr>
            <a:endParaRPr lang="en-US"/>
          </a:p>
        </p:txBody>
      </p:sp>
      <p:sp>
        <p:nvSpPr>
          <p:cNvPr id="329742"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effectLst>
                  <a:outerShdw blurRad="38100" dist="38100" dir="2700000" algn="tl">
                    <a:srgbClr val="000000"/>
                  </a:outerShdw>
                </a:effectLst>
                <a:latin typeface="Arial" charset="0"/>
                <a:ea typeface="ＭＳ Ｐゴシック" charset="-128"/>
                <a:cs typeface="ＭＳ Ｐゴシック" charset="-128"/>
              </a:defRPr>
            </a:lvl1pPr>
          </a:lstStyle>
          <a:p>
            <a:pPr defTabSz="914400">
              <a:defRPr/>
            </a:pPr>
            <a:fld id="{61F442D0-A11F-2640-8129-5D1BEF7A3C1E}" type="slidenum">
              <a:rPr lang="en-US"/>
              <a:pPr defTabSz="914400">
                <a:defRPr/>
              </a:pPr>
              <a:t>‹#›</a:t>
            </a:fld>
            <a:endParaRPr lang="en-US"/>
          </a:p>
        </p:txBody>
      </p:sp>
    </p:spTree>
    <p:extLst>
      <p:ext uri="{BB962C8B-B14F-4D97-AF65-F5344CB8AC3E}">
        <p14:creationId xmlns:p14="http://schemas.microsoft.com/office/powerpoint/2010/main" val="579613824"/>
      </p:ext>
    </p:extLst>
  </p:cSld>
  <p:clrMap bg1="dk2" tx1="lt1" bg2="dk1"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9pPr>
    </p:titleStyle>
    <p:bodyStyle>
      <a:lvl1pPr marL="342900" indent="-342900"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00000"/>
            </a:outerShdw>
          </a:effectLst>
          <a:latin typeface="+mn-lt"/>
          <a:ea typeface="ＭＳ Ｐゴシック" pitchFamily="-111" charset="-128"/>
        </a:defRPr>
      </a:lvl2pPr>
      <a:lvl3pPr marL="1143000" indent="-228600"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00000"/>
            </a:outerShdw>
          </a:effectLst>
          <a:latin typeface="+mn-lt"/>
          <a:ea typeface="ＭＳ Ｐゴシック" charset="0"/>
          <a:cs typeface="Geneva" charset="0"/>
        </a:defRPr>
      </a:lvl3pPr>
      <a:lvl4pPr marL="1600200" indent="-228600"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00000"/>
            </a:outerShdw>
          </a:effectLst>
          <a:latin typeface="+mn-lt"/>
          <a:ea typeface="Geneva" charset="-128"/>
          <a:cs typeface="Geneva" charset="0"/>
        </a:defRPr>
      </a:lvl4pPr>
      <a:lvl5pPr marL="2057400" indent="-228600"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00000"/>
            </a:outerShdw>
          </a:effectLst>
          <a:latin typeface="+mn-lt"/>
          <a:ea typeface="Geneva" charset="-128"/>
          <a:cs typeface="Geneva" charset="0"/>
        </a:defRPr>
      </a:lvl5pPr>
      <a:lvl6pPr marL="2514600" indent="-228600"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6pPr>
      <a:lvl7pPr marL="2971800" indent="-228600"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7pPr>
      <a:lvl8pPr marL="3429000" indent="-228600"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8pPr>
      <a:lvl9pPr marL="3886200" indent="-228600"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5588" cy="6845300"/>
            <a:chOff x="0" y="0"/>
            <a:chExt cx="5761" cy="4312"/>
          </a:xfrm>
        </p:grpSpPr>
        <p:sp>
          <p:nvSpPr>
            <p:cNvPr id="1029" name="Rectangle 3"/>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p>
              <a:pPr eaLnBrk="1" hangingPunct="1"/>
              <a:endParaRPr lang="en-US" sz="2400">
                <a:solidFill>
                  <a:srgbClr val="FFFFFF"/>
                </a:solidFill>
                <a:latin typeface="Times New Roman" charset="0"/>
              </a:endParaRPr>
            </a:p>
          </p:txBody>
        </p:sp>
        <p:sp useBgFill="1">
          <p:nvSpPr>
            <p:cNvPr id="1030" name="Freeform 4"/>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Lst>
          </p:spPr>
          <p:txBody>
            <a:bodyPr/>
            <a:lstStyle/>
            <a:p>
              <a:endParaRPr lang="en-US"/>
            </a:p>
          </p:txBody>
        </p:sp>
      </p:grpSp>
      <p:sp>
        <p:nvSpPr>
          <p:cNvPr id="1027" name="Rectangle 5"/>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028"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1885414"/>
      </p:ext>
    </p:extLst>
  </p:cSld>
  <p:clrMap bg1="dk2" tx1="lt1" bg2="dk1" tx2="lt2" accent1="accent1" accent2="accent2" accent3="accent3" accent4="accent4" accent5="accent5" accent6="accent6" hlink="hlink" folHlink="folHlink"/>
  <p:sldLayoutIdLst>
    <p:sldLayoutId id="2147483732" r:id="rId1"/>
    <p:sldLayoutId id="2147483733" r:id="rId2"/>
  </p:sldLayoutIdLst>
  <p:txStyles>
    <p:titleStyle>
      <a:lvl1pPr algn="ctr" rtl="0" eaLnBrk="0" fontAlgn="base" hangingPunct="0">
        <a:spcBef>
          <a:spcPct val="0"/>
        </a:spcBef>
        <a:spcAft>
          <a:spcPct val="0"/>
        </a:spcAft>
        <a:defRPr sz="4400">
          <a:solidFill>
            <a:schemeClr val="tx2"/>
          </a:solidFill>
          <a:latin typeface="+mj-lt"/>
          <a:ea typeface="ＭＳ Ｐゴシック" pitchFamily="24" charset="-128"/>
          <a:cs typeface="ＭＳ Ｐゴシック" pitchFamily="24"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5pPr>
      <a:lvl6pPr marL="457200" algn="ctr" rtl="0" eaLnBrk="0" fontAlgn="base" hangingPunct="0">
        <a:spcBef>
          <a:spcPct val="0"/>
        </a:spcBef>
        <a:spcAft>
          <a:spcPct val="0"/>
        </a:spcAft>
        <a:defRPr sz="4400">
          <a:solidFill>
            <a:schemeClr val="tx2"/>
          </a:solidFill>
          <a:latin typeface="Arial" pitchFamily="-112" charset="0"/>
        </a:defRPr>
      </a:lvl6pPr>
      <a:lvl7pPr marL="914400" algn="ctr" rtl="0" eaLnBrk="0" fontAlgn="base" hangingPunct="0">
        <a:spcBef>
          <a:spcPct val="0"/>
        </a:spcBef>
        <a:spcAft>
          <a:spcPct val="0"/>
        </a:spcAft>
        <a:defRPr sz="4400">
          <a:solidFill>
            <a:schemeClr val="tx2"/>
          </a:solidFill>
          <a:latin typeface="Arial" pitchFamily="-112" charset="0"/>
        </a:defRPr>
      </a:lvl7pPr>
      <a:lvl8pPr marL="1371600" algn="ctr" rtl="0" eaLnBrk="0" fontAlgn="base" hangingPunct="0">
        <a:spcBef>
          <a:spcPct val="0"/>
        </a:spcBef>
        <a:spcAft>
          <a:spcPct val="0"/>
        </a:spcAft>
        <a:defRPr sz="4400">
          <a:solidFill>
            <a:schemeClr val="tx2"/>
          </a:solidFill>
          <a:latin typeface="Arial" pitchFamily="-112" charset="0"/>
        </a:defRPr>
      </a:lvl8pPr>
      <a:lvl9pPr marL="1828800" algn="ctr" rtl="0" eaLnBrk="0" fontAlgn="base" hangingPunct="0">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n"/>
        <a:defRPr sz="3200">
          <a:solidFill>
            <a:schemeClr val="tx1"/>
          </a:solidFill>
          <a:latin typeface="+mn-lt"/>
          <a:ea typeface="ＭＳ Ｐゴシック" pitchFamily="24" charset="-128"/>
          <a:cs typeface="ＭＳ Ｐゴシック" pitchFamily="24"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charset="-128"/>
          <a:cs typeface="Geneva" charset="0"/>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4"/>
          <p:cNvGrpSpPr>
            <a:grpSpLocks/>
          </p:cNvGrpSpPr>
          <p:nvPr/>
        </p:nvGrpSpPr>
        <p:grpSpPr bwMode="auto">
          <a:xfrm>
            <a:off x="0" y="0"/>
            <a:ext cx="9145588" cy="6845300"/>
            <a:chOff x="0" y="0"/>
            <a:chExt cx="5761" cy="4312"/>
          </a:xfrm>
        </p:grpSpPr>
        <p:sp>
          <p:nvSpPr>
            <p:cNvPr id="1029" name="Rectangle 2"/>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endParaRPr lang="en-US" altLang="en-US"/>
            </a:p>
          </p:txBody>
        </p:sp>
        <p:sp useBgFill="1">
          <p:nvSpPr>
            <p:cNvPr id="1030" name="Freeform 3"/>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Lst>
          </p:spPr>
          <p:txBody>
            <a:bodyPr/>
            <a:lstStyle/>
            <a:p>
              <a:endParaRPr lang="en-GB"/>
            </a:p>
          </p:txBody>
        </p:sp>
      </p:grpSp>
      <p:sp>
        <p:nvSpPr>
          <p:cNvPr id="1027" name="Rectangle 5"/>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8"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666039803"/>
      </p:ext>
    </p:extLst>
  </p:cSld>
  <p:clrMap bg1="dk2" tx1="lt1" bg2="dk1"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eaLnBrk="0" fontAlgn="base" hangingPunct="0">
        <a:spcBef>
          <a:spcPct val="0"/>
        </a:spcBef>
        <a:spcAft>
          <a:spcPct val="0"/>
        </a:spcAft>
        <a:defRPr sz="4400">
          <a:solidFill>
            <a:schemeClr val="tx2"/>
          </a:solidFill>
          <a:latin typeface="Arial" pitchFamily="-112" charset="0"/>
        </a:defRPr>
      </a:lvl6pPr>
      <a:lvl7pPr marL="914400" algn="ctr" rtl="0" eaLnBrk="0" fontAlgn="base" hangingPunct="0">
        <a:spcBef>
          <a:spcPct val="0"/>
        </a:spcBef>
        <a:spcAft>
          <a:spcPct val="0"/>
        </a:spcAft>
        <a:defRPr sz="4400">
          <a:solidFill>
            <a:schemeClr val="tx2"/>
          </a:solidFill>
          <a:latin typeface="Arial" pitchFamily="-112" charset="0"/>
        </a:defRPr>
      </a:lvl7pPr>
      <a:lvl8pPr marL="1371600" algn="ctr" rtl="0" eaLnBrk="0" fontAlgn="base" hangingPunct="0">
        <a:spcBef>
          <a:spcPct val="0"/>
        </a:spcBef>
        <a:spcAft>
          <a:spcPct val="0"/>
        </a:spcAft>
        <a:defRPr sz="4400">
          <a:solidFill>
            <a:schemeClr val="tx2"/>
          </a:solidFill>
          <a:latin typeface="Arial" pitchFamily="-112" charset="0"/>
        </a:defRPr>
      </a:lvl8pPr>
      <a:lvl9pPr marL="1828800" algn="ctr" rtl="0" eaLnBrk="0" fontAlgn="base" hangingPunct="0">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2"/>
        <a:buChar char="n"/>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6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endParaRPr lang="en-US" altLang="en-US"/>
          </a:p>
        </p:txBody>
      </p:sp>
      <p:sp>
        <p:nvSpPr>
          <p:cNvPr id="136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endParaRPr lang="en-US" altLang="en-US"/>
          </a:p>
        </p:txBody>
      </p:sp>
      <p:sp>
        <p:nvSpPr>
          <p:cNvPr id="136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charset="0"/>
              </a:defRPr>
            </a:lvl1pPr>
          </a:lstStyle>
          <a:p>
            <a:fld id="{0C693C70-BE59-4F7D-A9BB-7A3792377FFD}" type="slidenum">
              <a:rPr lang="en-US" altLang="en-US"/>
              <a:pPr/>
              <a:t>‹#›</a:t>
            </a:fld>
            <a:endParaRPr lang="en-US" altLang="en-US"/>
          </a:p>
        </p:txBody>
      </p:sp>
    </p:spTree>
    <p:extLst>
      <p:ext uri="{BB962C8B-B14F-4D97-AF65-F5344CB8AC3E}">
        <p14:creationId xmlns:p14="http://schemas.microsoft.com/office/powerpoint/2010/main" val="1786648402"/>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pitchFamily="-112" charset="0"/>
        </a:defRPr>
      </a:lvl6pPr>
      <a:lvl7pPr marL="914400" algn="ctr" rtl="0" fontAlgn="base">
        <a:spcBef>
          <a:spcPct val="0"/>
        </a:spcBef>
        <a:spcAft>
          <a:spcPct val="0"/>
        </a:spcAft>
        <a:defRPr sz="4400">
          <a:solidFill>
            <a:schemeClr val="tx2"/>
          </a:solidFill>
          <a:latin typeface="Times" pitchFamily="-112" charset="0"/>
        </a:defRPr>
      </a:lvl7pPr>
      <a:lvl8pPr marL="1371600" algn="ctr" rtl="0" fontAlgn="base">
        <a:spcBef>
          <a:spcPct val="0"/>
        </a:spcBef>
        <a:spcAft>
          <a:spcPct val="0"/>
        </a:spcAft>
        <a:defRPr sz="4400">
          <a:solidFill>
            <a:schemeClr val="tx2"/>
          </a:solidFill>
          <a:latin typeface="Times" pitchFamily="-112" charset="0"/>
        </a:defRPr>
      </a:lvl8pPr>
      <a:lvl9pPr marL="1828800" algn="ctr" rtl="0" fontAlgn="base">
        <a:spcBef>
          <a:spcPct val="0"/>
        </a:spcBef>
        <a:spcAft>
          <a:spcPct val="0"/>
        </a:spcAft>
        <a:defRPr sz="4400">
          <a:solidFill>
            <a:schemeClr val="tx2"/>
          </a:solidFill>
          <a:latin typeface="Times"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451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defRPr>
            </a:lvl1pPr>
          </a:lstStyle>
          <a:p>
            <a:endParaRPr lang="en-US" altLang="en-US"/>
          </a:p>
        </p:txBody>
      </p:sp>
      <p:sp>
        <p:nvSpPr>
          <p:cNvPr id="645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defRPr>
            </a:lvl1pPr>
          </a:lstStyle>
          <a:p>
            <a:endParaRPr lang="en-US" altLang="en-US"/>
          </a:p>
        </p:txBody>
      </p:sp>
      <p:sp>
        <p:nvSpPr>
          <p:cNvPr id="6451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pitchFamily="18" charset="0"/>
              </a:defRPr>
            </a:lvl1pPr>
          </a:lstStyle>
          <a:p>
            <a:fld id="{D81B12EE-7000-4EC8-BAE3-19530CED3BE9}" type="slidenum">
              <a:rPr lang="en-US" altLang="en-US"/>
              <a:pPr/>
              <a:t>‹#›</a:t>
            </a:fld>
            <a:endParaRPr lang="en-US" altLang="en-US"/>
          </a:p>
        </p:txBody>
      </p:sp>
    </p:spTree>
    <p:extLst>
      <p:ext uri="{BB962C8B-B14F-4D97-AF65-F5344CB8AC3E}">
        <p14:creationId xmlns:p14="http://schemas.microsoft.com/office/powerpoint/2010/main" val="251562996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spd="med">
    <p:randomBar dir="vert"/>
  </p:transition>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08.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19.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0.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26.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3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138.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38.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0.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0.xml"/><Relationship Id="rId5" Type="http://schemas.openxmlformats.org/officeDocument/2006/relationships/image" Target="../media/image23.pn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4.xml"/><Relationship Id="rId1" Type="http://schemas.openxmlformats.org/officeDocument/2006/relationships/slideLayout" Target="../slideLayouts/slideLayout27.xml"/><Relationship Id="rId4" Type="http://schemas.openxmlformats.org/officeDocument/2006/relationships/image" Target="../media/image27.emf"/></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1.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2.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9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6.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9.x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9.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22"/>
          <p:cNvPicPr>
            <a:picLocks noChangeAspect="1" noChangeArrowheads="1"/>
          </p:cNvPicPr>
          <p:nvPr/>
        </p:nvPicPr>
        <p:blipFill>
          <a:blip r:embed="rId3" cstate="screen">
            <a:extLst>
              <a:ext uri="{28A0092B-C50C-407E-A947-70E740481C1C}">
                <a14:useLocalDpi xmlns:a14="http://schemas.microsoft.com/office/drawing/2010/main"/>
              </a:ext>
            </a:extLst>
          </a:blip>
          <a:srcRect l="1328" r="113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8077" name="Text Box 45"/>
          <p:cNvSpPr txBox="1">
            <a:spLocks noChangeArrowheads="1"/>
          </p:cNvSpPr>
          <p:nvPr/>
        </p:nvSpPr>
        <p:spPr bwMode="auto">
          <a:xfrm>
            <a:off x="0" y="592812"/>
            <a:ext cx="9144000" cy="2123658"/>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square">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6600" b="1" dirty="0">
                <a:latin typeface="Arial" panose="020B0604020202020204" pitchFamily="34" charset="0"/>
                <a:cs typeface="Arial" panose="020B0604020202020204" pitchFamily="34" charset="0"/>
              </a:rPr>
              <a:t>The Overall Theme of the New Testament</a:t>
            </a:r>
            <a:endParaRPr lang="en-US" sz="4800" b="1" dirty="0">
              <a:latin typeface="Arial" panose="020B0604020202020204" pitchFamily="34" charset="0"/>
              <a:cs typeface="Arial" panose="020B0604020202020204" pitchFamily="34" charset="0"/>
            </a:endParaRPr>
          </a:p>
        </p:txBody>
      </p:sp>
      <p:sp>
        <p:nvSpPr>
          <p:cNvPr id="17411" name="Text Box 110"/>
          <p:cNvSpPr txBox="1">
            <a:spLocks noChangeArrowheads="1"/>
          </p:cNvSpPr>
          <p:nvPr/>
        </p:nvSpPr>
        <p:spPr bwMode="auto">
          <a:xfrm>
            <a:off x="8718550" y="90488"/>
            <a:ext cx="2603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Arial" panose="020B0604020202020204" pitchFamily="34" charset="0"/>
                <a:cs typeface="Arial" panose="020B0604020202020204" pitchFamily="34" charset="0"/>
              </a:rPr>
              <a:t> </a:t>
            </a:r>
          </a:p>
        </p:txBody>
      </p:sp>
      <p:sp>
        <p:nvSpPr>
          <p:cNvPr id="2" name="Rectangle 1">
            <a:extLst>
              <a:ext uri="{FF2B5EF4-FFF2-40B4-BE49-F238E27FC236}">
                <a16:creationId xmlns:a16="http://schemas.microsoft.com/office/drawing/2014/main" id="{2ED0828E-F346-A5E2-FD89-737F1D2B1627}"/>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Dr. Rick Griffith • </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Jordan Evangelical Theological Seminary</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 • BibleStudyDownloads.org</a:t>
            </a:r>
          </a:p>
        </p:txBody>
      </p:sp>
    </p:spTree>
    <p:extLst>
      <p:ext uri="{BB962C8B-B14F-4D97-AF65-F5344CB8AC3E}">
        <p14:creationId xmlns:p14="http://schemas.microsoft.com/office/powerpoint/2010/main" val="6756473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428077"/>
                                        </p:tgtEl>
                                        <p:attrNameLst>
                                          <p:attrName>style.visibility</p:attrName>
                                        </p:attrNameLst>
                                      </p:cBhvr>
                                      <p:to>
                                        <p:strVal val="visible"/>
                                      </p:to>
                                    </p:set>
                                    <p:animEffect transition="in" filter="fade">
                                      <p:cBhvr>
                                        <p:cTn id="7" dur="1000"/>
                                        <p:tgtEl>
                                          <p:spTgt spid="428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07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descr="Green marble"/>
          <p:cNvSpPr>
            <a:spLocks noChangeArrowheads="1"/>
          </p:cNvSpPr>
          <p:nvPr/>
        </p:nvSpPr>
        <p:spPr bwMode="auto">
          <a:xfrm>
            <a:off x="566738" y="503238"/>
            <a:ext cx="8032750" cy="5807075"/>
          </a:xfrm>
          <a:prstGeom prst="rect">
            <a:avLst/>
          </a:prstGeom>
          <a:blipFill dpi="0" rotWithShape="0">
            <a:blip r:embed="rId3"/>
            <a:srcRect/>
            <a:tile tx="0" ty="0" sx="100000" sy="100000" flip="none" algn="tl"/>
          </a:blip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81987" name="Rectangle 3"/>
          <p:cNvSpPr>
            <a:spLocks noChangeArrowheads="1"/>
          </p:cNvSpPr>
          <p:nvPr/>
        </p:nvSpPr>
        <p:spPr bwMode="auto">
          <a:xfrm>
            <a:off x="852488" y="612775"/>
            <a:ext cx="7505700" cy="758825"/>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4400">
                <a:solidFill>
                  <a:srgbClr val="FAFD00"/>
                </a:solidFill>
              </a:rPr>
              <a:t>The Abrahamic Covenant</a:t>
            </a:r>
            <a:endParaRPr lang="en-US" sz="3600">
              <a:solidFill>
                <a:srgbClr val="00FF00"/>
              </a:solidFill>
            </a:endParaRPr>
          </a:p>
        </p:txBody>
      </p:sp>
      <p:sp>
        <p:nvSpPr>
          <p:cNvPr id="681988" name="Rectangle 4"/>
          <p:cNvSpPr>
            <a:spLocks noChangeArrowheads="1"/>
          </p:cNvSpPr>
          <p:nvPr/>
        </p:nvSpPr>
        <p:spPr bwMode="auto">
          <a:xfrm>
            <a:off x="1019175" y="3303588"/>
            <a:ext cx="7086600" cy="2822575"/>
          </a:xfrm>
          <a:prstGeom prst="rect">
            <a:avLst/>
          </a:prstGeom>
          <a:noFill/>
          <a:ln w="76200">
            <a:solidFill>
              <a:srgbClr val="FAFD00"/>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charset="0"/>
            </a:endParaRPr>
          </a:p>
        </p:txBody>
      </p:sp>
      <p:sp>
        <p:nvSpPr>
          <p:cNvPr id="23556" name="Text Box 5"/>
          <p:cNvSpPr txBox="1">
            <a:spLocks noChangeArrowheads="1"/>
          </p:cNvSpPr>
          <p:nvPr/>
        </p:nvSpPr>
        <p:spPr bwMode="auto">
          <a:xfrm>
            <a:off x="8721725" y="90488"/>
            <a:ext cx="25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rPr>
              <a:t> </a:t>
            </a:r>
          </a:p>
        </p:txBody>
      </p:sp>
      <p:sp>
        <p:nvSpPr>
          <p:cNvPr id="681990" name="Text Box 6"/>
          <p:cNvSpPr txBox="1">
            <a:spLocks noChangeArrowheads="1"/>
          </p:cNvSpPr>
          <p:nvPr/>
        </p:nvSpPr>
        <p:spPr bwMode="auto">
          <a:xfrm>
            <a:off x="647700" y="3541713"/>
            <a:ext cx="6307138" cy="641350"/>
          </a:xfrm>
          <a:prstGeom prst="rect">
            <a:avLst/>
          </a:prstGeom>
          <a:noFill/>
          <a:ln w="12700">
            <a:noFill/>
            <a:miter lim="800000"/>
            <a:headEnd/>
            <a:tailEnd/>
          </a:ln>
          <a:effectLst>
            <a:outerShdw blurRad="63500" dist="17961"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endParaRPr lang="en-US" sz="3600">
              <a:solidFill>
                <a:srgbClr val="00FF00"/>
              </a:solidFill>
              <a:latin typeface="Arial" charset="0"/>
            </a:endParaRPr>
          </a:p>
        </p:txBody>
      </p:sp>
      <p:sp>
        <p:nvSpPr>
          <p:cNvPr id="681991" name="Text Box 7"/>
          <p:cNvSpPr txBox="1">
            <a:spLocks noChangeArrowheads="1"/>
          </p:cNvSpPr>
          <p:nvPr/>
        </p:nvSpPr>
        <p:spPr bwMode="auto">
          <a:xfrm>
            <a:off x="2555875" y="1878013"/>
            <a:ext cx="4062413" cy="579437"/>
          </a:xfrm>
          <a:prstGeom prst="rect">
            <a:avLst/>
          </a:prstGeom>
          <a:noFill/>
          <a:ln w="12700">
            <a:noFill/>
            <a:miter lim="800000"/>
            <a:headEnd/>
            <a:tailEnd/>
          </a:ln>
          <a:effectLst>
            <a:outerShdw blurRad="63500" dist="81320" dir="2319588"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200" i="1">
                <a:solidFill>
                  <a:srgbClr val="00FF00"/>
                </a:solidFill>
                <a:latin typeface="Arial" charset="0"/>
              </a:rPr>
              <a:t>Genesis 12: 1-3</a:t>
            </a:r>
          </a:p>
        </p:txBody>
      </p:sp>
      <p:sp>
        <p:nvSpPr>
          <p:cNvPr id="681992" name="Rectangle 8"/>
          <p:cNvSpPr>
            <a:spLocks noChangeArrowheads="1"/>
          </p:cNvSpPr>
          <p:nvPr/>
        </p:nvSpPr>
        <p:spPr bwMode="auto">
          <a:xfrm>
            <a:off x="3249613" y="1323975"/>
            <a:ext cx="2651125" cy="576263"/>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3200">
                <a:solidFill>
                  <a:srgbClr val="FAFD00"/>
                </a:solidFill>
              </a:rPr>
              <a:t>(</a:t>
            </a:r>
            <a:r>
              <a:rPr lang="ja-JP" altLang="en-US" sz="3200">
                <a:solidFill>
                  <a:srgbClr val="FAFD00"/>
                </a:solidFill>
              </a:rPr>
              <a:t>“</a:t>
            </a:r>
            <a:r>
              <a:rPr lang="en-US" sz="3200">
                <a:solidFill>
                  <a:srgbClr val="FAFD00"/>
                </a:solidFill>
              </a:rPr>
              <a:t>The Call</a:t>
            </a:r>
            <a:r>
              <a:rPr lang="ja-JP" altLang="en-US" sz="3200">
                <a:solidFill>
                  <a:srgbClr val="FAFD00"/>
                </a:solidFill>
              </a:rPr>
              <a:t>”</a:t>
            </a:r>
            <a:r>
              <a:rPr lang="en-US" sz="3200">
                <a:solidFill>
                  <a:srgbClr val="FAFD00"/>
                </a:solidFill>
              </a:rPr>
              <a:t>)</a:t>
            </a:r>
            <a:endParaRPr lang="en-US" sz="2400">
              <a:solidFill>
                <a:srgbClr val="00FF00"/>
              </a:solidFill>
            </a:endParaRPr>
          </a:p>
        </p:txBody>
      </p:sp>
      <p:sp>
        <p:nvSpPr>
          <p:cNvPr id="681993" name="AutoShape 9"/>
          <p:cNvSpPr>
            <a:spLocks noChangeArrowheads="1"/>
          </p:cNvSpPr>
          <p:nvPr/>
        </p:nvSpPr>
        <p:spPr bwMode="auto">
          <a:xfrm>
            <a:off x="1092200" y="3408363"/>
            <a:ext cx="2425700"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681994" name="Rectangle 10"/>
          <p:cNvSpPr>
            <a:spLocks noChangeArrowheads="1"/>
          </p:cNvSpPr>
          <p:nvPr/>
        </p:nvSpPr>
        <p:spPr bwMode="auto">
          <a:xfrm>
            <a:off x="1055688" y="5040313"/>
            <a:ext cx="247332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Deuteronomy</a:t>
            </a:r>
          </a:p>
          <a:p>
            <a:pPr algn="ctr">
              <a:defRPr/>
            </a:pPr>
            <a:r>
              <a:rPr lang="en-US" sz="2800" i="1">
                <a:solidFill>
                  <a:srgbClr val="A4FF94"/>
                </a:solidFill>
              </a:rPr>
              <a:t>30:1-10</a:t>
            </a:r>
          </a:p>
        </p:txBody>
      </p:sp>
      <p:sp>
        <p:nvSpPr>
          <p:cNvPr id="681995" name="Text Box 11"/>
          <p:cNvSpPr txBox="1">
            <a:spLocks noChangeArrowheads="1"/>
          </p:cNvSpPr>
          <p:nvPr/>
        </p:nvSpPr>
        <p:spPr bwMode="auto">
          <a:xfrm>
            <a:off x="1485900" y="3633788"/>
            <a:ext cx="1609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LAND</a:t>
            </a:r>
          </a:p>
        </p:txBody>
      </p:sp>
      <p:sp>
        <p:nvSpPr>
          <p:cNvPr id="681996" name="Text Box 12"/>
          <p:cNvSpPr txBox="1">
            <a:spLocks noChangeArrowheads="1"/>
          </p:cNvSpPr>
          <p:nvPr/>
        </p:nvSpPr>
        <p:spPr bwMode="auto">
          <a:xfrm>
            <a:off x="1460500" y="4338638"/>
            <a:ext cx="1684338"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Land</a:t>
            </a:r>
          </a:p>
        </p:txBody>
      </p:sp>
      <p:sp>
        <p:nvSpPr>
          <p:cNvPr id="681997" name="Rectangle 13"/>
          <p:cNvSpPr>
            <a:spLocks noChangeArrowheads="1"/>
          </p:cNvSpPr>
          <p:nvPr/>
        </p:nvSpPr>
        <p:spPr bwMode="auto">
          <a:xfrm>
            <a:off x="3654425" y="5041900"/>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2 Samuel</a:t>
            </a:r>
          </a:p>
          <a:p>
            <a:pPr algn="ctr">
              <a:defRPr/>
            </a:pPr>
            <a:r>
              <a:rPr lang="en-US" sz="2800" i="1">
                <a:solidFill>
                  <a:srgbClr val="A4FF94"/>
                </a:solidFill>
              </a:rPr>
              <a:t>7:4 -16</a:t>
            </a:r>
          </a:p>
        </p:txBody>
      </p:sp>
      <p:sp>
        <p:nvSpPr>
          <p:cNvPr id="681998" name="Text Box 14"/>
          <p:cNvSpPr txBox="1">
            <a:spLocks noChangeArrowheads="1"/>
          </p:cNvSpPr>
          <p:nvPr/>
        </p:nvSpPr>
        <p:spPr bwMode="auto">
          <a:xfrm>
            <a:off x="3760788" y="3644900"/>
            <a:ext cx="1574800"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SEED</a:t>
            </a:r>
          </a:p>
        </p:txBody>
      </p:sp>
      <p:sp>
        <p:nvSpPr>
          <p:cNvPr id="681999" name="Text Box 15"/>
          <p:cNvSpPr txBox="1">
            <a:spLocks noChangeArrowheads="1"/>
          </p:cNvSpPr>
          <p:nvPr/>
        </p:nvSpPr>
        <p:spPr bwMode="auto">
          <a:xfrm>
            <a:off x="3357563" y="4351338"/>
            <a:ext cx="2401887"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Davidic</a:t>
            </a:r>
          </a:p>
        </p:txBody>
      </p:sp>
      <p:sp>
        <p:nvSpPr>
          <p:cNvPr id="682000" name="Rectangle 16"/>
          <p:cNvSpPr>
            <a:spLocks noChangeArrowheads="1"/>
          </p:cNvSpPr>
          <p:nvPr/>
        </p:nvSpPr>
        <p:spPr bwMode="auto">
          <a:xfrm>
            <a:off x="5913438" y="5038725"/>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Jeremiah</a:t>
            </a:r>
          </a:p>
          <a:p>
            <a:pPr algn="ctr">
              <a:defRPr/>
            </a:pPr>
            <a:r>
              <a:rPr lang="en-US" sz="2800" i="1">
                <a:solidFill>
                  <a:srgbClr val="A4FF94"/>
                </a:solidFill>
              </a:rPr>
              <a:t>31:31-33</a:t>
            </a:r>
          </a:p>
        </p:txBody>
      </p:sp>
      <p:sp>
        <p:nvSpPr>
          <p:cNvPr id="682001" name="Text Box 17"/>
          <p:cNvSpPr txBox="1">
            <a:spLocks noChangeArrowheads="1"/>
          </p:cNvSpPr>
          <p:nvPr/>
        </p:nvSpPr>
        <p:spPr bwMode="auto">
          <a:xfrm>
            <a:off x="5419725" y="3632200"/>
            <a:ext cx="2752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BLESSING</a:t>
            </a:r>
          </a:p>
        </p:txBody>
      </p:sp>
      <p:sp>
        <p:nvSpPr>
          <p:cNvPr id="682002" name="Text Box 18"/>
          <p:cNvSpPr txBox="1">
            <a:spLocks noChangeArrowheads="1"/>
          </p:cNvSpPr>
          <p:nvPr/>
        </p:nvSpPr>
        <p:spPr bwMode="auto">
          <a:xfrm>
            <a:off x="5695950" y="4338638"/>
            <a:ext cx="220027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New</a:t>
            </a:r>
          </a:p>
        </p:txBody>
      </p:sp>
      <p:sp>
        <p:nvSpPr>
          <p:cNvPr id="682003" name="Line 19"/>
          <p:cNvSpPr>
            <a:spLocks noChangeShapeType="1"/>
          </p:cNvSpPr>
          <p:nvPr/>
        </p:nvSpPr>
        <p:spPr bwMode="auto">
          <a:xfrm flipH="1">
            <a:off x="2300288" y="2468563"/>
            <a:ext cx="2238375" cy="1203325"/>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82004" name="Line 20"/>
          <p:cNvSpPr>
            <a:spLocks noChangeShapeType="1"/>
          </p:cNvSpPr>
          <p:nvPr/>
        </p:nvSpPr>
        <p:spPr bwMode="auto">
          <a:xfrm flipH="1">
            <a:off x="4538663" y="2463800"/>
            <a:ext cx="0" cy="1246188"/>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82005" name="Line 21"/>
          <p:cNvSpPr>
            <a:spLocks noChangeShapeType="1"/>
          </p:cNvSpPr>
          <p:nvPr/>
        </p:nvSpPr>
        <p:spPr bwMode="auto">
          <a:xfrm>
            <a:off x="4524375" y="2465388"/>
            <a:ext cx="2163763" cy="1206500"/>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grpSp>
        <p:nvGrpSpPr>
          <p:cNvPr id="23573" name="Group 22"/>
          <p:cNvGrpSpPr>
            <a:grpSpLocks/>
          </p:cNvGrpSpPr>
          <p:nvPr/>
        </p:nvGrpSpPr>
        <p:grpSpPr bwMode="auto">
          <a:xfrm>
            <a:off x="8005763" y="3429000"/>
            <a:ext cx="952500" cy="1244600"/>
            <a:chOff x="5043" y="2160"/>
            <a:chExt cx="600" cy="784"/>
          </a:xfrm>
        </p:grpSpPr>
        <p:sp>
          <p:nvSpPr>
            <p:cNvPr id="23576" name="AutoShape 23"/>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23577" name="Rectangle 24"/>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23578" name="Line 25"/>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9" name="Line 26"/>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0" name="Line 27"/>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1" name="Line 28"/>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2" name="Line 29"/>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3" name="Rectangle 30"/>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23584" name="Rectangle 31"/>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23585" name="Rectangle 32"/>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23586" name="Rectangle 33"/>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23587" name="Rectangle 34"/>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82019" name="Rectangle 35"/>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23589" name="Rectangle 36"/>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82021" name="Rectangle 37"/>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23591" name="Line 38"/>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92" name="Line 39"/>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93" name="Rectangle 40"/>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3594" name="Rectangle 41"/>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82026" name="Rectangle 42"/>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682027" name="Rectangle 43"/>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60</a:t>
            </a:r>
          </a:p>
        </p:txBody>
      </p:sp>
      <p:sp>
        <p:nvSpPr>
          <p:cNvPr id="23575" name="Text Box 44"/>
          <p:cNvSpPr txBox="1">
            <a:spLocks noChangeArrowheads="1"/>
          </p:cNvSpPr>
          <p:nvPr/>
        </p:nvSpPr>
        <p:spPr bwMode="auto">
          <a:xfrm>
            <a:off x="6994525"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descr="Green marble"/>
          <p:cNvSpPr>
            <a:spLocks noChangeArrowheads="1"/>
          </p:cNvSpPr>
          <p:nvPr/>
        </p:nvSpPr>
        <p:spPr bwMode="auto">
          <a:xfrm>
            <a:off x="566738" y="503238"/>
            <a:ext cx="8032750" cy="5807075"/>
          </a:xfrm>
          <a:prstGeom prst="rect">
            <a:avLst/>
          </a:prstGeom>
          <a:blipFill dpi="0" rotWithShape="0">
            <a:blip r:embed="rId3"/>
            <a:srcRect/>
            <a:tile tx="0" ty="0" sx="100000" sy="100000" flip="none" algn="tl"/>
          </a:blip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2531" name="Rectangle 3"/>
          <p:cNvSpPr>
            <a:spLocks noChangeArrowheads="1"/>
          </p:cNvSpPr>
          <p:nvPr/>
        </p:nvSpPr>
        <p:spPr bwMode="auto">
          <a:xfrm>
            <a:off x="852488" y="612775"/>
            <a:ext cx="7505700" cy="758825"/>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4400">
                <a:solidFill>
                  <a:srgbClr val="FAFD00"/>
                </a:solidFill>
              </a:rPr>
              <a:t>The Abrahamic Covenant</a:t>
            </a:r>
            <a:endParaRPr lang="en-US" sz="3600">
              <a:solidFill>
                <a:srgbClr val="00FF00"/>
              </a:solidFill>
            </a:endParaRPr>
          </a:p>
        </p:txBody>
      </p:sp>
      <p:sp>
        <p:nvSpPr>
          <p:cNvPr id="662532" name="Rectangle 4"/>
          <p:cNvSpPr>
            <a:spLocks noChangeArrowheads="1"/>
          </p:cNvSpPr>
          <p:nvPr/>
        </p:nvSpPr>
        <p:spPr bwMode="auto">
          <a:xfrm>
            <a:off x="1019175" y="3303588"/>
            <a:ext cx="7086600" cy="2822575"/>
          </a:xfrm>
          <a:prstGeom prst="rect">
            <a:avLst/>
          </a:prstGeom>
          <a:noFill/>
          <a:ln w="76200">
            <a:solidFill>
              <a:srgbClr val="FAFD00"/>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charset="0"/>
            </a:endParaRPr>
          </a:p>
        </p:txBody>
      </p:sp>
      <p:sp>
        <p:nvSpPr>
          <p:cNvPr id="25604" name="Text Box 5"/>
          <p:cNvSpPr txBox="1">
            <a:spLocks noChangeArrowheads="1"/>
          </p:cNvSpPr>
          <p:nvPr/>
        </p:nvSpPr>
        <p:spPr bwMode="auto">
          <a:xfrm>
            <a:off x="8721725" y="90488"/>
            <a:ext cx="25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rPr>
              <a:t> </a:t>
            </a:r>
          </a:p>
        </p:txBody>
      </p:sp>
      <p:sp>
        <p:nvSpPr>
          <p:cNvPr id="662534" name="Text Box 6"/>
          <p:cNvSpPr txBox="1">
            <a:spLocks noChangeArrowheads="1"/>
          </p:cNvSpPr>
          <p:nvPr/>
        </p:nvSpPr>
        <p:spPr bwMode="auto">
          <a:xfrm>
            <a:off x="647700" y="3541713"/>
            <a:ext cx="6307138" cy="641350"/>
          </a:xfrm>
          <a:prstGeom prst="rect">
            <a:avLst/>
          </a:prstGeom>
          <a:noFill/>
          <a:ln w="12700">
            <a:noFill/>
            <a:miter lim="800000"/>
            <a:headEnd/>
            <a:tailEnd/>
          </a:ln>
          <a:effectLst>
            <a:outerShdw blurRad="63500" dist="17961"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endParaRPr lang="en-US" sz="3600">
              <a:solidFill>
                <a:srgbClr val="00FF00"/>
              </a:solidFill>
              <a:latin typeface="Arial" charset="0"/>
            </a:endParaRPr>
          </a:p>
        </p:txBody>
      </p:sp>
      <p:sp>
        <p:nvSpPr>
          <p:cNvPr id="662535" name="Text Box 7"/>
          <p:cNvSpPr txBox="1">
            <a:spLocks noChangeArrowheads="1"/>
          </p:cNvSpPr>
          <p:nvPr/>
        </p:nvSpPr>
        <p:spPr bwMode="auto">
          <a:xfrm>
            <a:off x="2555875" y="1878013"/>
            <a:ext cx="4062413" cy="579437"/>
          </a:xfrm>
          <a:prstGeom prst="rect">
            <a:avLst/>
          </a:prstGeom>
          <a:noFill/>
          <a:ln w="12700">
            <a:noFill/>
            <a:miter lim="800000"/>
            <a:headEnd/>
            <a:tailEnd/>
          </a:ln>
          <a:effectLst>
            <a:outerShdw blurRad="63500" dist="81320" dir="2319588"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200" i="1">
                <a:solidFill>
                  <a:srgbClr val="00FF00"/>
                </a:solidFill>
                <a:latin typeface="Arial" charset="0"/>
              </a:rPr>
              <a:t>Genesis 12: 1-3</a:t>
            </a:r>
          </a:p>
        </p:txBody>
      </p:sp>
      <p:sp>
        <p:nvSpPr>
          <p:cNvPr id="662536" name="Rectangle 8"/>
          <p:cNvSpPr>
            <a:spLocks noChangeArrowheads="1"/>
          </p:cNvSpPr>
          <p:nvPr/>
        </p:nvSpPr>
        <p:spPr bwMode="auto">
          <a:xfrm>
            <a:off x="3249613" y="1323975"/>
            <a:ext cx="2651125" cy="576263"/>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3200">
                <a:solidFill>
                  <a:srgbClr val="FAFD00"/>
                </a:solidFill>
              </a:rPr>
              <a:t>(</a:t>
            </a:r>
            <a:r>
              <a:rPr lang="ja-JP" altLang="en-US" sz="3200">
                <a:solidFill>
                  <a:srgbClr val="FAFD00"/>
                </a:solidFill>
              </a:rPr>
              <a:t>“</a:t>
            </a:r>
            <a:r>
              <a:rPr lang="en-US" sz="3200">
                <a:solidFill>
                  <a:srgbClr val="FAFD00"/>
                </a:solidFill>
              </a:rPr>
              <a:t>The Call</a:t>
            </a:r>
            <a:r>
              <a:rPr lang="ja-JP" altLang="en-US" sz="3200">
                <a:solidFill>
                  <a:srgbClr val="FAFD00"/>
                </a:solidFill>
              </a:rPr>
              <a:t>”</a:t>
            </a:r>
            <a:r>
              <a:rPr lang="en-US" sz="3200">
                <a:solidFill>
                  <a:srgbClr val="FAFD00"/>
                </a:solidFill>
              </a:rPr>
              <a:t>)</a:t>
            </a:r>
            <a:endParaRPr lang="en-US" sz="2400">
              <a:solidFill>
                <a:srgbClr val="00FF00"/>
              </a:solidFill>
            </a:endParaRPr>
          </a:p>
        </p:txBody>
      </p:sp>
      <p:sp>
        <p:nvSpPr>
          <p:cNvPr id="662537" name="Rectangle 9"/>
          <p:cNvSpPr>
            <a:spLocks noChangeArrowheads="1"/>
          </p:cNvSpPr>
          <p:nvPr/>
        </p:nvSpPr>
        <p:spPr bwMode="auto">
          <a:xfrm>
            <a:off x="1055688" y="5040313"/>
            <a:ext cx="247332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Deuteronomy</a:t>
            </a:r>
          </a:p>
          <a:p>
            <a:pPr algn="ctr">
              <a:defRPr/>
            </a:pPr>
            <a:r>
              <a:rPr lang="en-US" sz="2800" i="1">
                <a:solidFill>
                  <a:srgbClr val="A4FF94"/>
                </a:solidFill>
              </a:rPr>
              <a:t>30:1-10</a:t>
            </a:r>
          </a:p>
        </p:txBody>
      </p:sp>
      <p:sp>
        <p:nvSpPr>
          <p:cNvPr id="662538" name="Text Box 10"/>
          <p:cNvSpPr txBox="1">
            <a:spLocks noChangeArrowheads="1"/>
          </p:cNvSpPr>
          <p:nvPr/>
        </p:nvSpPr>
        <p:spPr bwMode="auto">
          <a:xfrm>
            <a:off x="1485900" y="3633788"/>
            <a:ext cx="1609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LAND</a:t>
            </a:r>
          </a:p>
        </p:txBody>
      </p:sp>
      <p:sp>
        <p:nvSpPr>
          <p:cNvPr id="662539" name="Text Box 11"/>
          <p:cNvSpPr txBox="1">
            <a:spLocks noChangeArrowheads="1"/>
          </p:cNvSpPr>
          <p:nvPr/>
        </p:nvSpPr>
        <p:spPr bwMode="auto">
          <a:xfrm>
            <a:off x="1460500" y="4338638"/>
            <a:ext cx="1684338"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Land</a:t>
            </a:r>
          </a:p>
        </p:txBody>
      </p:sp>
      <p:sp>
        <p:nvSpPr>
          <p:cNvPr id="662540" name="AutoShape 12"/>
          <p:cNvSpPr>
            <a:spLocks noChangeArrowheads="1"/>
          </p:cNvSpPr>
          <p:nvPr/>
        </p:nvSpPr>
        <p:spPr bwMode="auto">
          <a:xfrm>
            <a:off x="3543300" y="3421063"/>
            <a:ext cx="2011363"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662541" name="Rectangle 13"/>
          <p:cNvSpPr>
            <a:spLocks noChangeArrowheads="1"/>
          </p:cNvSpPr>
          <p:nvPr/>
        </p:nvSpPr>
        <p:spPr bwMode="auto">
          <a:xfrm>
            <a:off x="3654425" y="5041900"/>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2 Samuel</a:t>
            </a:r>
          </a:p>
          <a:p>
            <a:pPr algn="ctr">
              <a:defRPr/>
            </a:pPr>
            <a:r>
              <a:rPr lang="en-US" sz="2800" i="1">
                <a:solidFill>
                  <a:srgbClr val="A4FF94"/>
                </a:solidFill>
              </a:rPr>
              <a:t>7:4 -16</a:t>
            </a:r>
          </a:p>
        </p:txBody>
      </p:sp>
      <p:sp>
        <p:nvSpPr>
          <p:cNvPr id="662542" name="Text Box 14"/>
          <p:cNvSpPr txBox="1">
            <a:spLocks noChangeArrowheads="1"/>
          </p:cNvSpPr>
          <p:nvPr/>
        </p:nvSpPr>
        <p:spPr bwMode="auto">
          <a:xfrm>
            <a:off x="3760788" y="3644900"/>
            <a:ext cx="1574800"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SEED</a:t>
            </a:r>
          </a:p>
        </p:txBody>
      </p:sp>
      <p:sp>
        <p:nvSpPr>
          <p:cNvPr id="662543" name="Text Box 15"/>
          <p:cNvSpPr txBox="1">
            <a:spLocks noChangeArrowheads="1"/>
          </p:cNvSpPr>
          <p:nvPr/>
        </p:nvSpPr>
        <p:spPr bwMode="auto">
          <a:xfrm>
            <a:off x="3357563" y="4351338"/>
            <a:ext cx="2401887"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Davidic</a:t>
            </a:r>
          </a:p>
        </p:txBody>
      </p:sp>
      <p:sp>
        <p:nvSpPr>
          <p:cNvPr id="662544" name="Rectangle 16"/>
          <p:cNvSpPr>
            <a:spLocks noChangeArrowheads="1"/>
          </p:cNvSpPr>
          <p:nvPr/>
        </p:nvSpPr>
        <p:spPr bwMode="auto">
          <a:xfrm>
            <a:off x="5915025" y="5038725"/>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Jeremiah</a:t>
            </a:r>
          </a:p>
          <a:p>
            <a:pPr algn="ctr">
              <a:defRPr/>
            </a:pPr>
            <a:r>
              <a:rPr lang="en-US" sz="2800" i="1">
                <a:solidFill>
                  <a:srgbClr val="A4FF94"/>
                </a:solidFill>
              </a:rPr>
              <a:t>31:31-33</a:t>
            </a:r>
          </a:p>
        </p:txBody>
      </p:sp>
      <p:sp>
        <p:nvSpPr>
          <p:cNvPr id="662545" name="Text Box 17"/>
          <p:cNvSpPr txBox="1">
            <a:spLocks noChangeArrowheads="1"/>
          </p:cNvSpPr>
          <p:nvPr/>
        </p:nvSpPr>
        <p:spPr bwMode="auto">
          <a:xfrm>
            <a:off x="5419725" y="3632200"/>
            <a:ext cx="2752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BLESSING</a:t>
            </a:r>
          </a:p>
        </p:txBody>
      </p:sp>
      <p:sp>
        <p:nvSpPr>
          <p:cNvPr id="662546" name="Text Box 18"/>
          <p:cNvSpPr txBox="1">
            <a:spLocks noChangeArrowheads="1"/>
          </p:cNvSpPr>
          <p:nvPr/>
        </p:nvSpPr>
        <p:spPr bwMode="auto">
          <a:xfrm>
            <a:off x="5695950" y="4338638"/>
            <a:ext cx="220027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New</a:t>
            </a:r>
          </a:p>
        </p:txBody>
      </p:sp>
      <p:sp>
        <p:nvSpPr>
          <p:cNvPr id="662547" name="Line 19"/>
          <p:cNvSpPr>
            <a:spLocks noChangeShapeType="1"/>
          </p:cNvSpPr>
          <p:nvPr/>
        </p:nvSpPr>
        <p:spPr bwMode="auto">
          <a:xfrm flipH="1">
            <a:off x="2300288" y="2468563"/>
            <a:ext cx="2238375" cy="1203325"/>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2548" name="Line 20"/>
          <p:cNvSpPr>
            <a:spLocks noChangeShapeType="1"/>
          </p:cNvSpPr>
          <p:nvPr/>
        </p:nvSpPr>
        <p:spPr bwMode="auto">
          <a:xfrm flipH="1">
            <a:off x="4538663" y="2463800"/>
            <a:ext cx="0" cy="1246188"/>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2549" name="Line 21"/>
          <p:cNvSpPr>
            <a:spLocks noChangeShapeType="1"/>
          </p:cNvSpPr>
          <p:nvPr/>
        </p:nvSpPr>
        <p:spPr bwMode="auto">
          <a:xfrm>
            <a:off x="4524375" y="2465388"/>
            <a:ext cx="2163763" cy="1206500"/>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grpSp>
        <p:nvGrpSpPr>
          <p:cNvPr id="25621" name="Group 22"/>
          <p:cNvGrpSpPr>
            <a:grpSpLocks/>
          </p:cNvGrpSpPr>
          <p:nvPr/>
        </p:nvGrpSpPr>
        <p:grpSpPr bwMode="auto">
          <a:xfrm>
            <a:off x="8005763" y="3429000"/>
            <a:ext cx="952500" cy="1244600"/>
            <a:chOff x="5043" y="2160"/>
            <a:chExt cx="600" cy="784"/>
          </a:xfrm>
        </p:grpSpPr>
        <p:sp>
          <p:nvSpPr>
            <p:cNvPr id="25624" name="AutoShape 23"/>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25625" name="Rectangle 24"/>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25626" name="Line 25"/>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27" name="Line 26"/>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28" name="Line 27"/>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29" name="Line 28"/>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30" name="Line 29"/>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31" name="Rectangle 30"/>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25632" name="Rectangle 31"/>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25633" name="Rectangle 32"/>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25634" name="Rectangle 33"/>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25635" name="Rectangle 34"/>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62563" name="Rectangle 35"/>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25637" name="Rectangle 36"/>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2565" name="Rectangle 37"/>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25639" name="Line 38"/>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40" name="Line 39"/>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5641" name="Rectangle 40"/>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5642" name="Rectangle 41"/>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2570" name="Rectangle 42"/>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662571" name="Rectangle 43"/>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61</a:t>
            </a:r>
          </a:p>
        </p:txBody>
      </p:sp>
      <p:sp>
        <p:nvSpPr>
          <p:cNvPr id="25623" name="Text Box 44"/>
          <p:cNvSpPr txBox="1">
            <a:spLocks noChangeArrowheads="1"/>
          </p:cNvSpPr>
          <p:nvPr/>
        </p:nvSpPr>
        <p:spPr bwMode="auto">
          <a:xfrm>
            <a:off x="6996113"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AutoShape 2"/>
          <p:cNvSpPr>
            <a:spLocks noChangeArrowheads="1"/>
          </p:cNvSpPr>
          <p:nvPr/>
        </p:nvSpPr>
        <p:spPr bwMode="auto">
          <a:xfrm>
            <a:off x="1092200" y="3408363"/>
            <a:ext cx="6926263"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27650" name="Rectangle 3" descr="Green marble"/>
          <p:cNvSpPr>
            <a:spLocks noChangeArrowheads="1"/>
          </p:cNvSpPr>
          <p:nvPr/>
        </p:nvSpPr>
        <p:spPr bwMode="auto">
          <a:xfrm>
            <a:off x="566738" y="503238"/>
            <a:ext cx="8032750" cy="5807075"/>
          </a:xfrm>
          <a:prstGeom prst="rect">
            <a:avLst/>
          </a:prstGeom>
          <a:blipFill dpi="0" rotWithShape="0">
            <a:blip r:embed="rId3"/>
            <a:srcRect/>
            <a:tile tx="0" ty="0" sx="100000" sy="100000" flip="none" algn="tl"/>
          </a:blip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8676" name="Rectangle 4"/>
          <p:cNvSpPr>
            <a:spLocks noChangeArrowheads="1"/>
          </p:cNvSpPr>
          <p:nvPr/>
        </p:nvSpPr>
        <p:spPr bwMode="auto">
          <a:xfrm>
            <a:off x="852488" y="612775"/>
            <a:ext cx="7505700" cy="758825"/>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4400">
                <a:solidFill>
                  <a:srgbClr val="FAFD00"/>
                </a:solidFill>
              </a:rPr>
              <a:t>The Abrahamic Covenant</a:t>
            </a:r>
            <a:endParaRPr lang="en-US" sz="3600">
              <a:solidFill>
                <a:srgbClr val="00FF00"/>
              </a:solidFill>
            </a:endParaRPr>
          </a:p>
        </p:txBody>
      </p:sp>
      <p:sp>
        <p:nvSpPr>
          <p:cNvPr id="668677" name="Rectangle 5"/>
          <p:cNvSpPr>
            <a:spLocks noChangeArrowheads="1"/>
          </p:cNvSpPr>
          <p:nvPr/>
        </p:nvSpPr>
        <p:spPr bwMode="auto">
          <a:xfrm>
            <a:off x="1019175" y="3303588"/>
            <a:ext cx="7086600" cy="2822575"/>
          </a:xfrm>
          <a:prstGeom prst="rect">
            <a:avLst/>
          </a:prstGeom>
          <a:noFill/>
          <a:ln w="76200">
            <a:solidFill>
              <a:srgbClr val="FAFD00"/>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charset="0"/>
            </a:endParaRPr>
          </a:p>
        </p:txBody>
      </p:sp>
      <p:sp>
        <p:nvSpPr>
          <p:cNvPr id="27653" name="Text Box 6"/>
          <p:cNvSpPr txBox="1">
            <a:spLocks noChangeArrowheads="1"/>
          </p:cNvSpPr>
          <p:nvPr/>
        </p:nvSpPr>
        <p:spPr bwMode="auto">
          <a:xfrm>
            <a:off x="8721725" y="90488"/>
            <a:ext cx="25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rPr>
              <a:t> </a:t>
            </a:r>
          </a:p>
        </p:txBody>
      </p:sp>
      <p:sp>
        <p:nvSpPr>
          <p:cNvPr id="668679" name="Text Box 7"/>
          <p:cNvSpPr txBox="1">
            <a:spLocks noChangeArrowheads="1"/>
          </p:cNvSpPr>
          <p:nvPr/>
        </p:nvSpPr>
        <p:spPr bwMode="auto">
          <a:xfrm>
            <a:off x="647700" y="3541713"/>
            <a:ext cx="6307138" cy="641350"/>
          </a:xfrm>
          <a:prstGeom prst="rect">
            <a:avLst/>
          </a:prstGeom>
          <a:noFill/>
          <a:ln w="12700">
            <a:noFill/>
            <a:miter lim="800000"/>
            <a:headEnd/>
            <a:tailEnd/>
          </a:ln>
          <a:effectLst>
            <a:outerShdw blurRad="63500" dist="17961"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endParaRPr lang="en-US" sz="3600">
              <a:solidFill>
                <a:srgbClr val="00FF00"/>
              </a:solidFill>
              <a:latin typeface="Arial" charset="0"/>
            </a:endParaRPr>
          </a:p>
        </p:txBody>
      </p:sp>
      <p:sp>
        <p:nvSpPr>
          <p:cNvPr id="668722" name="AutoShape 50"/>
          <p:cNvSpPr>
            <a:spLocks noChangeArrowheads="1"/>
          </p:cNvSpPr>
          <p:nvPr/>
        </p:nvSpPr>
        <p:spPr bwMode="auto">
          <a:xfrm>
            <a:off x="1150938" y="3441700"/>
            <a:ext cx="6926262"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668680" name="Text Box 8"/>
          <p:cNvSpPr txBox="1">
            <a:spLocks noChangeArrowheads="1"/>
          </p:cNvSpPr>
          <p:nvPr/>
        </p:nvSpPr>
        <p:spPr bwMode="auto">
          <a:xfrm>
            <a:off x="2555875" y="1878013"/>
            <a:ext cx="4062413" cy="579437"/>
          </a:xfrm>
          <a:prstGeom prst="rect">
            <a:avLst/>
          </a:prstGeom>
          <a:noFill/>
          <a:ln w="12700">
            <a:noFill/>
            <a:miter lim="800000"/>
            <a:headEnd/>
            <a:tailEnd/>
          </a:ln>
          <a:effectLst>
            <a:outerShdw blurRad="63500" dist="81320" dir="2319588"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200" i="1">
                <a:solidFill>
                  <a:srgbClr val="00FF00"/>
                </a:solidFill>
                <a:latin typeface="Arial" charset="0"/>
              </a:rPr>
              <a:t>Genesis 12: 1-3</a:t>
            </a:r>
          </a:p>
        </p:txBody>
      </p:sp>
      <p:sp>
        <p:nvSpPr>
          <p:cNvPr id="668681" name="Rectangle 9"/>
          <p:cNvSpPr>
            <a:spLocks noChangeArrowheads="1"/>
          </p:cNvSpPr>
          <p:nvPr/>
        </p:nvSpPr>
        <p:spPr bwMode="auto">
          <a:xfrm>
            <a:off x="3249613" y="1323975"/>
            <a:ext cx="2651125" cy="576263"/>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3200">
                <a:solidFill>
                  <a:srgbClr val="FAFD00"/>
                </a:solidFill>
              </a:rPr>
              <a:t>(</a:t>
            </a:r>
            <a:r>
              <a:rPr lang="ja-JP" altLang="en-US" sz="3200">
                <a:solidFill>
                  <a:srgbClr val="FAFD00"/>
                </a:solidFill>
              </a:rPr>
              <a:t>“</a:t>
            </a:r>
            <a:r>
              <a:rPr lang="en-US" sz="3200">
                <a:solidFill>
                  <a:srgbClr val="FAFD00"/>
                </a:solidFill>
              </a:rPr>
              <a:t>The Call</a:t>
            </a:r>
            <a:r>
              <a:rPr lang="ja-JP" altLang="en-US" sz="3200">
                <a:solidFill>
                  <a:srgbClr val="FAFD00"/>
                </a:solidFill>
              </a:rPr>
              <a:t>”</a:t>
            </a:r>
            <a:r>
              <a:rPr lang="en-US" sz="3200">
                <a:solidFill>
                  <a:srgbClr val="FAFD00"/>
                </a:solidFill>
              </a:rPr>
              <a:t>)</a:t>
            </a:r>
            <a:endParaRPr lang="en-US" sz="2400">
              <a:solidFill>
                <a:srgbClr val="00FF00"/>
              </a:solidFill>
            </a:endParaRPr>
          </a:p>
        </p:txBody>
      </p:sp>
      <p:sp>
        <p:nvSpPr>
          <p:cNvPr id="668682" name="Rectangle 10"/>
          <p:cNvSpPr>
            <a:spLocks noChangeArrowheads="1"/>
          </p:cNvSpPr>
          <p:nvPr/>
        </p:nvSpPr>
        <p:spPr bwMode="auto">
          <a:xfrm>
            <a:off x="1055688" y="5040313"/>
            <a:ext cx="247332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Deuteronomy</a:t>
            </a:r>
          </a:p>
          <a:p>
            <a:pPr algn="ctr">
              <a:defRPr/>
            </a:pPr>
            <a:r>
              <a:rPr lang="en-US" sz="2800" i="1">
                <a:solidFill>
                  <a:srgbClr val="A4FF94"/>
                </a:solidFill>
              </a:rPr>
              <a:t>30:1-10</a:t>
            </a:r>
          </a:p>
        </p:txBody>
      </p:sp>
      <p:sp>
        <p:nvSpPr>
          <p:cNvPr id="668683" name="Text Box 11"/>
          <p:cNvSpPr txBox="1">
            <a:spLocks noChangeArrowheads="1"/>
          </p:cNvSpPr>
          <p:nvPr/>
        </p:nvSpPr>
        <p:spPr bwMode="auto">
          <a:xfrm>
            <a:off x="1485900" y="3633788"/>
            <a:ext cx="1609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LAND</a:t>
            </a:r>
          </a:p>
        </p:txBody>
      </p:sp>
      <p:sp>
        <p:nvSpPr>
          <p:cNvPr id="668684" name="Text Box 12"/>
          <p:cNvSpPr txBox="1">
            <a:spLocks noChangeArrowheads="1"/>
          </p:cNvSpPr>
          <p:nvPr/>
        </p:nvSpPr>
        <p:spPr bwMode="auto">
          <a:xfrm>
            <a:off x="1460500" y="4338638"/>
            <a:ext cx="1684338"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Land</a:t>
            </a:r>
          </a:p>
        </p:txBody>
      </p:sp>
      <p:sp>
        <p:nvSpPr>
          <p:cNvPr id="668685" name="Rectangle 13"/>
          <p:cNvSpPr>
            <a:spLocks noChangeArrowheads="1"/>
          </p:cNvSpPr>
          <p:nvPr/>
        </p:nvSpPr>
        <p:spPr bwMode="auto">
          <a:xfrm>
            <a:off x="3654425" y="5041900"/>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2 Samuel</a:t>
            </a:r>
          </a:p>
          <a:p>
            <a:pPr algn="ctr">
              <a:defRPr/>
            </a:pPr>
            <a:r>
              <a:rPr lang="en-US" sz="2800" i="1">
                <a:solidFill>
                  <a:srgbClr val="A4FF94"/>
                </a:solidFill>
              </a:rPr>
              <a:t>7:4 -16</a:t>
            </a:r>
          </a:p>
        </p:txBody>
      </p:sp>
      <p:sp>
        <p:nvSpPr>
          <p:cNvPr id="668686" name="Text Box 14"/>
          <p:cNvSpPr txBox="1">
            <a:spLocks noChangeArrowheads="1"/>
          </p:cNvSpPr>
          <p:nvPr/>
        </p:nvSpPr>
        <p:spPr bwMode="auto">
          <a:xfrm>
            <a:off x="3760788" y="3644900"/>
            <a:ext cx="1574800"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SEED</a:t>
            </a:r>
          </a:p>
        </p:txBody>
      </p:sp>
      <p:sp>
        <p:nvSpPr>
          <p:cNvPr id="668687" name="Text Box 15"/>
          <p:cNvSpPr txBox="1">
            <a:spLocks noChangeArrowheads="1"/>
          </p:cNvSpPr>
          <p:nvPr/>
        </p:nvSpPr>
        <p:spPr bwMode="auto">
          <a:xfrm>
            <a:off x="3357563" y="4351338"/>
            <a:ext cx="2401887"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Davidic</a:t>
            </a:r>
          </a:p>
        </p:txBody>
      </p:sp>
      <p:sp>
        <p:nvSpPr>
          <p:cNvPr id="668688" name="AutoShape 16"/>
          <p:cNvSpPr>
            <a:spLocks noChangeArrowheads="1"/>
          </p:cNvSpPr>
          <p:nvPr/>
        </p:nvSpPr>
        <p:spPr bwMode="auto">
          <a:xfrm>
            <a:off x="5595938" y="3424238"/>
            <a:ext cx="2425700"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668689" name="Rectangle 17"/>
          <p:cNvSpPr>
            <a:spLocks noChangeArrowheads="1"/>
          </p:cNvSpPr>
          <p:nvPr/>
        </p:nvSpPr>
        <p:spPr bwMode="auto">
          <a:xfrm>
            <a:off x="5915025" y="5038725"/>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Jeremiah</a:t>
            </a:r>
          </a:p>
          <a:p>
            <a:pPr algn="ctr">
              <a:defRPr/>
            </a:pPr>
            <a:r>
              <a:rPr lang="en-US" sz="2800" i="1">
                <a:solidFill>
                  <a:srgbClr val="A4FF94"/>
                </a:solidFill>
              </a:rPr>
              <a:t>31:31-33</a:t>
            </a:r>
          </a:p>
        </p:txBody>
      </p:sp>
      <p:sp>
        <p:nvSpPr>
          <p:cNvPr id="668690" name="Text Box 18"/>
          <p:cNvSpPr txBox="1">
            <a:spLocks noChangeArrowheads="1"/>
          </p:cNvSpPr>
          <p:nvPr/>
        </p:nvSpPr>
        <p:spPr bwMode="auto">
          <a:xfrm>
            <a:off x="5419725" y="3632200"/>
            <a:ext cx="2752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BLESSING</a:t>
            </a:r>
          </a:p>
        </p:txBody>
      </p:sp>
      <p:sp>
        <p:nvSpPr>
          <p:cNvPr id="668691" name="Text Box 19"/>
          <p:cNvSpPr txBox="1">
            <a:spLocks noChangeArrowheads="1"/>
          </p:cNvSpPr>
          <p:nvPr/>
        </p:nvSpPr>
        <p:spPr bwMode="auto">
          <a:xfrm>
            <a:off x="5695950" y="4338638"/>
            <a:ext cx="220027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New</a:t>
            </a:r>
          </a:p>
        </p:txBody>
      </p:sp>
      <p:sp>
        <p:nvSpPr>
          <p:cNvPr id="668692" name="Line 20"/>
          <p:cNvSpPr>
            <a:spLocks noChangeShapeType="1"/>
          </p:cNvSpPr>
          <p:nvPr/>
        </p:nvSpPr>
        <p:spPr bwMode="auto">
          <a:xfrm flipH="1">
            <a:off x="2300288" y="2468563"/>
            <a:ext cx="2238375" cy="1203325"/>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8693" name="Line 21"/>
          <p:cNvSpPr>
            <a:spLocks noChangeShapeType="1"/>
          </p:cNvSpPr>
          <p:nvPr/>
        </p:nvSpPr>
        <p:spPr bwMode="auto">
          <a:xfrm flipH="1">
            <a:off x="4538663" y="2463800"/>
            <a:ext cx="0" cy="1246188"/>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8694" name="Line 22"/>
          <p:cNvSpPr>
            <a:spLocks noChangeShapeType="1"/>
          </p:cNvSpPr>
          <p:nvPr/>
        </p:nvSpPr>
        <p:spPr bwMode="auto">
          <a:xfrm>
            <a:off x="4524375" y="2465388"/>
            <a:ext cx="2163763" cy="1206500"/>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8716" name="Rectangle 44"/>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62</a:t>
            </a:r>
          </a:p>
        </p:txBody>
      </p:sp>
      <p:sp>
        <p:nvSpPr>
          <p:cNvPr id="27672" name="Text Box 45"/>
          <p:cNvSpPr txBox="1">
            <a:spLocks noChangeArrowheads="1"/>
          </p:cNvSpPr>
          <p:nvPr/>
        </p:nvSpPr>
        <p:spPr bwMode="auto">
          <a:xfrm>
            <a:off x="6996113"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
        <p:nvSpPr>
          <p:cNvPr id="27673" name="Text Box 46"/>
          <p:cNvSpPr txBox="1">
            <a:spLocks noChangeArrowheads="1"/>
          </p:cNvSpPr>
          <p:nvPr/>
        </p:nvSpPr>
        <p:spPr bwMode="auto">
          <a:xfrm>
            <a:off x="8558213" y="6450013"/>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600">
                <a:solidFill>
                  <a:srgbClr val="FFFFFF"/>
                </a:solidFill>
                <a:latin typeface="Times" charset="0"/>
              </a:rPr>
              <a:t>1</a:t>
            </a:r>
          </a:p>
        </p:txBody>
      </p:sp>
      <p:grpSp>
        <p:nvGrpSpPr>
          <p:cNvPr id="2" name="Group 47"/>
          <p:cNvGrpSpPr>
            <a:grpSpLocks/>
          </p:cNvGrpSpPr>
          <p:nvPr/>
        </p:nvGrpSpPr>
        <p:grpSpPr bwMode="auto">
          <a:xfrm>
            <a:off x="519113" y="457200"/>
            <a:ext cx="7974012" cy="5870575"/>
            <a:chOff x="96" y="144"/>
            <a:chExt cx="5254" cy="3842"/>
          </a:xfrm>
        </p:grpSpPr>
        <p:sp>
          <p:nvSpPr>
            <p:cNvPr id="668720" name="AutoShape 48"/>
            <p:cNvSpPr>
              <a:spLocks noChangeArrowheads="1"/>
            </p:cNvSpPr>
            <p:nvPr/>
          </p:nvSpPr>
          <p:spPr bwMode="auto">
            <a:xfrm>
              <a:off x="224" y="265"/>
              <a:ext cx="5001" cy="3596"/>
            </a:xfrm>
            <a:prstGeom prst="roundRect">
              <a:avLst>
                <a:gd name="adj" fmla="val 16667"/>
              </a:avLst>
            </a:prstGeom>
            <a:noFill/>
            <a:ln w="76200">
              <a:solidFill>
                <a:schemeClr val="tx1"/>
              </a:solidFill>
              <a:round/>
              <a:headEnd/>
              <a:tailEnd/>
            </a:ln>
            <a:effectLst>
              <a:outerShdw blurRad="63500" dist="99190" dir="3011666" algn="ctr" rotWithShape="0">
                <a:schemeClr val="bg2">
                  <a:alpha val="74998"/>
                </a:schemeClr>
              </a:outerShdw>
            </a:effectLst>
          </p:spPr>
          <p:txBody>
            <a:bodyPr wrap="none" anchor="ctr"/>
            <a:lstStyle/>
            <a:p>
              <a:pPr algn="ctr">
                <a:defRPr/>
              </a:pPr>
              <a:r>
                <a:rPr lang="en-US" sz="2400">
                  <a:latin typeface="Times" charset="0"/>
                </a:rPr>
                <a:t> </a:t>
              </a:r>
            </a:p>
          </p:txBody>
        </p:sp>
        <p:sp>
          <p:nvSpPr>
            <p:cNvPr id="668721" name="AutoShape 49"/>
            <p:cNvSpPr>
              <a:spLocks noChangeArrowheads="1"/>
            </p:cNvSpPr>
            <p:nvPr/>
          </p:nvSpPr>
          <p:spPr bwMode="auto">
            <a:xfrm>
              <a:off x="96" y="144"/>
              <a:ext cx="5254" cy="3842"/>
            </a:xfrm>
            <a:prstGeom prst="roundRect">
              <a:avLst>
                <a:gd name="adj" fmla="val 16667"/>
              </a:avLst>
            </a:prstGeom>
            <a:noFill/>
            <a:ln w="76200">
              <a:solidFill>
                <a:schemeClr val="accent1"/>
              </a:solidFill>
              <a:round/>
              <a:headEnd/>
              <a:tailEnd/>
            </a:ln>
            <a:effectLst>
              <a:outerShdw blurRad="63500" dist="99190" dir="3011666" algn="ctr" rotWithShape="0">
                <a:schemeClr val="bg2">
                  <a:alpha val="74998"/>
                </a:schemeClr>
              </a:outerShdw>
            </a:effectLst>
          </p:spPr>
          <p:txBody>
            <a:bodyPr wrap="none" anchor="ctr"/>
            <a:lstStyle/>
            <a:p>
              <a:pPr algn="ctr">
                <a:defRPr/>
              </a:pPr>
              <a:r>
                <a:rPr lang="en-US" sz="2400">
                  <a:latin typeface="Times" charset="0"/>
                </a:rPr>
                <a:t> </a:t>
              </a:r>
            </a:p>
          </p:txBody>
        </p:sp>
      </p:grpSp>
      <p:grpSp>
        <p:nvGrpSpPr>
          <p:cNvPr id="27675" name="Group 23"/>
          <p:cNvGrpSpPr>
            <a:grpSpLocks/>
          </p:cNvGrpSpPr>
          <p:nvPr/>
        </p:nvGrpSpPr>
        <p:grpSpPr bwMode="auto">
          <a:xfrm>
            <a:off x="8005763" y="3429000"/>
            <a:ext cx="952500" cy="1244600"/>
            <a:chOff x="5043" y="2160"/>
            <a:chExt cx="600" cy="784"/>
          </a:xfrm>
        </p:grpSpPr>
        <p:sp>
          <p:nvSpPr>
            <p:cNvPr id="27676" name="AutoShape 24"/>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27677" name="Rectangle 25"/>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27678" name="Line 26"/>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79" name="Line 27"/>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80" name="Line 28"/>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81" name="Line 29"/>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82" name="Line 30"/>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83" name="Rectangle 31"/>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27684" name="Rectangle 32"/>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27685" name="Rectangle 33"/>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27686" name="Rectangle 34"/>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27687" name="Rectangle 35"/>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68708" name="Rectangle 36"/>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27689" name="Rectangle 37"/>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8710" name="Rectangle 38"/>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27691" name="Line 39"/>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92" name="Line 40"/>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7693" name="Rectangle 41"/>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7694" name="Rectangle 42"/>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8715" name="Rectangle 43"/>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8688"/>
                                        </p:tgtEl>
                                        <p:attrNameLst>
                                          <p:attrName>style.visibility</p:attrName>
                                        </p:attrNameLst>
                                      </p:cBhvr>
                                      <p:to>
                                        <p:strVal val="visible"/>
                                      </p:to>
                                    </p:set>
                                    <p:animEffect transition="in" filter="fade">
                                      <p:cBhvr>
                                        <p:cTn id="7" dur="1000"/>
                                        <p:tgtEl>
                                          <p:spTgt spid="6686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1" nodeType="clickEffect">
                                  <p:stCondLst>
                                    <p:cond delay="0"/>
                                  </p:stCondLst>
                                  <p:childTnLst>
                                    <p:animEffect transition="out" filter="fade">
                                      <p:cBhvr>
                                        <p:cTn id="11" dur="500"/>
                                        <p:tgtEl>
                                          <p:spTgt spid="668688"/>
                                        </p:tgtEl>
                                      </p:cBhvr>
                                    </p:animEffect>
                                    <p:set>
                                      <p:cBhvr>
                                        <p:cTn id="12" dur="1" fill="hold">
                                          <p:stCondLst>
                                            <p:cond delay="499"/>
                                          </p:stCondLst>
                                        </p:cTn>
                                        <p:tgtEl>
                                          <p:spTgt spid="66868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68722"/>
                                        </p:tgtEl>
                                        <p:attrNameLst>
                                          <p:attrName>style.visibility</p:attrName>
                                        </p:attrNameLst>
                                      </p:cBhvr>
                                      <p:to>
                                        <p:strVal val="visible"/>
                                      </p:to>
                                    </p:set>
                                    <p:animEffect transition="in" filter="fade">
                                      <p:cBhvr>
                                        <p:cTn id="15" dur="1000"/>
                                        <p:tgtEl>
                                          <p:spTgt spid="668722"/>
                                        </p:tgtEl>
                                      </p:cBhvr>
                                    </p:animEffect>
                                  </p:childTnLst>
                                </p:cTn>
                              </p:par>
                            </p:childTnLst>
                          </p:cTn>
                        </p:par>
                        <p:par>
                          <p:cTn id="16" fill="hold" nodeType="afterGroup">
                            <p:stCondLst>
                              <p:cond delay="1000"/>
                            </p:stCondLst>
                            <p:childTnLst>
                              <p:par>
                                <p:cTn id="17" presetID="23" presetClass="entr" presetSubtype="528"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 calcmode="lin" valueType="num">
                                      <p:cBhvr>
                                        <p:cTn id="21" dur="500" fill="hold"/>
                                        <p:tgtEl>
                                          <p:spTgt spid="2"/>
                                        </p:tgtEl>
                                        <p:attrNameLst>
                                          <p:attrName>ppt_x</p:attrName>
                                        </p:attrNameLst>
                                      </p:cBhvr>
                                      <p:tavLst>
                                        <p:tav tm="0">
                                          <p:val>
                                            <p:fltVal val="0.5"/>
                                          </p:val>
                                        </p:tav>
                                        <p:tav tm="100000">
                                          <p:val>
                                            <p:strVal val="#ppt_x"/>
                                          </p:val>
                                        </p:tav>
                                      </p:tavLst>
                                    </p:anim>
                                    <p:anim calcmode="lin" valueType="num">
                                      <p:cBhvr>
                                        <p:cTn id="22"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722" grpId="0" animBg="1"/>
      <p:bldP spid="668688" grpId="0" animBg="1"/>
      <p:bldP spid="66868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AutoShape 2"/>
          <p:cNvSpPr>
            <a:spLocks noChangeArrowheads="1"/>
          </p:cNvSpPr>
          <p:nvPr/>
        </p:nvSpPr>
        <p:spPr bwMode="auto">
          <a:xfrm>
            <a:off x="1092200" y="3408363"/>
            <a:ext cx="6926263"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29698" name="Rectangle 3" descr="Green marble"/>
          <p:cNvSpPr>
            <a:spLocks noChangeArrowheads="1"/>
          </p:cNvSpPr>
          <p:nvPr/>
        </p:nvSpPr>
        <p:spPr bwMode="auto">
          <a:xfrm>
            <a:off x="533400" y="457200"/>
            <a:ext cx="8032750" cy="5807075"/>
          </a:xfrm>
          <a:prstGeom prst="rect">
            <a:avLst/>
          </a:prstGeom>
          <a:blipFill dpi="0" rotWithShape="0">
            <a:blip r:embed="rId3"/>
            <a:srcRect/>
            <a:tile tx="0" ty="0" sx="100000" sy="100000" flip="none" algn="tl"/>
          </a:blip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748" name="Rectangle 4"/>
          <p:cNvSpPr>
            <a:spLocks noChangeArrowheads="1"/>
          </p:cNvSpPr>
          <p:nvPr/>
        </p:nvSpPr>
        <p:spPr bwMode="auto">
          <a:xfrm>
            <a:off x="852488" y="612775"/>
            <a:ext cx="7505700" cy="758825"/>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4400">
                <a:solidFill>
                  <a:srgbClr val="FAFD00"/>
                </a:solidFill>
              </a:rPr>
              <a:t>The Abrahamic Covenant</a:t>
            </a:r>
            <a:endParaRPr lang="en-US" sz="3600">
              <a:solidFill>
                <a:srgbClr val="00FF00"/>
              </a:solidFill>
            </a:endParaRPr>
          </a:p>
        </p:txBody>
      </p:sp>
      <p:sp>
        <p:nvSpPr>
          <p:cNvPr id="671749" name="Rectangle 5"/>
          <p:cNvSpPr>
            <a:spLocks noChangeArrowheads="1"/>
          </p:cNvSpPr>
          <p:nvPr/>
        </p:nvSpPr>
        <p:spPr bwMode="auto">
          <a:xfrm>
            <a:off x="1019175" y="3303588"/>
            <a:ext cx="7086600" cy="2822575"/>
          </a:xfrm>
          <a:prstGeom prst="rect">
            <a:avLst/>
          </a:prstGeom>
          <a:noFill/>
          <a:ln w="76200">
            <a:solidFill>
              <a:srgbClr val="FAFD00"/>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charset="0"/>
            </a:endParaRPr>
          </a:p>
        </p:txBody>
      </p:sp>
      <p:sp>
        <p:nvSpPr>
          <p:cNvPr id="29701" name="Text Box 6"/>
          <p:cNvSpPr txBox="1">
            <a:spLocks noChangeArrowheads="1"/>
          </p:cNvSpPr>
          <p:nvPr/>
        </p:nvSpPr>
        <p:spPr bwMode="auto">
          <a:xfrm>
            <a:off x="8721725" y="90488"/>
            <a:ext cx="25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rPr>
              <a:t> </a:t>
            </a:r>
          </a:p>
        </p:txBody>
      </p:sp>
      <p:sp>
        <p:nvSpPr>
          <p:cNvPr id="671751" name="Text Box 7"/>
          <p:cNvSpPr txBox="1">
            <a:spLocks noChangeArrowheads="1"/>
          </p:cNvSpPr>
          <p:nvPr/>
        </p:nvSpPr>
        <p:spPr bwMode="auto">
          <a:xfrm>
            <a:off x="647700" y="3541713"/>
            <a:ext cx="6307138" cy="641350"/>
          </a:xfrm>
          <a:prstGeom prst="rect">
            <a:avLst/>
          </a:prstGeom>
          <a:noFill/>
          <a:ln w="12700">
            <a:noFill/>
            <a:miter lim="800000"/>
            <a:headEnd/>
            <a:tailEnd/>
          </a:ln>
          <a:effectLst>
            <a:outerShdw blurRad="63500" dist="17961"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endParaRPr lang="en-US" sz="3600">
              <a:solidFill>
                <a:srgbClr val="00FF00"/>
              </a:solidFill>
              <a:latin typeface="Arial" charset="0"/>
            </a:endParaRPr>
          </a:p>
        </p:txBody>
      </p:sp>
      <p:sp>
        <p:nvSpPr>
          <p:cNvPr id="671752" name="AutoShape 8"/>
          <p:cNvSpPr>
            <a:spLocks noChangeArrowheads="1"/>
          </p:cNvSpPr>
          <p:nvPr/>
        </p:nvSpPr>
        <p:spPr bwMode="auto">
          <a:xfrm>
            <a:off x="1150938" y="3441700"/>
            <a:ext cx="6926262" cy="2578100"/>
          </a:xfrm>
          <a:prstGeom prst="roundRect">
            <a:avLst>
              <a:gd name="adj" fmla="val 16667"/>
            </a:avLst>
          </a:prstGeom>
          <a:gradFill rotWithShape="0">
            <a:gsLst>
              <a:gs pos="0">
                <a:srgbClr val="20FB2B">
                  <a:gamma/>
                  <a:shade val="15686"/>
                  <a:invGamma/>
                </a:srgbClr>
              </a:gs>
              <a:gs pos="50000">
                <a:srgbClr val="20FB2B"/>
              </a:gs>
              <a:gs pos="100000">
                <a:srgbClr val="20FB2B">
                  <a:gamma/>
                  <a:shade val="15686"/>
                  <a:invGamma/>
                </a:srgbClr>
              </a:gs>
            </a:gsLst>
            <a:lin ang="5400000" scaled="1"/>
          </a:gradFill>
          <a:ln w="38100">
            <a:solidFill>
              <a:srgbClr val="21FF2C"/>
            </a:solidFill>
            <a:round/>
            <a:headEnd/>
            <a:tailEnd/>
          </a:ln>
          <a:effectLst>
            <a:outerShdw blurRad="63500" dist="71842" dir="2700000" algn="ctr" rotWithShape="0">
              <a:schemeClr val="bg2">
                <a:alpha val="74998"/>
              </a:schemeClr>
            </a:outerShdw>
          </a:effectLst>
        </p:spPr>
        <p:txBody>
          <a:bodyPr wrap="none" anchor="ctr"/>
          <a:lstStyle/>
          <a:p>
            <a:pPr>
              <a:defRPr/>
            </a:pPr>
            <a:endParaRPr lang="en-US">
              <a:latin typeface="Times" charset="0"/>
            </a:endParaRPr>
          </a:p>
        </p:txBody>
      </p:sp>
      <p:sp>
        <p:nvSpPr>
          <p:cNvPr id="671753" name="Text Box 9"/>
          <p:cNvSpPr txBox="1">
            <a:spLocks noChangeArrowheads="1"/>
          </p:cNvSpPr>
          <p:nvPr/>
        </p:nvSpPr>
        <p:spPr bwMode="auto">
          <a:xfrm>
            <a:off x="2555875" y="1878013"/>
            <a:ext cx="4062413" cy="579437"/>
          </a:xfrm>
          <a:prstGeom prst="rect">
            <a:avLst/>
          </a:prstGeom>
          <a:noFill/>
          <a:ln w="12700">
            <a:noFill/>
            <a:miter lim="800000"/>
            <a:headEnd/>
            <a:tailEnd/>
          </a:ln>
          <a:effectLst>
            <a:outerShdw blurRad="63500" dist="81320" dir="2319588"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200" i="1">
                <a:solidFill>
                  <a:srgbClr val="00FF00"/>
                </a:solidFill>
                <a:latin typeface="Arial" charset="0"/>
              </a:rPr>
              <a:t>Genesis 12: 1-3</a:t>
            </a:r>
          </a:p>
        </p:txBody>
      </p:sp>
      <p:sp>
        <p:nvSpPr>
          <p:cNvPr id="671754" name="Rectangle 10"/>
          <p:cNvSpPr>
            <a:spLocks noChangeArrowheads="1"/>
          </p:cNvSpPr>
          <p:nvPr/>
        </p:nvSpPr>
        <p:spPr bwMode="auto">
          <a:xfrm>
            <a:off x="3249613" y="1323975"/>
            <a:ext cx="2651125" cy="576263"/>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3200">
                <a:solidFill>
                  <a:srgbClr val="FAFD00"/>
                </a:solidFill>
              </a:rPr>
              <a:t>(</a:t>
            </a:r>
            <a:r>
              <a:rPr lang="ja-JP" altLang="en-US" sz="3200">
                <a:solidFill>
                  <a:srgbClr val="FAFD00"/>
                </a:solidFill>
              </a:rPr>
              <a:t>“</a:t>
            </a:r>
            <a:r>
              <a:rPr lang="en-US" sz="3200">
                <a:solidFill>
                  <a:srgbClr val="FAFD00"/>
                </a:solidFill>
              </a:rPr>
              <a:t>The Call</a:t>
            </a:r>
            <a:r>
              <a:rPr lang="ja-JP" altLang="en-US" sz="3200">
                <a:solidFill>
                  <a:srgbClr val="FAFD00"/>
                </a:solidFill>
              </a:rPr>
              <a:t>”</a:t>
            </a:r>
            <a:r>
              <a:rPr lang="en-US" sz="3200">
                <a:solidFill>
                  <a:srgbClr val="FAFD00"/>
                </a:solidFill>
              </a:rPr>
              <a:t>)</a:t>
            </a:r>
            <a:endParaRPr lang="en-US" sz="2400">
              <a:solidFill>
                <a:srgbClr val="00FF00"/>
              </a:solidFill>
            </a:endParaRPr>
          </a:p>
        </p:txBody>
      </p:sp>
      <p:sp>
        <p:nvSpPr>
          <p:cNvPr id="671755" name="Rectangle 11"/>
          <p:cNvSpPr>
            <a:spLocks noChangeArrowheads="1"/>
          </p:cNvSpPr>
          <p:nvPr/>
        </p:nvSpPr>
        <p:spPr bwMode="auto">
          <a:xfrm>
            <a:off x="1055688" y="5040313"/>
            <a:ext cx="247332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Deuteronomy</a:t>
            </a:r>
          </a:p>
          <a:p>
            <a:pPr algn="ctr">
              <a:defRPr/>
            </a:pPr>
            <a:r>
              <a:rPr lang="en-US" sz="2800" i="1">
                <a:solidFill>
                  <a:srgbClr val="A4FF94"/>
                </a:solidFill>
              </a:rPr>
              <a:t>30:1-10</a:t>
            </a:r>
          </a:p>
        </p:txBody>
      </p:sp>
      <p:sp>
        <p:nvSpPr>
          <p:cNvPr id="671756" name="Text Box 12"/>
          <p:cNvSpPr txBox="1">
            <a:spLocks noChangeArrowheads="1"/>
          </p:cNvSpPr>
          <p:nvPr/>
        </p:nvSpPr>
        <p:spPr bwMode="auto">
          <a:xfrm>
            <a:off x="1485900" y="3633788"/>
            <a:ext cx="1609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LAND</a:t>
            </a:r>
          </a:p>
        </p:txBody>
      </p:sp>
      <p:sp>
        <p:nvSpPr>
          <p:cNvPr id="671757" name="Text Box 13"/>
          <p:cNvSpPr txBox="1">
            <a:spLocks noChangeArrowheads="1"/>
          </p:cNvSpPr>
          <p:nvPr/>
        </p:nvSpPr>
        <p:spPr bwMode="auto">
          <a:xfrm>
            <a:off x="1460500" y="4338638"/>
            <a:ext cx="1684338"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Land</a:t>
            </a:r>
          </a:p>
        </p:txBody>
      </p:sp>
      <p:sp>
        <p:nvSpPr>
          <p:cNvPr id="671758" name="Rectangle 14"/>
          <p:cNvSpPr>
            <a:spLocks noChangeArrowheads="1"/>
          </p:cNvSpPr>
          <p:nvPr/>
        </p:nvSpPr>
        <p:spPr bwMode="auto">
          <a:xfrm>
            <a:off x="3654425" y="5041900"/>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2 Samuel</a:t>
            </a:r>
          </a:p>
          <a:p>
            <a:pPr algn="ctr">
              <a:defRPr/>
            </a:pPr>
            <a:r>
              <a:rPr lang="en-US" sz="2800" i="1">
                <a:solidFill>
                  <a:srgbClr val="A4FF94"/>
                </a:solidFill>
              </a:rPr>
              <a:t>7:4 -16</a:t>
            </a:r>
          </a:p>
        </p:txBody>
      </p:sp>
      <p:sp>
        <p:nvSpPr>
          <p:cNvPr id="671759" name="Text Box 15"/>
          <p:cNvSpPr txBox="1">
            <a:spLocks noChangeArrowheads="1"/>
          </p:cNvSpPr>
          <p:nvPr/>
        </p:nvSpPr>
        <p:spPr bwMode="auto">
          <a:xfrm>
            <a:off x="3760788" y="3644900"/>
            <a:ext cx="1574800"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SEED</a:t>
            </a:r>
          </a:p>
        </p:txBody>
      </p:sp>
      <p:sp>
        <p:nvSpPr>
          <p:cNvPr id="671760" name="Text Box 16"/>
          <p:cNvSpPr txBox="1">
            <a:spLocks noChangeArrowheads="1"/>
          </p:cNvSpPr>
          <p:nvPr/>
        </p:nvSpPr>
        <p:spPr bwMode="auto">
          <a:xfrm>
            <a:off x="3357563" y="4351338"/>
            <a:ext cx="2401887"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Davidic</a:t>
            </a:r>
          </a:p>
        </p:txBody>
      </p:sp>
      <p:sp>
        <p:nvSpPr>
          <p:cNvPr id="671762" name="Rectangle 18"/>
          <p:cNvSpPr>
            <a:spLocks noChangeArrowheads="1"/>
          </p:cNvSpPr>
          <p:nvPr/>
        </p:nvSpPr>
        <p:spPr bwMode="auto">
          <a:xfrm>
            <a:off x="5913438" y="5038725"/>
            <a:ext cx="1743075" cy="9429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Jeremiah</a:t>
            </a:r>
          </a:p>
          <a:p>
            <a:pPr algn="ctr">
              <a:defRPr/>
            </a:pPr>
            <a:r>
              <a:rPr lang="en-US" sz="2800" i="1">
                <a:solidFill>
                  <a:srgbClr val="A4FF94"/>
                </a:solidFill>
              </a:rPr>
              <a:t>31:31-33</a:t>
            </a:r>
          </a:p>
        </p:txBody>
      </p:sp>
      <p:sp>
        <p:nvSpPr>
          <p:cNvPr id="671763" name="Text Box 19"/>
          <p:cNvSpPr txBox="1">
            <a:spLocks noChangeArrowheads="1"/>
          </p:cNvSpPr>
          <p:nvPr/>
        </p:nvSpPr>
        <p:spPr bwMode="auto">
          <a:xfrm>
            <a:off x="5419725" y="3632200"/>
            <a:ext cx="275272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BLESSING</a:t>
            </a:r>
          </a:p>
        </p:txBody>
      </p:sp>
      <p:sp>
        <p:nvSpPr>
          <p:cNvPr id="671764" name="Text Box 20"/>
          <p:cNvSpPr txBox="1">
            <a:spLocks noChangeArrowheads="1"/>
          </p:cNvSpPr>
          <p:nvPr/>
        </p:nvSpPr>
        <p:spPr bwMode="auto">
          <a:xfrm>
            <a:off x="5695950" y="4338638"/>
            <a:ext cx="2200275" cy="6413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New</a:t>
            </a:r>
          </a:p>
        </p:txBody>
      </p:sp>
      <p:sp>
        <p:nvSpPr>
          <p:cNvPr id="671765" name="Line 21"/>
          <p:cNvSpPr>
            <a:spLocks noChangeShapeType="1"/>
          </p:cNvSpPr>
          <p:nvPr/>
        </p:nvSpPr>
        <p:spPr bwMode="auto">
          <a:xfrm flipH="1">
            <a:off x="2300288" y="2468563"/>
            <a:ext cx="2238375" cy="1203325"/>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71766" name="Line 22"/>
          <p:cNvSpPr>
            <a:spLocks noChangeShapeType="1"/>
          </p:cNvSpPr>
          <p:nvPr/>
        </p:nvSpPr>
        <p:spPr bwMode="auto">
          <a:xfrm flipH="1">
            <a:off x="4538663" y="2463800"/>
            <a:ext cx="0" cy="1246188"/>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71767" name="Line 23"/>
          <p:cNvSpPr>
            <a:spLocks noChangeShapeType="1"/>
          </p:cNvSpPr>
          <p:nvPr/>
        </p:nvSpPr>
        <p:spPr bwMode="auto">
          <a:xfrm>
            <a:off x="4524375" y="2465388"/>
            <a:ext cx="2163763" cy="1206500"/>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71768" name="Rectangle 24"/>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63</a:t>
            </a:r>
          </a:p>
        </p:txBody>
      </p:sp>
      <p:sp>
        <p:nvSpPr>
          <p:cNvPr id="29719" name="Text Box 25"/>
          <p:cNvSpPr txBox="1">
            <a:spLocks noChangeArrowheads="1"/>
          </p:cNvSpPr>
          <p:nvPr/>
        </p:nvSpPr>
        <p:spPr bwMode="auto">
          <a:xfrm>
            <a:off x="6994525"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
        <p:nvSpPr>
          <p:cNvPr id="29720" name="Text Box 26"/>
          <p:cNvSpPr txBox="1">
            <a:spLocks noChangeArrowheads="1"/>
          </p:cNvSpPr>
          <p:nvPr/>
        </p:nvSpPr>
        <p:spPr bwMode="auto">
          <a:xfrm>
            <a:off x="8551863" y="6450013"/>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600">
                <a:solidFill>
                  <a:srgbClr val="FFFFFF"/>
                </a:solidFill>
                <a:latin typeface="Times" charset="0"/>
              </a:rPr>
              <a:t>1</a:t>
            </a:r>
          </a:p>
        </p:txBody>
      </p:sp>
      <p:grpSp>
        <p:nvGrpSpPr>
          <p:cNvPr id="29721" name="Group 30"/>
          <p:cNvGrpSpPr>
            <a:grpSpLocks/>
          </p:cNvGrpSpPr>
          <p:nvPr/>
        </p:nvGrpSpPr>
        <p:grpSpPr bwMode="auto">
          <a:xfrm>
            <a:off x="8005763" y="3429000"/>
            <a:ext cx="952500" cy="1244600"/>
            <a:chOff x="5043" y="2160"/>
            <a:chExt cx="600" cy="784"/>
          </a:xfrm>
        </p:grpSpPr>
        <p:sp>
          <p:nvSpPr>
            <p:cNvPr id="29776" name="AutoShape 31"/>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29777" name="Rectangle 32"/>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29778" name="Line 33"/>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79" name="Line 34"/>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80" name="Line 35"/>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81" name="Line 36"/>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82" name="Line 37"/>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83" name="Rectangle 38"/>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29784" name="Rectangle 39"/>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29785" name="Rectangle 40"/>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29786" name="Rectangle 41"/>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29787" name="Rectangle 42"/>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71787" name="Rectangle 43"/>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29789" name="Rectangle 44"/>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789" name="Rectangle 45"/>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29791" name="Line 46"/>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92" name="Line 47"/>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93" name="Rectangle 48"/>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94" name="Rectangle 49"/>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794" name="Rectangle 50"/>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grpSp>
        <p:nvGrpSpPr>
          <p:cNvPr id="29722" name="Group 51"/>
          <p:cNvGrpSpPr>
            <a:grpSpLocks/>
          </p:cNvGrpSpPr>
          <p:nvPr/>
        </p:nvGrpSpPr>
        <p:grpSpPr bwMode="auto">
          <a:xfrm>
            <a:off x="1995488" y="812800"/>
            <a:ext cx="5808662" cy="5173663"/>
            <a:chOff x="1765" y="510"/>
            <a:chExt cx="3659" cy="3259"/>
          </a:xfrm>
        </p:grpSpPr>
        <p:sp>
          <p:nvSpPr>
            <p:cNvPr id="29724" name="AutoShape 52"/>
            <p:cNvSpPr>
              <a:spLocks noChangeArrowheads="1"/>
            </p:cNvSpPr>
            <p:nvPr/>
          </p:nvSpPr>
          <p:spPr bwMode="auto">
            <a:xfrm>
              <a:off x="1766" y="510"/>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25" name="Rectangle 53"/>
            <p:cNvSpPr>
              <a:spLocks noChangeArrowheads="1"/>
            </p:cNvSpPr>
            <p:nvPr/>
          </p:nvSpPr>
          <p:spPr bwMode="auto">
            <a:xfrm>
              <a:off x="1765" y="827"/>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26" name="Rectangle 54"/>
            <p:cNvSpPr>
              <a:spLocks noChangeArrowheads="1"/>
            </p:cNvSpPr>
            <p:nvPr/>
          </p:nvSpPr>
          <p:spPr bwMode="auto">
            <a:xfrm>
              <a:off x="1779" y="803"/>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27" name="Rectangle 55"/>
            <p:cNvSpPr>
              <a:spLocks noChangeArrowheads="1"/>
            </p:cNvSpPr>
            <p:nvPr/>
          </p:nvSpPr>
          <p:spPr bwMode="auto">
            <a:xfrm>
              <a:off x="2340" y="804"/>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00" name="Rectangle 56"/>
            <p:cNvSpPr>
              <a:spLocks noChangeArrowheads="1"/>
            </p:cNvSpPr>
            <p:nvPr/>
          </p:nvSpPr>
          <p:spPr bwMode="auto">
            <a:xfrm>
              <a:off x="1930" y="542"/>
              <a:ext cx="160" cy="230"/>
            </a:xfrm>
            <a:prstGeom prst="rect">
              <a:avLst/>
            </a:prstGeom>
            <a:noFill/>
            <a:ln w="9525">
              <a:noFill/>
              <a:miter lim="800000"/>
              <a:headEnd/>
              <a:tailEnd/>
            </a:ln>
          </p:spPr>
          <p:txBody>
            <a:bodyPr wrap="none" lIns="0" tIns="0" rIns="0" bIns="0">
              <a:spAutoFit/>
            </a:bodyPr>
            <a:lstStyle/>
            <a:p>
              <a:pPr algn="ctr">
                <a:defRPr/>
              </a:pPr>
              <a:r>
                <a:rPr lang="en-US" sz="2400">
                  <a:solidFill>
                    <a:schemeClr val="accent2"/>
                  </a:solidFill>
                  <a:latin typeface="Helvetica" charset="0"/>
                </a:rPr>
                <a:t>   </a:t>
              </a:r>
              <a:endParaRPr lang="en-US" sz="2400">
                <a:solidFill>
                  <a:schemeClr val="accent2"/>
                </a:solidFill>
                <a:effectLst>
                  <a:outerShdw blurRad="38100" dist="38100" dir="2700000" algn="tl">
                    <a:srgbClr val="000000"/>
                  </a:outerShdw>
                </a:effectLst>
                <a:latin typeface="Helvetica" charset="0"/>
              </a:endParaRPr>
            </a:p>
          </p:txBody>
        </p:sp>
        <p:sp>
          <p:nvSpPr>
            <p:cNvPr id="671801" name="Rectangle 57"/>
            <p:cNvSpPr>
              <a:spLocks noChangeArrowheads="1"/>
            </p:cNvSpPr>
            <p:nvPr/>
          </p:nvSpPr>
          <p:spPr bwMode="auto">
            <a:xfrm>
              <a:off x="1822" y="526"/>
              <a:ext cx="1003" cy="230"/>
            </a:xfrm>
            <a:prstGeom prst="rect">
              <a:avLst/>
            </a:prstGeom>
            <a:noFill/>
            <a:ln w="9525">
              <a:noFill/>
              <a:miter lim="800000"/>
              <a:headEnd/>
              <a:tailEnd/>
            </a:ln>
          </p:spPr>
          <p:txBody>
            <a:bodyPr wrap="none" lIns="0" tIns="0" rIns="0" bIns="0">
              <a:spAutoFit/>
            </a:bodyPr>
            <a:lstStyle/>
            <a:p>
              <a:pPr algn="ctr">
                <a:defRPr/>
              </a:pPr>
              <a:r>
                <a:rPr lang="en-US" sz="2400">
                  <a:solidFill>
                    <a:schemeClr val="accent2"/>
                  </a:solidFill>
                  <a:latin typeface="Helvetica" charset="0"/>
                </a:rPr>
                <a:t>CREATION</a:t>
              </a:r>
              <a:endParaRPr lang="en-US" sz="2400">
                <a:solidFill>
                  <a:schemeClr val="accent2"/>
                </a:solidFill>
                <a:effectLst>
                  <a:outerShdw blurRad="38100" dist="38100" dir="2700000" algn="tl">
                    <a:srgbClr val="000000"/>
                  </a:outerShdw>
                </a:effectLst>
                <a:latin typeface="Helvetica" charset="0"/>
              </a:endParaRPr>
            </a:p>
          </p:txBody>
        </p:sp>
        <p:sp>
          <p:nvSpPr>
            <p:cNvPr id="29730" name="AutoShape 58"/>
            <p:cNvSpPr>
              <a:spLocks noChangeArrowheads="1"/>
            </p:cNvSpPr>
            <p:nvPr/>
          </p:nvSpPr>
          <p:spPr bwMode="auto">
            <a:xfrm>
              <a:off x="1965" y="758"/>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31" name="Rectangle 59"/>
            <p:cNvSpPr>
              <a:spLocks noChangeArrowheads="1"/>
            </p:cNvSpPr>
            <p:nvPr/>
          </p:nvSpPr>
          <p:spPr bwMode="auto">
            <a:xfrm>
              <a:off x="1965" y="1075"/>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32" name="Rectangle 60"/>
            <p:cNvSpPr>
              <a:spLocks noChangeArrowheads="1"/>
            </p:cNvSpPr>
            <p:nvPr/>
          </p:nvSpPr>
          <p:spPr bwMode="auto">
            <a:xfrm>
              <a:off x="1978" y="1051"/>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33" name="Rectangle 61"/>
            <p:cNvSpPr>
              <a:spLocks noChangeArrowheads="1"/>
            </p:cNvSpPr>
            <p:nvPr/>
          </p:nvSpPr>
          <p:spPr bwMode="auto">
            <a:xfrm>
              <a:off x="2550" y="1052"/>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06" name="Rectangle 62"/>
            <p:cNvSpPr>
              <a:spLocks noChangeArrowheads="1"/>
            </p:cNvSpPr>
            <p:nvPr/>
          </p:nvSpPr>
          <p:spPr bwMode="auto">
            <a:xfrm>
              <a:off x="1928" y="771"/>
              <a:ext cx="1099"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ABRAHAM</a:t>
              </a:r>
              <a:endParaRPr lang="en-US" sz="2400">
                <a:solidFill>
                  <a:srgbClr val="FFA27C"/>
                </a:solidFill>
                <a:effectLst>
                  <a:outerShdw blurRad="38100" dist="38100" dir="2700000" algn="tl">
                    <a:srgbClr val="000000"/>
                  </a:outerShdw>
                </a:effectLst>
                <a:latin typeface="Helvetica" charset="0"/>
              </a:endParaRPr>
            </a:p>
          </p:txBody>
        </p:sp>
        <p:sp>
          <p:nvSpPr>
            <p:cNvPr id="29735" name="AutoShape 63"/>
            <p:cNvSpPr>
              <a:spLocks noChangeArrowheads="1"/>
            </p:cNvSpPr>
            <p:nvPr/>
          </p:nvSpPr>
          <p:spPr bwMode="auto">
            <a:xfrm>
              <a:off x="2151" y="996"/>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36" name="Rectangle 64"/>
            <p:cNvSpPr>
              <a:spLocks noChangeArrowheads="1"/>
            </p:cNvSpPr>
            <p:nvPr/>
          </p:nvSpPr>
          <p:spPr bwMode="auto">
            <a:xfrm>
              <a:off x="2150" y="1313"/>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37" name="Rectangle 65"/>
            <p:cNvSpPr>
              <a:spLocks noChangeArrowheads="1"/>
            </p:cNvSpPr>
            <p:nvPr/>
          </p:nvSpPr>
          <p:spPr bwMode="auto">
            <a:xfrm>
              <a:off x="2163" y="1289"/>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38" name="Rectangle 66"/>
            <p:cNvSpPr>
              <a:spLocks noChangeArrowheads="1"/>
            </p:cNvSpPr>
            <p:nvPr/>
          </p:nvSpPr>
          <p:spPr bwMode="auto">
            <a:xfrm>
              <a:off x="2725" y="1290"/>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11" name="Rectangle 67"/>
            <p:cNvSpPr>
              <a:spLocks noChangeArrowheads="1"/>
            </p:cNvSpPr>
            <p:nvPr/>
          </p:nvSpPr>
          <p:spPr bwMode="auto">
            <a:xfrm>
              <a:off x="2152" y="1014"/>
              <a:ext cx="939"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JOSEPH</a:t>
              </a:r>
              <a:endParaRPr lang="en-US" sz="2400">
                <a:solidFill>
                  <a:srgbClr val="FFA27C"/>
                </a:solidFill>
                <a:effectLst>
                  <a:outerShdw blurRad="38100" dist="38100" dir="2700000" algn="tl">
                    <a:srgbClr val="000000"/>
                  </a:outerShdw>
                </a:effectLst>
                <a:latin typeface="Helvetica" charset="0"/>
              </a:endParaRPr>
            </a:p>
          </p:txBody>
        </p:sp>
        <p:sp>
          <p:nvSpPr>
            <p:cNvPr id="29740" name="AutoShape 68"/>
            <p:cNvSpPr>
              <a:spLocks noChangeArrowheads="1"/>
            </p:cNvSpPr>
            <p:nvPr/>
          </p:nvSpPr>
          <p:spPr bwMode="auto">
            <a:xfrm>
              <a:off x="2343" y="1234"/>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41" name="Rectangle 69"/>
            <p:cNvSpPr>
              <a:spLocks noChangeArrowheads="1"/>
            </p:cNvSpPr>
            <p:nvPr/>
          </p:nvSpPr>
          <p:spPr bwMode="auto">
            <a:xfrm>
              <a:off x="2346" y="1551"/>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42" name="Rectangle 70"/>
            <p:cNvSpPr>
              <a:spLocks noChangeArrowheads="1"/>
            </p:cNvSpPr>
            <p:nvPr/>
          </p:nvSpPr>
          <p:spPr bwMode="auto">
            <a:xfrm>
              <a:off x="2358" y="1527"/>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43" name="Rectangle 71"/>
            <p:cNvSpPr>
              <a:spLocks noChangeArrowheads="1"/>
            </p:cNvSpPr>
            <p:nvPr/>
          </p:nvSpPr>
          <p:spPr bwMode="auto">
            <a:xfrm>
              <a:off x="2925" y="1528"/>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16" name="Rectangle 72"/>
            <p:cNvSpPr>
              <a:spLocks noChangeArrowheads="1"/>
            </p:cNvSpPr>
            <p:nvPr/>
          </p:nvSpPr>
          <p:spPr bwMode="auto">
            <a:xfrm>
              <a:off x="2456" y="1260"/>
              <a:ext cx="854"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MOSES</a:t>
              </a:r>
              <a:endParaRPr lang="en-US" sz="2400">
                <a:solidFill>
                  <a:srgbClr val="FFA27C"/>
                </a:solidFill>
                <a:effectLst>
                  <a:outerShdw blurRad="38100" dist="38100" dir="2700000" algn="tl">
                    <a:srgbClr val="000000"/>
                  </a:outerShdw>
                </a:effectLst>
                <a:latin typeface="Helvetica" charset="0"/>
              </a:endParaRPr>
            </a:p>
          </p:txBody>
        </p:sp>
        <p:sp>
          <p:nvSpPr>
            <p:cNvPr id="29745" name="AutoShape 73"/>
            <p:cNvSpPr>
              <a:spLocks noChangeArrowheads="1"/>
            </p:cNvSpPr>
            <p:nvPr/>
          </p:nvSpPr>
          <p:spPr bwMode="auto">
            <a:xfrm>
              <a:off x="2571" y="1476"/>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46" name="Rectangle 74"/>
            <p:cNvSpPr>
              <a:spLocks noChangeArrowheads="1"/>
            </p:cNvSpPr>
            <p:nvPr/>
          </p:nvSpPr>
          <p:spPr bwMode="auto">
            <a:xfrm>
              <a:off x="2570" y="1793"/>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47" name="Rectangle 75"/>
            <p:cNvSpPr>
              <a:spLocks noChangeArrowheads="1"/>
            </p:cNvSpPr>
            <p:nvPr/>
          </p:nvSpPr>
          <p:spPr bwMode="auto">
            <a:xfrm>
              <a:off x="2589" y="1769"/>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48" name="Rectangle 76"/>
            <p:cNvSpPr>
              <a:spLocks noChangeArrowheads="1"/>
            </p:cNvSpPr>
            <p:nvPr/>
          </p:nvSpPr>
          <p:spPr bwMode="auto">
            <a:xfrm>
              <a:off x="3145" y="1770"/>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21" name="Rectangle 77"/>
            <p:cNvSpPr>
              <a:spLocks noChangeArrowheads="1"/>
            </p:cNvSpPr>
            <p:nvPr/>
          </p:nvSpPr>
          <p:spPr bwMode="auto">
            <a:xfrm>
              <a:off x="2577" y="1493"/>
              <a:ext cx="960"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JOSHUA</a:t>
              </a:r>
              <a:endParaRPr lang="en-US" sz="2400">
                <a:solidFill>
                  <a:srgbClr val="FFA27C"/>
                </a:solidFill>
                <a:effectLst>
                  <a:outerShdw blurRad="38100" dist="38100" dir="2700000" algn="tl">
                    <a:srgbClr val="000000"/>
                  </a:outerShdw>
                </a:effectLst>
                <a:latin typeface="Helvetica" charset="0"/>
              </a:endParaRPr>
            </a:p>
          </p:txBody>
        </p:sp>
        <p:sp>
          <p:nvSpPr>
            <p:cNvPr id="29750" name="AutoShape 78"/>
            <p:cNvSpPr>
              <a:spLocks noChangeArrowheads="1"/>
            </p:cNvSpPr>
            <p:nvPr/>
          </p:nvSpPr>
          <p:spPr bwMode="auto">
            <a:xfrm>
              <a:off x="2752" y="1717"/>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51" name="Rectangle 79"/>
            <p:cNvSpPr>
              <a:spLocks noChangeArrowheads="1"/>
            </p:cNvSpPr>
            <p:nvPr/>
          </p:nvSpPr>
          <p:spPr bwMode="auto">
            <a:xfrm>
              <a:off x="2750" y="2034"/>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52" name="Rectangle 80"/>
            <p:cNvSpPr>
              <a:spLocks noChangeArrowheads="1"/>
            </p:cNvSpPr>
            <p:nvPr/>
          </p:nvSpPr>
          <p:spPr bwMode="auto">
            <a:xfrm>
              <a:off x="2763" y="2010"/>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53" name="Rectangle 81"/>
            <p:cNvSpPr>
              <a:spLocks noChangeArrowheads="1"/>
            </p:cNvSpPr>
            <p:nvPr/>
          </p:nvSpPr>
          <p:spPr bwMode="auto">
            <a:xfrm>
              <a:off x="3331" y="2011"/>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26" name="Rectangle 82"/>
            <p:cNvSpPr>
              <a:spLocks noChangeArrowheads="1"/>
            </p:cNvSpPr>
            <p:nvPr/>
          </p:nvSpPr>
          <p:spPr bwMode="auto">
            <a:xfrm>
              <a:off x="2690" y="1734"/>
              <a:ext cx="1120"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ANARCHY</a:t>
              </a:r>
              <a:endParaRPr lang="en-US" sz="2400">
                <a:solidFill>
                  <a:srgbClr val="FFA27C"/>
                </a:solidFill>
                <a:effectLst>
                  <a:outerShdw blurRad="38100" dist="38100" dir="2700000" algn="tl">
                    <a:srgbClr val="000000"/>
                  </a:outerShdw>
                </a:effectLst>
                <a:latin typeface="Helvetica" charset="0"/>
              </a:endParaRPr>
            </a:p>
          </p:txBody>
        </p:sp>
        <p:sp>
          <p:nvSpPr>
            <p:cNvPr id="29755" name="AutoShape 83"/>
            <p:cNvSpPr>
              <a:spLocks noChangeArrowheads="1"/>
            </p:cNvSpPr>
            <p:nvPr/>
          </p:nvSpPr>
          <p:spPr bwMode="auto">
            <a:xfrm>
              <a:off x="2926" y="1956"/>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56" name="Rectangle 84"/>
            <p:cNvSpPr>
              <a:spLocks noChangeArrowheads="1"/>
            </p:cNvSpPr>
            <p:nvPr/>
          </p:nvSpPr>
          <p:spPr bwMode="auto">
            <a:xfrm>
              <a:off x="2931" y="2273"/>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57" name="Rectangle 85"/>
            <p:cNvSpPr>
              <a:spLocks noChangeArrowheads="1"/>
            </p:cNvSpPr>
            <p:nvPr/>
          </p:nvSpPr>
          <p:spPr bwMode="auto">
            <a:xfrm>
              <a:off x="2943" y="2249"/>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58" name="Rectangle 86"/>
            <p:cNvSpPr>
              <a:spLocks noChangeArrowheads="1"/>
            </p:cNvSpPr>
            <p:nvPr/>
          </p:nvSpPr>
          <p:spPr bwMode="auto">
            <a:xfrm>
              <a:off x="3512" y="2250"/>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31" name="Rectangle 87"/>
            <p:cNvSpPr>
              <a:spLocks noChangeArrowheads="1"/>
            </p:cNvSpPr>
            <p:nvPr/>
          </p:nvSpPr>
          <p:spPr bwMode="auto">
            <a:xfrm>
              <a:off x="2878" y="1972"/>
              <a:ext cx="1077"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ROYALTY</a:t>
              </a:r>
              <a:endParaRPr lang="en-US" sz="2400">
                <a:solidFill>
                  <a:srgbClr val="FFA27C"/>
                </a:solidFill>
                <a:effectLst>
                  <a:outerShdw blurRad="38100" dist="38100" dir="2700000" algn="tl">
                    <a:srgbClr val="000000"/>
                  </a:outerShdw>
                </a:effectLst>
                <a:latin typeface="Helvetica" charset="0"/>
              </a:endParaRPr>
            </a:p>
          </p:txBody>
        </p:sp>
        <p:sp>
          <p:nvSpPr>
            <p:cNvPr id="29760" name="AutoShape 88"/>
            <p:cNvSpPr>
              <a:spLocks noChangeArrowheads="1"/>
            </p:cNvSpPr>
            <p:nvPr/>
          </p:nvSpPr>
          <p:spPr bwMode="auto">
            <a:xfrm>
              <a:off x="3131" y="2194"/>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61" name="Rectangle 89"/>
            <p:cNvSpPr>
              <a:spLocks noChangeArrowheads="1"/>
            </p:cNvSpPr>
            <p:nvPr/>
          </p:nvSpPr>
          <p:spPr bwMode="auto">
            <a:xfrm>
              <a:off x="3130" y="2511"/>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62" name="Rectangle 90"/>
            <p:cNvSpPr>
              <a:spLocks noChangeArrowheads="1"/>
            </p:cNvSpPr>
            <p:nvPr/>
          </p:nvSpPr>
          <p:spPr bwMode="auto">
            <a:xfrm>
              <a:off x="3141" y="2487"/>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63" name="Rectangle 91"/>
            <p:cNvSpPr>
              <a:spLocks noChangeArrowheads="1"/>
            </p:cNvSpPr>
            <p:nvPr/>
          </p:nvSpPr>
          <p:spPr bwMode="auto">
            <a:xfrm>
              <a:off x="3710" y="2488"/>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36" name="Rectangle 92"/>
            <p:cNvSpPr>
              <a:spLocks noChangeArrowheads="1"/>
            </p:cNvSpPr>
            <p:nvPr/>
          </p:nvSpPr>
          <p:spPr bwMode="auto">
            <a:xfrm>
              <a:off x="3038" y="2216"/>
              <a:ext cx="1163"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CAPTIVITY</a:t>
              </a:r>
              <a:endParaRPr lang="en-US" sz="2400">
                <a:solidFill>
                  <a:srgbClr val="FFA27C"/>
                </a:solidFill>
                <a:effectLst>
                  <a:outerShdw blurRad="38100" dist="38100" dir="2700000" algn="tl">
                    <a:srgbClr val="000000"/>
                  </a:outerShdw>
                </a:effectLst>
                <a:latin typeface="Helvetica" charset="0"/>
              </a:endParaRPr>
            </a:p>
          </p:txBody>
        </p:sp>
        <p:sp>
          <p:nvSpPr>
            <p:cNvPr id="29765" name="AutoShape 93"/>
            <p:cNvSpPr>
              <a:spLocks noChangeArrowheads="1"/>
            </p:cNvSpPr>
            <p:nvPr/>
          </p:nvSpPr>
          <p:spPr bwMode="auto">
            <a:xfrm>
              <a:off x="3316" y="2440"/>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29766" name="Rectangle 94"/>
            <p:cNvSpPr>
              <a:spLocks noChangeArrowheads="1"/>
            </p:cNvSpPr>
            <p:nvPr/>
          </p:nvSpPr>
          <p:spPr bwMode="auto">
            <a:xfrm>
              <a:off x="3315" y="2757"/>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67" name="Rectangle 95"/>
            <p:cNvSpPr>
              <a:spLocks noChangeArrowheads="1"/>
            </p:cNvSpPr>
            <p:nvPr/>
          </p:nvSpPr>
          <p:spPr bwMode="auto">
            <a:xfrm>
              <a:off x="3331" y="2733"/>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68" name="Rectangle 96"/>
            <p:cNvSpPr>
              <a:spLocks noChangeArrowheads="1"/>
            </p:cNvSpPr>
            <p:nvPr/>
          </p:nvSpPr>
          <p:spPr bwMode="auto">
            <a:xfrm>
              <a:off x="3898" y="2734"/>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71841" name="Rectangle 97"/>
            <p:cNvSpPr>
              <a:spLocks noChangeArrowheads="1"/>
            </p:cNvSpPr>
            <p:nvPr/>
          </p:nvSpPr>
          <p:spPr bwMode="auto">
            <a:xfrm>
              <a:off x="3307" y="2460"/>
              <a:ext cx="992" cy="230"/>
            </a:xfrm>
            <a:prstGeom prst="rect">
              <a:avLst/>
            </a:prstGeom>
            <a:noFill/>
            <a:ln w="9525">
              <a:noFill/>
              <a:miter lim="800000"/>
              <a:headEnd/>
              <a:tailEnd/>
            </a:ln>
          </p:spPr>
          <p:txBody>
            <a:bodyPr wrap="none" lIns="0" tIns="0" rIns="0" bIns="0">
              <a:spAutoFit/>
            </a:bodyPr>
            <a:lstStyle/>
            <a:p>
              <a:pPr algn="ctr">
                <a:defRPr/>
              </a:pPr>
              <a:r>
                <a:rPr lang="en-US" sz="2400">
                  <a:solidFill>
                    <a:srgbClr val="790015"/>
                  </a:solidFill>
                  <a:latin typeface="Helvetica" charset="0"/>
                </a:rPr>
                <a:t>   SILENCE</a:t>
              </a:r>
              <a:endParaRPr lang="en-US" sz="2400">
                <a:solidFill>
                  <a:srgbClr val="FFA27C"/>
                </a:solidFill>
                <a:effectLst>
                  <a:outerShdw blurRad="38100" dist="38100" dir="2700000" algn="tl">
                    <a:srgbClr val="000000"/>
                  </a:outerShdw>
                </a:effectLst>
                <a:latin typeface="Helvetica" charset="0"/>
              </a:endParaRPr>
            </a:p>
          </p:txBody>
        </p:sp>
        <p:sp>
          <p:nvSpPr>
            <p:cNvPr id="29770" name="AutoShape 98"/>
            <p:cNvSpPr>
              <a:spLocks noChangeArrowheads="1"/>
            </p:cNvSpPr>
            <p:nvPr/>
          </p:nvSpPr>
          <p:spPr bwMode="auto">
            <a:xfrm>
              <a:off x="3522" y="2689"/>
              <a:ext cx="1118" cy="420"/>
            </a:xfrm>
            <a:prstGeom prst="roundRect">
              <a:avLst>
                <a:gd name="adj" fmla="val 10727"/>
              </a:avLst>
            </a:prstGeom>
            <a:solidFill>
              <a:srgbClr val="FFD34A"/>
            </a:solidFill>
            <a:ln w="38100">
              <a:solidFill>
                <a:srgbClr val="1A0004"/>
              </a:solidFill>
              <a:round/>
              <a:headEnd/>
              <a:tailEnd/>
            </a:ln>
          </p:spPr>
          <p:txBody>
            <a:bodyPr/>
            <a:lstStyle/>
            <a:p>
              <a:endParaRPr lang="en-US">
                <a:latin typeface="Times" charset="0"/>
              </a:endParaRPr>
            </a:p>
          </p:txBody>
        </p:sp>
        <p:sp>
          <p:nvSpPr>
            <p:cNvPr id="671843" name="Rectangle 99"/>
            <p:cNvSpPr>
              <a:spLocks noChangeArrowheads="1"/>
            </p:cNvSpPr>
            <p:nvPr/>
          </p:nvSpPr>
          <p:spPr bwMode="auto">
            <a:xfrm>
              <a:off x="3670" y="2697"/>
              <a:ext cx="160" cy="230"/>
            </a:xfrm>
            <a:prstGeom prst="rect">
              <a:avLst/>
            </a:prstGeom>
            <a:noFill/>
            <a:ln w="9525">
              <a:noFill/>
              <a:miter lim="800000"/>
              <a:headEnd/>
              <a:tailEnd/>
            </a:ln>
          </p:spPr>
          <p:txBody>
            <a:bodyPr wrap="none" lIns="0" tIns="0" rIns="0" bIns="0">
              <a:spAutoFit/>
            </a:bodyPr>
            <a:lstStyle/>
            <a:p>
              <a:pPr algn="ctr">
                <a:defRPr/>
              </a:pPr>
              <a:r>
                <a:rPr lang="en-US" sz="2400">
                  <a:solidFill>
                    <a:schemeClr val="accent1"/>
                  </a:solidFill>
                  <a:latin typeface="Helvetica" charset="0"/>
                </a:rPr>
                <a:t>   </a:t>
              </a:r>
              <a:endParaRPr lang="en-US" sz="2400">
                <a:solidFill>
                  <a:schemeClr val="accent1"/>
                </a:solidFill>
                <a:effectLst>
                  <a:outerShdw blurRad="38100" dist="38100" dir="2700000" algn="tl">
                    <a:srgbClr val="000000"/>
                  </a:outerShdw>
                </a:effectLst>
                <a:latin typeface="Helvetica" charset="0"/>
              </a:endParaRPr>
            </a:p>
          </p:txBody>
        </p:sp>
        <p:sp>
          <p:nvSpPr>
            <p:cNvPr id="671844" name="Rectangle 100"/>
            <p:cNvSpPr>
              <a:spLocks noChangeArrowheads="1"/>
            </p:cNvSpPr>
            <p:nvPr/>
          </p:nvSpPr>
          <p:spPr bwMode="auto">
            <a:xfrm>
              <a:off x="3591" y="2689"/>
              <a:ext cx="944" cy="346"/>
            </a:xfrm>
            <a:prstGeom prst="rect">
              <a:avLst/>
            </a:prstGeom>
            <a:noFill/>
            <a:ln w="9525">
              <a:noFill/>
              <a:miter lim="800000"/>
              <a:headEnd/>
              <a:tailEnd/>
            </a:ln>
            <a:effectLst>
              <a:outerShdw blurRad="63500" dist="53882" dir="2700000" algn="ctr" rotWithShape="0">
                <a:schemeClr val="bg1">
                  <a:alpha val="74998"/>
                </a:schemeClr>
              </a:outerShdw>
            </a:effectLst>
          </p:spPr>
          <p:txBody>
            <a:bodyPr wrap="none" lIns="0" tIns="0" rIns="0" bIns="0">
              <a:spAutoFit/>
            </a:bodyPr>
            <a:lstStyle/>
            <a:p>
              <a:pPr algn="ctr">
                <a:defRPr/>
              </a:pPr>
              <a:r>
                <a:rPr lang="en-US" sz="3600">
                  <a:solidFill>
                    <a:schemeClr val="accent1"/>
                  </a:solidFill>
                  <a:latin typeface="Helvetica" charset="0"/>
                </a:rPr>
                <a:t>JESUS</a:t>
              </a:r>
              <a:endParaRPr lang="en-US" sz="3600">
                <a:solidFill>
                  <a:schemeClr val="accent1"/>
                </a:solidFill>
                <a:effectLst>
                  <a:outerShdw blurRad="38100" dist="38100" dir="2700000" algn="tl">
                    <a:srgbClr val="000000"/>
                  </a:outerShdw>
                </a:effectLst>
                <a:latin typeface="Helvetica" charset="0"/>
              </a:endParaRPr>
            </a:p>
          </p:txBody>
        </p:sp>
        <p:sp>
          <p:nvSpPr>
            <p:cNvPr id="29773" name="Rectangle 101"/>
            <p:cNvSpPr>
              <a:spLocks noChangeArrowheads="1"/>
            </p:cNvSpPr>
            <p:nvPr/>
          </p:nvSpPr>
          <p:spPr bwMode="auto">
            <a:xfrm>
              <a:off x="3522" y="3006"/>
              <a:ext cx="1902" cy="763"/>
            </a:xfrm>
            <a:prstGeom prst="rect">
              <a:avLst/>
            </a:prstGeom>
            <a:solidFill>
              <a:srgbClr val="FFD34A"/>
            </a:solidFill>
            <a:ln w="38100">
              <a:solidFill>
                <a:schemeClr val="bg2"/>
              </a:solidFill>
              <a:miter lim="800000"/>
              <a:headEnd/>
              <a:tailEnd/>
            </a:ln>
          </p:spPr>
          <p:txBody>
            <a:bodyPr wrap="none" anchor="ctr"/>
            <a:lstStyle/>
            <a:p>
              <a:endParaRPr lang="en-US">
                <a:latin typeface="Times" charset="0"/>
              </a:endParaRPr>
            </a:p>
          </p:txBody>
        </p:sp>
        <p:sp>
          <p:nvSpPr>
            <p:cNvPr id="29774" name="Rectangle 102"/>
            <p:cNvSpPr>
              <a:spLocks noChangeArrowheads="1"/>
            </p:cNvSpPr>
            <p:nvPr/>
          </p:nvSpPr>
          <p:spPr bwMode="auto">
            <a:xfrm>
              <a:off x="3533" y="2982"/>
              <a:ext cx="766"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9775" name="Rectangle 103"/>
            <p:cNvSpPr>
              <a:spLocks noChangeArrowheads="1"/>
            </p:cNvSpPr>
            <p:nvPr/>
          </p:nvSpPr>
          <p:spPr bwMode="auto">
            <a:xfrm>
              <a:off x="4103" y="2983"/>
              <a:ext cx="531" cy="67"/>
            </a:xfrm>
            <a:prstGeom prst="rect">
              <a:avLst/>
            </a:prstGeom>
            <a:solidFill>
              <a:srgbClr val="FFD34A"/>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grpSp>
      <p:sp>
        <p:nvSpPr>
          <p:cNvPr id="671848" name="AutoShape 104"/>
          <p:cNvSpPr>
            <a:spLocks noChangeArrowheads="1"/>
          </p:cNvSpPr>
          <p:nvPr/>
        </p:nvSpPr>
        <p:spPr bwMode="auto">
          <a:xfrm rot="2414515">
            <a:off x="-339725" y="2941638"/>
            <a:ext cx="7078663" cy="1422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000000"/>
              </a:gs>
              <a:gs pos="50000">
                <a:srgbClr val="FF0000"/>
              </a:gs>
              <a:gs pos="100000">
                <a:srgbClr val="000000"/>
              </a:gs>
            </a:gsLst>
            <a:lin ang="5400000" scaled="1"/>
          </a:gradFill>
          <a:ln w="9525">
            <a:round/>
            <a:headEnd/>
            <a:tailEnd/>
          </a:ln>
          <a:scene3d>
            <a:camera prst="legacyObliqueBottomRight">
              <a:rot lat="1500000" lon="2400000" rev="0"/>
            </a:camera>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71848"/>
                                        </p:tgtEl>
                                        <p:attrNameLst>
                                          <p:attrName>style.visibility</p:attrName>
                                        </p:attrNameLst>
                                      </p:cBhvr>
                                      <p:to>
                                        <p:strVal val="visible"/>
                                      </p:to>
                                    </p:set>
                                    <p:anim calcmode="lin" valueType="num">
                                      <p:cBhvr additive="base">
                                        <p:cTn id="7" dur="5000" fill="hold"/>
                                        <p:tgtEl>
                                          <p:spTgt spid="671848"/>
                                        </p:tgtEl>
                                        <p:attrNameLst>
                                          <p:attrName>ppt_x</p:attrName>
                                        </p:attrNameLst>
                                      </p:cBhvr>
                                      <p:tavLst>
                                        <p:tav tm="0">
                                          <p:val>
                                            <p:strVal val="#ppt_x"/>
                                          </p:val>
                                        </p:tav>
                                        <p:tav tm="100000">
                                          <p:val>
                                            <p:strVal val="#ppt_x"/>
                                          </p:val>
                                        </p:tav>
                                      </p:tavLst>
                                    </p:anim>
                                    <p:anim calcmode="lin" valueType="num">
                                      <p:cBhvr additive="base">
                                        <p:cTn id="8" dur="5000" fill="hold"/>
                                        <p:tgtEl>
                                          <p:spTgt spid="67184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8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7106" y="13940"/>
            <a:ext cx="9176545" cy="690806"/>
          </a:xfrm>
          <a:effectLst>
            <a:outerShdw blurRad="63500" dist="35921" dir="2700000" algn="ctr" rotWithShape="0">
              <a:srgbClr val="FF0000">
                <a:alpha val="74998"/>
              </a:srgbClr>
            </a:outerShdw>
          </a:effectLst>
        </p:spPr>
        <p:txBody>
          <a:bodyPr/>
          <a:lstStyle/>
          <a:p>
            <a:pPr>
              <a:defRPr/>
            </a:pPr>
            <a:r>
              <a:rPr lang="en-US" sz="4800" b="1" dirty="0">
                <a:solidFill>
                  <a:srgbClr val="FFFFFF"/>
                </a:solidFill>
                <a:ea typeface="ＭＳ Ｐゴシック" charset="0"/>
              </a:rPr>
              <a:t>One Nation Under God</a:t>
            </a:r>
            <a:endParaRPr lang="en-US" sz="3600" b="1" dirty="0">
              <a:solidFill>
                <a:srgbClr val="FFFFFF"/>
              </a:solidFill>
              <a:ea typeface="ＭＳ Ｐゴシック" charset="0"/>
            </a:endParaRPr>
          </a:p>
        </p:txBody>
      </p:sp>
      <p:pic>
        <p:nvPicPr>
          <p:cNvPr id="2" name="Picture 1" descr="Rev 1 CapturePaintingOneNationUnderGod.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767006"/>
            <a:ext cx="9144000" cy="6092161"/>
          </a:xfrm>
          <a:prstGeom prst="rect">
            <a:avLst/>
          </a:prstGeom>
        </p:spPr>
      </p:pic>
      <p:sp>
        <p:nvSpPr>
          <p:cNvPr id="6" name="Rectangle 2"/>
          <p:cNvSpPr txBox="1">
            <a:spLocks noChangeArrowheads="1"/>
          </p:cNvSpPr>
          <p:nvPr/>
        </p:nvSpPr>
        <p:spPr bwMode="auto">
          <a:xfrm>
            <a:off x="228600" y="6399219"/>
            <a:ext cx="8915400" cy="45878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ＭＳ Ｐゴシック" charset="0"/>
              </a:rPr>
              <a:t>http://</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jonmcnaughton.com</a:t>
            </a:r>
            <a:r>
              <a:rPr kumimoji="0" lang="en-US" sz="1400" b="1" i="0" u="none" strike="noStrike" kern="1200" cap="none" spc="0" normalizeH="0" baseline="0" noProof="0" dirty="0">
                <a:ln>
                  <a:noFill/>
                </a:ln>
                <a:solidFill>
                  <a:srgbClr val="FFFFFF"/>
                </a:solidFill>
                <a:effectLst/>
                <a:uLnTx/>
                <a:uFillTx/>
                <a:latin typeface="Arial"/>
                <a:ea typeface="ＭＳ Ｐゴシック" charset="0"/>
              </a:rPr>
              <a:t>/content/</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ZoomDetailPages</a:t>
            </a:r>
            <a:r>
              <a:rPr kumimoji="0" lang="en-US" sz="1400" b="1" i="0" u="none" strike="noStrike" kern="1200" cap="none" spc="0" normalizeH="0" baseline="0" noProof="0" dirty="0">
                <a:ln>
                  <a:noFill/>
                </a:ln>
                <a:solidFill>
                  <a:srgbClr val="FFFFFF"/>
                </a:solidFill>
                <a:effectLst/>
                <a:uLnTx/>
                <a:uFillTx/>
                <a:latin typeface="Arial"/>
                <a:ea typeface="ＭＳ Ｐゴシック" charset="0"/>
              </a:rPr>
              <a:t>/</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OneNationUnderGod.html</a:t>
            </a:r>
            <a:endParaRPr kumimoji="0" lang="en-US" sz="1050" b="1" i="0" u="none" strike="noStrike" kern="1200" cap="none" spc="0" normalizeH="0" baseline="0" noProof="0" dirty="0">
              <a:ln>
                <a:noFill/>
              </a:ln>
              <a:solidFill>
                <a:srgbClr val="FFFFFF"/>
              </a:solidFill>
              <a:effectLst/>
              <a:uLnTx/>
              <a:uFillTx/>
              <a:latin typeface="Arial"/>
              <a:ea typeface="ＭＳ Ｐゴシック" charset="0"/>
            </a:endParaRPr>
          </a:p>
        </p:txBody>
      </p:sp>
      <p:sp>
        <p:nvSpPr>
          <p:cNvPr id="7" name="Rectangle 2"/>
          <p:cNvSpPr txBox="1">
            <a:spLocks noChangeArrowheads="1"/>
          </p:cNvSpPr>
          <p:nvPr/>
        </p:nvSpPr>
        <p:spPr bwMode="auto">
          <a:xfrm>
            <a:off x="-44996" y="704746"/>
            <a:ext cx="9176545" cy="465753"/>
          </a:xfrm>
          <a:prstGeom prst="rect">
            <a:avLst/>
          </a:prstGeom>
          <a:noFill/>
          <a:ln>
            <a:noFill/>
          </a:ln>
          <a:effectLst>
            <a:outerShdw blurRad="63500" dist="35921" dir="2700000" algn="ctr" rotWithShape="0">
              <a:srgbClr val="FF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rPr>
              <a:t>By Jon McNaughton (2012)</a:t>
            </a:r>
            <a:endParaRPr kumimoji="0" lang="en-US" sz="1600" b="1" i="0" u="none" strike="noStrike" kern="1200" cap="none" spc="0" normalizeH="0" baseline="0" noProof="0" dirty="0">
              <a:ln>
                <a:noFill/>
              </a:ln>
              <a:solidFill>
                <a:srgbClr val="FFFFFF"/>
              </a:solidFill>
              <a:effectLst/>
              <a:uLnTx/>
              <a:uFillTx/>
              <a:latin typeface="Arial"/>
              <a:ea typeface="ＭＳ Ｐゴシック" charset="0"/>
            </a:endParaRPr>
          </a:p>
        </p:txBody>
      </p:sp>
    </p:spTree>
    <p:extLst>
      <p:ext uri="{BB962C8B-B14F-4D97-AF65-F5344CB8AC3E}">
        <p14:creationId xmlns:p14="http://schemas.microsoft.com/office/powerpoint/2010/main" val="32692938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4655" y="76200"/>
            <a:ext cx="9176545" cy="690806"/>
          </a:xfrm>
          <a:effectLst>
            <a:outerShdw blurRad="63500" dist="35921" dir="2700000" algn="ctr" rotWithShape="0">
              <a:srgbClr val="FF0000">
                <a:alpha val="74998"/>
              </a:srgbClr>
            </a:outerShdw>
          </a:effectLst>
        </p:spPr>
        <p:txBody>
          <a:bodyPr/>
          <a:lstStyle/>
          <a:p>
            <a:pPr>
              <a:defRPr/>
            </a:pPr>
            <a:r>
              <a:rPr lang="en-US" sz="3200" b="1" dirty="0">
                <a:solidFill>
                  <a:srgbClr val="FFFFFF"/>
                </a:solidFill>
                <a:ea typeface="ＭＳ Ｐゴシック" charset="0"/>
              </a:rPr>
              <a:t>Jesus Christ, the Most Controversial Person</a:t>
            </a:r>
            <a:endParaRPr lang="en-US" sz="2000" b="1" dirty="0">
              <a:solidFill>
                <a:srgbClr val="FFFFFF"/>
              </a:solidFill>
              <a:ea typeface="ＭＳ Ｐゴシック" charset="0"/>
            </a:endParaRPr>
          </a:p>
        </p:txBody>
      </p:sp>
      <p:sp>
        <p:nvSpPr>
          <p:cNvPr id="6" name="Rectangle 2"/>
          <p:cNvSpPr txBox="1">
            <a:spLocks noChangeArrowheads="1"/>
          </p:cNvSpPr>
          <p:nvPr/>
        </p:nvSpPr>
        <p:spPr bwMode="auto">
          <a:xfrm>
            <a:off x="228600" y="6399219"/>
            <a:ext cx="8915400" cy="45878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ＭＳ Ｐゴシック" charset="0"/>
              </a:rPr>
              <a:t>http://</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jonmcnaughton.com</a:t>
            </a:r>
            <a:r>
              <a:rPr kumimoji="0" lang="en-US" sz="1400" b="1" i="0" u="none" strike="noStrike" kern="1200" cap="none" spc="0" normalizeH="0" baseline="0" noProof="0" dirty="0">
                <a:ln>
                  <a:noFill/>
                </a:ln>
                <a:solidFill>
                  <a:srgbClr val="FFFFFF"/>
                </a:solidFill>
                <a:effectLst/>
                <a:uLnTx/>
                <a:uFillTx/>
                <a:latin typeface="Arial"/>
                <a:ea typeface="ＭＳ Ｐゴシック" charset="0"/>
              </a:rPr>
              <a:t>/content/</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ZoomDetailPages</a:t>
            </a:r>
            <a:r>
              <a:rPr kumimoji="0" lang="en-US" sz="1400" b="1" i="0" u="none" strike="noStrike" kern="1200" cap="none" spc="0" normalizeH="0" baseline="0" noProof="0" dirty="0">
                <a:ln>
                  <a:noFill/>
                </a:ln>
                <a:solidFill>
                  <a:srgbClr val="FFFFFF"/>
                </a:solidFill>
                <a:effectLst/>
                <a:uLnTx/>
                <a:uFillTx/>
                <a:latin typeface="Arial"/>
                <a:ea typeface="ＭＳ Ｐゴシック" charset="0"/>
              </a:rPr>
              <a:t>/</a:t>
            </a:r>
            <a:r>
              <a:rPr kumimoji="0" lang="en-US" sz="1400" b="1" i="0" u="none" strike="noStrike" kern="1200" cap="none" spc="0" normalizeH="0" baseline="0" noProof="0" dirty="0" err="1">
                <a:ln>
                  <a:noFill/>
                </a:ln>
                <a:solidFill>
                  <a:srgbClr val="FFFFFF"/>
                </a:solidFill>
                <a:effectLst/>
                <a:uLnTx/>
                <a:uFillTx/>
                <a:latin typeface="Arial"/>
                <a:ea typeface="ＭＳ Ｐゴシック" charset="0"/>
              </a:rPr>
              <a:t>OneNationUnderGod.html</a:t>
            </a:r>
            <a:endParaRPr kumimoji="0" lang="en-US" sz="1050" b="1" i="0" u="none" strike="noStrike" kern="1200" cap="none" spc="0" normalizeH="0" baseline="0" noProof="0" dirty="0">
              <a:ln>
                <a:noFill/>
              </a:ln>
              <a:solidFill>
                <a:srgbClr val="FFFFFF"/>
              </a:solidFill>
              <a:effectLst/>
              <a:uLnTx/>
              <a:uFillTx/>
              <a:latin typeface="Arial"/>
              <a:ea typeface="ＭＳ Ｐゴシック" charset="0"/>
            </a:endParaRPr>
          </a:p>
        </p:txBody>
      </p:sp>
      <p:pic>
        <p:nvPicPr>
          <p:cNvPr id="3" name="Picture 2"/>
          <p:cNvPicPr>
            <a:picLocks noChangeAspect="1"/>
          </p:cNvPicPr>
          <p:nvPr/>
        </p:nvPicPr>
        <p:blipFill>
          <a:blip r:embed="rId3"/>
          <a:stretch>
            <a:fillRect/>
          </a:stretch>
        </p:blipFill>
        <p:spPr>
          <a:xfrm>
            <a:off x="863077" y="782147"/>
            <a:ext cx="7644402" cy="5580413"/>
          </a:xfrm>
          <a:prstGeom prst="rect">
            <a:avLst/>
          </a:prstGeom>
        </p:spPr>
      </p:pic>
    </p:spTree>
    <p:extLst>
      <p:ext uri="{BB962C8B-B14F-4D97-AF65-F5344CB8AC3E}">
        <p14:creationId xmlns:p14="http://schemas.microsoft.com/office/powerpoint/2010/main" val="426184436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Rectangle 1026"/>
          <p:cNvSpPr>
            <a:spLocks noGrp="1" noChangeArrowheads="1"/>
          </p:cNvSpPr>
          <p:nvPr>
            <p:ph type="ctrTitle"/>
          </p:nvPr>
        </p:nvSpPr>
        <p:spPr>
          <a:xfrm>
            <a:off x="0" y="0"/>
            <a:ext cx="4191000" cy="762000"/>
          </a:xfrm>
        </p:spPr>
        <p:txBody>
          <a:bodyPr/>
          <a:lstStyle/>
          <a:p>
            <a:pPr algn="l" eaLnBrk="1" hangingPunct="1"/>
            <a:r>
              <a:rPr kumimoji="0" lang="en-US" sz="3200" i="1" dirty="0">
                <a:latin typeface="Helvetica" charset="0"/>
                <a:ea typeface="Osaka" charset="0"/>
                <a:cs typeface="Osaka" charset="0"/>
              </a:rPr>
              <a:t>Salvation in All Ages:</a:t>
            </a:r>
          </a:p>
        </p:txBody>
      </p:sp>
      <p:pic>
        <p:nvPicPr>
          <p:cNvPr id="546820" name="Picture 1028" descr="Cross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77393" y="2667000"/>
            <a:ext cx="1447800" cy="399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6821" name="Rectangle 1029"/>
          <p:cNvSpPr>
            <a:spLocks noChangeArrowheads="1"/>
          </p:cNvSpPr>
          <p:nvPr/>
        </p:nvSpPr>
        <p:spPr bwMode="auto">
          <a:xfrm>
            <a:off x="5125193" y="3733800"/>
            <a:ext cx="30480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101600" algn="ctr" defTabSz="914400" rtl="0" eaLnBrk="1" fontAlgn="base" latinLnBrk="0" hangingPunct="1">
              <a:lnSpc>
                <a:spcPct val="110000"/>
              </a:lnSpc>
              <a:spcBef>
                <a:spcPct val="20000"/>
              </a:spcBef>
              <a:spcAft>
                <a:spcPct val="0"/>
              </a:spcAft>
              <a:buClr>
                <a:srgbClr val="960000"/>
              </a:buClr>
              <a:buSzPct val="100000"/>
              <a:buFont typeface="Wingdings" charset="0"/>
              <a:buNone/>
              <a:tabLst/>
              <a:defRPr/>
            </a:pPr>
            <a:endParaRPr kumimoji="0" lang="en-US" sz="3200" b="0" i="0" u="none" strike="noStrike" kern="1200" cap="none" spc="0" normalizeH="0" baseline="0" noProof="0">
              <a:ln>
                <a:noFill/>
              </a:ln>
              <a:solidFill>
                <a:srgbClr val="FFFFFF"/>
              </a:solidFill>
              <a:effectLst/>
              <a:uLnTx/>
              <a:uFillTx/>
              <a:latin typeface="Helvetica" charset="0"/>
              <a:ea typeface="Osaka" charset="0"/>
              <a:cs typeface="Osaka" charset="0"/>
            </a:endParaRPr>
          </a:p>
        </p:txBody>
      </p:sp>
      <p:sp>
        <p:nvSpPr>
          <p:cNvPr id="546823" name="AutoShape 1031"/>
          <p:cNvSpPr>
            <a:spLocks noChangeArrowheads="1"/>
          </p:cNvSpPr>
          <p:nvPr/>
        </p:nvSpPr>
        <p:spPr bwMode="auto">
          <a:xfrm>
            <a:off x="2458193" y="3962400"/>
            <a:ext cx="990600" cy="1295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546824" name="AutoShape 1032"/>
          <p:cNvSpPr>
            <a:spLocks noChangeArrowheads="1"/>
          </p:cNvSpPr>
          <p:nvPr/>
        </p:nvSpPr>
        <p:spPr bwMode="auto">
          <a:xfrm rot="10800000">
            <a:off x="5277593" y="3962400"/>
            <a:ext cx="990600" cy="1295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endParaRPr>
          </a:p>
        </p:txBody>
      </p:sp>
      <p:sp>
        <p:nvSpPr>
          <p:cNvPr id="546825" name="WordArt 1033"/>
          <p:cNvSpPr>
            <a:spLocks noChangeArrowheads="1" noChangeShapeType="1" noTextEdit="1"/>
          </p:cNvSpPr>
          <p:nvPr/>
        </p:nvSpPr>
        <p:spPr bwMode="auto">
          <a:xfrm>
            <a:off x="1371600" y="1600200"/>
            <a:ext cx="6731000" cy="6477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0" cap="none" spc="0" normalizeH="0" baseline="0" noProof="0" dirty="0">
                <a:ln w="12700">
                  <a:solidFill>
                    <a:srgbClr val="EAEAEA"/>
                  </a:solidFill>
                  <a:round/>
                  <a:headEnd/>
                  <a:tailEnd/>
                </a:ln>
                <a:solidFill>
                  <a:srgbClr val="FFFFFF"/>
                </a:solidFill>
                <a:effectLst>
                  <a:outerShdw blurRad="63500" dist="35921" dir="2700000" sy="50000" kx="2115830" algn="bl" rotWithShape="0">
                    <a:srgbClr val="C0C0C0"/>
                  </a:outerShdw>
                </a:effectLst>
                <a:uLnTx/>
                <a:uFillTx/>
                <a:latin typeface="Arial Black"/>
                <a:ea typeface="Arial Black"/>
                <a:cs typeface="Arial Black"/>
              </a:rPr>
              <a:t>The Centrality of the Cross</a:t>
            </a:r>
          </a:p>
        </p:txBody>
      </p:sp>
      <p:sp>
        <p:nvSpPr>
          <p:cNvPr id="314375" name="Rectangle 1034"/>
          <p:cNvSpPr>
            <a:spLocks noChangeArrowheads="1"/>
          </p:cNvSpPr>
          <p:nvPr/>
        </p:nvSpPr>
        <p:spPr bwMode="auto">
          <a:xfrm>
            <a:off x="19793" y="3810000"/>
            <a:ext cx="2984664"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101600" algn="ctr" defTabSz="914400" rtl="0" eaLnBrk="1" fontAlgn="base" latinLnBrk="0" hangingPunct="1">
              <a:lnSpc>
                <a:spcPct val="110000"/>
              </a:lnSpc>
              <a:spcBef>
                <a:spcPct val="20000"/>
              </a:spcBef>
              <a:spcAft>
                <a:spcPct val="0"/>
              </a:spcAft>
              <a:buClr>
                <a:srgbClr val="960000"/>
              </a:buClr>
              <a:buSzPct val="100000"/>
              <a:buFont typeface="Wingdings" charset="0"/>
              <a:buNone/>
              <a:tabLst/>
              <a:defRPr/>
            </a:pP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B.C.</a:t>
            </a:r>
          </a:p>
          <a:p>
            <a:pPr marL="0" marR="0" lvl="0" indent="101600" algn="ctr" defTabSz="914400" rtl="0" eaLnBrk="1" fontAlgn="base" latinLnBrk="0" hangingPunct="1">
              <a:lnSpc>
                <a:spcPct val="110000"/>
              </a:lnSpc>
              <a:spcBef>
                <a:spcPct val="20000"/>
              </a:spcBef>
              <a:spcAft>
                <a:spcPct val="0"/>
              </a:spcAft>
              <a:buClr>
                <a:srgbClr val="960000"/>
              </a:buClr>
              <a:buSzPct val="100000"/>
              <a:buFont typeface="Wingdings" charset="0"/>
              <a:buNone/>
              <a:tabLst/>
              <a:defRPr/>
            </a:pP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Looked </a:t>
            </a:r>
            <a:r>
              <a:rPr kumimoji="0" lang="en-US" sz="3200" b="1" i="1" u="none" strike="noStrike" kern="1200" cap="none" spc="0" normalizeH="0" baseline="0" noProof="0" dirty="0">
                <a:ln>
                  <a:noFill/>
                </a:ln>
                <a:solidFill>
                  <a:srgbClr val="FFFFFF"/>
                </a:solidFill>
                <a:effectLst/>
                <a:uLnTx/>
                <a:uFillTx/>
                <a:latin typeface="Helvetica" charset="0"/>
                <a:ea typeface="Osaka" charset="0"/>
                <a:cs typeface="Osaka" charset="0"/>
              </a:rPr>
              <a:t>forward</a:t>
            </a: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 to the</a:t>
            </a:r>
            <a:b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b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Cross of Christ</a:t>
            </a:r>
          </a:p>
        </p:txBody>
      </p:sp>
      <p:sp>
        <p:nvSpPr>
          <p:cNvPr id="546827" name="Rectangle 1035"/>
          <p:cNvSpPr>
            <a:spLocks noChangeArrowheads="1"/>
          </p:cNvSpPr>
          <p:nvPr/>
        </p:nvSpPr>
        <p:spPr bwMode="auto">
          <a:xfrm>
            <a:off x="5887193" y="3810000"/>
            <a:ext cx="3256807"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101600" algn="ctr" defTabSz="914400" rtl="0" eaLnBrk="1" fontAlgn="base" latinLnBrk="0" hangingPunct="1">
              <a:lnSpc>
                <a:spcPct val="110000"/>
              </a:lnSpc>
              <a:spcBef>
                <a:spcPct val="20000"/>
              </a:spcBef>
              <a:spcAft>
                <a:spcPct val="0"/>
              </a:spcAft>
              <a:buClr>
                <a:srgbClr val="960000"/>
              </a:buClr>
              <a:buSzPct val="100000"/>
              <a:buFont typeface="Wingdings" charset="0"/>
              <a:buNone/>
              <a:tabLst/>
              <a:defRPr/>
            </a:pP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A.D.</a:t>
            </a:r>
          </a:p>
          <a:p>
            <a:pPr marL="0" marR="0" lvl="0" indent="101600" algn="ctr" defTabSz="914400" rtl="0" eaLnBrk="1" fontAlgn="base" latinLnBrk="0" hangingPunct="1">
              <a:lnSpc>
                <a:spcPct val="110000"/>
              </a:lnSpc>
              <a:spcBef>
                <a:spcPct val="20000"/>
              </a:spcBef>
              <a:spcAft>
                <a:spcPct val="0"/>
              </a:spcAft>
              <a:buClr>
                <a:srgbClr val="960000"/>
              </a:buClr>
              <a:buSzPct val="100000"/>
              <a:buFont typeface="Wingdings" charset="0"/>
              <a:buNone/>
              <a:tabLst/>
              <a:defRPr/>
            </a:pP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Look </a:t>
            </a:r>
            <a:b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br>
            <a:r>
              <a:rPr kumimoji="0" lang="en-US" sz="3200" b="1" i="1" u="none" strike="noStrike" kern="1200" cap="none" spc="0" normalizeH="0" baseline="0" noProof="0" dirty="0">
                <a:ln>
                  <a:noFill/>
                </a:ln>
                <a:solidFill>
                  <a:srgbClr val="FFFFFF"/>
                </a:solidFill>
                <a:effectLst/>
                <a:uLnTx/>
                <a:uFillTx/>
                <a:latin typeface="Helvetica" charset="0"/>
                <a:ea typeface="Osaka" charset="0"/>
                <a:cs typeface="Osaka" charset="0"/>
              </a:rPr>
              <a:t>back</a:t>
            </a: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 at the</a:t>
            </a:r>
            <a:b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br>
            <a:r>
              <a:rPr kumimoji="0" lang="en-US" sz="3200" b="0" i="0" u="none" strike="noStrike" kern="1200" cap="none" spc="0" normalizeH="0" baseline="0" noProof="0" dirty="0">
                <a:ln>
                  <a:noFill/>
                </a:ln>
                <a:solidFill>
                  <a:srgbClr val="FFFFFF"/>
                </a:solidFill>
                <a:effectLst/>
                <a:uLnTx/>
                <a:uFillTx/>
                <a:latin typeface="Helvetica" charset="0"/>
                <a:ea typeface="Osaka" charset="0"/>
                <a:cs typeface="Osaka" charset="0"/>
              </a:rPr>
              <a:t>Cross of Christ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682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4682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nodePh="1">
                                  <p:stCondLst>
                                    <p:cond delay="0"/>
                                  </p:stCondLst>
                                  <p:endCondLst>
                                    <p:cond evt="begin" delay="0">
                                      <p:tn val="12"/>
                                    </p:cond>
                                  </p:endCondLst>
                                  <p:childTnLst>
                                    <p:set>
                                      <p:cBhvr>
                                        <p:cTn id="13" dur="1" fill="hold">
                                          <p:stCondLst>
                                            <p:cond delay="0"/>
                                          </p:stCondLst>
                                        </p:cTn>
                                        <p:tgtEl>
                                          <p:spTgt spid="546821"/>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5468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0" fill="hold" grpId="0" nodeType="clickEffect">
                                  <p:stCondLst>
                                    <p:cond delay="0"/>
                                  </p:stCondLst>
                                  <p:childTnLst>
                                    <p:set>
                                      <p:cBhvr>
                                        <p:cTn id="20" dur="1" fill="hold">
                                          <p:stCondLst>
                                            <p:cond delay="0"/>
                                          </p:stCondLst>
                                        </p:cTn>
                                        <p:tgtEl>
                                          <p:spTgt spid="5468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468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21" grpId="0"/>
      <p:bldP spid="546823" grpId="0" animBg="1"/>
      <p:bldP spid="546824" grpId="0" animBg="1"/>
      <p:bldP spid="546825" grpId="0"/>
      <p:bldP spid="5468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1" name="Picture 2" descr="church 003.jpg">
            <a:extLst>
              <a:ext uri="{FF2B5EF4-FFF2-40B4-BE49-F238E27FC236}">
                <a16:creationId xmlns:a16="http://schemas.microsoft.com/office/drawing/2014/main" id="{9B5AADC4-E332-3A4B-9B69-BD6C95AFA8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600" y="571500"/>
            <a:ext cx="78740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0770" name="Rectangle 2">
            <a:extLst>
              <a:ext uri="{FF2B5EF4-FFF2-40B4-BE49-F238E27FC236}">
                <a16:creationId xmlns:a16="http://schemas.microsoft.com/office/drawing/2014/main" id="{D1CDB28F-7D3F-6F4F-BD03-7DF7793F128E}"/>
              </a:ext>
            </a:extLst>
          </p:cNvPr>
          <p:cNvSpPr>
            <a:spLocks noGrp="1" noChangeArrowheads="1"/>
          </p:cNvSpPr>
          <p:nvPr>
            <p:ph type="ctrTitle"/>
          </p:nvPr>
        </p:nvSpPr>
        <p:spPr>
          <a:xfrm>
            <a:off x="1524000" y="381000"/>
            <a:ext cx="6324600" cy="1752600"/>
          </a:xfrm>
          <a:ln>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defRPr/>
            </a:pPr>
            <a:r>
              <a:rPr lang="en-US" sz="4400" b="1" dirty="0">
                <a:effectLst>
                  <a:glow rad="152400">
                    <a:schemeClr val="bg1">
                      <a:alpha val="75000"/>
                    </a:schemeClr>
                  </a:glow>
                </a:effectLst>
              </a:rPr>
              <a:t>Different Views on the Nature of the Church</a:t>
            </a:r>
            <a:endParaRPr lang="en-US" dirty="0">
              <a:solidFill>
                <a:schemeClr val="bg1"/>
              </a:solidFill>
              <a:effectLst>
                <a:glow rad="152400">
                  <a:schemeClr val="bg1">
                    <a:alpha val="75000"/>
                  </a:schemeClr>
                </a:glow>
              </a:effectLst>
            </a:endParaRPr>
          </a:p>
        </p:txBody>
      </p:sp>
      <p:sp>
        <p:nvSpPr>
          <p:cNvPr id="4" name="Text Box 29">
            <a:extLst>
              <a:ext uri="{FF2B5EF4-FFF2-40B4-BE49-F238E27FC236}">
                <a16:creationId xmlns:a16="http://schemas.microsoft.com/office/drawing/2014/main" id="{00B344ED-B6E3-B64E-B86D-7FF11C11B896}"/>
              </a:ext>
            </a:extLst>
          </p:cNvPr>
          <p:cNvSpPr txBox="1">
            <a:spLocks noChangeArrowheads="1"/>
          </p:cNvSpPr>
          <p:nvPr/>
        </p:nvSpPr>
        <p:spPr bwMode="auto">
          <a:xfrm>
            <a:off x="8382000" y="71438"/>
            <a:ext cx="355600" cy="461962"/>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D7242-0AD3-364C-AF65-93528620AE0F}"/>
              </a:ext>
            </a:extLst>
          </p:cNvPr>
          <p:cNvSpPr>
            <a:spLocks noGrp="1"/>
          </p:cNvSpPr>
          <p:nvPr>
            <p:ph type="ctrTitle"/>
          </p:nvPr>
        </p:nvSpPr>
        <p:spPr>
          <a:xfrm>
            <a:off x="0" y="0"/>
            <a:ext cx="9144000" cy="1143000"/>
          </a:xfrm>
        </p:spPr>
        <p:txBody>
          <a:bodyPr/>
          <a:lstStyle/>
          <a:p>
            <a:pPr algn="r"/>
            <a:r>
              <a:rPr lang="en-US" altLang="en-US" b="1"/>
              <a:t>Denominations</a:t>
            </a:r>
          </a:p>
        </p:txBody>
      </p:sp>
      <p:sp>
        <p:nvSpPr>
          <p:cNvPr id="4" name="Subtitle 2">
            <a:extLst>
              <a:ext uri="{FF2B5EF4-FFF2-40B4-BE49-F238E27FC236}">
                <a16:creationId xmlns:a16="http://schemas.microsoft.com/office/drawing/2014/main" id="{DCD6BE30-81D6-064C-8B61-83FEAFAF584F}"/>
              </a:ext>
            </a:extLst>
          </p:cNvPr>
          <p:cNvSpPr txBox="1">
            <a:spLocks/>
          </p:cNvSpPr>
          <p:nvPr/>
        </p:nvSpPr>
        <p:spPr bwMode="auto">
          <a:xfrm>
            <a:off x="4876800" y="1828800"/>
            <a:ext cx="4267200" cy="4343400"/>
          </a:xfrm>
          <a:prstGeom prst="rect">
            <a:avLst/>
          </a:prstGeom>
          <a:noFill/>
          <a:ln w="9525">
            <a:noFill/>
            <a:miter lim="800000"/>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rPr>
              <a:t>This tree of church history depicts the relationships between the various branches of the Christian Church</a:t>
            </a:r>
          </a:p>
        </p:txBody>
      </p:sp>
      <p:pic>
        <p:nvPicPr>
          <p:cNvPr id="124931" name="Picture 4" descr="tree_of_church_history.jpg">
            <a:extLst>
              <a:ext uri="{FF2B5EF4-FFF2-40B4-BE49-F238E27FC236}">
                <a16:creationId xmlns:a16="http://schemas.microsoft.com/office/drawing/2014/main" id="{FDA1B021-B331-BF48-923A-C8854F2EB9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815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1728-FD10-2845-806F-20830AB84882}"/>
              </a:ext>
            </a:extLst>
          </p:cNvPr>
          <p:cNvSpPr>
            <a:spLocks noGrp="1"/>
          </p:cNvSpPr>
          <p:nvPr>
            <p:ph type="ctrTitle"/>
          </p:nvPr>
        </p:nvSpPr>
        <p:spPr>
          <a:xfrm>
            <a:off x="0" y="0"/>
            <a:ext cx="9144000" cy="1143000"/>
          </a:xfrm>
        </p:spPr>
        <p:txBody>
          <a:bodyPr/>
          <a:lstStyle/>
          <a:p>
            <a:pPr algn="r"/>
            <a:r>
              <a:rPr lang="en-US" altLang="en-US" b="1">
                <a:effectLst>
                  <a:outerShdw blurRad="38100" dist="38100" dir="2700000" algn="tl">
                    <a:srgbClr val="808080"/>
                  </a:outerShdw>
                </a:effectLst>
              </a:rPr>
              <a:t>Denominations</a:t>
            </a:r>
          </a:p>
        </p:txBody>
      </p:sp>
      <p:sp>
        <p:nvSpPr>
          <p:cNvPr id="4" name="Subtitle 2">
            <a:extLst>
              <a:ext uri="{FF2B5EF4-FFF2-40B4-BE49-F238E27FC236}">
                <a16:creationId xmlns:a16="http://schemas.microsoft.com/office/drawing/2014/main" id="{74883826-AD64-C24B-8F7C-663EC5ACD9AC}"/>
              </a:ext>
            </a:extLst>
          </p:cNvPr>
          <p:cNvSpPr txBox="1">
            <a:spLocks/>
          </p:cNvSpPr>
          <p:nvPr/>
        </p:nvSpPr>
        <p:spPr bwMode="auto">
          <a:xfrm>
            <a:off x="4876800" y="1828800"/>
            <a:ext cx="4267200" cy="4343400"/>
          </a:xfrm>
          <a:prstGeom prst="rect">
            <a:avLst/>
          </a:prstGeom>
          <a:noFill/>
          <a:ln w="9525">
            <a:noFill/>
            <a:miter lim="800000"/>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en-US" sz="3200" b="1" i="0" u="none" strike="noStrike" kern="1200" cap="none" spc="0" normalizeH="0" baseline="0" noProof="0">
                <a:ln>
                  <a:noFill/>
                </a:ln>
                <a:solidFill>
                  <a:srgbClr val="FFFFFF"/>
                </a:solidFill>
                <a:effectLst>
                  <a:outerShdw blurRad="38100" dist="38100" dir="2700000" algn="tl">
                    <a:srgbClr val="808080"/>
                  </a:outerShdw>
                </a:effectLst>
                <a:uLnTx/>
                <a:uFillTx/>
                <a:latin typeface="Arial" panose="020B0604020202020204" pitchFamily="34" charset="0"/>
                <a:ea typeface="ＭＳ Ｐゴシック" panose="020B0600070205080204" pitchFamily="34" charset="-128"/>
              </a:rPr>
              <a:t>This tree of church history depicts the relationships between the various branches of the Christian Church</a:t>
            </a:r>
          </a:p>
        </p:txBody>
      </p:sp>
      <p:pic>
        <p:nvPicPr>
          <p:cNvPr id="125955" name="Picture 4" descr="tree_of_church_history.jpg">
            <a:extLst>
              <a:ext uri="{FF2B5EF4-FFF2-40B4-BE49-F238E27FC236}">
                <a16:creationId xmlns:a16="http://schemas.microsoft.com/office/drawing/2014/main" id="{D747525F-46CD-1D4C-9BFB-DB52A04117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56338"/>
            <a:ext cx="9144000" cy="131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Picture 122"/>
          <p:cNvPicPr>
            <a:picLocks noChangeAspect="1" noChangeArrowheads="1"/>
          </p:cNvPicPr>
          <p:nvPr/>
        </p:nvPicPr>
        <p:blipFill>
          <a:blip r:embed="rId3" cstate="screen">
            <a:extLst>
              <a:ext uri="{28A0092B-C50C-407E-A947-70E740481C1C}">
                <a14:useLocalDpi xmlns:a14="http://schemas.microsoft.com/office/drawing/2010/main"/>
              </a:ext>
            </a:extLst>
          </a:blip>
          <a:srcRect l="1328" r="1135"/>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8077" name="Text Box 45"/>
          <p:cNvSpPr txBox="1">
            <a:spLocks noChangeArrowheads="1"/>
          </p:cNvSpPr>
          <p:nvPr/>
        </p:nvSpPr>
        <p:spPr bwMode="auto">
          <a:xfrm>
            <a:off x="395536" y="228600"/>
            <a:ext cx="8394700" cy="1200329"/>
          </a:xfrm>
          <a:prstGeom prst="rect">
            <a:avLst/>
          </a:prstGeom>
          <a:noFill/>
          <a:ln w="12700">
            <a:noFill/>
            <a:miter lim="800000"/>
            <a:headEnd/>
            <a:tailEnd/>
          </a:ln>
          <a:effectLst>
            <a:outerShdw blurRad="63500" dist="71842"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r>
              <a:rPr lang="en-US" sz="3600" b="1" dirty="0">
                <a:latin typeface="Arial" charset="0"/>
              </a:rPr>
              <a:t>When you look at earth from the moon, you get the BIG PICTURE.</a:t>
            </a:r>
          </a:p>
        </p:txBody>
      </p:sp>
      <p:sp>
        <p:nvSpPr>
          <p:cNvPr id="17411" name="Text Box 110"/>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sp>
        <p:nvSpPr>
          <p:cNvPr id="35" name="Title 34"/>
          <p:cNvSpPr>
            <a:spLocks noGrp="1"/>
          </p:cNvSpPr>
          <p:nvPr>
            <p:ph type="title" idx="4294967295"/>
          </p:nvPr>
        </p:nvSpPr>
        <p:spPr>
          <a:xfrm>
            <a:off x="395536" y="3276600"/>
            <a:ext cx="7969250" cy="1200329"/>
          </a:xfrm>
          <a:prstGeom prst="rect">
            <a:avLst/>
          </a:prstGeom>
          <a:ln w="12700">
            <a:miter lim="800000"/>
            <a:headEnd/>
            <a:tailEnd/>
          </a:ln>
          <a:effectLst>
            <a:outerShdw blurRad="63500" dist="71842" dir="2700000" algn="ctr" rotWithShape="0">
              <a:schemeClr val="bg2">
                <a:alpha val="74998"/>
              </a:schemeClr>
            </a:outerShdw>
          </a:effectLst>
        </p:spPr>
        <p:txBody>
          <a:bodyPr>
            <a:spAutoFit/>
          </a:bodyPr>
          <a:lstStyle/>
          <a:p>
            <a:pPr defTabSz="457200" eaLnBrk="1" hangingPunct="1">
              <a:spcBef>
                <a:spcPct val="50000"/>
              </a:spcBef>
              <a:defRPr/>
            </a:pPr>
            <a:r>
              <a:rPr lang="en-US" sz="3600" b="1" dirty="0">
                <a:solidFill>
                  <a:schemeClr val="tx1"/>
                </a:solidFill>
                <a:effectLst/>
                <a:latin typeface="Arial" charset="0"/>
                <a:ea typeface="ＭＳ Ｐゴシック" charset="0"/>
                <a:cs typeface="ＭＳ Ｐゴシック" charset="0"/>
              </a:rPr>
              <a:t>What is the overall theme of the New Testament?</a:t>
            </a:r>
          </a:p>
        </p:txBody>
      </p:sp>
      <p:sp>
        <p:nvSpPr>
          <p:cNvPr id="37" name="Text Box 45"/>
          <p:cNvSpPr txBox="1">
            <a:spLocks noChangeArrowheads="1"/>
          </p:cNvSpPr>
          <p:nvPr/>
        </p:nvSpPr>
        <p:spPr bwMode="auto">
          <a:xfrm>
            <a:off x="395536" y="2098675"/>
            <a:ext cx="7467600" cy="762000"/>
          </a:xfrm>
          <a:prstGeom prst="rect">
            <a:avLst/>
          </a:prstGeom>
          <a:noFill/>
          <a:ln w="12700">
            <a:noFill/>
            <a:miter lim="800000"/>
            <a:headEnd/>
            <a:tailEnd/>
          </a:ln>
          <a:effectLst>
            <a:outerShdw blurRad="63500" dist="71842"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nSpc>
                <a:spcPct val="125000"/>
              </a:lnSpc>
              <a:spcBef>
                <a:spcPct val="50000"/>
              </a:spcBef>
              <a:defRPr/>
            </a:pPr>
            <a:r>
              <a:rPr lang="en-US" sz="3600" b="1">
                <a:latin typeface="Arial" charset="0"/>
              </a:rPr>
              <a:t>In like manner…</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428077"/>
                                        </p:tgtEl>
                                        <p:attrNameLst>
                                          <p:attrName>style.visibility</p:attrName>
                                        </p:attrNameLst>
                                      </p:cBhvr>
                                      <p:to>
                                        <p:strVal val="visible"/>
                                      </p:to>
                                    </p:set>
                                    <p:animEffect transition="in" filter="fade">
                                      <p:cBhvr>
                                        <p:cTn id="7" dur="1000"/>
                                        <p:tgtEl>
                                          <p:spTgt spid="428077"/>
                                        </p:tgtEl>
                                      </p:cBhvr>
                                    </p:animEffect>
                                  </p:childTnLst>
                                </p:cTn>
                              </p:par>
                            </p:childTnLst>
                          </p:cTn>
                        </p:par>
                        <p:par>
                          <p:cTn id="8" fill="hold" nodeType="afterGroup">
                            <p:stCondLst>
                              <p:cond delay="2500"/>
                            </p:stCondLst>
                            <p:childTnLst>
                              <p:par>
                                <p:cTn id="9" presetID="10" presetClass="entr" presetSubtype="0" fill="hold" grpId="0" nodeType="afterEffect">
                                  <p:stCondLst>
                                    <p:cond delay="150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1000"/>
                                        <p:tgtEl>
                                          <p:spTgt spid="3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077" grpId="0" autoUpdateAnimBg="0"/>
      <p:bldP spid="35" grpId="0" animBg="1"/>
      <p:bldP spid="3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AF850B86-9F8B-854A-8896-4623F3A7D678}"/>
              </a:ext>
            </a:extLst>
          </p:cNvPr>
          <p:cNvSpPr>
            <a:spLocks noGrp="1" noChangeArrowheads="1"/>
          </p:cNvSpPr>
          <p:nvPr>
            <p:ph type="title"/>
          </p:nvPr>
        </p:nvSpPr>
        <p:spPr>
          <a:xfrm>
            <a:off x="152400" y="3200400"/>
            <a:ext cx="8915400" cy="1143000"/>
          </a:xfrm>
        </p:spPr>
        <p:txBody>
          <a:bodyPr/>
          <a:lstStyle/>
          <a:p>
            <a:pPr eaLnBrk="1" hangingPunct="1"/>
            <a:r>
              <a:rPr lang="en-US" altLang="en-US">
                <a:solidFill>
                  <a:schemeClr val="bg1"/>
                </a:solidFill>
                <a:latin typeface="Copperplate Gothic Light" panose="020E0507020206020404" pitchFamily="34" charset="77"/>
                <a:ea typeface="ＭＳ Ｐゴシック" panose="020B0600070205080204" pitchFamily="34" charset="-128"/>
              </a:rPr>
              <a:t>What is </a:t>
            </a:r>
            <a:r>
              <a:rPr lang="en-US" altLang="en-US">
                <a:solidFill>
                  <a:srgbClr val="FFFF00"/>
                </a:solidFill>
                <a:latin typeface="Copperplate Gothic Light" panose="020E0507020206020404" pitchFamily="34" charset="77"/>
                <a:ea typeface="ＭＳ Ｐゴシック" panose="020B0600070205080204" pitchFamily="34" charset="-128"/>
              </a:rPr>
              <a:t>Your </a:t>
            </a:r>
            <a:r>
              <a:rPr lang="en-US" altLang="en-US">
                <a:solidFill>
                  <a:schemeClr val="bg1"/>
                </a:solidFill>
                <a:latin typeface="Copperplate Gothic Light" panose="020E0507020206020404" pitchFamily="34" charset="77"/>
                <a:ea typeface="ＭＳ Ｐゴシック" panose="020B0600070205080204" pitchFamily="34" charset="-128"/>
              </a:rPr>
              <a:t>Own Definition of the Local Church?</a:t>
            </a:r>
          </a:p>
        </p:txBody>
      </p:sp>
      <p:sp>
        <p:nvSpPr>
          <p:cNvPr id="3" name="Text Box 29">
            <a:extLst>
              <a:ext uri="{FF2B5EF4-FFF2-40B4-BE49-F238E27FC236}">
                <a16:creationId xmlns:a16="http://schemas.microsoft.com/office/drawing/2014/main" id="{7C7A4361-4C17-2F47-8303-28F4527DA544}"/>
              </a:ext>
            </a:extLst>
          </p:cNvPr>
          <p:cNvSpPr txBox="1">
            <a:spLocks noChangeArrowheads="1"/>
          </p:cNvSpPr>
          <p:nvPr/>
        </p:nvSpPr>
        <p:spPr bwMode="auto">
          <a:xfrm>
            <a:off x="8382000" y="71438"/>
            <a:ext cx="355600" cy="461962"/>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1028" descr="nebula-bullets">
            <a:extLst>
              <a:ext uri="{FF2B5EF4-FFF2-40B4-BE49-F238E27FC236}">
                <a16:creationId xmlns:a16="http://schemas.microsoft.com/office/drawing/2014/main" id="{2A6E3390-95F2-4C40-81E2-9AA9BB41DD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22" name="Rectangle 1026">
            <a:extLst>
              <a:ext uri="{FF2B5EF4-FFF2-40B4-BE49-F238E27FC236}">
                <a16:creationId xmlns:a16="http://schemas.microsoft.com/office/drawing/2014/main" id="{95698568-38D3-8D4D-B310-2B5CBDD6AA2C}"/>
              </a:ext>
            </a:extLst>
          </p:cNvPr>
          <p:cNvSpPr>
            <a:spLocks noGrp="1" noChangeArrowheads="1"/>
          </p:cNvSpPr>
          <p:nvPr>
            <p:ph type="title"/>
          </p:nvPr>
        </p:nvSpPr>
        <p:spPr>
          <a:xfrm>
            <a:off x="457200" y="990600"/>
            <a:ext cx="7620000" cy="838200"/>
          </a:xfrm>
          <a:effectLst>
            <a:outerShdw blurRad="63500" dist="35921" dir="2700000" algn="ctr" rotWithShape="0">
              <a:schemeClr val="tx2">
                <a:alpha val="74997"/>
              </a:schemeClr>
            </a:outerShdw>
          </a:effectLst>
        </p:spPr>
        <p:txBody>
          <a:bodyPr/>
          <a:lstStyle/>
          <a:p>
            <a:pPr algn="l" eaLnBrk="1" hangingPunct="1"/>
            <a:r>
              <a:rPr lang="en-US" altLang="en-US" b="1">
                <a:solidFill>
                  <a:schemeClr val="bg1"/>
                </a:solidFill>
                <a:ea typeface="ＭＳ Ｐゴシック" panose="020B0600070205080204" pitchFamily="34" charset="-128"/>
              </a:rPr>
              <a:t>A Biblical Definition</a:t>
            </a:r>
            <a:endParaRPr lang="en-US" altLang="en-US">
              <a:solidFill>
                <a:schemeClr val="bg1"/>
              </a:solidFill>
              <a:ea typeface="ＭＳ Ｐゴシック" panose="020B0600070205080204" pitchFamily="34" charset="-128"/>
            </a:endParaRPr>
          </a:p>
        </p:txBody>
      </p:sp>
      <p:sp>
        <p:nvSpPr>
          <p:cNvPr id="1515523" name="Rectangle 1027">
            <a:extLst>
              <a:ext uri="{FF2B5EF4-FFF2-40B4-BE49-F238E27FC236}">
                <a16:creationId xmlns:a16="http://schemas.microsoft.com/office/drawing/2014/main" id="{74FD44C1-4BC3-894F-B535-7826EED6C129}"/>
              </a:ext>
            </a:extLst>
          </p:cNvPr>
          <p:cNvSpPr>
            <a:spLocks noGrp="1" noChangeArrowheads="1"/>
          </p:cNvSpPr>
          <p:nvPr>
            <p:ph type="body" idx="1"/>
          </p:nvPr>
        </p:nvSpPr>
        <p:spPr>
          <a:xfrm>
            <a:off x="914400" y="2209800"/>
            <a:ext cx="8229600" cy="3840163"/>
          </a:xfrm>
          <a:effectLst>
            <a:outerShdw blurRad="63500" dist="35921" dir="2700000" algn="ctr" rotWithShape="0">
              <a:schemeClr val="tx2">
                <a:alpha val="74997"/>
              </a:schemeClr>
            </a:outerShdw>
          </a:effectLst>
        </p:spPr>
        <p:txBody>
          <a:bodyPr/>
          <a:lstStyle/>
          <a:p>
            <a:r>
              <a:rPr lang="en-US" altLang="ja-JP" sz="4000">
                <a:solidFill>
                  <a:srgbClr val="FFFFFF"/>
                </a:solidFill>
                <a:ea typeface="ＭＳ Ｐゴシック" panose="020B0600070205080204" pitchFamily="34" charset="-128"/>
              </a:rPr>
              <a:t>"The church is the living community of people in Christ Jesus, organized to fulfill corporately a threefold purpose: </a:t>
            </a:r>
            <a:br>
              <a:rPr lang="en-US" altLang="ja-JP" sz="4000">
                <a:solidFill>
                  <a:srgbClr val="FFFFFF"/>
                </a:solidFill>
                <a:ea typeface="ＭＳ Ｐゴシック" panose="020B0600070205080204" pitchFamily="34" charset="-128"/>
              </a:rPr>
            </a:br>
            <a:r>
              <a:rPr lang="en-US" altLang="ja-JP" sz="4000">
                <a:solidFill>
                  <a:srgbClr val="FFFFFF"/>
                </a:solidFill>
                <a:ea typeface="ＭＳ Ｐゴシック" panose="020B0600070205080204" pitchFamily="34" charset="-128"/>
              </a:rPr>
              <a:t>worship, edification, and multiplication"</a:t>
            </a:r>
            <a:endParaRPr lang="en-US" altLang="en-US" sz="4000">
              <a:solidFill>
                <a:srgbClr val="FFFFFF"/>
              </a:solidFill>
              <a:ea typeface="ＭＳ Ｐゴシック" panose="020B0600070205080204" pitchFamily="34" charset="-128"/>
            </a:endParaRPr>
          </a:p>
        </p:txBody>
      </p:sp>
      <p:sp>
        <p:nvSpPr>
          <p:cNvPr id="5" name="Rectangle 1027">
            <a:extLst>
              <a:ext uri="{FF2B5EF4-FFF2-40B4-BE49-F238E27FC236}">
                <a16:creationId xmlns:a16="http://schemas.microsoft.com/office/drawing/2014/main" id="{0B3859CB-41B6-0C47-BACF-719F481D2CEC}"/>
              </a:ext>
            </a:extLst>
          </p:cNvPr>
          <p:cNvSpPr txBox="1">
            <a:spLocks noChangeArrowheads="1"/>
          </p:cNvSpPr>
          <p:nvPr/>
        </p:nvSpPr>
        <p:spPr bwMode="auto">
          <a:xfrm>
            <a:off x="838200" y="6096000"/>
            <a:ext cx="8305800" cy="762000"/>
          </a:xfrm>
          <a:prstGeom prst="rect">
            <a:avLst/>
          </a:prstGeom>
          <a:noFill/>
          <a:ln>
            <a:noFill/>
          </a:ln>
          <a:effectLst>
            <a:outerShdw dist="35921" dir="2700000" algn="ctr" rotWithShape="0">
              <a:schemeClr val="tx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0" i="1"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Church Dynamics</a:t>
            </a:r>
            <a:r>
              <a:rPr kumimoji="0" lang="en-US" sz="32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 (BEE World Course)</a:t>
            </a:r>
            <a:r>
              <a:rPr kumimoji="0" lang="en-US" sz="3200" b="0" i="1"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 </a:t>
            </a:r>
            <a:r>
              <a:rPr kumimoji="0" lang="en-US" sz="3200" b="0" i="0" u="none" strike="noStrike" kern="1200" cap="none" spc="0" normalizeH="0" baseline="0" noProof="0" dirty="0">
                <a:ln>
                  <a:noFill/>
                </a:ln>
                <a:solidFill>
                  <a:srgbClr val="FFFFFF"/>
                </a:solidFill>
                <a:effectLst/>
                <a:uLnTx/>
                <a:uFillTx/>
                <a:latin typeface="Arial" charset="0"/>
                <a:ea typeface="ＭＳ Ｐゴシック" charset="-128"/>
                <a:cs typeface="ＭＳ Ｐゴシック" charset="-128"/>
              </a:rPr>
              <a:t>40.</a:t>
            </a:r>
            <a:endParaRPr kumimoji="0" lang="en-US" sz="3200" b="0" i="0" u="none" strike="noStrike" kern="0" cap="none" spc="0" normalizeH="0" baseline="0" noProof="0" dirty="0">
              <a:ln>
                <a:noFill/>
              </a:ln>
              <a:solidFill>
                <a:srgbClr val="FFFFFF"/>
              </a:solidFill>
              <a:effectLst/>
              <a:uLnTx/>
              <a:uFillTx/>
              <a:latin typeface="Arial"/>
              <a:ea typeface="ＭＳ Ｐゴシック" charset="-128"/>
              <a:cs typeface="ＭＳ Ｐゴシック" charset="-128"/>
            </a:endParaRPr>
          </a:p>
        </p:txBody>
      </p:sp>
      <p:sp>
        <p:nvSpPr>
          <p:cNvPr id="6" name="Text Box 29">
            <a:extLst>
              <a:ext uri="{FF2B5EF4-FFF2-40B4-BE49-F238E27FC236}">
                <a16:creationId xmlns:a16="http://schemas.microsoft.com/office/drawing/2014/main" id="{10EA4FFD-872B-0847-82C5-4DE21278F25F}"/>
              </a:ext>
            </a:extLst>
          </p:cNvPr>
          <p:cNvSpPr txBox="1">
            <a:spLocks noChangeArrowheads="1"/>
          </p:cNvSpPr>
          <p:nvPr/>
        </p:nvSpPr>
        <p:spPr bwMode="auto">
          <a:xfrm>
            <a:off x="8382000" y="71438"/>
            <a:ext cx="355600" cy="461962"/>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0" y="0"/>
            <a:ext cx="9144000" cy="1052736"/>
          </a:xfrm>
          <a:effectLst>
            <a:outerShdw blurRad="63500" dist="35921" dir="2700000" algn="ctr" rotWithShape="0">
              <a:schemeClr val="tx1">
                <a:alpha val="74998"/>
              </a:schemeClr>
            </a:outerShdw>
          </a:effectLst>
        </p:spPr>
        <p:txBody>
          <a:bodyPr/>
          <a:lstStyle/>
          <a:p>
            <a:pPr eaLnBrk="1" hangingPunct="1">
              <a:defRPr/>
            </a:pPr>
            <a:r>
              <a:rPr lang="en-US" sz="4800" dirty="0">
                <a:effectLst>
                  <a:glow rad="139700">
                    <a:schemeClr val="tx1">
                      <a:alpha val="90000"/>
                    </a:schemeClr>
                  </a:glow>
                </a:effectLst>
                <a:latin typeface="Copperplate Gothic Light" charset="0"/>
              </a:rPr>
              <a:t>Dispensations (Eph. 3:2)</a:t>
            </a:r>
            <a:endParaRPr lang="en-US" sz="2000" dirty="0">
              <a:effectLst>
                <a:glow rad="139700">
                  <a:schemeClr val="tx1">
                    <a:alpha val="90000"/>
                  </a:schemeClr>
                </a:glow>
              </a:effectLst>
              <a:latin typeface="Copperplate Gothic Light" charset="0"/>
            </a:endParaRPr>
          </a:p>
        </p:txBody>
      </p:sp>
      <p:grpSp>
        <p:nvGrpSpPr>
          <p:cNvPr id="7" name="Group 6"/>
          <p:cNvGrpSpPr>
            <a:grpSpLocks/>
          </p:cNvGrpSpPr>
          <p:nvPr/>
        </p:nvGrpSpPr>
        <p:grpSpPr bwMode="auto">
          <a:xfrm>
            <a:off x="34928" y="4581528"/>
            <a:ext cx="4321175" cy="2303463"/>
            <a:chOff x="35496" y="4581128"/>
            <a:chExt cx="4320480" cy="2304256"/>
          </a:xfrm>
        </p:grpSpPr>
        <p:sp>
          <p:nvSpPr>
            <p:cNvPr id="613386" name="Left Arrow 1"/>
            <p:cNvSpPr>
              <a:spLocks noChangeArrowheads="1"/>
            </p:cNvSpPr>
            <p:nvPr/>
          </p:nvSpPr>
          <p:spPr bwMode="auto">
            <a:xfrm>
              <a:off x="35496" y="4581128"/>
              <a:ext cx="4320480" cy="2304256"/>
            </a:xfrm>
            <a:prstGeom prst="leftArrow">
              <a:avLst>
                <a:gd name="adj1" fmla="val 79269"/>
                <a:gd name="adj2" fmla="val 50000"/>
              </a:avLst>
            </a:prstGeom>
            <a:solidFill>
              <a:srgbClr val="800000"/>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8" name="Rectangle 4"/>
            <p:cNvSpPr>
              <a:spLocks noChangeArrowheads="1"/>
            </p:cNvSpPr>
            <p:nvPr/>
          </p:nvSpPr>
          <p:spPr bwMode="auto">
            <a:xfrm>
              <a:off x="395536" y="4941168"/>
              <a:ext cx="3672408" cy="1440160"/>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Time before Paul</a:t>
              </a:r>
              <a:r>
                <a:rPr kumimoji="0" lang="uk-UA"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s dispensation (Gentiles came through Israel under law)</a:t>
              </a:r>
            </a:p>
          </p:txBody>
        </p:sp>
      </p:grpSp>
      <p:grpSp>
        <p:nvGrpSpPr>
          <p:cNvPr id="11" name="Group 10"/>
          <p:cNvGrpSpPr>
            <a:grpSpLocks/>
          </p:cNvGrpSpPr>
          <p:nvPr/>
        </p:nvGrpSpPr>
        <p:grpSpPr bwMode="auto">
          <a:xfrm>
            <a:off x="4427538" y="4581528"/>
            <a:ext cx="4608512" cy="2303463"/>
            <a:chOff x="4427984" y="4581128"/>
            <a:chExt cx="4608512" cy="2304256"/>
          </a:xfrm>
        </p:grpSpPr>
        <p:sp>
          <p:nvSpPr>
            <p:cNvPr id="613384" name="Left Arrow 8"/>
            <p:cNvSpPr>
              <a:spLocks noChangeArrowheads="1"/>
            </p:cNvSpPr>
            <p:nvPr/>
          </p:nvSpPr>
          <p:spPr bwMode="auto">
            <a:xfrm rot="10800000">
              <a:off x="4427984" y="4581128"/>
              <a:ext cx="4608512" cy="2304256"/>
            </a:xfrm>
            <a:prstGeom prst="leftArrow">
              <a:avLst>
                <a:gd name="adj1" fmla="val 78231"/>
                <a:gd name="adj2" fmla="val 50000"/>
              </a:avLst>
            </a:prstGeom>
            <a:solidFill>
              <a:srgbClr val="000090"/>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 name="Rectangle 4"/>
            <p:cNvSpPr>
              <a:spLocks noChangeArrowheads="1"/>
            </p:cNvSpPr>
            <p:nvPr/>
          </p:nvSpPr>
          <p:spPr bwMode="auto">
            <a:xfrm>
              <a:off x="4427984" y="4941168"/>
              <a:ext cx="4104456" cy="1440160"/>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Time of Paul</a:t>
              </a:r>
              <a:r>
                <a:rPr kumimoji="0" lang="uk-UA"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s dispensation (Gentiles equal to Jews </a:t>
              </a:r>
              <a:b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under grace)</a:t>
              </a:r>
            </a:p>
          </p:txBody>
        </p:sp>
      </p:grpSp>
      <p:sp>
        <p:nvSpPr>
          <p:cNvPr id="4" name="Rectangle 4"/>
          <p:cNvSpPr>
            <a:spLocks noChangeArrowheads="1"/>
          </p:cNvSpPr>
          <p:nvPr/>
        </p:nvSpPr>
        <p:spPr bwMode="auto">
          <a:xfrm>
            <a:off x="179512" y="1196752"/>
            <a:ext cx="2592288" cy="3240360"/>
          </a:xfrm>
          <a:prstGeom prst="rect">
            <a:avLst/>
          </a:prstGeom>
          <a:noFill/>
          <a:ln w="9525">
            <a:noFill/>
            <a:miter lim="800000"/>
            <a:headEnd/>
            <a:tailEnd/>
          </a:ln>
          <a:effectLst/>
        </p:spPr>
        <p:txBody>
          <a:bodyPr lIns="91427" tIns="45714" rIns="91427" bIns="45714"/>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ru-RU"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…you know God gave me the </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special responsibility</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 </a:t>
            </a:r>
            <a:b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of extending his grace to you Gentiles</a:t>
            </a:r>
            <a:r>
              <a:rPr kumimoji="0" lang="ru-RU"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 </a:t>
            </a:r>
            <a:b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(NLT)</a:t>
            </a:r>
          </a:p>
        </p:txBody>
      </p:sp>
      <p:sp>
        <p:nvSpPr>
          <p:cNvPr id="5" name="Rectangle 4"/>
          <p:cNvSpPr>
            <a:spLocks noChangeArrowheads="1"/>
          </p:cNvSpPr>
          <p:nvPr/>
        </p:nvSpPr>
        <p:spPr bwMode="auto">
          <a:xfrm>
            <a:off x="2843808" y="1196752"/>
            <a:ext cx="2070484" cy="3240360"/>
          </a:xfrm>
          <a:prstGeom prst="rect">
            <a:avLst/>
          </a:prstGeom>
          <a:noFill/>
          <a:ln w="9525">
            <a:noFill/>
            <a:miter lim="800000"/>
            <a:headEnd/>
            <a:tailEnd/>
          </a:ln>
          <a:effectLst/>
        </p:spPr>
        <p:txBody>
          <a:bodyPr lIns="91427" tIns="45714" rIns="91427" bIns="45714"/>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ru-RU"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…you have heard of the </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stewardship</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 of God</a:t>
            </a:r>
            <a:r>
              <a:rPr kumimoji="0" lang="uk-UA"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s grace which was given to me for you</a:t>
            </a:r>
            <a:r>
              <a:rPr kumimoji="0" lang="ru-RU"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 </a:t>
            </a:r>
            <a:b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(NAU)</a:t>
            </a:r>
          </a:p>
        </p:txBody>
      </p:sp>
      <p:sp>
        <p:nvSpPr>
          <p:cNvPr id="6" name="Rectangle 5"/>
          <p:cNvSpPr>
            <a:spLocks noChangeArrowheads="1"/>
          </p:cNvSpPr>
          <p:nvPr/>
        </p:nvSpPr>
        <p:spPr bwMode="auto">
          <a:xfrm>
            <a:off x="4860032" y="1196752"/>
            <a:ext cx="4283968" cy="3744416"/>
          </a:xfrm>
          <a:prstGeom prst="rect">
            <a:avLst/>
          </a:prstGeom>
          <a:noFill/>
          <a:ln w="9525">
            <a:noFill/>
            <a:miter lim="800000"/>
            <a:headEnd/>
            <a:tailEnd/>
          </a:ln>
          <a:effectLst/>
        </p:spPr>
        <p:txBody>
          <a:bodyPr lIns="91427" tIns="45714" rIns="91427" bIns="45714"/>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ru-RU"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administration</a:t>
            </a:r>
            <a:r>
              <a:rPr kumimoji="0" lang="ru-RU"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 (NIV)</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ru-RU"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dispensation</a:t>
            </a:r>
            <a:r>
              <a:rPr kumimoji="0" lang="ru-RU"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a:t>
            </a:r>
            <a:r>
              <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rPr>
              <a:t> (KJV)</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Bwgrki"/>
                <a:ea typeface="ＭＳ Ｐゴシック" charset="0"/>
                <a:cs typeface="Bwgrki"/>
              </a:rPr>
              <a:t>oivkonomi,a</a:t>
            </a:r>
            <a:r>
              <a:rPr kumimoji="0" lang="en-US" sz="2400" b="1" i="0" u="none" strike="noStrike" kern="1200" cap="none" spc="0" normalizeH="0" baseline="0" noProof="0" dirty="0">
                <a:ln>
                  <a:noFill/>
                </a:ln>
                <a:solidFill>
                  <a:srgbClr val="FFFF00"/>
                </a:solidFill>
                <a:effectLst/>
                <a:uLnTx/>
                <a:uFillTx/>
                <a:latin typeface="Arial"/>
                <a:ea typeface="ＭＳ Ｐゴシック" charset="0"/>
                <a:cs typeface="Arial"/>
              </a:rPr>
              <a:t> (Greek)</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Bwgrki"/>
                <a:ea typeface="ＭＳ Ｐゴシック" charset="0"/>
                <a:cs typeface="Bwgrki"/>
              </a:rPr>
              <a:t>oi;koj</a:t>
            </a:r>
            <a:r>
              <a:rPr kumimoji="0" lang="en-US" sz="2400" b="1" i="0" u="none" strike="noStrike" kern="1200" cap="none" spc="0" normalizeH="0" baseline="0" noProof="0" dirty="0">
                <a:ln>
                  <a:noFill/>
                </a:ln>
                <a:solidFill>
                  <a:srgbClr val="FFFF00"/>
                </a:solidFill>
                <a:effectLst/>
                <a:uLnTx/>
                <a:uFillTx/>
                <a:latin typeface="Arial"/>
                <a:ea typeface="ＭＳ Ｐゴシック" charset="0"/>
                <a:cs typeface="Arial"/>
              </a:rPr>
              <a:t> </a:t>
            </a:r>
            <a:r>
              <a:rPr kumimoji="0" lang="en-US" sz="2400" b="1" i="0" u="none" strike="noStrike" kern="1200" cap="none" spc="0" normalizeH="0" baseline="0" noProof="0">
                <a:ln>
                  <a:noFill/>
                </a:ln>
                <a:solidFill>
                  <a:srgbClr val="FFFF00"/>
                </a:solidFill>
                <a:effectLst/>
                <a:uLnTx/>
                <a:uFillTx/>
                <a:latin typeface="Arial"/>
                <a:ea typeface="ＭＳ Ｐゴシック" charset="0"/>
                <a:cs typeface="Arial"/>
              </a:rPr>
              <a:t>(house) + </a:t>
            </a:r>
            <a:r>
              <a:rPr kumimoji="0" lang="en-US" sz="3200" b="1" i="0" u="none" strike="noStrike" kern="1200" cap="none" spc="0" normalizeH="0" baseline="0" noProof="0">
                <a:ln>
                  <a:noFill/>
                </a:ln>
                <a:solidFill>
                  <a:srgbClr val="FFFF00"/>
                </a:solidFill>
                <a:effectLst/>
                <a:uLnTx/>
                <a:uFillTx/>
                <a:latin typeface="Bwgrki"/>
                <a:ea typeface="ＭＳ Ｐゴシック" charset="0"/>
                <a:cs typeface="Bwgrki"/>
              </a:rPr>
              <a:t>no,moj</a:t>
            </a:r>
            <a:r>
              <a:rPr kumimoji="0" lang="en-US" sz="2400" b="1" i="0" u="none" strike="noStrike" kern="1200" cap="none" spc="0" normalizeH="0" baseline="0" noProof="0">
                <a:ln>
                  <a:noFill/>
                </a:ln>
                <a:solidFill>
                  <a:srgbClr val="FFFF00"/>
                </a:solidFill>
                <a:effectLst/>
                <a:uLnTx/>
                <a:uFillTx/>
                <a:latin typeface="Arial"/>
                <a:ea typeface="ＭＳ Ｐゴシック" charset="0"/>
                <a:cs typeface="Arial"/>
              </a:rPr>
              <a:t> (law)</a:t>
            </a:r>
            <a:endParaRPr kumimoji="0" lang="en-US" sz="3600" b="1" i="0" u="none" strike="noStrike" kern="1200" cap="none" spc="0" normalizeH="0" baseline="0" noProof="0">
              <a:ln>
                <a:noFill/>
              </a:ln>
              <a:solidFill>
                <a:srgbClr val="FFFF00"/>
              </a:solidFill>
              <a:effectLst/>
              <a:uLnTx/>
              <a:uFillTx/>
              <a:latin typeface="Arial"/>
              <a:ea typeface="ＭＳ Ｐゴシック" charset="0"/>
              <a:cs typeface="Arial"/>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a:ln>
                  <a:noFill/>
                </a:ln>
                <a:solidFill>
                  <a:srgbClr val="FFFF00"/>
                </a:solidFill>
                <a:effectLst/>
                <a:uLnTx/>
                <a:uFillTx/>
                <a:latin typeface="Arial"/>
                <a:ea typeface="ＭＳ Ｐゴシック" charset="0"/>
                <a:cs typeface="Arial"/>
              </a:rPr>
              <a:t>"</a:t>
            </a:r>
            <a:r>
              <a:rPr kumimoji="0" lang="en-US" sz="2400" b="1" i="0" u="none" strike="noStrike" kern="1200" cap="none" spc="0" normalizeH="0" baseline="0" noProof="0">
                <a:ln>
                  <a:noFill/>
                </a:ln>
                <a:solidFill>
                  <a:srgbClr val="FFFF00"/>
                </a:solidFill>
                <a:effectLst/>
                <a:uLnTx/>
                <a:uFillTx/>
                <a:latin typeface="Arial"/>
                <a:ea typeface="ＭＳ Ｐゴシック" charset="0"/>
                <a:cs typeface="Arial"/>
              </a:rPr>
              <a:t>responsibility of management, management of a household, direction, office</a:t>
            </a:r>
            <a:r>
              <a:rPr kumimoji="0" lang="ru-RU" sz="2400" b="1" i="0" u="none" strike="noStrike" kern="1200" cap="none" spc="0" normalizeH="0" baseline="0" noProof="0">
                <a:ln>
                  <a:noFill/>
                </a:ln>
                <a:solidFill>
                  <a:srgbClr val="FFFF00"/>
                </a:solidFill>
                <a:effectLst/>
                <a:uLnTx/>
                <a:uFillTx/>
                <a:latin typeface="Arial"/>
                <a:ea typeface="ＭＳ Ｐゴシック" charset="0"/>
                <a:cs typeface="Arial"/>
              </a:rPr>
              <a:t>"</a:t>
            </a:r>
            <a:r>
              <a:rPr kumimoji="0" lang="en-US" sz="2400" b="1" i="0" u="none" strike="noStrike" kern="1200" cap="none" spc="0" normalizeH="0" baseline="0" noProof="0">
                <a:ln>
                  <a:noFill/>
                </a:ln>
                <a:solidFill>
                  <a:srgbClr val="FFFF00"/>
                </a:solidFill>
                <a:effectLst/>
                <a:uLnTx/>
                <a:uFillTx/>
                <a:latin typeface="Arial"/>
                <a:ea typeface="ＭＳ Ｐゴシック" charset="0"/>
                <a:cs typeface="Arial"/>
              </a:rPr>
              <a:t> (BDAG)</a:t>
            </a:r>
            <a:endParaRPr kumimoji="0" lang="en-US" sz="2400" b="1" i="0" u="none" strike="noStrike" kern="1200" cap="none" spc="0" normalizeH="0" baseline="0" noProof="0" dirty="0">
              <a:ln>
                <a:noFill/>
              </a:ln>
              <a:solidFill>
                <a:srgbClr val="FFFF00"/>
              </a:solidFill>
              <a:effectLst>
                <a:glow rad="139700">
                  <a:srgbClr val="000000">
                    <a:alpha val="90000"/>
                  </a:srgbClr>
                </a:glow>
              </a:effectLst>
              <a:uLnTx/>
              <a:uFillTx/>
              <a:latin typeface="Arial"/>
              <a:ea typeface="ＭＳ Ｐゴシック" charset="0"/>
              <a:cs typeface="Arial"/>
            </a:endParaRPr>
          </a:p>
        </p:txBody>
      </p:sp>
      <p:pic>
        <p:nvPicPr>
          <p:cNvPr id="9" name="Picture 8">
            <a:extLst>
              <a:ext uri="{FF2B5EF4-FFF2-40B4-BE49-F238E27FC236}">
                <a16:creationId xmlns:a16="http://schemas.microsoft.com/office/drawing/2014/main" id="{32A4108E-1046-EC40-8813-742459BA88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0032" y="2081952"/>
            <a:ext cx="4229708" cy="1203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2"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500"/>
                                        <p:tgtEl>
                                          <p:spTgt spid="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2931" name="Rectangle 252930"/>
          <p:cNvSpPr>
            <a:spLocks noChangeArrowheads="1"/>
          </p:cNvSpPr>
          <p:nvPr/>
        </p:nvSpPr>
        <p:spPr bwMode="auto">
          <a:xfrm>
            <a:off x="1258889" y="1341439"/>
            <a:ext cx="7921625" cy="647700"/>
          </a:xfrm>
          <a:prstGeom prst="rect">
            <a:avLst/>
          </a:prstGeom>
          <a:solidFill>
            <a:srgbClr val="660066"/>
          </a:solidFill>
          <a:ln w="9525">
            <a:solidFill>
              <a:schemeClr val="tx1"/>
            </a:solidFill>
            <a:round/>
            <a:headEnd/>
            <a:tailEnd/>
          </a:ln>
        </p:spPr>
        <p:txBody>
          <a:bodyPr lIns="91427" tIns="45714" rIns="91427" bIns="4571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nvGrpSpPr>
          <p:cNvPr id="25" name="Group 24"/>
          <p:cNvGrpSpPr>
            <a:grpSpLocks/>
          </p:cNvGrpSpPr>
          <p:nvPr/>
        </p:nvGrpSpPr>
        <p:grpSpPr bwMode="auto">
          <a:xfrm rot="10800000">
            <a:off x="4986338" y="1773238"/>
            <a:ext cx="1655762" cy="2303462"/>
            <a:chOff x="539552" y="4581128"/>
            <a:chExt cx="1656184" cy="2304256"/>
          </a:xfrm>
        </p:grpSpPr>
        <p:sp>
          <p:nvSpPr>
            <p:cNvPr id="615457" name="Left Arrow 25"/>
            <p:cNvSpPr>
              <a:spLocks noChangeArrowheads="1"/>
            </p:cNvSpPr>
            <p:nvPr/>
          </p:nvSpPr>
          <p:spPr bwMode="auto">
            <a:xfrm>
              <a:off x="539552" y="4581128"/>
              <a:ext cx="1611178" cy="2304256"/>
            </a:xfrm>
            <a:prstGeom prst="leftArrow">
              <a:avLst>
                <a:gd name="adj1" fmla="val 79269"/>
                <a:gd name="adj2" fmla="val 50000"/>
              </a:avLst>
            </a:prstGeom>
            <a:solidFill>
              <a:srgbClr val="8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7" name="Rectangle 4"/>
            <p:cNvSpPr>
              <a:spLocks noChangeArrowheads="1"/>
            </p:cNvSpPr>
            <p:nvPr/>
          </p:nvSpPr>
          <p:spPr bwMode="auto">
            <a:xfrm rot="10800000">
              <a:off x="728575" y="5229200"/>
              <a:ext cx="1467161" cy="115212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(5)</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Mosaic</a:t>
              </a:r>
              <a:b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(2:15)</a:t>
              </a:r>
            </a:p>
          </p:txBody>
        </p:sp>
      </p:grpSp>
      <p:grpSp>
        <p:nvGrpSpPr>
          <p:cNvPr id="7" name="Group 6"/>
          <p:cNvGrpSpPr>
            <a:grpSpLocks/>
          </p:cNvGrpSpPr>
          <p:nvPr/>
        </p:nvGrpSpPr>
        <p:grpSpPr bwMode="auto">
          <a:xfrm rot="10800000">
            <a:off x="-36513" y="1773238"/>
            <a:ext cx="1655763" cy="2303462"/>
            <a:chOff x="539552" y="4581128"/>
            <a:chExt cx="1656183" cy="2304256"/>
          </a:xfrm>
        </p:grpSpPr>
        <p:sp>
          <p:nvSpPr>
            <p:cNvPr id="615455" name="Left Arrow 1"/>
            <p:cNvSpPr>
              <a:spLocks noChangeArrowheads="1"/>
            </p:cNvSpPr>
            <p:nvPr/>
          </p:nvSpPr>
          <p:spPr bwMode="auto">
            <a:xfrm>
              <a:off x="539552" y="4581128"/>
              <a:ext cx="1611178" cy="2304256"/>
            </a:xfrm>
            <a:prstGeom prst="leftArrow">
              <a:avLst>
                <a:gd name="adj1" fmla="val 79269"/>
                <a:gd name="adj2" fmla="val 50000"/>
              </a:avLst>
            </a:prstGeom>
            <a:solidFill>
              <a:srgbClr val="CC3300"/>
            </a:solidFill>
            <a:ln w="9525">
              <a:solidFill>
                <a:srgbClr val="FFFFFF"/>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8" name="Rectangle 4"/>
            <p:cNvSpPr>
              <a:spLocks noChangeArrowheads="1"/>
            </p:cNvSpPr>
            <p:nvPr/>
          </p:nvSpPr>
          <p:spPr bwMode="auto">
            <a:xfrm rot="10800000">
              <a:off x="1043608" y="5229200"/>
              <a:ext cx="1152127" cy="115212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(1)</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Pre-Fall</a:t>
              </a:r>
            </a:p>
          </p:txBody>
        </p:sp>
      </p:grpSp>
      <p:sp>
        <p:nvSpPr>
          <p:cNvPr id="252930" name="Rectangle 2"/>
          <p:cNvSpPr>
            <a:spLocks noGrp="1" noChangeArrowheads="1"/>
          </p:cNvSpPr>
          <p:nvPr>
            <p:ph type="title"/>
          </p:nvPr>
        </p:nvSpPr>
        <p:spPr>
          <a:xfrm>
            <a:off x="0" y="0"/>
            <a:ext cx="9144000" cy="1052736"/>
          </a:xfrm>
          <a:effectLst>
            <a:outerShdw blurRad="63500" dist="35921" dir="2700000" algn="ctr" rotWithShape="0">
              <a:schemeClr val="tx1">
                <a:alpha val="74998"/>
              </a:schemeClr>
            </a:outerShdw>
          </a:effectLst>
        </p:spPr>
        <p:txBody>
          <a:bodyPr/>
          <a:lstStyle/>
          <a:p>
            <a:pPr eaLnBrk="1" hangingPunct="1">
              <a:defRPr/>
            </a:pPr>
            <a:r>
              <a:rPr lang="en-US" dirty="0">
                <a:effectLst>
                  <a:glow rad="139700">
                    <a:schemeClr val="tx1">
                      <a:alpha val="90000"/>
                    </a:schemeClr>
                  </a:glow>
                </a:effectLst>
                <a:latin typeface="Copperplate Gothic Light" charset="0"/>
              </a:rPr>
              <a:t>Dispensations in Ephesians</a:t>
            </a:r>
            <a:endParaRPr lang="en-US" sz="1600" dirty="0">
              <a:effectLst>
                <a:glow rad="139700">
                  <a:schemeClr val="tx1">
                    <a:alpha val="90000"/>
                  </a:schemeClr>
                </a:glow>
              </a:effectLst>
              <a:latin typeface="Copperplate Gothic Light" charset="0"/>
            </a:endParaRPr>
          </a:p>
        </p:txBody>
      </p:sp>
      <p:grpSp>
        <p:nvGrpSpPr>
          <p:cNvPr id="11" name="Group 10"/>
          <p:cNvGrpSpPr>
            <a:grpSpLocks/>
          </p:cNvGrpSpPr>
          <p:nvPr/>
        </p:nvGrpSpPr>
        <p:grpSpPr bwMode="auto">
          <a:xfrm>
            <a:off x="6242050" y="1773238"/>
            <a:ext cx="1827213" cy="2303462"/>
            <a:chOff x="4427982" y="4581128"/>
            <a:chExt cx="3727202" cy="2304256"/>
          </a:xfrm>
        </p:grpSpPr>
        <p:sp>
          <p:nvSpPr>
            <p:cNvPr id="615453" name="Left Arrow 8"/>
            <p:cNvSpPr>
              <a:spLocks noChangeArrowheads="1"/>
            </p:cNvSpPr>
            <p:nvPr/>
          </p:nvSpPr>
          <p:spPr bwMode="auto">
            <a:xfrm rot="10800000">
              <a:off x="4427982" y="4581128"/>
              <a:ext cx="3727202" cy="2304256"/>
            </a:xfrm>
            <a:prstGeom prst="leftArrow">
              <a:avLst>
                <a:gd name="adj1" fmla="val 78231"/>
                <a:gd name="adj2" fmla="val 50001"/>
              </a:avLst>
            </a:prstGeom>
            <a:solidFill>
              <a:srgbClr val="000090"/>
            </a:solidFill>
            <a:ln w="9525">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0" name="Rectangle 4"/>
            <p:cNvSpPr>
              <a:spLocks noChangeArrowheads="1"/>
            </p:cNvSpPr>
            <p:nvPr/>
          </p:nvSpPr>
          <p:spPr bwMode="auto">
            <a:xfrm>
              <a:off x="4932900" y="5085184"/>
              <a:ext cx="2699007" cy="1440160"/>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(6)</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Church</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(3:2, 9)</a:t>
              </a:r>
            </a:p>
          </p:txBody>
        </p:sp>
      </p:grpSp>
      <p:sp>
        <p:nvSpPr>
          <p:cNvPr id="615431" name="Text Box 4"/>
          <p:cNvSpPr txBox="1">
            <a:spLocks noChangeArrowheads="1"/>
          </p:cNvSpPr>
          <p:nvPr/>
        </p:nvSpPr>
        <p:spPr bwMode="auto">
          <a:xfrm>
            <a:off x="8316913" y="44451"/>
            <a:ext cx="800644" cy="4616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427" tIns="45714" rIns="91427" bIns="45714">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EAEAEA"/>
                </a:solidFill>
                <a:effectLst/>
                <a:uLnTx/>
                <a:uFillTx/>
                <a:latin typeface="Arial" charset="0"/>
                <a:ea typeface="ＭＳ Ｐゴシック" charset="0"/>
                <a:cs typeface="Arial" charset="0"/>
              </a:rPr>
              <a:t>180f</a:t>
            </a:r>
            <a:endParaRPr kumimoji="0" lang="en-US" sz="2400" b="0" i="0" u="none" strike="noStrike" kern="1200" cap="none" spc="0" normalizeH="0" baseline="0" noProof="0" dirty="0">
              <a:ln>
                <a:noFill/>
              </a:ln>
              <a:solidFill>
                <a:srgbClr val="EAEAEA"/>
              </a:solidFill>
              <a:effectLst/>
              <a:uLnTx/>
              <a:uFillTx/>
              <a:latin typeface="Arial" charset="0"/>
              <a:ea typeface="ＭＳ Ｐゴシック" charset="0"/>
              <a:cs typeface="Arial" charset="0"/>
            </a:endParaRPr>
          </a:p>
        </p:txBody>
      </p:sp>
      <p:grpSp>
        <p:nvGrpSpPr>
          <p:cNvPr id="16" name="Group 15"/>
          <p:cNvGrpSpPr>
            <a:grpSpLocks/>
          </p:cNvGrpSpPr>
          <p:nvPr/>
        </p:nvGrpSpPr>
        <p:grpSpPr bwMode="auto">
          <a:xfrm rot="10800000">
            <a:off x="827088" y="1773238"/>
            <a:ext cx="2047875" cy="2303462"/>
            <a:chOff x="539552" y="4581128"/>
            <a:chExt cx="2047728" cy="2304256"/>
          </a:xfrm>
        </p:grpSpPr>
        <p:sp>
          <p:nvSpPr>
            <p:cNvPr id="615451" name="Left Arrow 16"/>
            <p:cNvSpPr>
              <a:spLocks noChangeArrowheads="1"/>
            </p:cNvSpPr>
            <p:nvPr/>
          </p:nvSpPr>
          <p:spPr bwMode="auto">
            <a:xfrm>
              <a:off x="539552" y="4581128"/>
              <a:ext cx="1611178" cy="2304256"/>
            </a:xfrm>
            <a:prstGeom prst="leftArrow">
              <a:avLst>
                <a:gd name="adj1" fmla="val 79269"/>
                <a:gd name="adj2" fmla="val 50000"/>
              </a:avLst>
            </a:prstGeom>
            <a:solidFill>
              <a:srgbClr val="CC3300"/>
            </a:solidFill>
            <a:ln w="9525">
              <a:solidFill>
                <a:srgbClr val="FFFFFF"/>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8" name="Rectangle 4"/>
            <p:cNvSpPr>
              <a:spLocks noChangeArrowheads="1"/>
            </p:cNvSpPr>
            <p:nvPr/>
          </p:nvSpPr>
          <p:spPr bwMode="auto">
            <a:xfrm rot="10800000">
              <a:off x="859088" y="5229200"/>
              <a:ext cx="1728192" cy="115212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(2)</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Conscience</a:t>
              </a:r>
            </a:p>
          </p:txBody>
        </p:sp>
      </p:grpSp>
      <p:grpSp>
        <p:nvGrpSpPr>
          <p:cNvPr id="19" name="Group 18"/>
          <p:cNvGrpSpPr>
            <a:grpSpLocks/>
          </p:cNvGrpSpPr>
          <p:nvPr/>
        </p:nvGrpSpPr>
        <p:grpSpPr bwMode="auto">
          <a:xfrm rot="10800000">
            <a:off x="2266951" y="1773238"/>
            <a:ext cx="1863725" cy="2303462"/>
            <a:chOff x="539552" y="4581128"/>
            <a:chExt cx="1863208" cy="2304256"/>
          </a:xfrm>
        </p:grpSpPr>
        <p:sp>
          <p:nvSpPr>
            <p:cNvPr id="563225" name="Left Arrow 19"/>
            <p:cNvSpPr>
              <a:spLocks noChangeArrowheads="1"/>
            </p:cNvSpPr>
            <p:nvPr/>
          </p:nvSpPr>
          <p:spPr bwMode="auto">
            <a:xfrm>
              <a:off x="596686" y="4609713"/>
              <a:ext cx="1610865" cy="2304256"/>
            </a:xfrm>
            <a:prstGeom prst="leftArrow">
              <a:avLst>
                <a:gd name="adj1" fmla="val 79269"/>
                <a:gd name="adj2" fmla="val 50000"/>
              </a:avLst>
            </a:prstGeom>
            <a:solidFill>
              <a:srgbClr val="CC3300"/>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solidFill>
                    <a:srgbClr val="FFFFFF"/>
                  </a:solidFill>
                </a:ln>
                <a:solidFill>
                  <a:srgbClr val="000000"/>
                </a:solidFill>
                <a:effectLst/>
                <a:uLnTx/>
                <a:uFillTx/>
                <a:latin typeface="Arial" charset="0"/>
                <a:ea typeface="ＭＳ Ｐゴシック" charset="0"/>
              </a:endParaRPr>
            </a:p>
          </p:txBody>
        </p:sp>
        <p:sp>
          <p:nvSpPr>
            <p:cNvPr id="21" name="Rectangle 4"/>
            <p:cNvSpPr>
              <a:spLocks noChangeArrowheads="1"/>
            </p:cNvSpPr>
            <p:nvPr/>
          </p:nvSpPr>
          <p:spPr bwMode="auto">
            <a:xfrm rot="10800000">
              <a:off x="746576" y="5229200"/>
              <a:ext cx="1656184" cy="115212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(3)</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Government</a:t>
              </a:r>
            </a:p>
          </p:txBody>
        </p:sp>
      </p:grpSp>
      <p:grpSp>
        <p:nvGrpSpPr>
          <p:cNvPr id="28" name="Group 27"/>
          <p:cNvGrpSpPr>
            <a:grpSpLocks/>
          </p:cNvGrpSpPr>
          <p:nvPr/>
        </p:nvGrpSpPr>
        <p:grpSpPr bwMode="auto">
          <a:xfrm rot="10800000">
            <a:off x="7667625" y="1773238"/>
            <a:ext cx="1657350" cy="2303462"/>
            <a:chOff x="539552" y="4581128"/>
            <a:chExt cx="1656184" cy="2304256"/>
          </a:xfrm>
        </p:grpSpPr>
        <p:sp>
          <p:nvSpPr>
            <p:cNvPr id="563223" name="Left Arrow 28"/>
            <p:cNvSpPr>
              <a:spLocks noChangeArrowheads="1"/>
            </p:cNvSpPr>
            <p:nvPr/>
          </p:nvSpPr>
          <p:spPr bwMode="auto">
            <a:xfrm>
              <a:off x="568107" y="4609713"/>
              <a:ext cx="1611765" cy="2304256"/>
            </a:xfrm>
            <a:prstGeom prst="leftArrow">
              <a:avLst>
                <a:gd name="adj1" fmla="val 79269"/>
                <a:gd name="adj2" fmla="val 50000"/>
              </a:avLst>
            </a:prstGeom>
            <a:solidFill>
              <a:schemeClr val="accent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0" name="Rectangle 4"/>
            <p:cNvSpPr>
              <a:spLocks noChangeArrowheads="1"/>
            </p:cNvSpPr>
            <p:nvPr/>
          </p:nvSpPr>
          <p:spPr bwMode="auto">
            <a:xfrm rot="10800000">
              <a:off x="728575" y="5301208"/>
              <a:ext cx="1467161" cy="115212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(7)</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Millennial</a:t>
              </a:r>
              <a:b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b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(1:9-10)</a:t>
              </a:r>
            </a:p>
          </p:txBody>
        </p:sp>
      </p:grpSp>
      <p:grpSp>
        <p:nvGrpSpPr>
          <p:cNvPr id="22" name="Group 21"/>
          <p:cNvGrpSpPr>
            <a:grpSpLocks/>
          </p:cNvGrpSpPr>
          <p:nvPr/>
        </p:nvGrpSpPr>
        <p:grpSpPr bwMode="auto">
          <a:xfrm rot="10800000">
            <a:off x="3708400" y="1773238"/>
            <a:ext cx="1677988" cy="2303462"/>
            <a:chOff x="539552" y="4581128"/>
            <a:chExt cx="1678688" cy="2304256"/>
          </a:xfrm>
        </p:grpSpPr>
        <p:sp>
          <p:nvSpPr>
            <p:cNvPr id="563221" name="Left Arrow 22"/>
            <p:cNvSpPr>
              <a:spLocks noChangeArrowheads="1"/>
            </p:cNvSpPr>
            <p:nvPr/>
          </p:nvSpPr>
          <p:spPr bwMode="auto">
            <a:xfrm>
              <a:off x="539552" y="4609713"/>
              <a:ext cx="1610397" cy="2304256"/>
            </a:xfrm>
            <a:prstGeom prst="leftArrow">
              <a:avLst>
                <a:gd name="adj1" fmla="val 79269"/>
                <a:gd name="adj2" fmla="val 50000"/>
              </a:avLst>
            </a:prstGeom>
            <a:solidFill>
              <a:srgbClr val="CC33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solidFill>
                    <a:srgbClr val="FFFFFF"/>
                  </a:solidFill>
                </a:ln>
                <a:solidFill>
                  <a:srgbClr val="000000"/>
                </a:solidFill>
                <a:effectLst/>
                <a:uLnTx/>
                <a:uFillTx/>
                <a:latin typeface="Arial" charset="0"/>
                <a:ea typeface="ＭＳ Ｐゴシック" charset="0"/>
              </a:endParaRPr>
            </a:p>
          </p:txBody>
        </p:sp>
        <p:sp>
          <p:nvSpPr>
            <p:cNvPr id="24" name="Rectangle 4"/>
            <p:cNvSpPr>
              <a:spLocks noChangeArrowheads="1"/>
            </p:cNvSpPr>
            <p:nvPr/>
          </p:nvSpPr>
          <p:spPr bwMode="auto">
            <a:xfrm rot="10800000">
              <a:off x="634064" y="5229200"/>
              <a:ext cx="1584176" cy="1152128"/>
            </a:xfrm>
            <a:prstGeom prst="rect">
              <a:avLst/>
            </a:prstGeom>
            <a:noFill/>
            <a:ln w="9525">
              <a:noFill/>
              <a:miter lim="800000"/>
              <a:headEnd/>
              <a:tailEnd/>
            </a:ln>
            <a:effectLst/>
          </p:spPr>
          <p: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(4)</a:t>
              </a:r>
            </a:p>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18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Patriarchal</a:t>
              </a:r>
            </a:p>
          </p:txBody>
        </p:sp>
      </p:grpSp>
      <p:sp>
        <p:nvSpPr>
          <p:cNvPr id="40" name="Rectangle 39"/>
          <p:cNvSpPr>
            <a:spLocks noChangeArrowheads="1"/>
          </p:cNvSpPr>
          <p:nvPr/>
        </p:nvSpPr>
        <p:spPr bwMode="auto">
          <a:xfrm>
            <a:off x="-34924" y="3573464"/>
            <a:ext cx="7775575" cy="647700"/>
          </a:xfrm>
          <a:prstGeom prst="rect">
            <a:avLst/>
          </a:prstGeom>
          <a:solidFill>
            <a:srgbClr val="004F00"/>
          </a:solidFill>
          <a:ln w="9525">
            <a:solidFill>
              <a:schemeClr val="tx1"/>
            </a:solidFill>
            <a:round/>
            <a:headEnd/>
            <a:tailEnd/>
          </a:ln>
        </p:spPr>
        <p:txBody>
          <a:bodyPr lIns="91427" tIns="45714" rIns="91427" bIns="4571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2" name="Rectangle 41"/>
          <p:cNvSpPr>
            <a:spLocks noChangeArrowheads="1"/>
          </p:cNvSpPr>
          <p:nvPr/>
        </p:nvSpPr>
        <p:spPr bwMode="auto">
          <a:xfrm>
            <a:off x="-34924" y="4221163"/>
            <a:ext cx="7775575" cy="647700"/>
          </a:xfrm>
          <a:prstGeom prst="rect">
            <a:avLst/>
          </a:prstGeom>
          <a:solidFill>
            <a:srgbClr val="FFFF00"/>
          </a:solidFill>
          <a:ln w="9525">
            <a:solidFill>
              <a:schemeClr val="tx1"/>
            </a:solidFill>
            <a:round/>
            <a:headEnd/>
            <a:tailEnd/>
          </a:ln>
        </p:spPr>
        <p:txBody>
          <a:bodyPr lIns="91427" tIns="45714" rIns="91427" bIns="45714"/>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3" name="Rectangle 4"/>
          <p:cNvSpPr>
            <a:spLocks noChangeArrowheads="1"/>
          </p:cNvSpPr>
          <p:nvPr/>
        </p:nvSpPr>
        <p:spPr bwMode="auto">
          <a:xfrm>
            <a:off x="36881" y="4221088"/>
            <a:ext cx="7704856" cy="720080"/>
          </a:xfrm>
          <a:prstGeom prst="rect">
            <a:avLst/>
          </a:prstGeom>
          <a:noFill/>
          <a:ln w="9525">
            <a:noFill/>
            <a:miter lim="800000"/>
            <a:headEnd/>
            <a:tailEnd/>
          </a:ln>
          <a:effectLst/>
        </p:spPr>
        <p:txBody>
          <a:bodyPr lIns="91427" tIns="45714" rIns="91427" bIns="45714" anchor="ct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2400" b="1" i="0" u="none" strike="noStrike" kern="1200" cap="none" spc="0" normalizeH="0" baseline="0" noProof="0" dirty="0">
                <a:ln>
                  <a:noFill/>
                </a:ln>
                <a:solidFill>
                  <a:srgbClr val="000000"/>
                </a:solidFill>
                <a:effectLst/>
                <a:uLnTx/>
                <a:uFillTx/>
                <a:latin typeface="Arial"/>
                <a:ea typeface="ＭＳ Ｐゴシック" charset="0"/>
                <a:cs typeface="Arial"/>
              </a:rPr>
              <a:t>PROGRESSIVE REVELATION</a:t>
            </a:r>
          </a:p>
        </p:txBody>
      </p:sp>
      <p:grpSp>
        <p:nvGrpSpPr>
          <p:cNvPr id="615439" name="Group 252928"/>
          <p:cNvGrpSpPr>
            <a:grpSpLocks/>
          </p:cNvGrpSpPr>
          <p:nvPr/>
        </p:nvGrpSpPr>
        <p:grpSpPr bwMode="auto">
          <a:xfrm>
            <a:off x="5724528" y="1268413"/>
            <a:ext cx="1368425" cy="2952750"/>
            <a:chOff x="5652120" y="1484784"/>
            <a:chExt cx="1224136" cy="2376264"/>
          </a:xfrm>
        </p:grpSpPr>
        <p:sp>
          <p:nvSpPr>
            <p:cNvPr id="615443" name="Rectangle 30"/>
            <p:cNvSpPr>
              <a:spLocks noChangeArrowheads="1"/>
            </p:cNvSpPr>
            <p:nvPr/>
          </p:nvSpPr>
          <p:spPr bwMode="auto">
            <a:xfrm>
              <a:off x="5652120" y="1988840"/>
              <a:ext cx="1224136" cy="330703"/>
            </a:xfrm>
            <a:prstGeom prst="rect">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615444" name="Rectangle 32"/>
            <p:cNvSpPr>
              <a:spLocks noChangeArrowheads="1"/>
            </p:cNvSpPr>
            <p:nvPr/>
          </p:nvSpPr>
          <p:spPr bwMode="auto">
            <a:xfrm rot="-5400000">
              <a:off x="5076056" y="2509612"/>
              <a:ext cx="2376264" cy="326608"/>
            </a:xfrm>
            <a:prstGeom prst="rect">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grpSp>
      <p:sp>
        <p:nvSpPr>
          <p:cNvPr id="38" name="Rectangle 4"/>
          <p:cNvSpPr>
            <a:spLocks noChangeArrowheads="1"/>
          </p:cNvSpPr>
          <p:nvPr/>
        </p:nvSpPr>
        <p:spPr bwMode="auto">
          <a:xfrm>
            <a:off x="1331640" y="1268760"/>
            <a:ext cx="7704856" cy="720080"/>
          </a:xfrm>
          <a:prstGeom prst="rect">
            <a:avLst/>
          </a:prstGeom>
          <a:noFill/>
          <a:ln w="9525">
            <a:noFill/>
            <a:miter lim="800000"/>
            <a:headEnd/>
            <a:tailEnd/>
          </a:ln>
          <a:effectLst/>
        </p:spPr>
        <p:txBody>
          <a:bodyPr lIns="91427" tIns="45714" rIns="91427" bIns="45714" anchor="ct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24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SALVATION BY GRACE THROUGH FAITH</a:t>
            </a:r>
          </a:p>
        </p:txBody>
      </p:sp>
      <p:sp>
        <p:nvSpPr>
          <p:cNvPr id="41" name="Rectangle 4"/>
          <p:cNvSpPr>
            <a:spLocks noChangeArrowheads="1"/>
          </p:cNvSpPr>
          <p:nvPr/>
        </p:nvSpPr>
        <p:spPr bwMode="auto">
          <a:xfrm>
            <a:off x="5076056" y="3501008"/>
            <a:ext cx="2808312" cy="720080"/>
          </a:xfrm>
          <a:prstGeom prst="rect">
            <a:avLst/>
          </a:prstGeom>
          <a:noFill/>
          <a:ln w="9525">
            <a:noFill/>
            <a:miter lim="800000"/>
            <a:headEnd/>
            <a:tailEnd/>
          </a:ln>
          <a:effectLst/>
        </p:spPr>
        <p:txBody>
          <a:bodyPr lIns="91427" tIns="45714" rIns="91427" bIns="45714" anchor="ct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defRPr/>
            </a:pPr>
            <a:r>
              <a:rPr kumimoji="0" lang="en-US" sz="2000" b="1" i="0" u="none" strike="noStrike" kern="1200" cap="none" spc="0" normalizeH="0" baseline="0" noProof="0" dirty="0">
                <a:ln>
                  <a:noFill/>
                </a:ln>
                <a:solidFill>
                  <a:srgbClr val="FFFFFF"/>
                </a:solidFill>
                <a:effectLst>
                  <a:glow rad="139700">
                    <a:srgbClr val="000000">
                      <a:alpha val="90000"/>
                    </a:srgbClr>
                  </a:glow>
                </a:effectLst>
                <a:uLnTx/>
                <a:uFillTx/>
                <a:latin typeface="Arial"/>
                <a:ea typeface="ＭＳ Ｐゴシック" charset="0"/>
                <a:cs typeface="Arial"/>
              </a:rPr>
              <a:t>ISRAEL   ≠   CHURCH</a:t>
            </a:r>
          </a:p>
        </p:txBody>
      </p:sp>
      <p:sp>
        <p:nvSpPr>
          <p:cNvPr id="615442" name="Text Box 4"/>
          <p:cNvSpPr txBox="1">
            <a:spLocks noChangeArrowheads="1"/>
          </p:cNvSpPr>
          <p:nvPr/>
        </p:nvSpPr>
        <p:spPr bwMode="auto">
          <a:xfrm>
            <a:off x="-36513" y="6524625"/>
            <a:ext cx="9217026"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427" tIns="45714" rIns="91427" bIns="45714">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EAEAEA"/>
                </a:solidFill>
                <a:effectLst/>
                <a:uLnTx/>
                <a:uFillTx/>
                <a:latin typeface="Arial" charset="0"/>
                <a:ea typeface="ＭＳ Ｐゴシック" charset="0"/>
                <a:cs typeface="Arial" charset="0"/>
              </a:rPr>
              <a:t>Adapted from Paul Benware, </a:t>
            </a:r>
            <a:r>
              <a:rPr kumimoji="0" lang="en-US" sz="1400" b="1" i="1" u="none" strike="noStrike" kern="1200" cap="none" spc="0" normalizeH="0" baseline="0" noProof="0">
                <a:ln>
                  <a:noFill/>
                </a:ln>
                <a:solidFill>
                  <a:srgbClr val="EAEAEA"/>
                </a:solidFill>
                <a:effectLst/>
                <a:uLnTx/>
                <a:uFillTx/>
                <a:latin typeface="Arial" charset="0"/>
                <a:ea typeface="ＭＳ Ｐゴシック" charset="0"/>
                <a:cs typeface="Arial" charset="0"/>
              </a:rPr>
              <a:t>Understanding End Times Prophecy</a:t>
            </a:r>
            <a:r>
              <a:rPr kumimoji="0" lang="en-US" sz="1400" b="1" i="0" u="none" strike="noStrike" kern="1200" cap="none" spc="0" normalizeH="0" baseline="0" noProof="0">
                <a:ln>
                  <a:noFill/>
                </a:ln>
                <a:solidFill>
                  <a:srgbClr val="EAEAEA"/>
                </a:solidFill>
                <a:effectLst/>
                <a:uLnTx/>
                <a:uFillTx/>
                <a:latin typeface="Arial" charset="0"/>
                <a:ea typeface="ＭＳ Ｐゴシック" charset="0"/>
                <a:cs typeface="Arial" charset="0"/>
              </a:rPr>
              <a:t>, 2d ed. (Chicago: Moody, 2006), 88</a:t>
            </a:r>
            <a:endParaRPr kumimoji="0" lang="en-US" sz="1400" b="0" i="0" u="none" strike="noStrike" kern="1200" cap="none" spc="0" normalizeH="0" baseline="0" noProof="0">
              <a:ln>
                <a:noFill/>
              </a:ln>
              <a:solidFill>
                <a:srgbClr val="EAEAEA"/>
              </a:solidFill>
              <a:effectLst/>
              <a:uLnTx/>
              <a:uFillTx/>
              <a:latin typeface="Arial" charset="0"/>
              <a:ea typeface="ＭＳ Ｐゴシック"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2931"/>
                                        </p:tgtEl>
                                        <p:attrNameLst>
                                          <p:attrName>style.visibility</p:attrName>
                                        </p:attrNameLst>
                                      </p:cBhvr>
                                      <p:to>
                                        <p:strVal val="visible"/>
                                      </p:to>
                                    </p:set>
                                    <p:animEffect transition="in" filter="wipe(left)">
                                      <p:cBhvr>
                                        <p:cTn id="42" dur="500"/>
                                        <p:tgtEl>
                                          <p:spTgt spid="252931"/>
                                        </p:tgtEl>
                                      </p:cBhvr>
                                    </p:animEffect>
                                  </p:childTnLst>
                                </p:cTn>
                              </p:par>
                              <p:par>
                                <p:cTn id="43" presetID="22" presetClass="entr" presetSubtype="8"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500"/>
                                        <p:tgtEl>
                                          <p:spTgt spid="3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wipe(left)">
                                      <p:cBhvr>
                                        <p:cTn id="50" dur="500"/>
                                        <p:tgtEl>
                                          <p:spTgt spid="40"/>
                                        </p:tgtEl>
                                      </p:cBhvr>
                                    </p:animEffect>
                                  </p:childTnLst>
                                </p:cTn>
                              </p:par>
                              <p:par>
                                <p:cTn id="51" presetID="22" presetClass="entr" presetSubtype="8" fill="hold"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left)">
                                      <p:cBhvr>
                                        <p:cTn id="53" dur="500"/>
                                        <p:tgtEl>
                                          <p:spTgt spid="4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500"/>
                                        <p:tgtEl>
                                          <p:spTgt spid="42"/>
                                        </p:tgtEl>
                                      </p:cBhvr>
                                    </p:animEffect>
                                  </p:childTnLst>
                                </p:cTn>
                              </p:par>
                              <p:par>
                                <p:cTn id="59" presetID="22" presetClass="entr" presetSubtype="8"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wipe(left)">
                                      <p:cBhvr>
                                        <p:cTn id="6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1" grpId="0" animBg="1"/>
      <p:bldP spid="40" grpId="0" animBg="1"/>
      <p:bldP spid="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2"/>
          <p:cNvSpPr>
            <a:spLocks noGrp="1" noChangeArrowheads="1"/>
          </p:cNvSpPr>
          <p:nvPr>
            <p:ph type="title" idx="4294967295"/>
          </p:nvPr>
        </p:nvSpPr>
        <p:spPr bwMode="auto">
          <a:xfrm>
            <a:off x="0" y="838200"/>
            <a:ext cx="2895600" cy="838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a:r>
              <a:rPr lang="en-US" altLang="en-US" sz="2800">
                <a:solidFill>
                  <a:schemeClr val="bg1"/>
                </a:solidFill>
                <a:ea typeface="ＭＳ Ｐゴシック" pitchFamily="34" charset="-128"/>
              </a:rPr>
              <a:t>The Glory of God</a:t>
            </a:r>
          </a:p>
        </p:txBody>
      </p:sp>
      <p:grpSp>
        <p:nvGrpSpPr>
          <p:cNvPr id="79874" name="Group 43"/>
          <p:cNvGrpSpPr>
            <a:grpSpLocks/>
          </p:cNvGrpSpPr>
          <p:nvPr/>
        </p:nvGrpSpPr>
        <p:grpSpPr bwMode="auto">
          <a:xfrm>
            <a:off x="0" y="0"/>
            <a:ext cx="9144000" cy="6858000"/>
            <a:chOff x="0" y="0"/>
            <a:chExt cx="5760" cy="4320"/>
          </a:xfrm>
        </p:grpSpPr>
        <p:pic>
          <p:nvPicPr>
            <p:cNvPr id="79875" name="Picture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9876" name="WordArt 45"/>
            <p:cNvSpPr>
              <a:spLocks noChangeArrowheads="1" noChangeShapeType="1" noTextEdit="1"/>
            </p:cNvSpPr>
            <p:nvPr/>
          </p:nvSpPr>
          <p:spPr bwMode="auto">
            <a:xfrm>
              <a:off x="600" y="741"/>
              <a:ext cx="5160" cy="2930"/>
            </a:xfrm>
            <a:prstGeom prst="rect">
              <a:avLst/>
            </a:prstGeom>
          </p:spPr>
          <p:txBody>
            <a:bodyPr wrap="none" fromWordArt="1">
              <a:prstTxWarp prst="textDeflateBottom">
                <a:avLst>
                  <a:gd name="adj" fmla="val 76472"/>
                </a:avLst>
              </a:prstTxWarp>
              <a:scene3d>
                <a:camera prst="legacyPerspectiveFront">
                  <a:rot lat="19799985" lon="19439992" rev="0"/>
                </a:camera>
                <a:lightRig rig="legacyNormal2" dir="t"/>
              </a:scene3d>
              <a:sp3d extrusionH="354000" prstMaterial="legacyMatte">
                <a:extrusionClr>
                  <a:srgbClr val="939676"/>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0" cap="none" spc="0" normalizeH="0" baseline="0" noProof="0">
                  <a:ln w="9525">
                    <a:round/>
                    <a:headEnd/>
                    <a:tailEnd/>
                  </a:ln>
                  <a:gradFill rotWithShape="1">
                    <a:gsLst>
                      <a:gs pos="0">
                        <a:srgbClr val="707070"/>
                      </a:gs>
                      <a:gs pos="50000">
                        <a:srgbClr val="FFFFFF"/>
                      </a:gs>
                      <a:gs pos="100000">
                        <a:srgbClr val="707070"/>
                      </a:gs>
                    </a:gsLst>
                    <a:lin ang="2700000" scaled="1"/>
                  </a:gradFill>
                  <a:effectLst/>
                  <a:uLnTx/>
                  <a:uFillTx/>
                  <a:latin typeface="Impact"/>
                  <a:ea typeface="ＭＳ Ｐゴシック" pitchFamily="34" charset="-128"/>
                  <a:cs typeface="+mn-cs"/>
                </a:rPr>
                <a:t>The Glory of God</a:t>
              </a:r>
            </a:p>
          </p:txBody>
        </p:sp>
      </p:gr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Line 1026"/>
          <p:cNvSpPr>
            <a:spLocks noChangeShapeType="1"/>
          </p:cNvSpPr>
          <p:nvPr/>
        </p:nvSpPr>
        <p:spPr bwMode="auto">
          <a:xfrm>
            <a:off x="3455988" y="1546225"/>
            <a:ext cx="1817687" cy="0"/>
          </a:xfrm>
          <a:prstGeom prst="line">
            <a:avLst/>
          </a:prstGeom>
          <a:noFill/>
          <a:ln w="25400">
            <a:solidFill>
              <a:srgbClr val="777777"/>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217091" name="Rectangle 1027"/>
          <p:cNvSpPr>
            <a:spLocks noChangeArrowheads="1"/>
          </p:cNvSpPr>
          <p:nvPr/>
        </p:nvSpPr>
        <p:spPr bwMode="auto">
          <a:xfrm>
            <a:off x="1963738" y="4578350"/>
            <a:ext cx="817562" cy="454025"/>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1</a:t>
            </a:r>
          </a:p>
        </p:txBody>
      </p:sp>
      <p:sp>
        <p:nvSpPr>
          <p:cNvPr id="217092" name="Rectangle 1028"/>
          <p:cNvSpPr>
            <a:spLocks noChangeArrowheads="1"/>
          </p:cNvSpPr>
          <p:nvPr/>
        </p:nvSpPr>
        <p:spPr bwMode="auto">
          <a:xfrm>
            <a:off x="2319338" y="3652838"/>
            <a:ext cx="817562" cy="515937"/>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2</a:t>
            </a:r>
          </a:p>
        </p:txBody>
      </p:sp>
      <p:sp>
        <p:nvSpPr>
          <p:cNvPr id="217093" name="Rectangle 1029"/>
          <p:cNvSpPr>
            <a:spLocks noChangeArrowheads="1"/>
          </p:cNvSpPr>
          <p:nvPr/>
        </p:nvSpPr>
        <p:spPr bwMode="auto">
          <a:xfrm>
            <a:off x="3190875" y="2897188"/>
            <a:ext cx="817563" cy="515937"/>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3</a:t>
            </a:r>
          </a:p>
        </p:txBody>
      </p:sp>
      <p:sp>
        <p:nvSpPr>
          <p:cNvPr id="217094" name="Rectangle 1030"/>
          <p:cNvSpPr>
            <a:spLocks noChangeArrowheads="1"/>
          </p:cNvSpPr>
          <p:nvPr/>
        </p:nvSpPr>
        <p:spPr bwMode="auto">
          <a:xfrm>
            <a:off x="4529138" y="2632075"/>
            <a:ext cx="817562" cy="515938"/>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4</a:t>
            </a:r>
          </a:p>
        </p:txBody>
      </p:sp>
      <p:sp>
        <p:nvSpPr>
          <p:cNvPr id="217095" name="Rectangle 1031"/>
          <p:cNvSpPr>
            <a:spLocks noChangeArrowheads="1"/>
          </p:cNvSpPr>
          <p:nvPr/>
        </p:nvSpPr>
        <p:spPr bwMode="auto">
          <a:xfrm>
            <a:off x="5489575" y="2936875"/>
            <a:ext cx="817563" cy="515938"/>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5</a:t>
            </a:r>
          </a:p>
        </p:txBody>
      </p:sp>
      <p:sp>
        <p:nvSpPr>
          <p:cNvPr id="81927" name="Rectangle 1032"/>
          <p:cNvSpPr>
            <a:spLocks noChangeArrowheads="1"/>
          </p:cNvSpPr>
          <p:nvPr/>
        </p:nvSpPr>
        <p:spPr bwMode="auto">
          <a:xfrm>
            <a:off x="6018213" y="3384550"/>
            <a:ext cx="817562" cy="515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800" b="1" i="0" u="none" strike="noStrike" kern="1200" cap="none" spc="0" normalizeH="0" baseline="0" noProof="0">
                <a:ln>
                  <a:noFill/>
                </a:ln>
                <a:solidFill>
                  <a:srgbClr val="FFFF00"/>
                </a:solidFill>
                <a:effectLst/>
                <a:uLnTx/>
                <a:uFillTx/>
                <a:latin typeface="Times" charset="0"/>
                <a:ea typeface="ＭＳ Ｐゴシック" pitchFamily="34" charset="-128"/>
                <a:cs typeface="+mn-cs"/>
              </a:rPr>
              <a:t>6</a:t>
            </a:r>
          </a:p>
        </p:txBody>
      </p:sp>
      <p:sp>
        <p:nvSpPr>
          <p:cNvPr id="217097" name="Rectangle 1033"/>
          <p:cNvSpPr>
            <a:spLocks noChangeArrowheads="1"/>
          </p:cNvSpPr>
          <p:nvPr/>
        </p:nvSpPr>
        <p:spPr bwMode="auto">
          <a:xfrm>
            <a:off x="6454775" y="4089400"/>
            <a:ext cx="817563" cy="515938"/>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7</a:t>
            </a:r>
          </a:p>
        </p:txBody>
      </p:sp>
      <p:sp>
        <p:nvSpPr>
          <p:cNvPr id="217098" name="Rectangle 1034"/>
          <p:cNvSpPr>
            <a:spLocks noChangeArrowheads="1"/>
          </p:cNvSpPr>
          <p:nvPr/>
        </p:nvSpPr>
        <p:spPr bwMode="auto">
          <a:xfrm>
            <a:off x="7127875" y="4819650"/>
            <a:ext cx="817563" cy="515938"/>
          </a:xfrm>
          <a:prstGeom prst="rect">
            <a:avLst/>
          </a:prstGeom>
          <a:noFill/>
          <a:ln w="12700">
            <a:noFill/>
            <a:miter lim="800000"/>
            <a:headEnd/>
            <a:tailEnd/>
          </a:ln>
          <a:effectLst>
            <a:outerShdw blurRad="63500" dist="46662" dir="211581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Times" pitchFamily="-112" charset="0"/>
                <a:ea typeface="ＭＳ Ｐゴシック" pitchFamily="34" charset="-128"/>
                <a:cs typeface="+mn-cs"/>
              </a:rPr>
              <a:t>8</a:t>
            </a:r>
          </a:p>
        </p:txBody>
      </p:sp>
      <p:sp>
        <p:nvSpPr>
          <p:cNvPr id="81930" name="Freeform 1035"/>
          <p:cNvSpPr>
            <a:spLocks/>
          </p:cNvSpPr>
          <p:nvPr/>
        </p:nvSpPr>
        <p:spPr bwMode="auto">
          <a:xfrm>
            <a:off x="1927225" y="4895850"/>
            <a:ext cx="52388" cy="179388"/>
          </a:xfrm>
          <a:custGeom>
            <a:avLst/>
            <a:gdLst>
              <a:gd name="T0" fmla="*/ 2147483647 w 33"/>
              <a:gd name="T1" fmla="*/ 2147483647 h 113"/>
              <a:gd name="T2" fmla="*/ 2147483647 w 33"/>
              <a:gd name="T3" fmla="*/ 2147483647 h 113"/>
              <a:gd name="T4" fmla="*/ 2147483647 w 33"/>
              <a:gd name="T5" fmla="*/ 2147483647 h 113"/>
              <a:gd name="T6" fmla="*/ 2147483647 w 33"/>
              <a:gd name="T7" fmla="*/ 2147483647 h 113"/>
              <a:gd name="T8" fmla="*/ 2147483647 w 33"/>
              <a:gd name="T9" fmla="*/ 2147483647 h 113"/>
              <a:gd name="T10" fmla="*/ 2147483647 w 33"/>
              <a:gd name="T11" fmla="*/ 2147483647 h 113"/>
              <a:gd name="T12" fmla="*/ 2147483647 w 33"/>
              <a:gd name="T13" fmla="*/ 2147483647 h 113"/>
              <a:gd name="T14" fmla="*/ 2147483647 w 33"/>
              <a:gd name="T15" fmla="*/ 2147483647 h 113"/>
              <a:gd name="T16" fmla="*/ 2147483647 w 33"/>
              <a:gd name="T17" fmla="*/ 2147483647 h 113"/>
              <a:gd name="T18" fmla="*/ 2147483647 w 33"/>
              <a:gd name="T19" fmla="*/ 2147483647 h 113"/>
              <a:gd name="T20" fmla="*/ 2147483647 w 33"/>
              <a:gd name="T21" fmla="*/ 2147483647 h 113"/>
              <a:gd name="T22" fmla="*/ 2147483647 w 33"/>
              <a:gd name="T23" fmla="*/ 2147483647 h 113"/>
              <a:gd name="T24" fmla="*/ 2147483647 w 33"/>
              <a:gd name="T25" fmla="*/ 2147483647 h 113"/>
              <a:gd name="T26" fmla="*/ 2147483647 w 33"/>
              <a:gd name="T27" fmla="*/ 0 h 113"/>
              <a:gd name="T28" fmla="*/ 2147483647 w 33"/>
              <a:gd name="T29" fmla="*/ 2147483647 h 113"/>
              <a:gd name="T30" fmla="*/ 2147483647 w 33"/>
              <a:gd name="T31" fmla="*/ 2147483647 h 113"/>
              <a:gd name="T32" fmla="*/ 2147483647 w 33"/>
              <a:gd name="T33" fmla="*/ 2147483647 h 113"/>
              <a:gd name="T34" fmla="*/ 2147483647 w 33"/>
              <a:gd name="T35" fmla="*/ 2147483647 h 113"/>
              <a:gd name="T36" fmla="*/ 2147483647 w 33"/>
              <a:gd name="T37" fmla="*/ 2147483647 h 113"/>
              <a:gd name="T38" fmla="*/ 2147483647 w 33"/>
              <a:gd name="T39" fmla="*/ 2147483647 h 113"/>
              <a:gd name="T40" fmla="*/ 2147483647 w 33"/>
              <a:gd name="T41" fmla="*/ 2147483647 h 113"/>
              <a:gd name="T42" fmla="*/ 2147483647 w 33"/>
              <a:gd name="T43" fmla="*/ 2147483647 h 113"/>
              <a:gd name="T44" fmla="*/ 0 w 33"/>
              <a:gd name="T45" fmla="*/ 2147483647 h 113"/>
              <a:gd name="T46" fmla="*/ 0 w 33"/>
              <a:gd name="T47" fmla="*/ 2147483647 h 113"/>
              <a:gd name="T48" fmla="*/ 0 w 33"/>
              <a:gd name="T49" fmla="*/ 2147483647 h 113"/>
              <a:gd name="T50" fmla="*/ 2147483647 w 33"/>
              <a:gd name="T51" fmla="*/ 2147483647 h 113"/>
              <a:gd name="T52" fmla="*/ 2147483647 w 33"/>
              <a:gd name="T53" fmla="*/ 2147483647 h 113"/>
              <a:gd name="T54" fmla="*/ 2147483647 w 33"/>
              <a:gd name="T55" fmla="*/ 2147483647 h 113"/>
              <a:gd name="T56" fmla="*/ 2147483647 w 33"/>
              <a:gd name="T57" fmla="*/ 2147483647 h 113"/>
              <a:gd name="T58" fmla="*/ 2147483647 w 33"/>
              <a:gd name="T59" fmla="*/ 2147483647 h 113"/>
              <a:gd name="T60" fmla="*/ 2147483647 w 33"/>
              <a:gd name="T61" fmla="*/ 2147483647 h 113"/>
              <a:gd name="T62" fmla="*/ 2147483647 w 33"/>
              <a:gd name="T63" fmla="*/ 2147483647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
              <a:gd name="T97" fmla="*/ 0 h 113"/>
              <a:gd name="T98" fmla="*/ 33 w 33"/>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 h="113">
                <a:moveTo>
                  <a:pt x="12" y="102"/>
                </a:moveTo>
                <a:lnTo>
                  <a:pt x="16" y="102"/>
                </a:lnTo>
                <a:lnTo>
                  <a:pt x="18" y="98"/>
                </a:lnTo>
                <a:lnTo>
                  <a:pt x="16" y="94"/>
                </a:lnTo>
                <a:lnTo>
                  <a:pt x="18" y="90"/>
                </a:lnTo>
                <a:lnTo>
                  <a:pt x="18" y="86"/>
                </a:lnTo>
                <a:lnTo>
                  <a:pt x="18" y="82"/>
                </a:lnTo>
                <a:lnTo>
                  <a:pt x="20" y="78"/>
                </a:lnTo>
                <a:lnTo>
                  <a:pt x="20" y="74"/>
                </a:lnTo>
                <a:lnTo>
                  <a:pt x="22" y="70"/>
                </a:lnTo>
                <a:lnTo>
                  <a:pt x="22" y="66"/>
                </a:lnTo>
                <a:lnTo>
                  <a:pt x="22" y="62"/>
                </a:lnTo>
                <a:lnTo>
                  <a:pt x="22" y="58"/>
                </a:lnTo>
                <a:lnTo>
                  <a:pt x="24" y="54"/>
                </a:lnTo>
                <a:lnTo>
                  <a:pt x="24" y="50"/>
                </a:lnTo>
                <a:lnTo>
                  <a:pt x="24" y="46"/>
                </a:lnTo>
                <a:lnTo>
                  <a:pt x="28" y="42"/>
                </a:lnTo>
                <a:lnTo>
                  <a:pt x="28" y="38"/>
                </a:lnTo>
                <a:lnTo>
                  <a:pt x="28" y="34"/>
                </a:lnTo>
                <a:lnTo>
                  <a:pt x="28" y="30"/>
                </a:lnTo>
                <a:lnTo>
                  <a:pt x="28" y="26"/>
                </a:lnTo>
                <a:lnTo>
                  <a:pt x="28" y="22"/>
                </a:lnTo>
                <a:lnTo>
                  <a:pt x="28" y="18"/>
                </a:lnTo>
                <a:lnTo>
                  <a:pt x="28" y="14"/>
                </a:lnTo>
                <a:lnTo>
                  <a:pt x="28" y="10"/>
                </a:lnTo>
                <a:lnTo>
                  <a:pt x="30" y="6"/>
                </a:lnTo>
                <a:lnTo>
                  <a:pt x="32" y="2"/>
                </a:lnTo>
                <a:lnTo>
                  <a:pt x="28" y="0"/>
                </a:lnTo>
                <a:lnTo>
                  <a:pt x="24" y="0"/>
                </a:lnTo>
                <a:lnTo>
                  <a:pt x="22" y="4"/>
                </a:lnTo>
                <a:lnTo>
                  <a:pt x="18" y="4"/>
                </a:lnTo>
                <a:lnTo>
                  <a:pt x="14" y="4"/>
                </a:lnTo>
                <a:lnTo>
                  <a:pt x="10" y="4"/>
                </a:lnTo>
                <a:lnTo>
                  <a:pt x="8" y="8"/>
                </a:lnTo>
                <a:lnTo>
                  <a:pt x="8" y="12"/>
                </a:lnTo>
                <a:lnTo>
                  <a:pt x="6" y="16"/>
                </a:lnTo>
                <a:lnTo>
                  <a:pt x="6" y="20"/>
                </a:lnTo>
                <a:lnTo>
                  <a:pt x="4" y="24"/>
                </a:lnTo>
                <a:lnTo>
                  <a:pt x="4" y="28"/>
                </a:lnTo>
                <a:lnTo>
                  <a:pt x="4" y="32"/>
                </a:lnTo>
                <a:lnTo>
                  <a:pt x="4" y="36"/>
                </a:lnTo>
                <a:lnTo>
                  <a:pt x="4" y="40"/>
                </a:lnTo>
                <a:lnTo>
                  <a:pt x="4" y="44"/>
                </a:lnTo>
                <a:lnTo>
                  <a:pt x="2" y="48"/>
                </a:lnTo>
                <a:lnTo>
                  <a:pt x="0" y="52"/>
                </a:lnTo>
                <a:lnTo>
                  <a:pt x="0" y="56"/>
                </a:lnTo>
                <a:lnTo>
                  <a:pt x="0" y="60"/>
                </a:lnTo>
                <a:lnTo>
                  <a:pt x="0" y="64"/>
                </a:lnTo>
                <a:lnTo>
                  <a:pt x="0" y="68"/>
                </a:lnTo>
                <a:lnTo>
                  <a:pt x="0" y="72"/>
                </a:lnTo>
                <a:lnTo>
                  <a:pt x="2" y="76"/>
                </a:lnTo>
                <a:lnTo>
                  <a:pt x="2" y="80"/>
                </a:lnTo>
                <a:lnTo>
                  <a:pt x="4" y="84"/>
                </a:lnTo>
                <a:lnTo>
                  <a:pt x="6" y="88"/>
                </a:lnTo>
                <a:lnTo>
                  <a:pt x="6" y="92"/>
                </a:lnTo>
                <a:lnTo>
                  <a:pt x="6" y="96"/>
                </a:lnTo>
                <a:lnTo>
                  <a:pt x="4" y="100"/>
                </a:lnTo>
                <a:lnTo>
                  <a:pt x="4" y="104"/>
                </a:lnTo>
                <a:lnTo>
                  <a:pt x="6" y="108"/>
                </a:lnTo>
                <a:lnTo>
                  <a:pt x="8" y="112"/>
                </a:lnTo>
                <a:lnTo>
                  <a:pt x="12" y="110"/>
                </a:lnTo>
                <a:lnTo>
                  <a:pt x="16" y="108"/>
                </a:lnTo>
                <a:lnTo>
                  <a:pt x="16" y="104"/>
                </a:lnTo>
                <a:lnTo>
                  <a:pt x="12" y="102"/>
                </a:lnTo>
              </a:path>
            </a:pathLst>
          </a:custGeom>
          <a:solidFill>
            <a:schemeClr val="bg1"/>
          </a:solidFill>
          <a:ln>
            <a:noFill/>
          </a:ln>
          <a:extLst>
            <a:ext uri="{91240B29-F687-4f45-9708-019B960494DF}">
              <a14:hiddenLine xmlns:a14="http://schemas.microsoft.com/office/drawing/2010/main" xmlns="" w="12700" cap="rnd">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217100" name="Oval 1036"/>
          <p:cNvSpPr>
            <a:spLocks noChangeArrowheads="1"/>
          </p:cNvSpPr>
          <p:nvPr/>
        </p:nvSpPr>
        <p:spPr bwMode="auto">
          <a:xfrm>
            <a:off x="3025775" y="938213"/>
            <a:ext cx="2700338" cy="798512"/>
          </a:xfrm>
          <a:prstGeom prst="ellipse">
            <a:avLst/>
          </a:prstGeom>
          <a:noFill/>
          <a:ln w="57150">
            <a:solidFill>
              <a:schemeClr val="hlink"/>
            </a:solidFill>
            <a:round/>
            <a:headEnd/>
            <a:tailEnd/>
          </a:ln>
          <a:effectLst>
            <a:outerShdw blurRad="63500" dist="71842" dir="2700000" algn="ctr" rotWithShape="0">
              <a:schemeClr val="tx1">
                <a:alpha val="74998"/>
              </a:schemeClr>
            </a:outerShdw>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grpSp>
        <p:nvGrpSpPr>
          <p:cNvPr id="81932" name="Group 1037"/>
          <p:cNvGrpSpPr>
            <a:grpSpLocks/>
          </p:cNvGrpSpPr>
          <p:nvPr/>
        </p:nvGrpSpPr>
        <p:grpSpPr bwMode="auto">
          <a:xfrm>
            <a:off x="2133600" y="2451100"/>
            <a:ext cx="5403850" cy="2871788"/>
            <a:chOff x="1344" y="1544"/>
            <a:chExt cx="3404" cy="1809"/>
          </a:xfrm>
        </p:grpSpPr>
        <p:sp>
          <p:nvSpPr>
            <p:cNvPr id="81942" name="Line 1038"/>
            <p:cNvSpPr>
              <a:spLocks noChangeShapeType="1"/>
            </p:cNvSpPr>
            <p:nvPr/>
          </p:nvSpPr>
          <p:spPr bwMode="auto">
            <a:xfrm flipV="1">
              <a:off x="3671" y="3296"/>
              <a:ext cx="644" cy="12"/>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3" name="Line 1039"/>
            <p:cNvSpPr>
              <a:spLocks noChangeShapeType="1"/>
            </p:cNvSpPr>
            <p:nvPr/>
          </p:nvSpPr>
          <p:spPr bwMode="auto">
            <a:xfrm>
              <a:off x="1344" y="3218"/>
              <a:ext cx="971" cy="71"/>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4" name="Line 1040"/>
            <p:cNvSpPr>
              <a:spLocks noChangeShapeType="1"/>
            </p:cNvSpPr>
            <p:nvPr/>
          </p:nvSpPr>
          <p:spPr bwMode="auto">
            <a:xfrm>
              <a:off x="1506" y="2660"/>
              <a:ext cx="894" cy="484"/>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5" name="Line 1041"/>
            <p:cNvSpPr>
              <a:spLocks noChangeShapeType="1"/>
            </p:cNvSpPr>
            <p:nvPr/>
          </p:nvSpPr>
          <p:spPr bwMode="auto">
            <a:xfrm>
              <a:off x="1930" y="2122"/>
              <a:ext cx="582" cy="798"/>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6" name="Line 1042"/>
            <p:cNvSpPr>
              <a:spLocks noChangeShapeType="1"/>
            </p:cNvSpPr>
            <p:nvPr/>
          </p:nvSpPr>
          <p:spPr bwMode="auto">
            <a:xfrm rot="578684">
              <a:off x="2594" y="1808"/>
              <a:ext cx="279" cy="1052"/>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7" name="Line 1043"/>
            <p:cNvSpPr>
              <a:spLocks noChangeShapeType="1"/>
            </p:cNvSpPr>
            <p:nvPr/>
          </p:nvSpPr>
          <p:spPr bwMode="auto">
            <a:xfrm flipH="1">
              <a:off x="3078" y="2071"/>
              <a:ext cx="591" cy="875"/>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8" name="Line 1044"/>
            <p:cNvSpPr>
              <a:spLocks noChangeShapeType="1"/>
            </p:cNvSpPr>
            <p:nvPr/>
          </p:nvSpPr>
          <p:spPr bwMode="auto">
            <a:xfrm flipH="1">
              <a:off x="3211" y="2410"/>
              <a:ext cx="797" cy="625"/>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81949" name="Line 1045"/>
            <p:cNvSpPr>
              <a:spLocks noChangeShapeType="1"/>
            </p:cNvSpPr>
            <p:nvPr/>
          </p:nvSpPr>
          <p:spPr bwMode="auto">
            <a:xfrm flipV="1">
              <a:off x="3264" y="2946"/>
              <a:ext cx="1017" cy="264"/>
            </a:xfrm>
            <a:prstGeom prst="line">
              <a:avLst/>
            </a:prstGeom>
            <a:noFill/>
            <a:ln w="25400">
              <a:solidFill>
                <a:srgbClr val="969696"/>
              </a:solidFill>
              <a:round/>
              <a:headEnd/>
              <a:tailEn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
          <p:nvSpPr>
            <p:cNvPr id="217110" name="Rectangle 1046"/>
            <p:cNvSpPr>
              <a:spLocks noChangeArrowheads="1"/>
            </p:cNvSpPr>
            <p:nvPr/>
          </p:nvSpPr>
          <p:spPr bwMode="auto">
            <a:xfrm rot="5246759">
              <a:off x="2189" y="2384"/>
              <a:ext cx="1290" cy="229"/>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21ED11"/>
                  </a:solidFill>
                  <a:effectLst/>
                  <a:uLnTx/>
                  <a:uFillTx/>
                  <a:latin typeface="Helvetica BlackOblique" charset="0"/>
                  <a:ea typeface="ＭＳ Ｐゴシック" pitchFamily="34" charset="-128"/>
                  <a:cs typeface="+mn-cs"/>
                </a:rPr>
                <a:t>PROPHECIES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1" name="Rectangle 1047"/>
            <p:cNvSpPr>
              <a:spLocks noChangeArrowheads="1"/>
            </p:cNvSpPr>
            <p:nvPr/>
          </p:nvSpPr>
          <p:spPr bwMode="auto">
            <a:xfrm>
              <a:off x="3422" y="3143"/>
              <a:ext cx="1326" cy="210"/>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600" b="1" i="0" u="none" strike="noStrike" kern="1200" cap="none" spc="0" normalizeH="0" baseline="0" noProof="0">
                  <a:ln>
                    <a:noFill/>
                  </a:ln>
                  <a:solidFill>
                    <a:srgbClr val="FC0128"/>
                  </a:solidFill>
                  <a:effectLst/>
                  <a:uLnTx/>
                  <a:uFillTx/>
                  <a:latin typeface="Helvetica BlackOblique" charset="0"/>
                  <a:ea typeface="ＭＳ Ｐゴシック" pitchFamily="34" charset="-128"/>
                  <a:cs typeface="+mn-cs"/>
                </a:rPr>
                <a:t>REVELATION</a:t>
              </a:r>
              <a:endParaRPr kumimoji="0" lang="en-US" altLang="en-US" sz="16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2" name="Rectangle 1048"/>
            <p:cNvSpPr>
              <a:spLocks noChangeArrowheads="1"/>
            </p:cNvSpPr>
            <p:nvPr/>
          </p:nvSpPr>
          <p:spPr bwMode="auto">
            <a:xfrm rot="3267768">
              <a:off x="1817" y="2524"/>
              <a:ext cx="1118" cy="229"/>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21ED11"/>
                  </a:solidFill>
                  <a:effectLst/>
                  <a:uLnTx/>
                  <a:uFillTx/>
                  <a:latin typeface="Helvetica BlackOblique" charset="0"/>
                  <a:ea typeface="ＭＳ Ｐゴシック" pitchFamily="34" charset="-128"/>
                  <a:cs typeface="+mn-cs"/>
                </a:rPr>
                <a:t>WRITINGS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3" name="Rectangle 1049"/>
            <p:cNvSpPr>
              <a:spLocks noChangeArrowheads="1"/>
            </p:cNvSpPr>
            <p:nvPr/>
          </p:nvSpPr>
          <p:spPr bwMode="auto">
            <a:xfrm rot="20643327">
              <a:off x="3427" y="2833"/>
              <a:ext cx="902" cy="229"/>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FC0128"/>
                  </a:solidFill>
                  <a:effectLst/>
                  <a:uLnTx/>
                  <a:uFillTx/>
                  <a:latin typeface="Helvetica BlackOblique" charset="0"/>
                  <a:ea typeface="ＭＳ Ｐゴシック" pitchFamily="34" charset="-128"/>
                  <a:cs typeface="+mn-cs"/>
                </a:rPr>
                <a:t>EPISTLES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4" name="Rectangle 1050"/>
            <p:cNvSpPr>
              <a:spLocks noChangeArrowheads="1"/>
            </p:cNvSpPr>
            <p:nvPr/>
          </p:nvSpPr>
          <p:spPr bwMode="auto">
            <a:xfrm rot="19276533">
              <a:off x="3353" y="2466"/>
              <a:ext cx="622" cy="229"/>
            </a:xfrm>
            <a:prstGeom prst="rect">
              <a:avLst/>
            </a:prstGeom>
            <a:noFill/>
            <a:ln w="12700">
              <a:noFill/>
              <a:miter lim="800000"/>
              <a:headEnd/>
              <a:tailEnd/>
            </a:ln>
            <a:effectLst>
              <a:outerShdw blurRad="63500" dist="46662" dir="3284183"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FC0128"/>
                  </a:solidFill>
                  <a:effectLst/>
                  <a:uLnTx/>
                  <a:uFillTx/>
                  <a:latin typeface="Helvetica BlackOblique" charset="0"/>
                  <a:ea typeface="ＭＳ Ｐゴシック" pitchFamily="34" charset="-128"/>
                  <a:cs typeface="+mn-cs"/>
                </a:rPr>
                <a:t>ACTS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5" name="Rectangle 1051"/>
            <p:cNvSpPr>
              <a:spLocks noChangeArrowheads="1"/>
            </p:cNvSpPr>
            <p:nvPr/>
          </p:nvSpPr>
          <p:spPr bwMode="auto">
            <a:xfrm rot="1755647">
              <a:off x="1462" y="2754"/>
              <a:ext cx="1190" cy="229"/>
            </a:xfrm>
            <a:prstGeom prst="rect">
              <a:avLst/>
            </a:prstGeom>
            <a:noFill/>
            <a:ln w="12700">
              <a:noFill/>
              <a:miter lim="800000"/>
              <a:headEnd/>
              <a:tailEnd/>
            </a:ln>
            <a:effectLst>
              <a:outerShdw blurRad="63500" dist="46662" dir="3284183"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21ED11"/>
                  </a:solidFill>
                  <a:effectLst/>
                  <a:uLnTx/>
                  <a:uFillTx/>
                  <a:latin typeface="Helvetica BlackOblique" charset="0"/>
                  <a:ea typeface="ＭＳ Ｐゴシック" pitchFamily="34" charset="-128"/>
                  <a:cs typeface="+mn-cs"/>
                </a:rPr>
                <a:t>HISTORIES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6" name="Rectangle 1052"/>
            <p:cNvSpPr>
              <a:spLocks noChangeArrowheads="1"/>
            </p:cNvSpPr>
            <p:nvPr/>
          </p:nvSpPr>
          <p:spPr bwMode="auto">
            <a:xfrm rot="240000">
              <a:off x="1596" y="3057"/>
              <a:ext cx="502" cy="229"/>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21ED11"/>
                  </a:solidFill>
                  <a:effectLst/>
                  <a:uLnTx/>
                  <a:uFillTx/>
                  <a:latin typeface="Helvetica BlackOblique" charset="0"/>
                  <a:ea typeface="ＭＳ Ｐゴシック" pitchFamily="34" charset="-128"/>
                  <a:cs typeface="+mn-cs"/>
                </a:rPr>
                <a:t>LAW</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sp>
          <p:nvSpPr>
            <p:cNvPr id="217117" name="Rectangle 1053"/>
            <p:cNvSpPr>
              <a:spLocks noChangeArrowheads="1"/>
            </p:cNvSpPr>
            <p:nvPr/>
          </p:nvSpPr>
          <p:spPr bwMode="auto">
            <a:xfrm rot="18254599">
              <a:off x="2907" y="2048"/>
              <a:ext cx="1222" cy="229"/>
            </a:xfrm>
            <a:prstGeom prst="rect">
              <a:avLst/>
            </a:prstGeom>
            <a:noFill/>
            <a:ln w="12700">
              <a:noFill/>
              <a:miter lim="800000"/>
              <a:headEnd/>
              <a:tailEnd/>
            </a:ln>
            <a:effectLst>
              <a:outerShdw blurRad="63500" dist="38099" dir="2700000" algn="ctr" rotWithShape="0">
                <a:schemeClr val="tx1">
                  <a:alpha val="74998"/>
                </a:schemeClr>
              </a:outerShdw>
            </a:effectLst>
          </p:spPr>
          <p:txBody>
            <a:bodyPr lIns="90487" tIns="44450" rIns="90487" bIns="44450">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FC0128"/>
                  </a:solidFill>
                  <a:effectLst/>
                  <a:uLnTx/>
                  <a:uFillTx/>
                  <a:latin typeface="Helvetica BlackOblique" charset="0"/>
                  <a:ea typeface="ＭＳ Ｐゴシック" pitchFamily="34" charset="-128"/>
                  <a:cs typeface="+mn-cs"/>
                </a:rPr>
                <a:t>GOSPELS</a:t>
              </a:r>
              <a:endParaRPr kumimoji="0" lang="en-US" altLang="en-US" sz="1800" b="1" i="0" u="none" strike="noStrike" kern="1200" cap="none" spc="0" normalizeH="0" baseline="0" noProof="0">
                <a:ln>
                  <a:noFill/>
                </a:ln>
                <a:solidFill>
                  <a:srgbClr val="FFFF00"/>
                </a:solidFill>
                <a:effectLst/>
                <a:uLnTx/>
                <a:uFillTx/>
                <a:latin typeface="Helvetica BlackOblique" charset="0"/>
                <a:ea typeface="ＭＳ Ｐゴシック" pitchFamily="34" charset="-128"/>
                <a:cs typeface="+mn-cs"/>
              </a:endParaRPr>
            </a:p>
          </p:txBody>
        </p:sp>
      </p:grpSp>
      <p:sp>
        <p:nvSpPr>
          <p:cNvPr id="217118" name="Rectangle 1054"/>
          <p:cNvSpPr>
            <a:spLocks noChangeArrowheads="1"/>
          </p:cNvSpPr>
          <p:nvPr/>
        </p:nvSpPr>
        <p:spPr bwMode="auto">
          <a:xfrm>
            <a:off x="3548063" y="182563"/>
            <a:ext cx="1543050" cy="363537"/>
          </a:xfrm>
          <a:prstGeom prst="rect">
            <a:avLst/>
          </a:prstGeom>
          <a:noFill/>
          <a:ln w="12700">
            <a:noFill/>
            <a:miter lim="800000"/>
            <a:headEnd/>
            <a:tailEnd/>
          </a:ln>
          <a:effectLst>
            <a:outerShdw blurRad="63500" dist="85194" dir="3806097" algn="ctr" rotWithShape="0">
              <a:schemeClr val="tx1">
                <a:alpha val="74998"/>
              </a:schemeClr>
            </a:outerShdw>
          </a:effectLst>
        </p:spPr>
        <p:txBody>
          <a:bodyPr wrap="none" lIns="90487" tIns="44450" rIns="90487"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28FD53"/>
                </a:solidFill>
                <a:effectLst/>
                <a:uLnTx/>
                <a:uFillTx/>
                <a:latin typeface="Lucida Handwriting" pitchFamily="-112" charset="0"/>
                <a:ea typeface="ＭＳ Ｐゴシック" pitchFamily="34" charset="-128"/>
                <a:cs typeface="+mn-cs"/>
              </a:rPr>
              <a:t>1600 years</a:t>
            </a:r>
          </a:p>
        </p:txBody>
      </p:sp>
      <p:sp>
        <p:nvSpPr>
          <p:cNvPr id="217119" name="Rectangle 1055"/>
          <p:cNvSpPr>
            <a:spLocks noChangeArrowheads="1"/>
          </p:cNvSpPr>
          <p:nvPr/>
        </p:nvSpPr>
        <p:spPr bwMode="auto">
          <a:xfrm>
            <a:off x="3529013" y="531813"/>
            <a:ext cx="1573212" cy="363537"/>
          </a:xfrm>
          <a:prstGeom prst="rect">
            <a:avLst/>
          </a:prstGeom>
          <a:noFill/>
          <a:ln w="12700">
            <a:noFill/>
            <a:miter lim="800000"/>
            <a:headEnd/>
            <a:tailEnd/>
          </a:ln>
          <a:effectLst>
            <a:outerShdw blurRad="63500" dist="85194" dir="3806097" algn="ctr" rotWithShape="0">
              <a:schemeClr val="tx1">
                <a:alpha val="74998"/>
              </a:schemeClr>
            </a:outerShdw>
          </a:effectLst>
        </p:spPr>
        <p:txBody>
          <a:bodyPr wrap="none" lIns="90487" tIns="44450" rIns="90487"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28FD53"/>
                </a:solidFill>
                <a:effectLst/>
                <a:uLnTx/>
                <a:uFillTx/>
                <a:latin typeface="Lucida Handwriting" pitchFamily="-112" charset="0"/>
                <a:ea typeface="ＭＳ Ｐゴシック" pitchFamily="34" charset="-128"/>
                <a:cs typeface="+mn-cs"/>
              </a:rPr>
              <a:t>40 authors</a:t>
            </a:r>
          </a:p>
        </p:txBody>
      </p:sp>
      <p:sp>
        <p:nvSpPr>
          <p:cNvPr id="217120" name="Rectangle 1056"/>
          <p:cNvSpPr>
            <a:spLocks noChangeArrowheads="1"/>
          </p:cNvSpPr>
          <p:nvPr/>
        </p:nvSpPr>
        <p:spPr bwMode="auto">
          <a:xfrm>
            <a:off x="3670300" y="968375"/>
            <a:ext cx="1685925" cy="333375"/>
          </a:xfrm>
          <a:prstGeom prst="rect">
            <a:avLst/>
          </a:prstGeom>
          <a:noFill/>
          <a:ln w="12700">
            <a:noFill/>
            <a:miter lim="800000"/>
            <a:headEnd/>
            <a:tailEnd/>
          </a:ln>
          <a:effectLst>
            <a:outerShdw blurRad="63500" dist="57501" dir="3723739"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FEF800"/>
                </a:solidFill>
                <a:effectLst/>
                <a:uLnTx/>
                <a:uFillTx/>
                <a:latin typeface="Times" pitchFamily="-112" charset="0"/>
                <a:ea typeface="ＭＳ Ｐゴシック" pitchFamily="34" charset="-128"/>
                <a:cs typeface="+mn-cs"/>
              </a:rPr>
              <a:t>ONE THEME:</a:t>
            </a:r>
          </a:p>
        </p:txBody>
      </p:sp>
      <p:sp>
        <p:nvSpPr>
          <p:cNvPr id="217121" name="Rectangle 1057"/>
          <p:cNvSpPr>
            <a:spLocks noChangeArrowheads="1"/>
          </p:cNvSpPr>
          <p:nvPr/>
        </p:nvSpPr>
        <p:spPr bwMode="auto">
          <a:xfrm>
            <a:off x="3055938" y="1179513"/>
            <a:ext cx="2868612" cy="393700"/>
          </a:xfrm>
          <a:prstGeom prst="rect">
            <a:avLst/>
          </a:prstGeom>
          <a:noFill/>
          <a:ln w="12700">
            <a:noFill/>
            <a:miter lim="800000"/>
            <a:headEnd/>
            <a:tailEnd/>
          </a:ln>
          <a:effectLst>
            <a:outerShdw blurRad="63500" dist="85194" dir="3806097" algn="ctr" rotWithShape="0">
              <a:schemeClr val="tx1">
                <a:alpha val="74998"/>
              </a:schemeClr>
            </a:outerShdw>
          </a:effectLst>
        </p:spPr>
        <p:txBody>
          <a:bodyPr lIns="90487" tIns="44450" rIns="90487"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EF800"/>
                </a:solidFill>
                <a:effectLst/>
                <a:uLnTx/>
                <a:uFillTx/>
                <a:latin typeface="Lucida Handwriting" pitchFamily="-112" charset="0"/>
                <a:ea typeface="ＭＳ Ｐゴシック" pitchFamily="34" charset="-128"/>
                <a:cs typeface="+mn-cs"/>
              </a:rPr>
              <a:t>the glory of God</a:t>
            </a:r>
          </a:p>
        </p:txBody>
      </p:sp>
      <p:sp>
        <p:nvSpPr>
          <p:cNvPr id="81937" name="Text Box 1062"/>
          <p:cNvSpPr txBox="1">
            <a:spLocks noChangeArrowheads="1"/>
          </p:cNvSpPr>
          <p:nvPr/>
        </p:nvSpPr>
        <p:spPr bwMode="auto">
          <a:xfrm>
            <a:off x="8085138" y="6445250"/>
            <a:ext cx="3397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Comic Sans MS" pitchFamily="66" charset="0"/>
                <a:ea typeface="ＭＳ Ｐゴシック" pitchFamily="34" charset="-128"/>
                <a:cs typeface="+mn-cs"/>
              </a:rPr>
              <a:t>15</a:t>
            </a:r>
          </a:p>
        </p:txBody>
      </p:sp>
      <p:sp>
        <p:nvSpPr>
          <p:cNvPr id="217127" name="Rectangle 1063"/>
          <p:cNvSpPr>
            <a:spLocks noChangeArrowheads="1"/>
          </p:cNvSpPr>
          <p:nvPr/>
        </p:nvSpPr>
        <p:spPr bwMode="auto">
          <a:xfrm>
            <a:off x="7621588" y="6438900"/>
            <a:ext cx="658812" cy="244475"/>
          </a:xfrm>
          <a:prstGeom prst="rect">
            <a:avLst/>
          </a:prstGeom>
          <a:noFill/>
          <a:ln w="12700">
            <a:noFill/>
            <a:miter lim="800000"/>
            <a:headEnd/>
            <a:tailEnd/>
          </a:ln>
          <a:effec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38100" dist="38100" dir="2700000" algn="tl">
                    <a:srgbClr val="000000"/>
                  </a:outerShdw>
                </a:effectLst>
                <a:uLnTx/>
                <a:uFillTx/>
                <a:latin typeface="Comic Sans MS" pitchFamily="66" charset="0"/>
                <a:ea typeface="ＭＳ Ｐゴシック" pitchFamily="34" charset="-128"/>
                <a:cs typeface="+mn-cs"/>
              </a:rPr>
              <a:t>7.5.06.</a:t>
            </a:r>
            <a:endParaRPr kumimoji="0" lang="en-US" altLang="en-US" sz="1000" b="1" i="0" u="none" strike="noStrike" kern="1200" cap="none" spc="0" normalizeH="0" baseline="0" noProof="0">
              <a:ln>
                <a:noFill/>
              </a:ln>
              <a:solidFill>
                <a:srgbClr val="000000"/>
              </a:solidFill>
              <a:effectLst>
                <a:outerShdw blurRad="38100" dist="38100" dir="2700000" algn="tl">
                  <a:srgbClr val="FFFFFF"/>
                </a:outerShdw>
              </a:effectLst>
              <a:uLnTx/>
              <a:uFillTx/>
              <a:latin typeface="Comic Sans MS" pitchFamily="66" charset="0"/>
              <a:ea typeface="ＭＳ Ｐゴシック" pitchFamily="34" charset="-128"/>
              <a:cs typeface="+mn-cs"/>
            </a:endParaRPr>
          </a:p>
        </p:txBody>
      </p:sp>
      <p:sp>
        <p:nvSpPr>
          <p:cNvPr id="81939" name="Text Box 1064"/>
          <p:cNvSpPr txBox="1">
            <a:spLocks noChangeArrowheads="1"/>
          </p:cNvSpPr>
          <p:nvPr/>
        </p:nvSpPr>
        <p:spPr bwMode="auto">
          <a:xfrm>
            <a:off x="8469313" y="6356350"/>
            <a:ext cx="582612"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600" b="1" i="0" u="none" strike="noStrike" kern="1200" cap="none" spc="0" normalizeH="0" baseline="0" noProof="0">
                <a:ln>
                  <a:noFill/>
                </a:ln>
                <a:solidFill>
                  <a:srgbClr val="FFFFFF"/>
                </a:solidFill>
                <a:effectLst/>
                <a:uLnTx/>
                <a:uFillTx/>
                <a:latin typeface="Comic Sans MS" pitchFamily="66" charset="0"/>
                <a:ea typeface="ＭＳ Ｐゴシック" pitchFamily="34" charset="-128"/>
                <a:cs typeface="+mn-cs"/>
              </a:rPr>
              <a:t>2</a:t>
            </a:r>
            <a:endParaRPr kumimoji="0" lang="en-US" altLang="en-US" sz="4000" b="1" i="0" u="none" strike="noStrike" kern="1200" cap="none" spc="0" normalizeH="0" baseline="0" noProof="0">
              <a:ln>
                <a:noFill/>
              </a:ln>
              <a:solidFill>
                <a:srgbClr val="000000"/>
              </a:solidFill>
              <a:effectLst/>
              <a:uLnTx/>
              <a:uFillTx/>
              <a:latin typeface="Comic Sans MS" pitchFamily="66" charset="0"/>
              <a:ea typeface="ＭＳ Ｐゴシック" pitchFamily="34" charset="-128"/>
              <a:cs typeface="+mn-cs"/>
            </a:endParaRPr>
          </a:p>
        </p:txBody>
      </p:sp>
      <p:sp>
        <p:nvSpPr>
          <p:cNvPr id="81940" name="Text Box 1065"/>
          <p:cNvSpPr txBox="1">
            <a:spLocks noChangeArrowheads="1"/>
          </p:cNvSpPr>
          <p:nvPr/>
        </p:nvSpPr>
        <p:spPr bwMode="auto">
          <a:xfrm>
            <a:off x="481013" y="6443663"/>
            <a:ext cx="915987"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900" b="1" i="0" u="none" strike="noStrike" kern="1200" cap="none" spc="0" normalizeH="0" baseline="0" noProof="0">
                <a:ln>
                  <a:noFill/>
                </a:ln>
                <a:solidFill>
                  <a:srgbClr val="FFFFFF"/>
                </a:solidFill>
                <a:effectLst/>
                <a:uLnTx/>
                <a:uFillTx/>
                <a:latin typeface="Arial" pitchFamily="34" charset="0"/>
                <a:ea typeface="ＭＳ Ｐゴシック" pitchFamily="34" charset="-128"/>
                <a:cs typeface="+mn-cs"/>
              </a:rPr>
              <a:t>©2003 TBBMI</a:t>
            </a:r>
          </a:p>
        </p:txBody>
      </p:sp>
      <p:sp>
        <p:nvSpPr>
          <p:cNvPr id="81941" name="Rectangle 1066"/>
          <p:cNvSpPr>
            <a:spLocks noGrp="1" noChangeArrowheads="1"/>
          </p:cNvSpPr>
          <p:nvPr>
            <p:ph type="title" idx="4294967295"/>
          </p:nvPr>
        </p:nvSpPr>
        <p:spPr bwMode="auto">
          <a:xfrm>
            <a:off x="0" y="838200"/>
            <a:ext cx="2895600" cy="838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a:r>
              <a:rPr lang="en-US" altLang="en-US" sz="2800">
                <a:solidFill>
                  <a:schemeClr val="bg1"/>
                </a:solidFill>
                <a:ea typeface="ＭＳ Ｐゴシック" pitchFamily="34" charset="-128"/>
              </a:rPr>
              <a:t>The Glory of God</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217121"/>
                                        </p:tgtEl>
                                        <p:attrNameLst>
                                          <p:attrName>style.visibility</p:attrName>
                                        </p:attrNameLst>
                                      </p:cBhvr>
                                      <p:to>
                                        <p:strVal val="visible"/>
                                      </p:to>
                                    </p:set>
                                    <p:anim calcmode="lin" valueType="num">
                                      <p:cBhvr>
                                        <p:cTn id="7" dur="500" fill="hold"/>
                                        <p:tgtEl>
                                          <p:spTgt spid="217121"/>
                                        </p:tgtEl>
                                        <p:attrNameLst>
                                          <p:attrName>ppt_w</p:attrName>
                                        </p:attrNameLst>
                                      </p:cBhvr>
                                      <p:tavLst>
                                        <p:tav tm="0">
                                          <p:val>
                                            <p:strVal val="(6*min(max(#ppt_w*#ppt_h,.3),1)-7.4)/-.7*#ppt_w"/>
                                          </p:val>
                                        </p:tav>
                                        <p:tav tm="100000">
                                          <p:val>
                                            <p:strVal val="#ppt_w"/>
                                          </p:val>
                                        </p:tav>
                                      </p:tavLst>
                                    </p:anim>
                                    <p:anim calcmode="lin" valueType="num">
                                      <p:cBhvr>
                                        <p:cTn id="8" dur="500" fill="hold"/>
                                        <p:tgtEl>
                                          <p:spTgt spid="217121"/>
                                        </p:tgtEl>
                                        <p:attrNameLst>
                                          <p:attrName>ppt_h</p:attrName>
                                        </p:attrNameLst>
                                      </p:cBhvr>
                                      <p:tavLst>
                                        <p:tav tm="0">
                                          <p:val>
                                            <p:strVal val="(6*min(max(#ppt_w*#ppt_h,.3),1)-7.4)/-.7*#ppt_h"/>
                                          </p:val>
                                        </p:tav>
                                        <p:tav tm="100000">
                                          <p:val>
                                            <p:strVal val="#ppt_h"/>
                                          </p:val>
                                        </p:tav>
                                      </p:tavLst>
                                    </p:anim>
                                    <p:anim calcmode="lin" valueType="num">
                                      <p:cBhvr>
                                        <p:cTn id="9" dur="500" fill="hold"/>
                                        <p:tgtEl>
                                          <p:spTgt spid="217121"/>
                                        </p:tgtEl>
                                        <p:attrNameLst>
                                          <p:attrName>ppt_x</p:attrName>
                                        </p:attrNameLst>
                                      </p:cBhvr>
                                      <p:tavLst>
                                        <p:tav tm="0">
                                          <p:val>
                                            <p:fltVal val="0.5"/>
                                          </p:val>
                                        </p:tav>
                                        <p:tav tm="100000">
                                          <p:val>
                                            <p:strVal val="#ppt_x"/>
                                          </p:val>
                                        </p:tav>
                                      </p:tavLst>
                                    </p:anim>
                                    <p:anim calcmode="lin" valueType="num">
                                      <p:cBhvr>
                                        <p:cTn id="10" dur="500" fill="hold"/>
                                        <p:tgtEl>
                                          <p:spTgt spid="217121"/>
                                        </p:tgtEl>
                                        <p:attrNameLst>
                                          <p:attrName>ppt_y</p:attrName>
                                        </p:attrNameLst>
                                      </p:cBhvr>
                                      <p:tavLst>
                                        <p:tav tm="0">
                                          <p:val>
                                            <p:strVal val="1+(6*min(max(#ppt_w*#ppt_h,.3),1)-7.4)/-.7*#ppt_h/2"/>
                                          </p:val>
                                        </p:tav>
                                        <p:tav tm="100000">
                                          <p:val>
                                            <p:strVal val="#ppt_y"/>
                                          </p:val>
                                        </p:tav>
                                      </p:tavLst>
                                    </p:anim>
                                  </p:childTnLst>
                                </p:cTn>
                              </p:par>
                            </p:childTnLst>
                          </p:cTn>
                        </p:par>
                        <p:par>
                          <p:cTn id="11" fill="hold" nodeType="afterGroup">
                            <p:stCondLst>
                              <p:cond delay="500"/>
                            </p:stCondLst>
                            <p:childTnLst>
                              <p:par>
                                <p:cTn id="12" presetID="23" presetClass="entr" presetSubtype="528" fill="hold" grpId="0" nodeType="afterEffect">
                                  <p:stCondLst>
                                    <p:cond delay="0"/>
                                  </p:stCondLst>
                                  <p:childTnLst>
                                    <p:set>
                                      <p:cBhvr>
                                        <p:cTn id="13" dur="1" fill="hold">
                                          <p:stCondLst>
                                            <p:cond delay="0"/>
                                          </p:stCondLst>
                                        </p:cTn>
                                        <p:tgtEl>
                                          <p:spTgt spid="217100"/>
                                        </p:tgtEl>
                                        <p:attrNameLst>
                                          <p:attrName>style.visibility</p:attrName>
                                        </p:attrNameLst>
                                      </p:cBhvr>
                                      <p:to>
                                        <p:strVal val="visible"/>
                                      </p:to>
                                    </p:set>
                                    <p:anim calcmode="lin" valueType="num">
                                      <p:cBhvr>
                                        <p:cTn id="14" dur="500" fill="hold"/>
                                        <p:tgtEl>
                                          <p:spTgt spid="217100"/>
                                        </p:tgtEl>
                                        <p:attrNameLst>
                                          <p:attrName>ppt_w</p:attrName>
                                        </p:attrNameLst>
                                      </p:cBhvr>
                                      <p:tavLst>
                                        <p:tav tm="0">
                                          <p:val>
                                            <p:fltVal val="0"/>
                                          </p:val>
                                        </p:tav>
                                        <p:tav tm="100000">
                                          <p:val>
                                            <p:strVal val="#ppt_w"/>
                                          </p:val>
                                        </p:tav>
                                      </p:tavLst>
                                    </p:anim>
                                    <p:anim calcmode="lin" valueType="num">
                                      <p:cBhvr>
                                        <p:cTn id="15" dur="500" fill="hold"/>
                                        <p:tgtEl>
                                          <p:spTgt spid="217100"/>
                                        </p:tgtEl>
                                        <p:attrNameLst>
                                          <p:attrName>ppt_h</p:attrName>
                                        </p:attrNameLst>
                                      </p:cBhvr>
                                      <p:tavLst>
                                        <p:tav tm="0">
                                          <p:val>
                                            <p:fltVal val="0"/>
                                          </p:val>
                                        </p:tav>
                                        <p:tav tm="100000">
                                          <p:val>
                                            <p:strVal val="#ppt_h"/>
                                          </p:val>
                                        </p:tav>
                                      </p:tavLst>
                                    </p:anim>
                                    <p:anim calcmode="lin" valueType="num">
                                      <p:cBhvr>
                                        <p:cTn id="16" dur="500" fill="hold"/>
                                        <p:tgtEl>
                                          <p:spTgt spid="217100"/>
                                        </p:tgtEl>
                                        <p:attrNameLst>
                                          <p:attrName>ppt_x</p:attrName>
                                        </p:attrNameLst>
                                      </p:cBhvr>
                                      <p:tavLst>
                                        <p:tav tm="0">
                                          <p:val>
                                            <p:fltVal val="0.5"/>
                                          </p:val>
                                        </p:tav>
                                        <p:tav tm="100000">
                                          <p:val>
                                            <p:strVal val="#ppt_x"/>
                                          </p:val>
                                        </p:tav>
                                      </p:tavLst>
                                    </p:anim>
                                    <p:anim calcmode="lin" valueType="num">
                                      <p:cBhvr>
                                        <p:cTn id="17" dur="500" fill="hold"/>
                                        <p:tgtEl>
                                          <p:spTgt spid="21710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0" grpId="0" animBg="1"/>
      <p:bldP spid="217121"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037"/>
          <p:cNvSpPr>
            <a:spLocks noGrp="1" noChangeArrowheads="1"/>
          </p:cNvSpPr>
          <p:nvPr>
            <p:ph type="title" idx="4294967295"/>
          </p:nvPr>
        </p:nvSpPr>
        <p:spPr bwMode="auto">
          <a:xfrm>
            <a:off x="685800" y="609600"/>
            <a:ext cx="7772400" cy="11430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a:ea typeface="ＭＳ Ｐゴシック" pitchFamily="34" charset="-128"/>
              </a:rPr>
              <a:t>Glory and the Cross</a:t>
            </a:r>
          </a:p>
        </p:txBody>
      </p:sp>
      <p:sp>
        <p:nvSpPr>
          <p:cNvPr id="83970" name="Text Box 1026"/>
          <p:cNvSpPr txBox="1">
            <a:spLocks noChangeArrowheads="1"/>
          </p:cNvSpPr>
          <p:nvPr/>
        </p:nvSpPr>
        <p:spPr bwMode="auto">
          <a:xfrm>
            <a:off x="8102600" y="5892800"/>
            <a:ext cx="95250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en-US" sz="2000" b="1" i="0" u="none" strike="noStrike" kern="1200" cap="none" spc="0" normalizeH="0" baseline="0" noProof="0">
              <a:ln>
                <a:noFill/>
              </a:ln>
              <a:solidFill>
                <a:srgbClr val="FFFFFF"/>
              </a:solidFill>
              <a:effectLst/>
              <a:uLnTx/>
              <a:uFillTx/>
              <a:latin typeface="Comic Sans MS" pitchFamily="66" charset="0"/>
              <a:ea typeface="ＭＳ Ｐゴシック" pitchFamily="34" charset="-128"/>
              <a:cs typeface="+mn-cs"/>
            </a:endParaRPr>
          </a:p>
        </p:txBody>
      </p:sp>
      <p:sp>
        <p:nvSpPr>
          <p:cNvPr id="83971" name="Text Box 1027"/>
          <p:cNvSpPr txBox="1">
            <a:spLocks noChangeArrowheads="1"/>
          </p:cNvSpPr>
          <p:nvPr/>
        </p:nvSpPr>
        <p:spPr bwMode="auto">
          <a:xfrm>
            <a:off x="8218488" y="6361113"/>
            <a:ext cx="92551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FFFFFF"/>
                </a:solidFill>
                <a:effectLst/>
                <a:uLnTx/>
                <a:uFillTx/>
                <a:latin typeface="Comic Sans MS" pitchFamily="66" charset="0"/>
                <a:ea typeface="ＭＳ Ｐゴシック" pitchFamily="34" charset="-128"/>
                <a:cs typeface="+mn-cs"/>
              </a:rPr>
              <a:t>06-31</a:t>
            </a:r>
          </a:p>
        </p:txBody>
      </p:sp>
      <p:pic>
        <p:nvPicPr>
          <p:cNvPr id="83972" name="Picture 1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83973" name="Picture 1029"/>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4390" name="WordArt 1030"/>
          <p:cNvSpPr>
            <a:spLocks noChangeArrowheads="1" noChangeShapeType="1" noTextEdit="1"/>
          </p:cNvSpPr>
          <p:nvPr/>
        </p:nvSpPr>
        <p:spPr bwMode="auto">
          <a:xfrm>
            <a:off x="519113" y="1593850"/>
            <a:ext cx="8145462" cy="4038600"/>
          </a:xfrm>
          <a:prstGeom prst="rect">
            <a:avLst/>
          </a:prstGeom>
        </p:spPr>
        <p:txBody>
          <a:bodyPr wrap="none" fromWordArt="1">
            <a:prstTxWarp prst="textCascadeUp">
              <a:avLst>
                <a:gd name="adj" fmla="val 6294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0" cap="none" spc="0" normalizeH="0" baseline="0" noProof="0">
                <a:ln w="9525">
                  <a:solidFill>
                    <a:srgbClr val="000000"/>
                  </a:solidFill>
                  <a:round/>
                  <a:headEnd/>
                  <a:tailEnd/>
                </a:ln>
                <a:gradFill rotWithShape="1">
                  <a:gsLst>
                    <a:gs pos="0">
                      <a:srgbClr val="FFE701"/>
                    </a:gs>
                    <a:gs pos="100000">
                      <a:srgbClr val="FE3E02"/>
                    </a:gs>
                  </a:gsLst>
                  <a:lin ang="5400000" scaled="1"/>
                </a:gradFill>
                <a:effectLst>
                  <a:outerShdw dist="107763" dir="2700000" algn="ctr" rotWithShape="0">
                    <a:srgbClr val="000000">
                      <a:alpha val="74997"/>
                    </a:srgbClr>
                  </a:outerShdw>
                </a:effectLst>
                <a:uLnTx/>
                <a:uFillTx/>
                <a:latin typeface="Impact"/>
                <a:ea typeface="ＭＳ Ｐゴシック" pitchFamily="34" charset="-128"/>
                <a:cs typeface="+mn-cs"/>
              </a:rPr>
              <a:t>The Glory of God</a:t>
            </a:r>
          </a:p>
        </p:txBody>
      </p:sp>
      <p:pic>
        <p:nvPicPr>
          <p:cNvPr id="144391" name="Picture 10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4900" y="290513"/>
            <a:ext cx="4392613" cy="6276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3976" name="Text Box 1032"/>
          <p:cNvSpPr txBox="1">
            <a:spLocks noChangeArrowheads="1"/>
          </p:cNvSpPr>
          <p:nvPr/>
        </p:nvSpPr>
        <p:spPr bwMode="auto">
          <a:xfrm>
            <a:off x="8720138" y="104775"/>
            <a:ext cx="2603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FFA27C"/>
                </a:solidFill>
                <a:effectLst/>
                <a:uLnTx/>
                <a:uFillTx/>
                <a:latin typeface="Comic Sans MS" pitchFamily="66" charset="0"/>
                <a:ea typeface="ＭＳ Ｐゴシック" pitchFamily="34" charset="-128"/>
                <a:cs typeface="+mn-cs"/>
              </a:rPr>
              <a:t> </a:t>
            </a:r>
          </a:p>
        </p:txBody>
      </p:sp>
      <p:sp>
        <p:nvSpPr>
          <p:cNvPr id="83977" name="Text Box 1033"/>
          <p:cNvSpPr txBox="1">
            <a:spLocks noChangeArrowheads="1"/>
          </p:cNvSpPr>
          <p:nvPr/>
        </p:nvSpPr>
        <p:spPr bwMode="auto">
          <a:xfrm>
            <a:off x="481013" y="6392863"/>
            <a:ext cx="915987"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900" b="1" i="0" u="none" strike="noStrike" kern="1200" cap="none" spc="0" normalizeH="0" baseline="0" noProof="0">
                <a:ln>
                  <a:noFill/>
                </a:ln>
                <a:solidFill>
                  <a:srgbClr val="FFFFFF"/>
                </a:solidFill>
                <a:effectLst/>
                <a:uLnTx/>
                <a:uFillTx/>
                <a:latin typeface="Arial" pitchFamily="34" charset="0"/>
                <a:ea typeface="ＭＳ Ｐゴシック" pitchFamily="34" charset="-128"/>
                <a:cs typeface="+mn-cs"/>
              </a:rPr>
              <a:t>©2003 TBBMI</a:t>
            </a:r>
          </a:p>
        </p:txBody>
      </p:sp>
      <p:sp>
        <p:nvSpPr>
          <p:cNvPr id="144394" name="Rectangle 1034"/>
          <p:cNvSpPr>
            <a:spLocks noChangeArrowheads="1"/>
          </p:cNvSpPr>
          <p:nvPr/>
        </p:nvSpPr>
        <p:spPr bwMode="auto">
          <a:xfrm>
            <a:off x="7621588" y="6388100"/>
            <a:ext cx="658812" cy="244475"/>
          </a:xfrm>
          <a:prstGeom prst="rect">
            <a:avLst/>
          </a:prstGeom>
          <a:noFill/>
          <a:ln w="12700">
            <a:noFill/>
            <a:miter lim="800000"/>
            <a:headEnd/>
            <a:tailEnd/>
          </a:ln>
          <a:effec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38100" dist="38100" dir="2700000" algn="tl">
                    <a:srgbClr val="000000"/>
                  </a:outerShdw>
                </a:effectLst>
                <a:uLnTx/>
                <a:uFillTx/>
                <a:latin typeface="Comic Sans MS" pitchFamily="66" charset="0"/>
                <a:ea typeface="ＭＳ Ｐゴシック" pitchFamily="34" charset="-128"/>
                <a:cs typeface="+mn-cs"/>
              </a:rPr>
              <a:t>7.5.06.</a:t>
            </a:r>
            <a:endParaRPr kumimoji="0" lang="en-US" altLang="en-US" sz="1000" b="1" i="0" u="none" strike="noStrike" kern="1200" cap="none" spc="0" normalizeH="0" baseline="0" noProof="0">
              <a:ln>
                <a:noFill/>
              </a:ln>
              <a:solidFill>
                <a:srgbClr val="000000"/>
              </a:solidFill>
              <a:effectLst>
                <a:outerShdw blurRad="38100" dist="38100" dir="2700000" algn="tl">
                  <a:srgbClr val="FFFFFF"/>
                </a:outerShdw>
              </a:effectLst>
              <a:uLnTx/>
              <a:uFillTx/>
              <a:latin typeface="Comic Sans MS" pitchFamily="66" charset="0"/>
              <a:ea typeface="ＭＳ Ｐゴシック" pitchFamily="34" charset="-128"/>
              <a:cs typeface="+mn-cs"/>
            </a:endParaRPr>
          </a:p>
        </p:txBody>
      </p:sp>
      <p:sp>
        <p:nvSpPr>
          <p:cNvPr id="144395" name="Rectangle 1035"/>
          <p:cNvSpPr>
            <a:spLocks noChangeArrowheads="1"/>
          </p:cNvSpPr>
          <p:nvPr/>
        </p:nvSpPr>
        <p:spPr bwMode="auto">
          <a:xfrm>
            <a:off x="8091488" y="6383338"/>
            <a:ext cx="339725" cy="244475"/>
          </a:xfrm>
          <a:prstGeom prst="rect">
            <a:avLst/>
          </a:prstGeom>
          <a:noFill/>
          <a:ln w="12700">
            <a:noFill/>
            <a:miter lim="800000"/>
            <a:headEnd/>
            <a:tailEnd/>
          </a:ln>
          <a:effec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FFFFFF"/>
                </a:solidFill>
                <a:effectLst>
                  <a:outerShdw blurRad="38100" dist="38100" dir="2700000" algn="tl">
                    <a:srgbClr val="000000"/>
                  </a:outerShdw>
                </a:effectLst>
                <a:uLnTx/>
                <a:uFillTx/>
                <a:latin typeface="Comic Sans MS" pitchFamily="66" charset="0"/>
                <a:ea typeface="ＭＳ Ｐゴシック" pitchFamily="34" charset="-128"/>
                <a:cs typeface="+mn-cs"/>
              </a:rPr>
              <a:t>40</a:t>
            </a:r>
            <a:endParaRPr kumimoji="0" lang="en-US" altLang="en-US" sz="1000" b="1" i="0" u="none" strike="noStrike" kern="1200" cap="none" spc="0" normalizeH="0" baseline="0" noProof="0">
              <a:ln>
                <a:noFill/>
              </a:ln>
              <a:solidFill>
                <a:srgbClr val="000000"/>
              </a:solidFill>
              <a:effectLst>
                <a:outerShdw blurRad="38100" dist="38100" dir="2700000" algn="tl">
                  <a:srgbClr val="FFFFFF"/>
                </a:outerShdw>
              </a:effectLst>
              <a:uLnTx/>
              <a:uFillTx/>
              <a:latin typeface="Comic Sans MS" pitchFamily="66" charset="0"/>
              <a:ea typeface="ＭＳ Ｐゴシック" pitchFamily="34" charset="-128"/>
              <a:cs typeface="+mn-cs"/>
            </a:endParaRPr>
          </a:p>
        </p:txBody>
      </p:sp>
      <p:sp>
        <p:nvSpPr>
          <p:cNvPr id="83980" name="Text Box 1036"/>
          <p:cNvSpPr txBox="1">
            <a:spLocks noChangeArrowheads="1"/>
          </p:cNvSpPr>
          <p:nvPr/>
        </p:nvSpPr>
        <p:spPr bwMode="auto">
          <a:xfrm>
            <a:off x="8502650" y="6375400"/>
            <a:ext cx="32385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FFFFFF"/>
                </a:solidFill>
                <a:effectLst/>
                <a:uLnTx/>
                <a:uFillTx/>
                <a:latin typeface="Comic Sans MS" pitchFamily="66" charset="0"/>
                <a:ea typeface="ＭＳ Ｐゴシック" pitchFamily="34" charset="-128"/>
                <a:cs typeface="+mn-cs"/>
              </a:rPr>
              <a:t>1</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44390"/>
                                        </p:tgtEl>
                                        <p:attrNameLst>
                                          <p:attrName>style.visibility</p:attrName>
                                        </p:attrNameLst>
                                      </p:cBhvr>
                                      <p:to>
                                        <p:strVal val="visible"/>
                                      </p:to>
                                    </p:set>
                                    <p:animEffect transition="in" filter="wipe(left)">
                                      <p:cBhvr>
                                        <p:cTn id="7" dur="500"/>
                                        <p:tgtEl>
                                          <p:spTgt spid="1443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528" fill="hold" nodeType="clickEffect">
                                  <p:stCondLst>
                                    <p:cond delay="0"/>
                                  </p:stCondLst>
                                  <p:childTnLst>
                                    <p:set>
                                      <p:cBhvr>
                                        <p:cTn id="11" dur="1" fill="hold">
                                          <p:stCondLst>
                                            <p:cond delay="0"/>
                                          </p:stCondLst>
                                        </p:cTn>
                                        <p:tgtEl>
                                          <p:spTgt spid="144391"/>
                                        </p:tgtEl>
                                        <p:attrNameLst>
                                          <p:attrName>style.visibility</p:attrName>
                                        </p:attrNameLst>
                                      </p:cBhvr>
                                      <p:to>
                                        <p:strVal val="visible"/>
                                      </p:to>
                                    </p:set>
                                    <p:anim calcmode="lin" valueType="num">
                                      <p:cBhvr>
                                        <p:cTn id="12" dur="500" fill="hold"/>
                                        <p:tgtEl>
                                          <p:spTgt spid="144391"/>
                                        </p:tgtEl>
                                        <p:attrNameLst>
                                          <p:attrName>ppt_w</p:attrName>
                                        </p:attrNameLst>
                                      </p:cBhvr>
                                      <p:tavLst>
                                        <p:tav tm="0">
                                          <p:val>
                                            <p:fltVal val="0"/>
                                          </p:val>
                                        </p:tav>
                                        <p:tav tm="100000">
                                          <p:val>
                                            <p:strVal val="#ppt_w"/>
                                          </p:val>
                                        </p:tav>
                                      </p:tavLst>
                                    </p:anim>
                                    <p:anim calcmode="lin" valueType="num">
                                      <p:cBhvr>
                                        <p:cTn id="13" dur="500" fill="hold"/>
                                        <p:tgtEl>
                                          <p:spTgt spid="144391"/>
                                        </p:tgtEl>
                                        <p:attrNameLst>
                                          <p:attrName>ppt_h</p:attrName>
                                        </p:attrNameLst>
                                      </p:cBhvr>
                                      <p:tavLst>
                                        <p:tav tm="0">
                                          <p:val>
                                            <p:fltVal val="0"/>
                                          </p:val>
                                        </p:tav>
                                        <p:tav tm="100000">
                                          <p:val>
                                            <p:strVal val="#ppt_h"/>
                                          </p:val>
                                        </p:tav>
                                      </p:tavLst>
                                    </p:anim>
                                    <p:anim calcmode="lin" valueType="num">
                                      <p:cBhvr>
                                        <p:cTn id="14" dur="500" fill="hold"/>
                                        <p:tgtEl>
                                          <p:spTgt spid="144391"/>
                                        </p:tgtEl>
                                        <p:attrNameLst>
                                          <p:attrName>ppt_x</p:attrName>
                                        </p:attrNameLst>
                                      </p:cBhvr>
                                      <p:tavLst>
                                        <p:tav tm="0">
                                          <p:val>
                                            <p:fltVal val="0.5"/>
                                          </p:val>
                                        </p:tav>
                                        <p:tav tm="100000">
                                          <p:val>
                                            <p:strVal val="#ppt_x"/>
                                          </p:val>
                                        </p:tav>
                                      </p:tavLst>
                                    </p:anim>
                                    <p:anim calcmode="lin" valueType="num">
                                      <p:cBhvr>
                                        <p:cTn id="15" dur="500" fill="hold"/>
                                        <p:tgtEl>
                                          <p:spTgt spid="14439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663575" y="609600"/>
            <a:ext cx="7835900" cy="562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34564" name="Rectangle 36"/>
          <p:cNvSpPr>
            <a:spLocks noChangeArrowheads="1"/>
          </p:cNvSpPr>
          <p:nvPr/>
        </p:nvSpPr>
        <p:spPr bwMode="auto">
          <a:xfrm>
            <a:off x="623888" y="596900"/>
            <a:ext cx="7862887" cy="5638800"/>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1747" name="Rectangle 33"/>
          <p:cNvSpPr>
            <a:spLocks noChangeArrowheads="1"/>
          </p:cNvSpPr>
          <p:nvPr/>
        </p:nvSpPr>
        <p:spPr bwMode="auto">
          <a:xfrm>
            <a:off x="631825" y="596900"/>
            <a:ext cx="7869238" cy="565150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latin typeface="Times" charset="0"/>
            </a:endParaRPr>
          </a:p>
        </p:txBody>
      </p:sp>
      <p:sp>
        <p:nvSpPr>
          <p:cNvPr id="31748" name="Text Box 3"/>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sp>
        <p:nvSpPr>
          <p:cNvPr id="534557" name="Text Box 29"/>
          <p:cNvSpPr txBox="1">
            <a:spLocks noChangeArrowheads="1"/>
          </p:cNvSpPr>
          <p:nvPr/>
        </p:nvSpPr>
        <p:spPr bwMode="auto">
          <a:xfrm>
            <a:off x="811213" y="5056188"/>
            <a:ext cx="7442200" cy="954087"/>
          </a:xfrm>
          <a:prstGeom prst="rect">
            <a:avLst/>
          </a:prstGeom>
          <a:noFill/>
          <a:ln w="12700">
            <a:noFill/>
            <a:miter lim="800000"/>
            <a:headEnd/>
            <a:tailEnd/>
          </a:ln>
          <a:effectLst>
            <a:outerShdw blurRad="63500" dist="53882"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2800">
                <a:solidFill>
                  <a:srgbClr val="FFFFFF"/>
                </a:solidFill>
              </a:rPr>
              <a:t>The Garden of Gethsemane,                     </a:t>
            </a:r>
            <a:br>
              <a:rPr lang="en-US" sz="2800">
                <a:solidFill>
                  <a:srgbClr val="FFFFFF"/>
                </a:solidFill>
              </a:rPr>
            </a:br>
            <a:r>
              <a:rPr lang="en-US" sz="2800">
                <a:solidFill>
                  <a:srgbClr val="FFFFFF"/>
                </a:solidFill>
              </a:rPr>
              <a:t>Mount of Olives, Jerusalem</a:t>
            </a:r>
          </a:p>
        </p:txBody>
      </p:sp>
      <p:sp>
        <p:nvSpPr>
          <p:cNvPr id="534559" name="Rectangle 31"/>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Times" charset="0"/>
              </a:rPr>
              <a:t>64</a:t>
            </a:r>
          </a:p>
        </p:txBody>
      </p:sp>
      <p:grpSp>
        <p:nvGrpSpPr>
          <p:cNvPr id="31751" name="Group 34"/>
          <p:cNvGrpSpPr>
            <a:grpSpLocks/>
          </p:cNvGrpSpPr>
          <p:nvPr/>
        </p:nvGrpSpPr>
        <p:grpSpPr bwMode="auto">
          <a:xfrm>
            <a:off x="8005763" y="3429000"/>
            <a:ext cx="952500" cy="1244600"/>
            <a:chOff x="5043" y="2160"/>
            <a:chExt cx="600" cy="784"/>
          </a:xfrm>
        </p:grpSpPr>
        <p:sp>
          <p:nvSpPr>
            <p:cNvPr id="31754" name="AutoShape 8"/>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solidFill>
                  <a:srgbClr val="FFFFFF"/>
                </a:solidFill>
                <a:latin typeface="Times" charset="0"/>
              </a:endParaRPr>
            </a:p>
          </p:txBody>
        </p:sp>
        <p:sp>
          <p:nvSpPr>
            <p:cNvPr id="31755" name="Rectangle 9"/>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solidFill>
                  <a:srgbClr val="FFFFFF"/>
                </a:solidFill>
                <a:latin typeface="Times" charset="0"/>
              </a:endParaRPr>
            </a:p>
          </p:txBody>
        </p:sp>
        <p:sp>
          <p:nvSpPr>
            <p:cNvPr id="31756" name="Line 10"/>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57" name="Line 11"/>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58" name="Line 12"/>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59" name="Line 13"/>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60" name="Line 14"/>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61" name="Rectangle 15"/>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31762" name="Rectangle 16"/>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31763" name="Rectangle 17"/>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31764" name="Rectangle 18"/>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31765" name="Rectangle 19"/>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534548" name="Rectangle 20"/>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31767" name="Rectangle 21"/>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534550" name="Rectangle 22"/>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31769" name="Line 23"/>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70" name="Line 24"/>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71" name="Rectangle 25"/>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1772" name="Rectangle 26"/>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534555" name="Rectangle 27"/>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31752" name="Text Box 37"/>
          <p:cNvSpPr txBox="1">
            <a:spLocks noChangeArrowheads="1"/>
          </p:cNvSpPr>
          <p:nvPr/>
        </p:nvSpPr>
        <p:spPr bwMode="auto">
          <a:xfrm>
            <a:off x="8551863" y="6453188"/>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600">
                <a:solidFill>
                  <a:srgbClr val="FFFFFF"/>
                </a:solidFill>
                <a:latin typeface="Times" charset="0"/>
              </a:rPr>
              <a:t>1</a:t>
            </a:r>
          </a:p>
        </p:txBody>
      </p:sp>
      <p:sp>
        <p:nvSpPr>
          <p:cNvPr id="2" name="Title 1"/>
          <p:cNvSpPr>
            <a:spLocks noGrp="1"/>
          </p:cNvSpPr>
          <p:nvPr>
            <p:ph type="title" idx="4294967295"/>
          </p:nvPr>
        </p:nvSpPr>
        <p:spPr>
          <a:xfrm>
            <a:off x="1476375" y="1052513"/>
            <a:ext cx="6191250" cy="3529012"/>
          </a:xfrm>
          <a:prstGeom prst="rect">
            <a:avLst/>
          </a:prstGeom>
        </p:spPr>
        <p:txBody>
          <a:bodyPr/>
          <a:lstStyle/>
          <a:p>
            <a:pPr algn="ctr" eaLnBrk="1" hangingPunct="1">
              <a:defRPr/>
            </a:pPr>
            <a:r>
              <a:rPr lang="en-US" sz="9600" b="1" kern="1200" dirty="0">
                <a:solidFill>
                  <a:srgbClr val="FFFFFF"/>
                </a:solidFill>
                <a:effectLst/>
                <a:latin typeface="Helvetica"/>
                <a:ea typeface="ＭＳ Ｐゴシック"/>
                <a:cs typeface="ＭＳ Ｐゴシック"/>
              </a:rPr>
              <a:t>The Kingdom</a:t>
            </a:r>
            <a:endParaRPr lang="en-US" sz="4800" b="1"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34564"/>
                                        </p:tgtEl>
                                        <p:attrNameLst>
                                          <p:attrName>style.visibility</p:attrName>
                                        </p:attrNameLst>
                                      </p:cBhvr>
                                      <p:to>
                                        <p:strVal val="visible"/>
                                      </p:to>
                                    </p:set>
                                    <p:animEffect transition="in" filter="wipe(up)">
                                      <p:cBhvr>
                                        <p:cTn id="7" dur="500"/>
                                        <p:tgtEl>
                                          <p:spTgt spid="534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6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3" name="Group 30"/>
          <p:cNvGrpSpPr>
            <a:grpSpLocks/>
          </p:cNvGrpSpPr>
          <p:nvPr/>
        </p:nvGrpSpPr>
        <p:grpSpPr bwMode="auto">
          <a:xfrm>
            <a:off x="623888" y="596900"/>
            <a:ext cx="7877175" cy="5651500"/>
            <a:chOff x="393" y="376"/>
            <a:chExt cx="4962" cy="3560"/>
          </a:xfrm>
        </p:grpSpPr>
        <p:pic>
          <p:nvPicPr>
            <p:cNvPr id="33819" name="Picture 31"/>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820" name="Rectangle 32"/>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3821" name="Rectangle 33"/>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latin typeface="Times" charset="0"/>
              </a:endParaRPr>
            </a:p>
          </p:txBody>
        </p:sp>
      </p:grpSp>
      <p:sp>
        <p:nvSpPr>
          <p:cNvPr id="33794" name="Text Box 5"/>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grpSp>
        <p:nvGrpSpPr>
          <p:cNvPr id="33795" name="Group 34"/>
          <p:cNvGrpSpPr>
            <a:grpSpLocks/>
          </p:cNvGrpSpPr>
          <p:nvPr/>
        </p:nvGrpSpPr>
        <p:grpSpPr bwMode="auto">
          <a:xfrm>
            <a:off x="8005763" y="3429000"/>
            <a:ext cx="952500" cy="1244600"/>
            <a:chOff x="5043" y="2160"/>
            <a:chExt cx="600" cy="784"/>
          </a:xfrm>
        </p:grpSpPr>
        <p:sp>
          <p:nvSpPr>
            <p:cNvPr id="33799" name="AutoShape 6"/>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solidFill>
                  <a:srgbClr val="FFFFFF"/>
                </a:solidFill>
                <a:latin typeface="Times" charset="0"/>
              </a:endParaRPr>
            </a:p>
          </p:txBody>
        </p:sp>
        <p:sp>
          <p:nvSpPr>
            <p:cNvPr id="33800" name="Rectangle 7"/>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solidFill>
                  <a:srgbClr val="FFFFFF"/>
                </a:solidFill>
                <a:latin typeface="Times" charset="0"/>
              </a:endParaRPr>
            </a:p>
          </p:txBody>
        </p:sp>
        <p:sp>
          <p:nvSpPr>
            <p:cNvPr id="33801" name="Line 8"/>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2" name="Line 9"/>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3" name="Line 10"/>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4" name="Line 11"/>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5" name="Line 12"/>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06" name="Rectangle 13"/>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33807" name="Rectangle 14"/>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33808" name="Rectangle 15"/>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33809" name="Rectangle 16"/>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33810" name="Rectangle 17"/>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14418" name="Rectangle 18"/>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33812" name="Rectangle 19"/>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614420" name="Rectangle 20"/>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33814" name="Line 21"/>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15" name="Line 22"/>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816" name="Rectangle 23"/>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3817" name="Rectangle 24"/>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614425" name="Rectangle 25"/>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614426" name="Text Box 26"/>
          <p:cNvSpPr txBox="1">
            <a:spLocks noChangeArrowheads="1"/>
          </p:cNvSpPr>
          <p:nvPr/>
        </p:nvSpPr>
        <p:spPr bwMode="auto">
          <a:xfrm>
            <a:off x="914400" y="647700"/>
            <a:ext cx="7280275" cy="3786188"/>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defRPr/>
            </a:pPr>
            <a:r>
              <a:rPr lang="en-US" sz="4000" dirty="0">
                <a:solidFill>
                  <a:srgbClr val="FFFFFF"/>
                </a:solidFill>
                <a:latin typeface="Helvetica"/>
                <a:cs typeface="Helvetica"/>
              </a:rPr>
              <a:t>"In those days John the Baptist came to the Judean wilderness and began preaching. His message was, </a:t>
            </a:r>
            <a:r>
              <a:rPr lang="fr-FR" sz="4000" dirty="0">
                <a:solidFill>
                  <a:srgbClr val="FFFFFF"/>
                </a:solidFill>
                <a:latin typeface="Helvetica"/>
                <a:cs typeface="Helvetica"/>
              </a:rPr>
              <a:t>'</a:t>
            </a:r>
            <a:r>
              <a:rPr lang="en-US" sz="4000" dirty="0">
                <a:solidFill>
                  <a:srgbClr val="FFFFFF"/>
                </a:solidFill>
                <a:latin typeface="Helvetica"/>
                <a:cs typeface="Helvetica"/>
              </a:rPr>
              <a:t>Repent of your sins and turn to God, for the </a:t>
            </a:r>
            <a:r>
              <a:rPr lang="en-US" sz="4000" dirty="0">
                <a:solidFill>
                  <a:srgbClr val="00FFFF"/>
                </a:solidFill>
                <a:latin typeface="Helvetica" charset="0"/>
              </a:rPr>
              <a:t>kingdom of heaven </a:t>
            </a:r>
            <a:r>
              <a:rPr lang="en-US" sz="4000" dirty="0">
                <a:solidFill>
                  <a:srgbClr val="FFFFFF"/>
                </a:solidFill>
                <a:latin typeface="Helvetica"/>
                <a:cs typeface="Helvetica"/>
              </a:rPr>
              <a:t>is near</a:t>
            </a:r>
            <a:r>
              <a:rPr lang="fr-FR" sz="4000" dirty="0">
                <a:solidFill>
                  <a:srgbClr val="FFFFFF"/>
                </a:solidFill>
                <a:latin typeface="Helvetica"/>
                <a:cs typeface="Helvetica"/>
              </a:rPr>
              <a:t>'</a:t>
            </a:r>
            <a:r>
              <a:rPr lang="en-US" sz="4000" dirty="0">
                <a:solidFill>
                  <a:srgbClr val="FFFFFF"/>
                </a:solidFill>
                <a:latin typeface="Helvetica"/>
                <a:cs typeface="Helvetica"/>
              </a:rPr>
              <a:t> " </a:t>
            </a:r>
          </a:p>
        </p:txBody>
      </p:sp>
      <p:sp>
        <p:nvSpPr>
          <p:cNvPr id="614427" name="Rectangle 27"/>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Times" charset="0"/>
              </a:rPr>
              <a:t>65</a:t>
            </a:r>
          </a:p>
        </p:txBody>
      </p:sp>
      <p:sp>
        <p:nvSpPr>
          <p:cNvPr id="3" name="Title 2"/>
          <p:cNvSpPr>
            <a:spLocks noGrp="1"/>
          </p:cNvSpPr>
          <p:nvPr>
            <p:ph type="title" idx="4294967295"/>
          </p:nvPr>
        </p:nvSpPr>
        <p:spPr>
          <a:xfrm>
            <a:off x="468313" y="4724400"/>
            <a:ext cx="8229600" cy="1143000"/>
          </a:xfrm>
          <a:prstGeom prst="rect">
            <a:avLst/>
          </a:prstGeom>
        </p:spPr>
        <p:txBody>
          <a:bodyPr/>
          <a:lstStyle/>
          <a:p>
            <a:pPr algn="ctr">
              <a:defRPr/>
            </a:pPr>
            <a:r>
              <a:rPr lang="hu-HU" kern="1200" dirty="0">
                <a:solidFill>
                  <a:srgbClr val="FFFFFF"/>
                </a:solidFill>
                <a:effectLst/>
                <a:latin typeface="Helvetica"/>
                <a:ea typeface="ＭＳ Ｐゴシック"/>
                <a:cs typeface="Helvetica"/>
              </a:rPr>
              <a:t>Matt. 3:1-2 </a:t>
            </a:r>
            <a:r>
              <a:rPr lang="hu-HU" sz="3600" kern="1200" dirty="0">
                <a:solidFill>
                  <a:srgbClr val="FFFFFF"/>
                </a:solidFill>
                <a:effectLst/>
                <a:latin typeface="Helvetica"/>
                <a:ea typeface="ＭＳ Ｐゴシック"/>
                <a:cs typeface="Helvetica"/>
              </a:rPr>
              <a:t>NLT</a:t>
            </a:r>
            <a:endParaRPr lang="en-US" dirty="0"/>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1" name="Group 30"/>
          <p:cNvGrpSpPr>
            <a:grpSpLocks/>
          </p:cNvGrpSpPr>
          <p:nvPr/>
        </p:nvGrpSpPr>
        <p:grpSpPr bwMode="auto">
          <a:xfrm>
            <a:off x="623888" y="596900"/>
            <a:ext cx="7877175" cy="5651500"/>
            <a:chOff x="393" y="376"/>
            <a:chExt cx="4962" cy="3560"/>
          </a:xfrm>
        </p:grpSpPr>
        <p:pic>
          <p:nvPicPr>
            <p:cNvPr id="35867" name="Picture 31"/>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868" name="Rectangle 32"/>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5869" name="Rectangle 33"/>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latin typeface="Times" charset="0"/>
              </a:endParaRPr>
            </a:p>
          </p:txBody>
        </p:sp>
      </p:grpSp>
      <p:sp>
        <p:nvSpPr>
          <p:cNvPr id="35842" name="Text Box 5"/>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grpSp>
        <p:nvGrpSpPr>
          <p:cNvPr id="35843" name="Group 34"/>
          <p:cNvGrpSpPr>
            <a:grpSpLocks/>
          </p:cNvGrpSpPr>
          <p:nvPr/>
        </p:nvGrpSpPr>
        <p:grpSpPr bwMode="auto">
          <a:xfrm>
            <a:off x="8005763" y="3429000"/>
            <a:ext cx="952500" cy="1244600"/>
            <a:chOff x="5043" y="2160"/>
            <a:chExt cx="600" cy="784"/>
          </a:xfrm>
        </p:grpSpPr>
        <p:sp>
          <p:nvSpPr>
            <p:cNvPr id="35847" name="AutoShape 6"/>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solidFill>
                  <a:srgbClr val="FFFFFF"/>
                </a:solidFill>
                <a:latin typeface="Times" charset="0"/>
              </a:endParaRPr>
            </a:p>
          </p:txBody>
        </p:sp>
        <p:sp>
          <p:nvSpPr>
            <p:cNvPr id="35848" name="Rectangle 7"/>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solidFill>
                  <a:srgbClr val="FFFFFF"/>
                </a:solidFill>
                <a:latin typeface="Times" charset="0"/>
              </a:endParaRPr>
            </a:p>
          </p:txBody>
        </p:sp>
        <p:sp>
          <p:nvSpPr>
            <p:cNvPr id="35849" name="Line 8"/>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50" name="Line 9"/>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51" name="Line 10"/>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52" name="Line 11"/>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53" name="Line 12"/>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54" name="Rectangle 13"/>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35855" name="Rectangle 14"/>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35856" name="Rectangle 15"/>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35857" name="Rectangle 16"/>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35858" name="Rectangle 17"/>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14418" name="Rectangle 18"/>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35860" name="Rectangle 19"/>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614420" name="Rectangle 20"/>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35862" name="Line 21"/>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63" name="Line 22"/>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64" name="Rectangle 23"/>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5865" name="Rectangle 24"/>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614425" name="Rectangle 25"/>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614426" name="Text Box 26"/>
          <p:cNvSpPr txBox="1">
            <a:spLocks noChangeArrowheads="1"/>
          </p:cNvSpPr>
          <p:nvPr/>
        </p:nvSpPr>
        <p:spPr bwMode="auto">
          <a:xfrm>
            <a:off x="914400" y="647700"/>
            <a:ext cx="7280275" cy="44005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ja-JP" altLang="en-US" sz="4000" dirty="0">
                <a:solidFill>
                  <a:srgbClr val="FFFFFF"/>
                </a:solidFill>
                <a:latin typeface="Helvetica" charset="0"/>
              </a:rPr>
              <a:t>“</a:t>
            </a:r>
            <a:r>
              <a:rPr lang="en-US" sz="4000" dirty="0">
                <a:solidFill>
                  <a:srgbClr val="FFFFFF"/>
                </a:solidFill>
                <a:latin typeface="Helvetica" charset="0"/>
              </a:rPr>
              <a:t>…Jesus began to preach and say: </a:t>
            </a:r>
            <a:r>
              <a:rPr lang="fr-FR" altLang="ja-JP" sz="4000" dirty="0">
                <a:solidFill>
                  <a:srgbClr val="FFFFFF"/>
                </a:solidFill>
                <a:latin typeface="Helvetica" charset="0"/>
              </a:rPr>
              <a:t>'</a:t>
            </a:r>
            <a:r>
              <a:rPr lang="en-US" sz="4000" dirty="0">
                <a:solidFill>
                  <a:srgbClr val="FFFFFF"/>
                </a:solidFill>
                <a:latin typeface="Helvetica" charset="0"/>
              </a:rPr>
              <a:t>Repent, for the </a:t>
            </a:r>
            <a:r>
              <a:rPr lang="en-US" sz="4000" dirty="0">
                <a:solidFill>
                  <a:srgbClr val="00FFFF"/>
                </a:solidFill>
                <a:latin typeface="Helvetica" charset="0"/>
              </a:rPr>
              <a:t>kingdom of heaven</a:t>
            </a:r>
            <a:r>
              <a:rPr lang="en-US" sz="4000" dirty="0">
                <a:solidFill>
                  <a:srgbClr val="FFFFFF"/>
                </a:solidFill>
                <a:latin typeface="Helvetica" charset="0"/>
              </a:rPr>
              <a:t> is at hand…Jesus was going throughout all Galilee, teaching in their synagogues and proclaiming </a:t>
            </a:r>
            <a:r>
              <a:rPr lang="en-US" sz="4000" dirty="0">
                <a:solidFill>
                  <a:srgbClr val="00FFFF"/>
                </a:solidFill>
                <a:latin typeface="Helvetica" charset="0"/>
              </a:rPr>
              <a:t>the gospel of the kingdom</a:t>
            </a:r>
            <a:r>
              <a:rPr lang="en-US" sz="4000" dirty="0">
                <a:solidFill>
                  <a:srgbClr val="FFFFFF"/>
                </a:solidFill>
                <a:latin typeface="Helvetica" charset="0"/>
              </a:rPr>
              <a:t>…</a:t>
            </a:r>
            <a:r>
              <a:rPr lang="fr-FR" altLang="ja-JP" sz="4000" dirty="0">
                <a:solidFill>
                  <a:srgbClr val="FFFFFF"/>
                </a:solidFill>
                <a:latin typeface="Helvetica" charset="0"/>
              </a:rPr>
              <a:t>'</a:t>
            </a:r>
            <a:r>
              <a:rPr lang="en-US" sz="4000" dirty="0">
                <a:solidFill>
                  <a:srgbClr val="FFFFFF"/>
                </a:solidFill>
                <a:latin typeface="Helvetica" charset="0"/>
              </a:rPr>
              <a:t> </a:t>
            </a:r>
            <a:r>
              <a:rPr lang="ja-JP" altLang="en-US" sz="4000" dirty="0">
                <a:solidFill>
                  <a:srgbClr val="FFFFFF"/>
                </a:solidFill>
                <a:latin typeface="Helvetica" charset="0"/>
              </a:rPr>
              <a:t>”</a:t>
            </a:r>
            <a:endParaRPr lang="en-US" altLang="ja-JP" sz="4000" dirty="0">
              <a:solidFill>
                <a:srgbClr val="FFFFFF"/>
              </a:solidFill>
              <a:latin typeface="Helvetica" charset="0"/>
            </a:endParaRPr>
          </a:p>
        </p:txBody>
      </p:sp>
      <p:sp>
        <p:nvSpPr>
          <p:cNvPr id="614427" name="Rectangle 27"/>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Times" charset="0"/>
              </a:rPr>
              <a:t>65</a:t>
            </a:r>
          </a:p>
        </p:txBody>
      </p:sp>
      <p:sp>
        <p:nvSpPr>
          <p:cNvPr id="2" name="Title 1"/>
          <p:cNvSpPr>
            <a:spLocks noGrp="1"/>
          </p:cNvSpPr>
          <p:nvPr>
            <p:ph type="title" idx="4294967295"/>
          </p:nvPr>
        </p:nvSpPr>
        <p:spPr>
          <a:xfrm>
            <a:off x="468313" y="5229225"/>
            <a:ext cx="8229600" cy="927100"/>
          </a:xfrm>
          <a:prstGeom prst="rect">
            <a:avLst/>
          </a:prstGeom>
        </p:spPr>
        <p:txBody>
          <a:bodyPr/>
          <a:lstStyle/>
          <a:p>
            <a:pPr algn="ctr" eaLnBrk="1" hangingPunct="1">
              <a:defRPr/>
            </a:pPr>
            <a:r>
              <a:rPr lang="hu-HU" sz="4000" kern="1200" dirty="0">
                <a:solidFill>
                  <a:srgbClr val="FFFFFF"/>
                </a:solidFill>
                <a:effectLst/>
                <a:latin typeface="Helvetica"/>
                <a:ea typeface="ＭＳ Ｐゴシック"/>
                <a:cs typeface="ＭＳ Ｐゴシック"/>
              </a:rPr>
              <a:t>Matt. 4:17, 23</a:t>
            </a:r>
            <a:endParaRPr lang="en-US" dirty="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p:cNvSpPr>
            <a:spLocks noGrp="1" noChangeArrowheads="1"/>
          </p:cNvSpPr>
          <p:nvPr>
            <p:ph type="body" sz="half" idx="1"/>
          </p:nvPr>
        </p:nvSpPr>
        <p:spPr/>
        <p:txBody>
          <a:bodyPr/>
          <a:lstStyle/>
          <a:p>
            <a:endParaRPr lang="en-US" altLang="en-US">
              <a:ea typeface="ＭＳ Ｐゴシック" pitchFamily="34" charset="-128"/>
            </a:endParaRPr>
          </a:p>
        </p:txBody>
      </p:sp>
      <p:sp>
        <p:nvSpPr>
          <p:cNvPr id="67586" name="Rectangle 4"/>
          <p:cNvSpPr>
            <a:spLocks noGrp="1" noChangeArrowheads="1"/>
          </p:cNvSpPr>
          <p:nvPr>
            <p:ph type="body" sz="half" idx="2"/>
          </p:nvPr>
        </p:nvSpPr>
        <p:spPr/>
        <p:txBody>
          <a:bodyPr/>
          <a:lstStyle/>
          <a:p>
            <a:endParaRPr lang="en-US" altLang="en-US">
              <a:ea typeface="ＭＳ Ｐゴシック" pitchFamily="34" charset="-128"/>
            </a:endParaRPr>
          </a:p>
        </p:txBody>
      </p:sp>
      <p:pic>
        <p:nvPicPr>
          <p:cNvPr id="6758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134146" name="Rectangle 2"/>
          <p:cNvSpPr>
            <a:spLocks noGrp="1" noChangeArrowheads="1"/>
          </p:cNvSpPr>
          <p:nvPr>
            <p:ph type="title"/>
          </p:nvPr>
        </p:nvSpPr>
        <p:spPr>
          <a:xfrm>
            <a:off x="1905000" y="5181600"/>
            <a:ext cx="6629400" cy="1752600"/>
          </a:xfrm>
          <a:effectLst>
            <a:outerShdw blurRad="63500" dist="38099" dir="2700000" algn="ctr" rotWithShape="0">
              <a:srgbClr val="000000">
                <a:alpha val="74997"/>
              </a:srgbClr>
            </a:outerShdw>
          </a:effectLst>
        </p:spPr>
        <p:txBody>
          <a:bodyPr/>
          <a:lstStyle/>
          <a:p>
            <a:r>
              <a:rPr lang="en-US" altLang="en-US" sz="4000">
                <a:ea typeface="ＭＳ Ｐゴシック" pitchFamily="34" charset="-128"/>
              </a:rPr>
              <a:t>Redemption means </a:t>
            </a:r>
            <a:br>
              <a:rPr lang="en-US" altLang="en-US" sz="4000">
                <a:ea typeface="ＭＳ Ｐゴシック" pitchFamily="34" charset="-128"/>
              </a:rPr>
            </a:br>
            <a:r>
              <a:rPr lang="ja-JP" altLang="en-US" sz="4000">
                <a:ea typeface="ＭＳ Ｐゴシック" pitchFamily="34" charset="-128"/>
              </a:rPr>
              <a:t>“</a:t>
            </a:r>
            <a:r>
              <a:rPr lang="en-US" altLang="ja-JP" sz="4000">
                <a:ea typeface="ＭＳ Ｐゴシック" pitchFamily="34" charset="-128"/>
              </a:rPr>
              <a:t>to release from ransom</a:t>
            </a:r>
            <a:r>
              <a:rPr lang="ja-JP" altLang="en-US" sz="4000">
                <a:ea typeface="ＭＳ Ｐゴシック" pitchFamily="34" charset="-128"/>
              </a:rPr>
              <a:t>”</a:t>
            </a:r>
            <a:endParaRPr lang="en-US" altLang="en-US">
              <a:ea typeface="ＭＳ Ｐゴシック"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89" name="Group 30"/>
          <p:cNvGrpSpPr>
            <a:grpSpLocks/>
          </p:cNvGrpSpPr>
          <p:nvPr/>
        </p:nvGrpSpPr>
        <p:grpSpPr bwMode="auto">
          <a:xfrm>
            <a:off x="623888" y="596900"/>
            <a:ext cx="7877175" cy="5651500"/>
            <a:chOff x="393" y="376"/>
            <a:chExt cx="4962" cy="3560"/>
          </a:xfrm>
        </p:grpSpPr>
        <p:pic>
          <p:nvPicPr>
            <p:cNvPr id="37894" name="Picture 31"/>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5" name="Rectangle 32"/>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7896" name="Rectangle 33"/>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latin typeface="Times" charset="0"/>
              </a:endParaRPr>
            </a:p>
          </p:txBody>
        </p:sp>
      </p:grpSp>
      <p:sp>
        <p:nvSpPr>
          <p:cNvPr id="37890" name="Text Box 5"/>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sp>
        <p:nvSpPr>
          <p:cNvPr id="614426" name="Text Box 26"/>
          <p:cNvSpPr txBox="1">
            <a:spLocks noChangeArrowheads="1"/>
          </p:cNvSpPr>
          <p:nvPr/>
        </p:nvSpPr>
        <p:spPr bwMode="auto">
          <a:xfrm>
            <a:off x="425450" y="647700"/>
            <a:ext cx="8293100" cy="4400550"/>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defRPr/>
            </a:pPr>
            <a:r>
              <a:rPr lang="en-US" sz="4000" dirty="0">
                <a:solidFill>
                  <a:srgbClr val="FFFFFF"/>
                </a:solidFill>
                <a:latin typeface="Helvetica"/>
                <a:cs typeface="Helvetica"/>
              </a:rPr>
              <a:t>"Jesus sent out the twelve apostles with these instructions: </a:t>
            </a:r>
            <a:r>
              <a:rPr lang="fr-FR" sz="4000" dirty="0">
                <a:solidFill>
                  <a:srgbClr val="FFFFFF"/>
                </a:solidFill>
                <a:latin typeface="Helvetica"/>
                <a:cs typeface="Helvetica"/>
              </a:rPr>
              <a:t>'</a:t>
            </a:r>
            <a:r>
              <a:rPr lang="en-US" sz="4000" dirty="0">
                <a:solidFill>
                  <a:srgbClr val="FFFFFF"/>
                </a:solidFill>
                <a:latin typeface="Helvetica"/>
                <a:cs typeface="Helvetica"/>
              </a:rPr>
              <a:t>Don</a:t>
            </a:r>
            <a:r>
              <a:rPr lang="fr-FR" sz="4000" dirty="0">
                <a:solidFill>
                  <a:srgbClr val="FFFFFF"/>
                </a:solidFill>
                <a:latin typeface="Helvetica"/>
                <a:cs typeface="Helvetica"/>
              </a:rPr>
              <a:t>'</a:t>
            </a:r>
            <a:r>
              <a:rPr lang="en-US" sz="4000" dirty="0">
                <a:solidFill>
                  <a:srgbClr val="FFFFFF"/>
                </a:solidFill>
                <a:latin typeface="Helvetica"/>
                <a:cs typeface="Helvetica"/>
              </a:rPr>
              <a:t>t go to the Gentiles or the Samaritans, </a:t>
            </a:r>
            <a:r>
              <a:rPr lang="en-US" sz="4000" baseline="30000" dirty="0">
                <a:solidFill>
                  <a:srgbClr val="FFFFFF"/>
                </a:solidFill>
                <a:latin typeface="Helvetica"/>
                <a:cs typeface="Helvetica"/>
              </a:rPr>
              <a:t>6 </a:t>
            </a:r>
            <a:r>
              <a:rPr lang="en-US" sz="4000" dirty="0">
                <a:solidFill>
                  <a:srgbClr val="FFFFFF"/>
                </a:solidFill>
                <a:latin typeface="Helvetica"/>
                <a:cs typeface="Helvetica"/>
              </a:rPr>
              <a:t>but only to the people of Israel—God</a:t>
            </a:r>
            <a:r>
              <a:rPr lang="fr-FR" sz="4000" dirty="0">
                <a:solidFill>
                  <a:srgbClr val="FFFFFF"/>
                </a:solidFill>
                <a:latin typeface="Helvetica"/>
                <a:cs typeface="Helvetica"/>
              </a:rPr>
              <a:t>'</a:t>
            </a:r>
            <a:r>
              <a:rPr lang="en-US" sz="4000" dirty="0">
                <a:solidFill>
                  <a:srgbClr val="FFFFFF"/>
                </a:solidFill>
                <a:latin typeface="Helvetica"/>
                <a:cs typeface="Helvetica"/>
              </a:rPr>
              <a:t>s lost sheep. </a:t>
            </a:r>
            <a:r>
              <a:rPr lang="en-US" sz="4000" baseline="30000" dirty="0">
                <a:solidFill>
                  <a:srgbClr val="FFFFFF"/>
                </a:solidFill>
                <a:latin typeface="Helvetica"/>
                <a:cs typeface="Helvetica"/>
              </a:rPr>
              <a:t>7 </a:t>
            </a:r>
            <a:r>
              <a:rPr lang="en-US" sz="4000" dirty="0">
                <a:solidFill>
                  <a:srgbClr val="FFFFFF"/>
                </a:solidFill>
                <a:latin typeface="Helvetica"/>
                <a:cs typeface="Helvetica"/>
              </a:rPr>
              <a:t>Go and announce to them that the </a:t>
            </a:r>
            <a:r>
              <a:rPr lang="en-US" sz="4000" dirty="0">
                <a:solidFill>
                  <a:srgbClr val="00FFFF"/>
                </a:solidFill>
                <a:latin typeface="Helvetica" charset="0"/>
              </a:rPr>
              <a:t>kingdom of heaven</a:t>
            </a:r>
            <a:r>
              <a:rPr lang="en-US" sz="4000" dirty="0">
                <a:solidFill>
                  <a:srgbClr val="FFFFFF"/>
                </a:solidFill>
                <a:latin typeface="Helvetica"/>
                <a:cs typeface="Helvetica"/>
              </a:rPr>
              <a:t> is near</a:t>
            </a:r>
            <a:r>
              <a:rPr lang="fr-FR" sz="4000" dirty="0">
                <a:solidFill>
                  <a:srgbClr val="FFFFFF"/>
                </a:solidFill>
                <a:latin typeface="Helvetica"/>
                <a:cs typeface="Helvetica"/>
              </a:rPr>
              <a:t>'</a:t>
            </a:r>
            <a:r>
              <a:rPr lang="en-US" sz="4000" dirty="0">
                <a:solidFill>
                  <a:srgbClr val="FFFFFF"/>
                </a:solidFill>
                <a:latin typeface="Helvetica"/>
                <a:cs typeface="Helvetica"/>
              </a:rPr>
              <a:t>"</a:t>
            </a:r>
          </a:p>
        </p:txBody>
      </p:sp>
      <p:sp>
        <p:nvSpPr>
          <p:cNvPr id="614427" name="Rectangle 27"/>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Times" charset="0"/>
              </a:rPr>
              <a:t>65</a:t>
            </a:r>
          </a:p>
        </p:txBody>
      </p:sp>
      <p:sp>
        <p:nvSpPr>
          <p:cNvPr id="2" name="Title 1"/>
          <p:cNvSpPr>
            <a:spLocks noGrp="1"/>
          </p:cNvSpPr>
          <p:nvPr>
            <p:ph type="title" idx="4294967295"/>
          </p:nvPr>
        </p:nvSpPr>
        <p:spPr>
          <a:xfrm>
            <a:off x="468313" y="5229225"/>
            <a:ext cx="8229600" cy="998538"/>
          </a:xfrm>
          <a:prstGeom prst="rect">
            <a:avLst/>
          </a:prstGeom>
        </p:spPr>
        <p:txBody>
          <a:bodyPr/>
          <a:lstStyle/>
          <a:p>
            <a:pPr algn="ctr" eaLnBrk="1" hangingPunct="1">
              <a:defRPr/>
            </a:pPr>
            <a:r>
              <a:rPr lang="hu-HU" sz="4000" kern="1200" dirty="0">
                <a:solidFill>
                  <a:srgbClr val="FFFFFF"/>
                </a:solidFill>
                <a:effectLst/>
                <a:latin typeface="Helvetica"/>
                <a:ea typeface="ＭＳ Ｐゴシック"/>
                <a:cs typeface="Helvetica"/>
              </a:rPr>
              <a:t>Matt. 10:5-7</a:t>
            </a:r>
            <a:endParaRPr lang="en-US" dirty="0"/>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oup 29"/>
          <p:cNvGrpSpPr>
            <a:grpSpLocks/>
          </p:cNvGrpSpPr>
          <p:nvPr/>
        </p:nvGrpSpPr>
        <p:grpSpPr bwMode="auto">
          <a:xfrm>
            <a:off x="623888" y="596900"/>
            <a:ext cx="7877175" cy="5651500"/>
            <a:chOff x="393" y="376"/>
            <a:chExt cx="4962" cy="3560"/>
          </a:xfrm>
        </p:grpSpPr>
        <p:pic>
          <p:nvPicPr>
            <p:cNvPr id="39963" name="Picture 30"/>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64" name="Rectangle 31"/>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9965" name="Rectangle 32"/>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latin typeface="Times" charset="0"/>
              </a:endParaRPr>
            </a:p>
          </p:txBody>
        </p:sp>
      </p:grpSp>
      <p:sp>
        <p:nvSpPr>
          <p:cNvPr id="39938" name="Text Box 3"/>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grpSp>
        <p:nvGrpSpPr>
          <p:cNvPr id="39939" name="Group 33"/>
          <p:cNvGrpSpPr>
            <a:grpSpLocks/>
          </p:cNvGrpSpPr>
          <p:nvPr/>
        </p:nvGrpSpPr>
        <p:grpSpPr bwMode="auto">
          <a:xfrm>
            <a:off x="8005763" y="3429000"/>
            <a:ext cx="952500" cy="1244600"/>
            <a:chOff x="5043" y="2160"/>
            <a:chExt cx="600" cy="784"/>
          </a:xfrm>
        </p:grpSpPr>
        <p:sp>
          <p:nvSpPr>
            <p:cNvPr id="39943" name="AutoShape 7"/>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solidFill>
                  <a:srgbClr val="FFFFFF"/>
                </a:solidFill>
                <a:latin typeface="Times" charset="0"/>
              </a:endParaRPr>
            </a:p>
          </p:txBody>
        </p:sp>
        <p:sp>
          <p:nvSpPr>
            <p:cNvPr id="39944" name="Rectangle 8"/>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solidFill>
                  <a:srgbClr val="FFFFFF"/>
                </a:solidFill>
                <a:latin typeface="Times" charset="0"/>
              </a:endParaRPr>
            </a:p>
          </p:txBody>
        </p:sp>
        <p:sp>
          <p:nvSpPr>
            <p:cNvPr id="39945" name="Line 9"/>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6" name="Line 10"/>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7" name="Line 11"/>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8" name="Line 12"/>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9" name="Line 13"/>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50" name="Rectangle 14"/>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39951" name="Rectangle 15"/>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39952" name="Rectangle 16"/>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39953" name="Rectangle 17"/>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39954" name="Rectangle 18"/>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535571" name="Rectangle 19"/>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39956" name="Rectangle 20"/>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535573" name="Rectangle 21"/>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39958" name="Line 22"/>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59" name="Line 23"/>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60" name="Rectangle 24"/>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39961" name="Rectangle 25"/>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solidFill>
                  <a:srgbClr val="FFFFFF"/>
                </a:solidFill>
                <a:latin typeface="Times" charset="0"/>
              </a:endParaRPr>
            </a:p>
          </p:txBody>
        </p:sp>
        <p:sp>
          <p:nvSpPr>
            <p:cNvPr id="535578" name="Rectangle 26"/>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535579" name="Text Box 27"/>
          <p:cNvSpPr txBox="1">
            <a:spLocks noChangeArrowheads="1"/>
          </p:cNvSpPr>
          <p:nvPr/>
        </p:nvSpPr>
        <p:spPr bwMode="auto">
          <a:xfrm>
            <a:off x="755650" y="1617663"/>
            <a:ext cx="7675563" cy="1938337"/>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ja-JP" altLang="en-US" sz="4000" dirty="0">
                <a:solidFill>
                  <a:srgbClr val="FFFFFF"/>
                </a:solidFill>
                <a:latin typeface="Helvetica" charset="0"/>
              </a:rPr>
              <a:t>“</a:t>
            </a:r>
            <a:r>
              <a:rPr lang="en-US" sz="4000" dirty="0">
                <a:solidFill>
                  <a:srgbClr val="FFFFFF"/>
                </a:solidFill>
                <a:latin typeface="Helvetica" charset="0"/>
              </a:rPr>
              <a:t>But seek first </a:t>
            </a:r>
            <a:r>
              <a:rPr lang="en-US" sz="4000" dirty="0">
                <a:solidFill>
                  <a:srgbClr val="00FFFF"/>
                </a:solidFill>
                <a:latin typeface="Helvetica" charset="0"/>
              </a:rPr>
              <a:t>His Kingdom</a:t>
            </a:r>
            <a:r>
              <a:rPr lang="en-US" sz="4000" dirty="0">
                <a:solidFill>
                  <a:srgbClr val="FFFFFF"/>
                </a:solidFill>
                <a:latin typeface="Helvetica" charset="0"/>
              </a:rPr>
              <a:t> and His righteousness, and all these things will be added to you.</a:t>
            </a:r>
            <a:r>
              <a:rPr lang="ja-JP" altLang="en-US" sz="4000" dirty="0">
                <a:solidFill>
                  <a:srgbClr val="FFFFFF"/>
                </a:solidFill>
                <a:latin typeface="Helvetica" charset="0"/>
              </a:rPr>
              <a:t>”</a:t>
            </a:r>
            <a:endParaRPr lang="en-US" altLang="ja-JP" sz="4000" dirty="0">
              <a:solidFill>
                <a:srgbClr val="FFFFFF"/>
              </a:solidFill>
              <a:latin typeface="Helvetica" charset="0"/>
            </a:endParaRPr>
          </a:p>
        </p:txBody>
      </p:sp>
      <p:sp>
        <p:nvSpPr>
          <p:cNvPr id="535580" name="Rectangle 28"/>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solidFill>
                  <a:srgbClr val="FFFFFF"/>
                </a:solidFill>
                <a:effectLst>
                  <a:outerShdw blurRad="38100" dist="38100" dir="2700000" algn="tl">
                    <a:srgbClr val="000000"/>
                  </a:outerShdw>
                </a:effectLst>
                <a:latin typeface="Times" charset="0"/>
              </a:rPr>
              <a:t>66</a:t>
            </a:r>
          </a:p>
        </p:txBody>
      </p:sp>
      <p:sp>
        <p:nvSpPr>
          <p:cNvPr id="2" name="Title 1"/>
          <p:cNvSpPr>
            <a:spLocks noGrp="1"/>
          </p:cNvSpPr>
          <p:nvPr>
            <p:ph type="title" idx="4294967295"/>
          </p:nvPr>
        </p:nvSpPr>
        <p:spPr>
          <a:xfrm>
            <a:off x="468313" y="4005263"/>
            <a:ext cx="8229600" cy="1143000"/>
          </a:xfrm>
          <a:prstGeom prst="rect">
            <a:avLst/>
          </a:prstGeom>
        </p:spPr>
        <p:txBody>
          <a:bodyPr/>
          <a:lstStyle/>
          <a:p>
            <a:pPr algn="ctr" eaLnBrk="1" hangingPunct="1">
              <a:defRPr/>
            </a:pPr>
            <a:r>
              <a:rPr lang="hu-HU" sz="4000" kern="1200" dirty="0">
                <a:solidFill>
                  <a:srgbClr val="FFFFFF"/>
                </a:solidFill>
                <a:effectLst/>
                <a:latin typeface="Helvetica"/>
                <a:ea typeface="ＭＳ Ｐゴシック"/>
                <a:cs typeface="ＭＳ Ｐゴシック"/>
              </a:rPr>
              <a:t>Matt. 6:33</a:t>
            </a:r>
            <a:endParaRPr lang="en-US" dirty="0"/>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0"/>
            <a:ext cx="9144000" cy="6858000"/>
          </a:xfrm>
          <a:prstGeom prst="rect">
            <a:avLst/>
          </a:prstGeom>
          <a:solidFill>
            <a:srgbClr val="660066"/>
          </a:solidFill>
          <a:ln w="9525">
            <a:solidFill>
              <a:schemeClr val="tx1"/>
            </a:solidFill>
            <a:round/>
            <a:headEnd/>
            <a:tailEnd/>
          </a:ln>
        </p:spPr>
        <p:txBody>
          <a:bodyPr/>
          <a:lstStyle/>
          <a:p>
            <a:pPr defTabSz="914400" eaLnBrk="0" hangingPunct="0"/>
            <a:endParaRPr lang="en-US" sz="2400">
              <a:solidFill>
                <a:srgbClr val="000000"/>
              </a:solidFill>
            </a:endParaRPr>
          </a:p>
        </p:txBody>
      </p:sp>
      <p:pic>
        <p:nvPicPr>
          <p:cNvPr id="23554" name="Picture 2" descr="Herod &amp; Magi"/>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95600" y="1371600"/>
            <a:ext cx="6248400" cy="4122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987" name="Text Box 3"/>
          <p:cNvSpPr txBox="1">
            <a:spLocks noChangeArrowheads="1"/>
          </p:cNvSpPr>
          <p:nvPr/>
        </p:nvSpPr>
        <p:spPr bwMode="auto">
          <a:xfrm>
            <a:off x="8350250" y="152400"/>
            <a:ext cx="7143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r>
              <a:rPr lang="en-US" b="1">
                <a:solidFill>
                  <a:srgbClr val="FFFFFF"/>
                </a:solidFill>
                <a:cs typeface="Arial" charset="0"/>
              </a:rPr>
              <a:t>78b</a:t>
            </a:r>
          </a:p>
        </p:txBody>
      </p:sp>
      <p:sp>
        <p:nvSpPr>
          <p:cNvPr id="23556" name="Text Box 4"/>
          <p:cNvSpPr txBox="1">
            <a:spLocks noChangeArrowheads="1"/>
          </p:cNvSpPr>
          <p:nvPr/>
        </p:nvSpPr>
        <p:spPr bwMode="auto">
          <a:xfrm>
            <a:off x="1071563" y="1446213"/>
            <a:ext cx="1562100" cy="522287"/>
          </a:xfrm>
          <a:prstGeom prst="rect">
            <a:avLst/>
          </a:prstGeom>
          <a:solidFill>
            <a:srgbClr val="00040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2800" b="1">
                <a:solidFill>
                  <a:srgbClr val="FFFFFF"/>
                </a:solidFill>
                <a:cs typeface="Arial" charset="0"/>
              </a:rPr>
              <a:t>Political</a:t>
            </a:r>
          </a:p>
        </p:txBody>
      </p:sp>
      <p:sp>
        <p:nvSpPr>
          <p:cNvPr id="23557" name="Text Box 5"/>
          <p:cNvSpPr txBox="1">
            <a:spLocks noChangeArrowheads="1"/>
          </p:cNvSpPr>
          <p:nvPr/>
        </p:nvSpPr>
        <p:spPr bwMode="auto">
          <a:xfrm>
            <a:off x="1879600" y="2589213"/>
            <a:ext cx="1641475" cy="522287"/>
          </a:xfrm>
          <a:prstGeom prst="rect">
            <a:avLst/>
          </a:prstGeom>
          <a:solidFill>
            <a:srgbClr val="00040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2800" b="1">
                <a:solidFill>
                  <a:srgbClr val="FFFFFF"/>
                </a:solidFill>
                <a:cs typeface="Arial" charset="0"/>
              </a:rPr>
              <a:t>Physical</a:t>
            </a:r>
          </a:p>
        </p:txBody>
      </p:sp>
      <p:sp>
        <p:nvSpPr>
          <p:cNvPr id="23558" name="Text Box 6"/>
          <p:cNvSpPr txBox="1">
            <a:spLocks noChangeArrowheads="1"/>
          </p:cNvSpPr>
          <p:nvPr/>
        </p:nvSpPr>
        <p:spPr bwMode="auto">
          <a:xfrm>
            <a:off x="4640263" y="4572000"/>
            <a:ext cx="2060575" cy="523875"/>
          </a:xfrm>
          <a:prstGeom prst="rect">
            <a:avLst/>
          </a:prstGeom>
          <a:solidFill>
            <a:srgbClr val="00040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2800" b="1">
                <a:solidFill>
                  <a:srgbClr val="FFFFFF"/>
                </a:solidFill>
                <a:cs typeface="Arial" charset="0"/>
              </a:rPr>
              <a:t>Intellectual</a:t>
            </a:r>
          </a:p>
        </p:txBody>
      </p:sp>
      <p:sp>
        <p:nvSpPr>
          <p:cNvPr id="23559" name="Text Box 7"/>
          <p:cNvSpPr txBox="1">
            <a:spLocks noChangeArrowheads="1"/>
          </p:cNvSpPr>
          <p:nvPr/>
        </p:nvSpPr>
        <p:spPr bwMode="auto">
          <a:xfrm>
            <a:off x="6500813" y="5637213"/>
            <a:ext cx="1622425" cy="522287"/>
          </a:xfrm>
          <a:prstGeom prst="rect">
            <a:avLst/>
          </a:prstGeom>
          <a:solidFill>
            <a:srgbClr val="00040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2800" b="1">
                <a:solidFill>
                  <a:srgbClr val="FFFFFF"/>
                </a:solidFill>
                <a:cs typeface="Arial" charset="0"/>
              </a:rPr>
              <a:t>Spiritual</a:t>
            </a:r>
          </a:p>
        </p:txBody>
      </p:sp>
      <p:pic>
        <p:nvPicPr>
          <p:cNvPr id="41992" name="Picture 8" descr="three king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3248025"/>
            <a:ext cx="4114800" cy="360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61" name="Text Box 9"/>
          <p:cNvSpPr txBox="1">
            <a:spLocks noChangeArrowheads="1"/>
          </p:cNvSpPr>
          <p:nvPr/>
        </p:nvSpPr>
        <p:spPr bwMode="auto">
          <a:xfrm>
            <a:off x="3333750" y="3441700"/>
            <a:ext cx="1920875" cy="522288"/>
          </a:xfrm>
          <a:prstGeom prst="rect">
            <a:avLst/>
          </a:prstGeom>
          <a:solidFill>
            <a:srgbClr val="00040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r>
              <a:rPr lang="en-US" sz="2800" b="1">
                <a:solidFill>
                  <a:srgbClr val="FFFFFF"/>
                </a:solidFill>
                <a:cs typeface="Arial" charset="0"/>
              </a:rPr>
              <a:t>Emotional</a:t>
            </a:r>
          </a:p>
        </p:txBody>
      </p:sp>
      <p:sp>
        <p:nvSpPr>
          <p:cNvPr id="159754" name="Rectangle 10"/>
          <p:cNvSpPr>
            <a:spLocks noGrp="1" noChangeArrowheads="1"/>
          </p:cNvSpPr>
          <p:nvPr>
            <p:ph type="title" idx="4294967295"/>
          </p:nvPr>
        </p:nvSpPr>
        <p:spPr>
          <a:xfrm>
            <a:off x="76200" y="307975"/>
            <a:ext cx="8229600" cy="1076325"/>
          </a:xfrm>
          <a:solidFill>
            <a:srgbClr val="FFCC66"/>
          </a:solidFill>
        </p:spPr>
        <p:txBody>
          <a:bodyPr>
            <a:spAutoFit/>
          </a:bodyPr>
          <a:lstStyle/>
          <a:p>
            <a:pPr eaLnBrk="1" hangingPunct="1">
              <a:defRPr/>
            </a:pPr>
            <a:r>
              <a:rPr lang="en-US" altLang="zh-CN" sz="3200" b="1">
                <a:solidFill>
                  <a:schemeClr val="tx1"/>
                </a:solidFill>
                <a:latin typeface="Arial" charset="0"/>
                <a:ea typeface="ＭＳ Ｐゴシック" charset="0"/>
                <a:cs typeface="Arial" charset="0"/>
              </a:rPr>
              <a:t>What Kind of Kingdom Did Isaiah </a:t>
            </a:r>
            <a:br>
              <a:rPr lang="en-US" altLang="zh-CN" sz="3200" b="1">
                <a:solidFill>
                  <a:schemeClr val="tx1"/>
                </a:solidFill>
                <a:latin typeface="Arial" charset="0"/>
                <a:ea typeface="ＭＳ Ｐゴシック" charset="0"/>
                <a:cs typeface="Arial" charset="0"/>
              </a:rPr>
            </a:br>
            <a:r>
              <a:rPr lang="en-US" altLang="zh-CN" sz="3200" b="1">
                <a:solidFill>
                  <a:schemeClr val="tx1"/>
                </a:solidFill>
                <a:latin typeface="Arial" charset="0"/>
                <a:ea typeface="ＭＳ Ｐゴシック" charset="0"/>
                <a:cs typeface="Arial" charset="0"/>
              </a:rPr>
              <a:t>(and Matthew) Envision? </a:t>
            </a:r>
            <a:endParaRPr lang="en-US" sz="3200" b="1">
              <a:solidFill>
                <a:schemeClr val="tx1"/>
              </a:solidFill>
              <a:latin typeface="Arial" charset="0"/>
              <a:ea typeface="ＭＳ Ｐゴシック"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0-#ppt_w/2"/>
                                          </p:val>
                                        </p:tav>
                                        <p:tav tm="100000">
                                          <p:val>
                                            <p:strVal val="#ppt_x"/>
                                          </p:val>
                                        </p:tav>
                                      </p:tavLst>
                                    </p:anim>
                                    <p:anim calcmode="lin" valueType="num">
                                      <p:cBhvr additive="base">
                                        <p:cTn id="8"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anim calcmode="lin" valueType="num">
                                      <p:cBhvr additive="base">
                                        <p:cTn id="13" dur="500" fill="hold"/>
                                        <p:tgtEl>
                                          <p:spTgt spid="23557"/>
                                        </p:tgtEl>
                                        <p:attrNameLst>
                                          <p:attrName>ppt_x</p:attrName>
                                        </p:attrNameLst>
                                      </p:cBhvr>
                                      <p:tavLst>
                                        <p:tav tm="0">
                                          <p:val>
                                            <p:strVal val="0-#ppt_w/2"/>
                                          </p:val>
                                        </p:tav>
                                        <p:tav tm="100000">
                                          <p:val>
                                            <p:strVal val="#ppt_x"/>
                                          </p:val>
                                        </p:tav>
                                      </p:tavLst>
                                    </p:anim>
                                    <p:anim calcmode="lin" valueType="num">
                                      <p:cBhvr additive="base">
                                        <p:cTn id="14"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61"/>
                                        </p:tgtEl>
                                        <p:attrNameLst>
                                          <p:attrName>style.visibility</p:attrName>
                                        </p:attrNameLst>
                                      </p:cBhvr>
                                      <p:to>
                                        <p:strVal val="visible"/>
                                      </p:to>
                                    </p:set>
                                    <p:anim calcmode="lin" valueType="num">
                                      <p:cBhvr additive="base">
                                        <p:cTn id="19" dur="500" fill="hold"/>
                                        <p:tgtEl>
                                          <p:spTgt spid="23561"/>
                                        </p:tgtEl>
                                        <p:attrNameLst>
                                          <p:attrName>ppt_x</p:attrName>
                                        </p:attrNameLst>
                                      </p:cBhvr>
                                      <p:tavLst>
                                        <p:tav tm="0">
                                          <p:val>
                                            <p:strVal val="0-#ppt_w/2"/>
                                          </p:val>
                                        </p:tav>
                                        <p:tav tm="100000">
                                          <p:val>
                                            <p:strVal val="#ppt_x"/>
                                          </p:val>
                                        </p:tav>
                                      </p:tavLst>
                                    </p:anim>
                                    <p:anim calcmode="lin" valueType="num">
                                      <p:cBhvr additive="base">
                                        <p:cTn id="20" dur="500" fill="hold"/>
                                        <p:tgtEl>
                                          <p:spTgt spid="2356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8"/>
                                        </p:tgtEl>
                                        <p:attrNameLst>
                                          <p:attrName>style.visibility</p:attrName>
                                        </p:attrNameLst>
                                      </p:cBhvr>
                                      <p:to>
                                        <p:strVal val="visible"/>
                                      </p:to>
                                    </p:set>
                                    <p:anim calcmode="lin" valueType="num">
                                      <p:cBhvr additive="base">
                                        <p:cTn id="25" dur="500" fill="hold"/>
                                        <p:tgtEl>
                                          <p:spTgt spid="23558"/>
                                        </p:tgtEl>
                                        <p:attrNameLst>
                                          <p:attrName>ppt_x</p:attrName>
                                        </p:attrNameLst>
                                      </p:cBhvr>
                                      <p:tavLst>
                                        <p:tav tm="0">
                                          <p:val>
                                            <p:strVal val="0-#ppt_w/2"/>
                                          </p:val>
                                        </p:tav>
                                        <p:tav tm="100000">
                                          <p:val>
                                            <p:strVal val="#ppt_x"/>
                                          </p:val>
                                        </p:tav>
                                      </p:tavLst>
                                    </p:anim>
                                    <p:anim calcmode="lin" valueType="num">
                                      <p:cBhvr additive="base">
                                        <p:cTn id="26"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559"/>
                                        </p:tgtEl>
                                        <p:attrNameLst>
                                          <p:attrName>style.visibility</p:attrName>
                                        </p:attrNameLst>
                                      </p:cBhvr>
                                      <p:to>
                                        <p:strVal val="visible"/>
                                      </p:to>
                                    </p:set>
                                    <p:anim calcmode="lin" valueType="num">
                                      <p:cBhvr additive="base">
                                        <p:cTn id="31" dur="500" fill="hold"/>
                                        <p:tgtEl>
                                          <p:spTgt spid="23559"/>
                                        </p:tgtEl>
                                        <p:attrNameLst>
                                          <p:attrName>ppt_x</p:attrName>
                                        </p:attrNameLst>
                                      </p:cBhvr>
                                      <p:tavLst>
                                        <p:tav tm="0">
                                          <p:val>
                                            <p:strVal val="0-#ppt_w/2"/>
                                          </p:val>
                                        </p:tav>
                                        <p:tav tm="100000">
                                          <p:val>
                                            <p:strVal val="#ppt_x"/>
                                          </p:val>
                                        </p:tav>
                                      </p:tavLst>
                                    </p:anim>
                                    <p:anim calcmode="lin" valueType="num">
                                      <p:cBhvr additive="base">
                                        <p:cTn id="32" dur="500" fill="hold"/>
                                        <p:tgtEl>
                                          <p:spTgt spid="2355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1" presetClass="entr" presetSubtype="0" fill="hold" nodeType="clickEffect">
                                  <p:stCondLst>
                                    <p:cond delay="0"/>
                                  </p:stCondLst>
                                  <p:childTnLst>
                                    <p:set>
                                      <p:cBhvr>
                                        <p:cTn id="36" dur="1" fill="hold">
                                          <p:stCondLst>
                                            <p:cond delay="0"/>
                                          </p:stCondLst>
                                        </p:cTn>
                                        <p:tgtEl>
                                          <p:spTgt spid="23554"/>
                                        </p:tgtEl>
                                        <p:attrNameLst>
                                          <p:attrName>style.visibility</p:attrName>
                                        </p:attrNameLst>
                                      </p:cBhvr>
                                      <p:to>
                                        <p:strVal val="visible"/>
                                      </p:to>
                                    </p:set>
                                    <p:animEffect transition="in" filter="fade">
                                      <p:cBhvr>
                                        <p:cTn id="37" dur="770" decel="100000"/>
                                        <p:tgtEl>
                                          <p:spTgt spid="23554"/>
                                        </p:tgtEl>
                                      </p:cBhvr>
                                    </p:animEffect>
                                    <p:animScale>
                                      <p:cBhvr>
                                        <p:cTn id="38" dur="770" decel="100000"/>
                                        <p:tgtEl>
                                          <p:spTgt spid="23554"/>
                                        </p:tgtEl>
                                      </p:cBhvr>
                                      <p:from x="10000" y="10000"/>
                                      <p:to x="200000" y="450000"/>
                                    </p:animScale>
                                    <p:animScale>
                                      <p:cBhvr>
                                        <p:cTn id="39" dur="1230" accel="100000" fill="hold">
                                          <p:stCondLst>
                                            <p:cond delay="770"/>
                                          </p:stCondLst>
                                        </p:cTn>
                                        <p:tgtEl>
                                          <p:spTgt spid="23554"/>
                                        </p:tgtEl>
                                      </p:cBhvr>
                                      <p:from x="200000" y="450000"/>
                                      <p:to x="100000" y="100000"/>
                                    </p:animScale>
                                    <p:set>
                                      <p:cBhvr>
                                        <p:cTn id="40" dur="770" fill="hold"/>
                                        <p:tgtEl>
                                          <p:spTgt spid="23554"/>
                                        </p:tgtEl>
                                        <p:attrNameLst>
                                          <p:attrName>ppt_x</p:attrName>
                                        </p:attrNameLst>
                                      </p:cBhvr>
                                      <p:to>
                                        <p:strVal val="(0.5)"/>
                                      </p:to>
                                    </p:set>
                                    <p:anim from="(0.5)" to="(#ppt_x)" calcmode="lin" valueType="num">
                                      <p:cBhvr>
                                        <p:cTn id="41" dur="1230" accel="100000" fill="hold">
                                          <p:stCondLst>
                                            <p:cond delay="770"/>
                                          </p:stCondLst>
                                        </p:cTn>
                                        <p:tgtEl>
                                          <p:spTgt spid="23554"/>
                                        </p:tgtEl>
                                        <p:attrNameLst>
                                          <p:attrName>ppt_x</p:attrName>
                                        </p:attrNameLst>
                                      </p:cBhvr>
                                    </p:anim>
                                    <p:set>
                                      <p:cBhvr>
                                        <p:cTn id="42" dur="770" fill="hold"/>
                                        <p:tgtEl>
                                          <p:spTgt spid="23554"/>
                                        </p:tgtEl>
                                        <p:attrNameLst>
                                          <p:attrName>ppt_y</p:attrName>
                                        </p:attrNameLst>
                                      </p:cBhvr>
                                      <p:to>
                                        <p:strVal val="(#ppt_y+0.4)"/>
                                      </p:to>
                                    </p:set>
                                    <p:anim from="(#ppt_y+0.4)" to="(#ppt_y)" calcmode="lin" valueType="num">
                                      <p:cBhvr>
                                        <p:cTn id="43" dur="1230" accel="100000" fill="hold">
                                          <p:stCondLst>
                                            <p:cond delay="770"/>
                                          </p:stCondLst>
                                        </p:cTn>
                                        <p:tgtEl>
                                          <p:spTgt spid="2355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autoUpdateAnimBg="0"/>
      <p:bldP spid="23557" grpId="0" animBg="1" autoUpdateAnimBg="0"/>
      <p:bldP spid="23558" grpId="0" animBg="1" autoUpdateAnimBg="0"/>
      <p:bldP spid="23559" grpId="0" animBg="1" autoUpdateAnimBg="0"/>
      <p:bldP spid="23561"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3" name="Group 29"/>
          <p:cNvGrpSpPr>
            <a:grpSpLocks/>
          </p:cNvGrpSpPr>
          <p:nvPr/>
        </p:nvGrpSpPr>
        <p:grpSpPr bwMode="auto">
          <a:xfrm>
            <a:off x="623888" y="596900"/>
            <a:ext cx="7877175" cy="5651500"/>
            <a:chOff x="393" y="376"/>
            <a:chExt cx="4962" cy="3560"/>
          </a:xfrm>
        </p:grpSpPr>
        <p:pic>
          <p:nvPicPr>
            <p:cNvPr id="44058" name="Picture 30"/>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059" name="Rectangle 31"/>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4060" name="Rectangle 32"/>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Times" charset="0"/>
              </a:endParaRPr>
            </a:p>
          </p:txBody>
        </p:sp>
      </p:grpSp>
      <p:sp>
        <p:nvSpPr>
          <p:cNvPr id="44034" name="Text Box 3"/>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grpSp>
        <p:nvGrpSpPr>
          <p:cNvPr id="44035" name="Group 33"/>
          <p:cNvGrpSpPr>
            <a:grpSpLocks/>
          </p:cNvGrpSpPr>
          <p:nvPr/>
        </p:nvGrpSpPr>
        <p:grpSpPr bwMode="auto">
          <a:xfrm>
            <a:off x="8005763" y="3429000"/>
            <a:ext cx="952500" cy="1244600"/>
            <a:chOff x="5043" y="2160"/>
            <a:chExt cx="600" cy="784"/>
          </a:xfrm>
        </p:grpSpPr>
        <p:sp>
          <p:nvSpPr>
            <p:cNvPr id="44038" name="AutoShape 7"/>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44039" name="Rectangle 8"/>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44040" name="Line 9"/>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41" name="Line 10"/>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42" name="Line 11"/>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43" name="Line 12"/>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44" name="Line 13"/>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45" name="Rectangle 14"/>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44046" name="Rectangle 15"/>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44047" name="Rectangle 16"/>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44048" name="Rectangle 17"/>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44049" name="Rectangle 18"/>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536595" name="Rectangle 19"/>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44051" name="Rectangle 20"/>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6597" name="Rectangle 21"/>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44053" name="Line 22"/>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54" name="Line 23"/>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4055" name="Rectangle 24"/>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4056" name="Rectangle 25"/>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6602" name="Rectangle 26"/>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536603" name="Text Box 27"/>
          <p:cNvSpPr txBox="1">
            <a:spLocks noChangeArrowheads="1"/>
          </p:cNvSpPr>
          <p:nvPr/>
        </p:nvSpPr>
        <p:spPr bwMode="auto">
          <a:xfrm>
            <a:off x="1016000" y="1570038"/>
            <a:ext cx="6707188" cy="4094162"/>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ja-JP" altLang="en-US" sz="4000" dirty="0">
                <a:solidFill>
                  <a:schemeClr val="hlink"/>
                </a:solidFill>
                <a:latin typeface="Helvetica" charset="0"/>
              </a:rPr>
              <a:t>“</a:t>
            </a:r>
            <a:r>
              <a:rPr lang="en-US" sz="4000" dirty="0">
                <a:solidFill>
                  <a:schemeClr val="hlink"/>
                </a:solidFill>
                <a:latin typeface="Helvetica" charset="0"/>
              </a:rPr>
              <a:t>For He has rescued us from the domain of darkness, and transferred us to </a:t>
            </a:r>
            <a:r>
              <a:rPr lang="en-US" sz="4000" dirty="0">
                <a:solidFill>
                  <a:srgbClr val="00FFFF"/>
                </a:solidFill>
                <a:latin typeface="Helvetica" charset="0"/>
              </a:rPr>
              <a:t>the kingdom of His beloved Son</a:t>
            </a:r>
            <a:r>
              <a:rPr lang="en-US" sz="4000" dirty="0">
                <a:solidFill>
                  <a:schemeClr val="hlink"/>
                </a:solidFill>
                <a:latin typeface="Helvetica" charset="0"/>
              </a:rPr>
              <a:t>.</a:t>
            </a:r>
            <a:r>
              <a:rPr lang="ja-JP" altLang="en-US" sz="4000" dirty="0">
                <a:solidFill>
                  <a:schemeClr val="hlink"/>
                </a:solidFill>
                <a:latin typeface="Helvetica" charset="0"/>
              </a:rPr>
              <a:t>”</a:t>
            </a:r>
            <a:r>
              <a:rPr lang="en-US" sz="4000" dirty="0">
                <a:solidFill>
                  <a:schemeClr val="hlink"/>
                </a:solidFill>
                <a:latin typeface="Helvetica" charset="0"/>
              </a:rPr>
              <a:t> </a:t>
            </a:r>
          </a:p>
          <a:p>
            <a:pPr algn="ctr">
              <a:spcBef>
                <a:spcPct val="50000"/>
              </a:spcBef>
              <a:defRPr/>
            </a:pPr>
            <a:r>
              <a:rPr lang="en-US" sz="2800" dirty="0">
                <a:solidFill>
                  <a:schemeClr val="hlink"/>
                </a:solidFill>
                <a:latin typeface="Helvetica" charset="0"/>
              </a:rPr>
              <a:t>                                </a:t>
            </a:r>
            <a:r>
              <a:rPr lang="en-US" sz="4000" dirty="0">
                <a:solidFill>
                  <a:schemeClr val="hlink"/>
                </a:solidFill>
                <a:latin typeface="Helvetica" charset="0"/>
              </a:rPr>
              <a:t> Col. 1:13</a:t>
            </a:r>
            <a:endParaRPr lang="en-US" sz="5400" dirty="0">
              <a:solidFill>
                <a:schemeClr val="hlink"/>
              </a:solidFill>
              <a:latin typeface="Helvetica" charset="0"/>
            </a:endParaRPr>
          </a:p>
        </p:txBody>
      </p:sp>
      <p:sp>
        <p:nvSpPr>
          <p:cNvPr id="536604" name="Rectangle 28"/>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67</a:t>
            </a:r>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1" name="Group 31"/>
          <p:cNvGrpSpPr>
            <a:grpSpLocks/>
          </p:cNvGrpSpPr>
          <p:nvPr/>
        </p:nvGrpSpPr>
        <p:grpSpPr bwMode="auto">
          <a:xfrm>
            <a:off x="623888" y="596900"/>
            <a:ext cx="7877175" cy="5651500"/>
            <a:chOff x="393" y="376"/>
            <a:chExt cx="4962" cy="3560"/>
          </a:xfrm>
        </p:grpSpPr>
        <p:pic>
          <p:nvPicPr>
            <p:cNvPr id="46109" name="Picture 32"/>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110" name="Rectangle 33"/>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6111" name="Rectangle 34"/>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Times" charset="0"/>
              </a:endParaRPr>
            </a:p>
          </p:txBody>
        </p:sp>
      </p:grpSp>
      <p:sp>
        <p:nvSpPr>
          <p:cNvPr id="46082" name="Text Box 3"/>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sp>
        <p:nvSpPr>
          <p:cNvPr id="46083" name="Text Box 5"/>
          <p:cNvSpPr txBox="1">
            <a:spLocks noChangeArrowheads="1"/>
          </p:cNvSpPr>
          <p:nvPr/>
        </p:nvSpPr>
        <p:spPr bwMode="auto">
          <a:xfrm>
            <a:off x="8550275" y="6450013"/>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a:solidFill>
                  <a:srgbClr val="FFFFFF"/>
                </a:solidFill>
                <a:latin typeface="Times" charset="0"/>
              </a:rPr>
              <a:t>2</a:t>
            </a:r>
          </a:p>
        </p:txBody>
      </p:sp>
      <p:grpSp>
        <p:nvGrpSpPr>
          <p:cNvPr id="46084" name="Group 35"/>
          <p:cNvGrpSpPr>
            <a:grpSpLocks/>
          </p:cNvGrpSpPr>
          <p:nvPr/>
        </p:nvGrpSpPr>
        <p:grpSpPr bwMode="auto">
          <a:xfrm>
            <a:off x="8005763" y="3429000"/>
            <a:ext cx="952500" cy="1244600"/>
            <a:chOff x="5043" y="2160"/>
            <a:chExt cx="600" cy="784"/>
          </a:xfrm>
        </p:grpSpPr>
        <p:sp>
          <p:nvSpPr>
            <p:cNvPr id="46089" name="AutoShape 7"/>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46090" name="Rectangle 8"/>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46091" name="Line 9"/>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092" name="Line 10"/>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093" name="Line 11"/>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094" name="Line 12"/>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095" name="Line 13"/>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096" name="Rectangle 14"/>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46097" name="Rectangle 15"/>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46098" name="Rectangle 16"/>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46099" name="Rectangle 17"/>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46100" name="Rectangle 18"/>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539667" name="Rectangle 19"/>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46102" name="Rectangle 20"/>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9669" name="Rectangle 21"/>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46104" name="Line 22"/>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105" name="Line 23"/>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6106" name="Rectangle 24"/>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6107" name="Rectangle 25"/>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9674" name="Rectangle 26"/>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539675" name="Rectangle 27"/>
          <p:cNvSpPr>
            <a:spLocks noChangeArrowheads="1"/>
          </p:cNvSpPr>
          <p:nvPr/>
        </p:nvSpPr>
        <p:spPr bwMode="auto">
          <a:xfrm>
            <a:off x="1325563" y="4359275"/>
            <a:ext cx="6407150" cy="1311275"/>
          </a:xfrm>
          <a:prstGeom prst="rect">
            <a:avLst/>
          </a:prstGeom>
          <a:noFill/>
          <a:ln w="12700">
            <a:noFill/>
            <a:miter lim="800000"/>
            <a:headEnd/>
            <a:tailEnd/>
          </a:ln>
          <a:effectLst>
            <a:outerShdw blurRad="63500" dist="63500" dir="3187806" algn="ctr" rotWithShape="0">
              <a:schemeClr val="bg2">
                <a:alpha val="74998"/>
              </a:schemeClr>
            </a:outerShdw>
          </a:effectLst>
        </p:spPr>
        <p:txBody>
          <a:bodyPr>
            <a:spAutoFit/>
          </a:bodyPr>
          <a:lstStyle/>
          <a:p>
            <a:pPr algn="ctr">
              <a:defRPr/>
            </a:pPr>
            <a:r>
              <a:rPr lang="en-US" sz="4000">
                <a:solidFill>
                  <a:schemeClr val="hlink"/>
                </a:solidFill>
                <a:latin typeface="Helvetica" charset="0"/>
              </a:rPr>
              <a:t>#2: Leading Us Toward           The </a:t>
            </a:r>
            <a:r>
              <a:rPr lang="en-US" sz="4000" i="1" u="sng">
                <a:solidFill>
                  <a:srgbClr val="00FFFF"/>
                </a:solidFill>
                <a:latin typeface="Helvetica" charset="0"/>
              </a:rPr>
              <a:t>Kingdom</a:t>
            </a:r>
            <a:r>
              <a:rPr lang="en-US" sz="4000">
                <a:solidFill>
                  <a:schemeClr val="hlink"/>
                </a:solidFill>
                <a:latin typeface="Helvetica" charset="0"/>
              </a:rPr>
              <a:t> of God</a:t>
            </a:r>
          </a:p>
        </p:txBody>
      </p:sp>
      <p:sp>
        <p:nvSpPr>
          <p:cNvPr id="539676" name="Text Box 28"/>
          <p:cNvSpPr txBox="1">
            <a:spLocks noChangeArrowheads="1"/>
          </p:cNvSpPr>
          <p:nvPr/>
        </p:nvSpPr>
        <p:spPr bwMode="auto">
          <a:xfrm>
            <a:off x="477838" y="2754313"/>
            <a:ext cx="8124825" cy="1311275"/>
          </a:xfrm>
          <a:prstGeom prst="rect">
            <a:avLst/>
          </a:prstGeom>
          <a:noFill/>
          <a:ln w="12700">
            <a:noFill/>
            <a:miter lim="800000"/>
            <a:headEnd/>
            <a:tailEnd/>
          </a:ln>
          <a:effectLst>
            <a:outerShdw blurRad="63500" dist="71842"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4000">
                <a:solidFill>
                  <a:schemeClr val="hlink"/>
                </a:solidFill>
                <a:latin typeface="Helvetica" charset="0"/>
              </a:rPr>
              <a:t>#1: Celebrating &amp; Demonstrating                          The </a:t>
            </a:r>
            <a:r>
              <a:rPr lang="en-US" sz="4000" i="1" u="sng">
                <a:solidFill>
                  <a:srgbClr val="00FFFF"/>
                </a:solidFill>
                <a:latin typeface="Helvetica" charset="0"/>
              </a:rPr>
              <a:t>Glory</a:t>
            </a:r>
            <a:r>
              <a:rPr lang="en-US" sz="4000">
                <a:solidFill>
                  <a:schemeClr val="hlink"/>
                </a:solidFill>
                <a:latin typeface="Helvetica" charset="0"/>
              </a:rPr>
              <a:t> of God</a:t>
            </a:r>
          </a:p>
        </p:txBody>
      </p:sp>
      <p:sp>
        <p:nvSpPr>
          <p:cNvPr id="539677" name="Rectangle 29"/>
          <p:cNvSpPr>
            <a:spLocks noChangeArrowheads="1"/>
          </p:cNvSpPr>
          <p:nvPr/>
        </p:nvSpPr>
        <p:spPr bwMode="auto">
          <a:xfrm>
            <a:off x="814388" y="1258888"/>
            <a:ext cx="7504112" cy="1311275"/>
          </a:xfrm>
          <a:prstGeom prst="rect">
            <a:avLst/>
          </a:prstGeom>
          <a:noFill/>
          <a:ln w="12700">
            <a:noFill/>
            <a:miter lim="800000"/>
            <a:headEnd/>
            <a:tailEnd/>
          </a:ln>
          <a:effectLst>
            <a:outerShdw blurRad="63500" dist="63500" dir="3187806" algn="ctr" rotWithShape="0">
              <a:schemeClr val="bg2">
                <a:alpha val="74998"/>
              </a:schemeClr>
            </a:outerShdw>
          </a:effectLst>
        </p:spPr>
        <p:txBody>
          <a:bodyPr>
            <a:spAutoFit/>
          </a:bodyPr>
          <a:lstStyle/>
          <a:p>
            <a:pPr algn="ctr">
              <a:defRPr/>
            </a:pPr>
            <a:r>
              <a:rPr lang="en-US" sz="4000">
                <a:solidFill>
                  <a:schemeClr val="hlink"/>
                </a:solidFill>
                <a:latin typeface="Helvetica" charset="0"/>
              </a:rPr>
              <a:t>Two Overarching Messages                                                        of All of Scripture:</a:t>
            </a:r>
          </a:p>
        </p:txBody>
      </p:sp>
      <p:sp>
        <p:nvSpPr>
          <p:cNvPr id="539678" name="Rectangle 30"/>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68</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539676"/>
                                        </p:tgtEl>
                                        <p:attrNameLst>
                                          <p:attrName>style.visibility</p:attrName>
                                        </p:attrNameLst>
                                      </p:cBhvr>
                                      <p:to>
                                        <p:strVal val="visible"/>
                                      </p:to>
                                    </p:set>
                                    <p:anim calcmode="lin" valueType="num">
                                      <p:cBhvr>
                                        <p:cTn id="7" dur="500" fill="hold"/>
                                        <p:tgtEl>
                                          <p:spTgt spid="539676"/>
                                        </p:tgtEl>
                                        <p:attrNameLst>
                                          <p:attrName>ppt_w</p:attrName>
                                        </p:attrNameLst>
                                      </p:cBhvr>
                                      <p:tavLst>
                                        <p:tav tm="0">
                                          <p:val>
                                            <p:strVal val="2/3*#ppt_w"/>
                                          </p:val>
                                        </p:tav>
                                        <p:tav tm="100000">
                                          <p:val>
                                            <p:strVal val="#ppt_w"/>
                                          </p:val>
                                        </p:tav>
                                      </p:tavLst>
                                    </p:anim>
                                    <p:anim calcmode="lin" valueType="num">
                                      <p:cBhvr>
                                        <p:cTn id="8" dur="500" fill="hold"/>
                                        <p:tgtEl>
                                          <p:spTgt spid="539676"/>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539675"/>
                                        </p:tgtEl>
                                        <p:attrNameLst>
                                          <p:attrName>style.visibility</p:attrName>
                                        </p:attrNameLst>
                                      </p:cBhvr>
                                      <p:to>
                                        <p:strVal val="visible"/>
                                      </p:to>
                                    </p:set>
                                    <p:anim calcmode="lin" valueType="num">
                                      <p:cBhvr>
                                        <p:cTn id="13" dur="500" fill="hold"/>
                                        <p:tgtEl>
                                          <p:spTgt spid="539675"/>
                                        </p:tgtEl>
                                        <p:attrNameLst>
                                          <p:attrName>ppt_w</p:attrName>
                                        </p:attrNameLst>
                                      </p:cBhvr>
                                      <p:tavLst>
                                        <p:tav tm="0">
                                          <p:val>
                                            <p:strVal val="2/3*#ppt_w"/>
                                          </p:val>
                                        </p:tav>
                                        <p:tav tm="100000">
                                          <p:val>
                                            <p:strVal val="#ppt_w"/>
                                          </p:val>
                                        </p:tav>
                                      </p:tavLst>
                                    </p:anim>
                                    <p:anim calcmode="lin" valueType="num">
                                      <p:cBhvr>
                                        <p:cTn id="14" dur="500" fill="hold"/>
                                        <p:tgtEl>
                                          <p:spTgt spid="539675"/>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75" grpId="0" autoUpdateAnimBg="0"/>
      <p:bldP spid="539676"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29" name="Group 31"/>
          <p:cNvGrpSpPr>
            <a:grpSpLocks/>
          </p:cNvGrpSpPr>
          <p:nvPr/>
        </p:nvGrpSpPr>
        <p:grpSpPr bwMode="auto">
          <a:xfrm>
            <a:off x="623888" y="596900"/>
            <a:ext cx="7877175" cy="5651500"/>
            <a:chOff x="393" y="376"/>
            <a:chExt cx="4962" cy="3560"/>
          </a:xfrm>
        </p:grpSpPr>
        <p:pic>
          <p:nvPicPr>
            <p:cNvPr id="48156" name="Picture 32"/>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418" y="384"/>
              <a:ext cx="4936" cy="3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8157" name="Rectangle 33"/>
            <p:cNvSpPr>
              <a:spLocks noChangeArrowheads="1"/>
            </p:cNvSpPr>
            <p:nvPr/>
          </p:nvSpPr>
          <p:spPr bwMode="auto">
            <a:xfrm>
              <a:off x="393" y="376"/>
              <a:ext cx="4961" cy="3545"/>
            </a:xfrm>
            <a:prstGeom prst="rect">
              <a:avLst/>
            </a:prstGeom>
            <a:solidFill>
              <a:schemeClr val="bg2">
                <a:alpha val="50195"/>
              </a:schemeClr>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8158" name="Rectangle 34"/>
            <p:cNvSpPr>
              <a:spLocks noChangeArrowheads="1"/>
            </p:cNvSpPr>
            <p:nvPr/>
          </p:nvSpPr>
          <p:spPr bwMode="auto">
            <a:xfrm>
              <a:off x="398" y="376"/>
              <a:ext cx="4957" cy="3560"/>
            </a:xfrm>
            <a:prstGeom prst="rect">
              <a:avLst/>
            </a:prstGeom>
            <a:noFill/>
            <a:ln w="15557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Times" charset="0"/>
              </a:endParaRPr>
            </a:p>
          </p:txBody>
        </p:sp>
      </p:grpSp>
      <p:sp>
        <p:nvSpPr>
          <p:cNvPr id="48130" name="Text Box 3"/>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grpSp>
        <p:nvGrpSpPr>
          <p:cNvPr id="48131" name="Group 35"/>
          <p:cNvGrpSpPr>
            <a:grpSpLocks/>
          </p:cNvGrpSpPr>
          <p:nvPr/>
        </p:nvGrpSpPr>
        <p:grpSpPr bwMode="auto">
          <a:xfrm>
            <a:off x="8005763" y="3429000"/>
            <a:ext cx="952500" cy="1244600"/>
            <a:chOff x="5043" y="2160"/>
            <a:chExt cx="600" cy="784"/>
          </a:xfrm>
        </p:grpSpPr>
        <p:sp>
          <p:nvSpPr>
            <p:cNvPr id="48136" name="AutoShape 7"/>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48137" name="Rectangle 8"/>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48138" name="Line 9"/>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39" name="Line 10"/>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40" name="Line 11"/>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41" name="Line 12"/>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42" name="Line 13"/>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43" name="Rectangle 14"/>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48144" name="Rectangle 15"/>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48145" name="Rectangle 16"/>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48146" name="Rectangle 17"/>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48147" name="Rectangle 18"/>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537619" name="Rectangle 19"/>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48149" name="Rectangle 20"/>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7621" name="Rectangle 21"/>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48151" name="Line 22"/>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52" name="Line 23"/>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8153" name="Rectangle 24"/>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8154" name="Rectangle 25"/>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537626" name="Rectangle 26"/>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537627" name="Text Box 27"/>
          <p:cNvSpPr txBox="1">
            <a:spLocks noChangeArrowheads="1"/>
          </p:cNvSpPr>
          <p:nvPr/>
        </p:nvSpPr>
        <p:spPr bwMode="auto">
          <a:xfrm>
            <a:off x="1377950" y="585788"/>
            <a:ext cx="6351588" cy="4359275"/>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4000" dirty="0">
                <a:solidFill>
                  <a:schemeClr val="hlink"/>
                </a:solidFill>
                <a:latin typeface="Helvetica" charset="0"/>
              </a:rPr>
              <a:t>Jesus Christ came to save that which was lost…and that to acquire eternal life, one must come to it through belief in the gospel message of the Messiah.</a:t>
            </a:r>
          </a:p>
        </p:txBody>
      </p:sp>
      <p:sp>
        <p:nvSpPr>
          <p:cNvPr id="537628" name="Text Box 28"/>
          <p:cNvSpPr txBox="1">
            <a:spLocks noChangeArrowheads="1"/>
          </p:cNvSpPr>
          <p:nvPr/>
        </p:nvSpPr>
        <p:spPr bwMode="auto">
          <a:xfrm>
            <a:off x="1168400" y="4903788"/>
            <a:ext cx="6842125" cy="1311275"/>
          </a:xfrm>
          <a:prstGeom prst="rect">
            <a:avLst/>
          </a:prstGeom>
          <a:noFill/>
          <a:ln w="12700">
            <a:noFill/>
            <a:miter lim="800000"/>
            <a:headEnd/>
            <a:tailEnd/>
          </a:ln>
          <a:effectLst>
            <a:outerShdw blurRad="63500" dist="71842"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4000" i="1">
                <a:solidFill>
                  <a:srgbClr val="51FDFF"/>
                </a:solidFill>
                <a:latin typeface="Helvetica" charset="0"/>
              </a:rPr>
              <a:t>THEREFORE:                   WE MUST GO AND TELL!</a:t>
            </a:r>
          </a:p>
        </p:txBody>
      </p:sp>
      <p:sp>
        <p:nvSpPr>
          <p:cNvPr id="537629" name="Rectangle 29"/>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69</a:t>
            </a:r>
          </a:p>
        </p:txBody>
      </p:sp>
      <p:sp>
        <p:nvSpPr>
          <p:cNvPr id="48135" name="Text Box 30"/>
          <p:cNvSpPr txBox="1">
            <a:spLocks noChangeArrowheads="1"/>
          </p:cNvSpPr>
          <p:nvPr/>
        </p:nvSpPr>
        <p:spPr bwMode="auto">
          <a:xfrm>
            <a:off x="8561388" y="6450013"/>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a:solidFill>
                  <a:srgbClr val="FFFFFF"/>
                </a:solidFill>
                <a:latin typeface="Times" charset="0"/>
              </a:rPr>
              <a:t>1</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7627"/>
                                        </p:tgtEl>
                                        <p:attrNameLst>
                                          <p:attrName>style.visibility</p:attrName>
                                        </p:attrNameLst>
                                      </p:cBhvr>
                                      <p:to>
                                        <p:strVal val="visible"/>
                                      </p:to>
                                    </p:set>
                                    <p:animEffect transition="in" filter="fade">
                                      <p:cBhvr>
                                        <p:cTn id="7" dur="1000"/>
                                        <p:tgtEl>
                                          <p:spTgt spid="5376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7628"/>
                                        </p:tgtEl>
                                        <p:attrNameLst>
                                          <p:attrName>style.visibility</p:attrName>
                                        </p:attrNameLst>
                                      </p:cBhvr>
                                      <p:to>
                                        <p:strVal val="visible"/>
                                      </p:to>
                                    </p:set>
                                    <p:animEffect transition="in" filter="fade">
                                      <p:cBhvr>
                                        <p:cTn id="12" dur="1000"/>
                                        <p:tgtEl>
                                          <p:spTgt spid="537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27" grpId="0" autoUpdateAnimBg="0"/>
      <p:bldP spid="537628"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Rectangle 107"/>
          <p:cNvSpPr>
            <a:spLocks noChangeArrowheads="1"/>
          </p:cNvSpPr>
          <p:nvPr/>
        </p:nvSpPr>
        <p:spPr bwMode="auto">
          <a:xfrm>
            <a:off x="755576" y="564930"/>
            <a:ext cx="6624736" cy="343790"/>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0" fontAlgn="base" latinLnBrk="0" hangingPunct="0">
              <a:lnSpc>
                <a:spcPct val="100000"/>
              </a:lnSpc>
              <a:spcBef>
                <a:spcPct val="20000"/>
              </a:spcBef>
              <a:spcAft>
                <a:spcPts val="0"/>
              </a:spcAft>
              <a:buClr>
                <a:srgbClr val="FFCC00"/>
              </a:buClr>
              <a:buSzPct val="70000"/>
              <a:buFont typeface="Wingdings" charset="0"/>
              <a:buNone/>
              <a:tabLst/>
              <a:defRPr/>
            </a:pPr>
            <a:r>
              <a:rPr kumimoji="0" lang="en-US" sz="11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BibleStudyDownloads.org</a:t>
            </a:r>
          </a:p>
        </p:txBody>
      </p:sp>
      <p:sp>
        <p:nvSpPr>
          <p:cNvPr id="4099" name="Rectangle 4"/>
          <p:cNvSpPr>
            <a:spLocks noChangeArrowheads="1"/>
          </p:cNvSpPr>
          <p:nvPr/>
        </p:nvSpPr>
        <p:spPr bwMode="auto">
          <a:xfrm>
            <a:off x="1492250" y="2068513"/>
            <a:ext cx="1574800" cy="3568700"/>
          </a:xfrm>
          <a:prstGeom prst="rect">
            <a:avLst/>
          </a:prstGeom>
          <a:gradFill rotWithShape="0">
            <a:gsLst>
              <a:gs pos="0">
                <a:srgbClr val="4C3013"/>
              </a:gs>
              <a:gs pos="100000">
                <a:srgbClr val="FFA040"/>
              </a:gs>
            </a:gsLst>
            <a:lin ang="0" scaled="1"/>
          </a:gradFill>
          <a:ln w="254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123332" name="Rectangle 5"/>
          <p:cNvSpPr>
            <a:spLocks noChangeArrowheads="1"/>
          </p:cNvSpPr>
          <p:nvPr/>
        </p:nvSpPr>
        <p:spPr bwMode="auto">
          <a:xfrm>
            <a:off x="1167960" y="1643063"/>
            <a:ext cx="7988300" cy="406400"/>
          </a:xfrm>
          <a:prstGeom prst="rect">
            <a:avLst/>
          </a:prstGeom>
          <a:gradFill rotWithShape="0">
            <a:gsLst>
              <a:gs pos="22000">
                <a:schemeClr val="bg1">
                  <a:lumMod val="75000"/>
                </a:schemeClr>
              </a:gs>
              <a:gs pos="50000">
                <a:srgbClr val="010201"/>
              </a:gs>
              <a:gs pos="100000">
                <a:schemeClr val="bg1">
                  <a:lumMod val="75000"/>
                </a:schemeClr>
              </a:gs>
            </a:gsLst>
            <a:lin ang="5400000" scaled="1"/>
          </a:gradFill>
          <a:ln w="12700">
            <a:solidFill>
              <a:schemeClr val="bg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54" name="Rectangle 6"/>
          <p:cNvSpPr>
            <a:spLocks noChangeArrowheads="1"/>
          </p:cNvSpPr>
          <p:nvPr/>
        </p:nvSpPr>
        <p:spPr bwMode="auto">
          <a:xfrm>
            <a:off x="1158875" y="1690688"/>
            <a:ext cx="2338388"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Noahic Covenant</a:t>
            </a:r>
          </a:p>
        </p:txBody>
      </p:sp>
      <p:sp>
        <p:nvSpPr>
          <p:cNvPr id="104455" name="Rectangle 7"/>
          <p:cNvSpPr>
            <a:spLocks noChangeArrowheads="1"/>
          </p:cNvSpPr>
          <p:nvPr/>
        </p:nvSpPr>
        <p:spPr bwMode="auto">
          <a:xfrm>
            <a:off x="0" y="947738"/>
            <a:ext cx="762000" cy="5969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Adam rules with God (Gen. 1:26, 28; 2:19)</a:t>
            </a:r>
            <a:r>
              <a:rPr kumimoji="0" lang="en-US" sz="9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 </a:t>
            </a:r>
          </a:p>
        </p:txBody>
      </p:sp>
      <p:sp>
        <p:nvSpPr>
          <p:cNvPr id="104456" name="Rectangle 8"/>
          <p:cNvSpPr>
            <a:spLocks noChangeArrowheads="1"/>
          </p:cNvSpPr>
          <p:nvPr/>
        </p:nvSpPr>
        <p:spPr bwMode="auto">
          <a:xfrm>
            <a:off x="685800" y="947738"/>
            <a:ext cx="876300" cy="70532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Satan begins rule as god of this world (Gen. 3:15;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2 Cor. 4:4)</a:t>
            </a:r>
          </a:p>
        </p:txBody>
      </p:sp>
      <p:sp>
        <p:nvSpPr>
          <p:cNvPr id="104457" name="Rectangle 9"/>
          <p:cNvSpPr>
            <a:spLocks noChangeArrowheads="1"/>
          </p:cNvSpPr>
          <p:nvPr/>
        </p:nvSpPr>
        <p:spPr bwMode="auto">
          <a:xfrm rot="16200000" flipH="1">
            <a:off x="-1072358" y="3744716"/>
            <a:ext cx="4608515" cy="52070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Kosher-Normal" pitchFamily="24" charset="0"/>
                <a:ea typeface="ＭＳ Ｐゴシック" charset="-128"/>
                <a:cs typeface="ＭＳ Ｐゴシック" charset="-128"/>
              </a:rPr>
              <a:t>Abrahamic Covenant</a:t>
            </a:r>
          </a:p>
        </p:txBody>
      </p:sp>
      <p:sp>
        <p:nvSpPr>
          <p:cNvPr id="4105" name="Rectangle 10"/>
          <p:cNvSpPr>
            <a:spLocks noChangeArrowheads="1"/>
          </p:cNvSpPr>
          <p:nvPr/>
        </p:nvSpPr>
        <p:spPr bwMode="auto">
          <a:xfrm>
            <a:off x="2019300" y="2062163"/>
            <a:ext cx="3886200" cy="1244600"/>
          </a:xfrm>
          <a:prstGeom prst="rect">
            <a:avLst/>
          </a:prstGeom>
          <a:gradFill rotWithShape="0">
            <a:gsLst>
              <a:gs pos="0">
                <a:srgbClr val="CF0E30"/>
              </a:gs>
              <a:gs pos="100000">
                <a:srgbClr val="3E040E"/>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06" name="Rectangle 11"/>
          <p:cNvSpPr>
            <a:spLocks noChangeArrowheads="1"/>
          </p:cNvSpPr>
          <p:nvPr/>
        </p:nvSpPr>
        <p:spPr bwMode="auto">
          <a:xfrm>
            <a:off x="3048000" y="4462463"/>
            <a:ext cx="2857500" cy="1181100"/>
          </a:xfrm>
          <a:prstGeom prst="rect">
            <a:avLst/>
          </a:prstGeom>
          <a:gradFill rotWithShape="0">
            <a:gsLst>
              <a:gs pos="0">
                <a:srgbClr val="1B3900"/>
              </a:gs>
              <a:gs pos="100000">
                <a:srgbClr val="438E00"/>
              </a:gs>
            </a:gsLst>
            <a:lin ang="21180000"/>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07" name="Rectangle 12"/>
          <p:cNvSpPr>
            <a:spLocks noChangeArrowheads="1"/>
          </p:cNvSpPr>
          <p:nvPr/>
        </p:nvSpPr>
        <p:spPr bwMode="auto">
          <a:xfrm>
            <a:off x="1879600" y="5656263"/>
            <a:ext cx="3949700" cy="609600"/>
          </a:xfrm>
          <a:prstGeom prst="rect">
            <a:avLst/>
          </a:prstGeom>
          <a:gradFill rotWithShape="0">
            <a:gsLst>
              <a:gs pos="0">
                <a:srgbClr val="474747"/>
              </a:gs>
              <a:gs pos="100000">
                <a:srgbClr val="000000"/>
              </a:gs>
            </a:gsLst>
            <a:lin ang="0" scaled="1"/>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61" name="Rectangle 13"/>
          <p:cNvSpPr>
            <a:spLocks noChangeArrowheads="1"/>
          </p:cNvSpPr>
          <p:nvPr/>
        </p:nvSpPr>
        <p:spPr bwMode="auto">
          <a:xfrm>
            <a:off x="2035175" y="2166938"/>
            <a:ext cx="2663825"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Land Covenant</a:t>
            </a:r>
          </a:p>
        </p:txBody>
      </p:sp>
      <p:sp>
        <p:nvSpPr>
          <p:cNvPr id="1123341" name="Rectangle 14"/>
          <p:cNvSpPr>
            <a:spLocks noChangeArrowheads="1"/>
          </p:cNvSpPr>
          <p:nvPr/>
        </p:nvSpPr>
        <p:spPr bwMode="auto">
          <a:xfrm>
            <a:off x="2400300" y="3268663"/>
            <a:ext cx="3505200" cy="1181100"/>
          </a:xfrm>
          <a:prstGeom prst="rect">
            <a:avLst/>
          </a:prstGeom>
          <a:solidFill>
            <a:schemeClr val="accent5">
              <a:lumMod val="25000"/>
            </a:schemeClr>
          </a:soli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63" name="Rectangle 15"/>
          <p:cNvSpPr>
            <a:spLocks noChangeArrowheads="1"/>
          </p:cNvSpPr>
          <p:nvPr/>
        </p:nvSpPr>
        <p:spPr bwMode="auto">
          <a:xfrm>
            <a:off x="2581275" y="3335338"/>
            <a:ext cx="3065463"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Davidic Covenant</a:t>
            </a:r>
          </a:p>
        </p:txBody>
      </p:sp>
      <p:sp>
        <p:nvSpPr>
          <p:cNvPr id="104464" name="Rectangle 16"/>
          <p:cNvSpPr>
            <a:spLocks noChangeArrowheads="1"/>
          </p:cNvSpPr>
          <p:nvPr/>
        </p:nvSpPr>
        <p:spPr bwMode="auto">
          <a:xfrm>
            <a:off x="3140075" y="4443413"/>
            <a:ext cx="2513013"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New Covenant</a:t>
            </a:r>
          </a:p>
        </p:txBody>
      </p:sp>
      <p:sp>
        <p:nvSpPr>
          <p:cNvPr id="104465" name="Rectangle 17"/>
          <p:cNvSpPr>
            <a:spLocks noChangeArrowheads="1"/>
          </p:cNvSpPr>
          <p:nvPr/>
        </p:nvSpPr>
        <p:spPr bwMode="auto">
          <a:xfrm>
            <a:off x="1958975" y="5662613"/>
            <a:ext cx="3503613" cy="3667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Kosher-Normal"/>
                <a:ea typeface="ＭＳ Ｐゴシック" charset="-128"/>
                <a:cs typeface="Kosher-Normal"/>
              </a:rPr>
              <a:t>Mosaic Covenant</a:t>
            </a:r>
          </a:p>
        </p:txBody>
      </p:sp>
      <p:grpSp>
        <p:nvGrpSpPr>
          <p:cNvPr id="4113" name="Group 18"/>
          <p:cNvGrpSpPr>
            <a:grpSpLocks/>
          </p:cNvGrpSpPr>
          <p:nvPr/>
        </p:nvGrpSpPr>
        <p:grpSpPr bwMode="auto">
          <a:xfrm>
            <a:off x="5721350" y="1336675"/>
            <a:ext cx="165100" cy="279400"/>
            <a:chOff x="3584" y="867"/>
            <a:chExt cx="104" cy="176"/>
          </a:xfrm>
        </p:grpSpPr>
        <p:sp>
          <p:nvSpPr>
            <p:cNvPr id="4201" name="Line 19"/>
            <p:cNvSpPr>
              <a:spLocks noChangeShapeType="1"/>
            </p:cNvSpPr>
            <p:nvPr/>
          </p:nvSpPr>
          <p:spPr bwMode="auto">
            <a:xfrm>
              <a:off x="3640" y="867"/>
              <a:ext cx="0" cy="176"/>
            </a:xfrm>
            <a:prstGeom prst="line">
              <a:avLst/>
            </a:prstGeom>
            <a:noFill/>
            <a:ln w="50800">
              <a:solidFill>
                <a:srgbClr val="CF0E3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202" name="Line 20"/>
            <p:cNvSpPr>
              <a:spLocks noChangeShapeType="1"/>
            </p:cNvSpPr>
            <p:nvPr/>
          </p:nvSpPr>
          <p:spPr bwMode="auto">
            <a:xfrm>
              <a:off x="3584" y="923"/>
              <a:ext cx="104" cy="0"/>
            </a:xfrm>
            <a:prstGeom prst="line">
              <a:avLst/>
            </a:prstGeom>
            <a:noFill/>
            <a:ln w="50800">
              <a:solidFill>
                <a:srgbClr val="CF0E3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sp>
        <p:nvSpPr>
          <p:cNvPr id="104469" name="Rectangle 21"/>
          <p:cNvSpPr>
            <a:spLocks noChangeArrowheads="1"/>
          </p:cNvSpPr>
          <p:nvPr/>
        </p:nvSpPr>
        <p:spPr bwMode="auto">
          <a:xfrm>
            <a:off x="1699260" y="947738"/>
            <a:ext cx="1806575" cy="577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God covenants with Abraham to reestablish man</a:t>
            </a:r>
            <a:r>
              <a:rPr kumimoji="0" lang="fr-FR"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rule via Israel as a "kingdom of priests" (Gen. 12:1-3; Exod. 19:6)</a:t>
            </a:r>
          </a:p>
        </p:txBody>
      </p:sp>
      <p:sp>
        <p:nvSpPr>
          <p:cNvPr id="104470" name="Rectangle 22"/>
          <p:cNvSpPr>
            <a:spLocks noChangeArrowheads="1"/>
          </p:cNvSpPr>
          <p:nvPr/>
        </p:nvSpPr>
        <p:spPr bwMode="auto">
          <a:xfrm>
            <a:off x="79375" y="730250"/>
            <a:ext cx="1684338" cy="274638"/>
          </a:xfrm>
          <a:prstGeom prst="rect">
            <a:avLst/>
          </a:prstGeom>
          <a:noFill/>
          <a:ln w="12700">
            <a:noFill/>
            <a:miter lim="800000"/>
            <a:headEnd/>
            <a:tailEnd/>
          </a:ln>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A040"/>
                </a:solidFill>
                <a:effectLst>
                  <a:outerShdw blurRad="38100" dist="38100" dir="2700000" algn="tl">
                    <a:srgbClr val="000000"/>
                  </a:outerShdw>
                </a:effectLst>
                <a:uLnTx/>
                <a:uFillTx/>
                <a:latin typeface="Arial" charset="0"/>
                <a:ea typeface="ＭＳ Ｐゴシック" charset="0"/>
                <a:cs typeface="Arial" charset="0"/>
              </a:rPr>
              <a:t>Kingdom Teaching...</a:t>
            </a:r>
          </a:p>
        </p:txBody>
      </p:sp>
      <p:sp>
        <p:nvSpPr>
          <p:cNvPr id="4116" name="Line 23"/>
          <p:cNvSpPr>
            <a:spLocks noChangeShapeType="1"/>
          </p:cNvSpPr>
          <p:nvPr/>
        </p:nvSpPr>
        <p:spPr bwMode="auto">
          <a:xfrm>
            <a:off x="695325" y="1109663"/>
            <a:ext cx="0" cy="406400"/>
          </a:xfrm>
          <a:prstGeom prst="line">
            <a:avLst/>
          </a:prstGeom>
          <a:noFill/>
          <a:ln w="1270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17" name="Freeform 24"/>
          <p:cNvSpPr>
            <a:spLocks/>
          </p:cNvSpPr>
          <p:nvPr/>
        </p:nvSpPr>
        <p:spPr bwMode="auto">
          <a:xfrm>
            <a:off x="635000" y="1449388"/>
            <a:ext cx="122238" cy="179387"/>
          </a:xfrm>
          <a:custGeom>
            <a:avLst/>
            <a:gdLst>
              <a:gd name="T0" fmla="*/ 2147483647 w 77"/>
              <a:gd name="T1" fmla="*/ 2147483647 h 113"/>
              <a:gd name="T2" fmla="*/ 0 w 77"/>
              <a:gd name="T3" fmla="*/ 0 h 113"/>
              <a:gd name="T4" fmla="*/ 2147483647 w 77"/>
              <a:gd name="T5" fmla="*/ 2147483647 h 113"/>
              <a:gd name="T6" fmla="*/ 2147483647 w 77"/>
              <a:gd name="T7" fmla="*/ 0 h 113"/>
              <a:gd name="T8" fmla="*/ 2147483647 w 77"/>
              <a:gd name="T9" fmla="*/ 2147483647 h 113"/>
              <a:gd name="T10" fmla="*/ 0 60000 65536"/>
              <a:gd name="T11" fmla="*/ 0 60000 65536"/>
              <a:gd name="T12" fmla="*/ 0 60000 65536"/>
              <a:gd name="T13" fmla="*/ 0 60000 65536"/>
              <a:gd name="T14" fmla="*/ 0 60000 65536"/>
              <a:gd name="T15" fmla="*/ 0 w 77"/>
              <a:gd name="T16" fmla="*/ 0 h 113"/>
              <a:gd name="T17" fmla="*/ 77 w 77"/>
              <a:gd name="T18" fmla="*/ 113 h 113"/>
            </a:gdLst>
            <a:ahLst/>
            <a:cxnLst>
              <a:cxn ang="T10">
                <a:pos x="T0" y="T1"/>
              </a:cxn>
              <a:cxn ang="T11">
                <a:pos x="T2" y="T3"/>
              </a:cxn>
              <a:cxn ang="T12">
                <a:pos x="T4" y="T5"/>
              </a:cxn>
              <a:cxn ang="T13">
                <a:pos x="T6" y="T7"/>
              </a:cxn>
              <a:cxn ang="T14">
                <a:pos x="T8" y="T9"/>
              </a:cxn>
            </a:cxnLst>
            <a:rect l="T15" t="T16" r="T17" b="T18"/>
            <a:pathLst>
              <a:path w="77" h="113">
                <a:moveTo>
                  <a:pt x="38" y="37"/>
                </a:moveTo>
                <a:lnTo>
                  <a:pt x="0" y="0"/>
                </a:lnTo>
                <a:lnTo>
                  <a:pt x="38" y="112"/>
                </a:lnTo>
                <a:lnTo>
                  <a:pt x="76" y="0"/>
                </a:lnTo>
                <a:lnTo>
                  <a:pt x="38" y="37"/>
                </a:lnTo>
              </a:path>
            </a:pathLst>
          </a:custGeom>
          <a:solidFill>
            <a:schemeClr val="accent1"/>
          </a:solidFill>
          <a:ln w="12700" cap="rnd">
            <a:solidFill>
              <a:schemeClr val="accent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73" name="Rectangle 25"/>
          <p:cNvSpPr>
            <a:spLocks noChangeArrowheads="1"/>
          </p:cNvSpPr>
          <p:nvPr/>
        </p:nvSpPr>
        <p:spPr bwMode="auto">
          <a:xfrm>
            <a:off x="222250" y="1614488"/>
            <a:ext cx="881063"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Fall of Man (Gen. 3)</a:t>
            </a:r>
          </a:p>
        </p:txBody>
      </p:sp>
      <p:sp>
        <p:nvSpPr>
          <p:cNvPr id="104474" name="Rectangle 26"/>
          <p:cNvSpPr>
            <a:spLocks noChangeArrowheads="1"/>
          </p:cNvSpPr>
          <p:nvPr/>
        </p:nvSpPr>
        <p:spPr bwMode="auto">
          <a:xfrm>
            <a:off x="3433128" y="947738"/>
            <a:ext cx="13049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Israel</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failure to witness to nations as a kingdom of priests is judged via exile under foreign rule</a:t>
            </a:r>
          </a:p>
        </p:txBody>
      </p:sp>
      <p:sp>
        <p:nvSpPr>
          <p:cNvPr id="104475" name="Rectangle 27"/>
          <p:cNvSpPr>
            <a:spLocks noChangeArrowheads="1"/>
          </p:cNvSpPr>
          <p:nvPr/>
        </p:nvSpPr>
        <p:spPr bwMode="auto">
          <a:xfrm>
            <a:off x="3216275" y="4740275"/>
            <a:ext cx="1812925" cy="8223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Jeremiah 31:31-34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Forgiveness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Indwelling Spirit</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New heart, nature, mind</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Reunification of Israel and Judah</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No need for evangelism</a:t>
            </a:r>
          </a:p>
        </p:txBody>
      </p:sp>
      <p:sp>
        <p:nvSpPr>
          <p:cNvPr id="104476" name="Rectangle 28"/>
          <p:cNvSpPr>
            <a:spLocks noChangeArrowheads="1"/>
          </p:cNvSpPr>
          <p:nvPr/>
        </p:nvSpPr>
        <p:spPr bwMode="auto">
          <a:xfrm>
            <a:off x="2682875" y="3632200"/>
            <a:ext cx="20415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2 Samuel 7:12-16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Sons ("house" never wiped out)</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Kingdom (political dynasty)</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Throne (right to rule by descendants)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Temple (son to build it)</a:t>
            </a:r>
          </a:p>
        </p:txBody>
      </p:sp>
      <p:sp>
        <p:nvSpPr>
          <p:cNvPr id="104477" name="Rectangle 29"/>
          <p:cNvSpPr>
            <a:spLocks noChangeArrowheads="1"/>
          </p:cNvSpPr>
          <p:nvPr/>
        </p:nvSpPr>
        <p:spPr bwMode="auto">
          <a:xfrm>
            <a:off x="2301875" y="2479675"/>
            <a:ext cx="3200400" cy="577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Genesis 15:18 (cf. Deut. 30:1-10)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Land from Wadi of Egypt to Euphrates River (Isa. 27:12)</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Eternal possession of land (Gen. 17:8) after exile/restoration</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Whole world blessed via the land (Isa. 14:1-2)</a:t>
            </a:r>
          </a:p>
        </p:txBody>
      </p:sp>
      <p:sp>
        <p:nvSpPr>
          <p:cNvPr id="104478" name="Rectangle 30"/>
          <p:cNvSpPr>
            <a:spLocks noChangeArrowheads="1"/>
          </p:cNvSpPr>
          <p:nvPr/>
        </p:nvSpPr>
        <p:spPr bwMode="auto">
          <a:xfrm>
            <a:off x="5867400" y="955675"/>
            <a:ext cx="1011238"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Jesus extends His kingdom in mystery form to the Church (Matt. 13)</a:t>
            </a:r>
          </a:p>
        </p:txBody>
      </p:sp>
      <p:sp>
        <p:nvSpPr>
          <p:cNvPr id="104479" name="Rectangle 31"/>
          <p:cNvSpPr>
            <a:spLocks noChangeArrowheads="1"/>
          </p:cNvSpPr>
          <p:nvPr/>
        </p:nvSpPr>
        <p:spPr bwMode="auto">
          <a:xfrm>
            <a:off x="4675188" y="947738"/>
            <a:ext cx="10763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Israel rejects Messiah</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offer of kingdom (Matt. 12:41-42; 23:37-39)</a:t>
            </a:r>
          </a:p>
        </p:txBody>
      </p:sp>
      <p:sp>
        <p:nvSpPr>
          <p:cNvPr id="104480" name="Rectangle 32"/>
          <p:cNvSpPr>
            <a:spLocks noChangeArrowheads="1"/>
          </p:cNvSpPr>
          <p:nvPr/>
        </p:nvSpPr>
        <p:spPr bwMode="auto">
          <a:xfrm>
            <a:off x="6732588" y="949325"/>
            <a:ext cx="10763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Christ subdues Israel</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enemies and nation believes (Rom. 11:26-27)</a:t>
            </a:r>
          </a:p>
        </p:txBody>
      </p:sp>
      <p:sp>
        <p:nvSpPr>
          <p:cNvPr id="4126" name="AutoShape 33"/>
          <p:cNvSpPr>
            <a:spLocks noChangeArrowheads="1"/>
          </p:cNvSpPr>
          <p:nvPr/>
        </p:nvSpPr>
        <p:spPr bwMode="auto">
          <a:xfrm rot="-5400000">
            <a:off x="5881688" y="1463675"/>
            <a:ext cx="228600" cy="76200"/>
          </a:xfrm>
          <a:prstGeom prst="rightArrow">
            <a:avLst>
              <a:gd name="adj1" fmla="val 50000"/>
              <a:gd name="adj2" fmla="val 150014"/>
            </a:avLst>
          </a:prstGeom>
          <a:solidFill>
            <a:schemeClr val="accent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27" name="Rectangle 34"/>
          <p:cNvSpPr>
            <a:spLocks noChangeArrowheads="1"/>
          </p:cNvSpPr>
          <p:nvPr/>
        </p:nvSpPr>
        <p:spPr bwMode="auto">
          <a:xfrm>
            <a:off x="5810250" y="4456113"/>
            <a:ext cx="3297238" cy="1193800"/>
          </a:xfrm>
          <a:prstGeom prst="rect">
            <a:avLst/>
          </a:prstGeom>
          <a:gradFill rotWithShape="0">
            <a:gsLst>
              <a:gs pos="0">
                <a:srgbClr val="438E00"/>
              </a:gs>
              <a:gs pos="100000">
                <a:srgbClr val="D9E8CC"/>
              </a:gs>
            </a:gsLst>
            <a:lin ang="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28" name="Rectangle 35"/>
          <p:cNvSpPr>
            <a:spLocks noChangeArrowheads="1"/>
          </p:cNvSpPr>
          <p:nvPr/>
        </p:nvSpPr>
        <p:spPr bwMode="auto">
          <a:xfrm>
            <a:off x="5816600" y="2062163"/>
            <a:ext cx="1981200" cy="1244600"/>
          </a:xfrm>
          <a:prstGeom prst="rect">
            <a:avLst/>
          </a:prstGeom>
          <a:gradFill rotWithShape="0">
            <a:gsLst>
              <a:gs pos="0">
                <a:srgbClr val="3E040E"/>
              </a:gs>
              <a:gs pos="100000">
                <a:srgbClr val="CF0E30"/>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29" name="Rectangle 36"/>
          <p:cNvSpPr>
            <a:spLocks noChangeArrowheads="1"/>
          </p:cNvSpPr>
          <p:nvPr/>
        </p:nvSpPr>
        <p:spPr bwMode="auto">
          <a:xfrm>
            <a:off x="7720013" y="2063750"/>
            <a:ext cx="1384300" cy="1211263"/>
          </a:xfrm>
          <a:prstGeom prst="rect">
            <a:avLst/>
          </a:prstGeom>
          <a:solidFill>
            <a:srgbClr val="CF0E3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30" name="Rectangle 37"/>
          <p:cNvSpPr>
            <a:spLocks noChangeArrowheads="1"/>
          </p:cNvSpPr>
          <p:nvPr/>
        </p:nvSpPr>
        <p:spPr bwMode="auto">
          <a:xfrm>
            <a:off x="5810250" y="3271838"/>
            <a:ext cx="3289300" cy="1312862"/>
          </a:xfrm>
          <a:prstGeom prst="rect">
            <a:avLst/>
          </a:prstGeom>
          <a:gradFill rotWithShape="0">
            <a:gsLst>
              <a:gs pos="0">
                <a:srgbClr val="CFC630"/>
              </a:gs>
              <a:gs pos="100000">
                <a:srgbClr val="FFFFFF"/>
              </a:gs>
            </a:gsLst>
            <a:lin ang="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86" name="Rectangle 38"/>
          <p:cNvSpPr>
            <a:spLocks noChangeArrowheads="1"/>
          </p:cNvSpPr>
          <p:nvPr/>
        </p:nvSpPr>
        <p:spPr bwMode="auto">
          <a:xfrm>
            <a:off x="5818188" y="2479675"/>
            <a:ext cx="1719262" cy="700088"/>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Israel judged for rejecting Messiah by dispersion away from land for 19 centuries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t>
            </a:r>
            <a:r>
              <a:rPr kumimoji="0" lang="en-US" sz="6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AD</a:t>
            </a: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 70–</a:t>
            </a:r>
            <a:r>
              <a:rPr kumimoji="0" lang="en-US" sz="6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AD</a:t>
            </a: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 1948) but now partially restored (Ezek. 37:1-7)</a:t>
            </a:r>
          </a:p>
        </p:txBody>
      </p:sp>
      <p:sp>
        <p:nvSpPr>
          <p:cNvPr id="104487" name="Rectangle 39"/>
          <p:cNvSpPr>
            <a:spLocks noChangeArrowheads="1"/>
          </p:cNvSpPr>
          <p:nvPr/>
        </p:nvSpPr>
        <p:spPr bwMode="auto">
          <a:xfrm>
            <a:off x="6054725" y="3389313"/>
            <a:ext cx="1336675" cy="57785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Christ is Head over </a:t>
            </a:r>
            <a:r>
              <a:rPr lang="en-US" sz="800" b="1" dirty="0">
                <a:solidFill>
                  <a:srgbClr val="000000"/>
                </a:solidFill>
                <a:latin typeface="Arial" pitchFamily="24" charset="0"/>
                <a:ea typeface="ＭＳ Ｐゴシック" charset="-128"/>
                <a:cs typeface="ＭＳ Ｐゴシック" charset="-128"/>
              </a:rPr>
              <a:t>h</a:t>
            </a: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is Church, which is a spiritual temple (Eph. 2:19-22; 2 Cor. 6:16)</a:t>
            </a:r>
          </a:p>
        </p:txBody>
      </p:sp>
      <p:sp>
        <p:nvSpPr>
          <p:cNvPr id="104488" name="Rectangle 40"/>
          <p:cNvSpPr>
            <a:spLocks noChangeArrowheads="1"/>
          </p:cNvSpPr>
          <p:nvPr/>
        </p:nvSpPr>
        <p:spPr bwMode="auto">
          <a:xfrm>
            <a:off x="5935663" y="4740275"/>
            <a:ext cx="1397000" cy="57785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Mosaic Law is replaced with first three elements of the New Covenant (Luke 22:20; 2 Cor. 3:6)</a:t>
            </a:r>
          </a:p>
        </p:txBody>
      </p:sp>
      <p:sp>
        <p:nvSpPr>
          <p:cNvPr id="4134" name="AutoShape 41"/>
          <p:cNvSpPr>
            <a:spLocks noChangeArrowheads="1"/>
          </p:cNvSpPr>
          <p:nvPr/>
        </p:nvSpPr>
        <p:spPr bwMode="auto">
          <a:xfrm rot="16200000" flipH="1">
            <a:off x="7583488" y="1476375"/>
            <a:ext cx="228600" cy="76200"/>
          </a:xfrm>
          <a:prstGeom prst="rightArrow">
            <a:avLst>
              <a:gd name="adj1" fmla="val 50000"/>
              <a:gd name="adj2" fmla="val 150014"/>
            </a:avLst>
          </a:prstGeom>
          <a:solidFill>
            <a:schemeClr val="accent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35" name="Line 42"/>
          <p:cNvSpPr>
            <a:spLocks noChangeShapeType="1"/>
          </p:cNvSpPr>
          <p:nvPr/>
        </p:nvSpPr>
        <p:spPr bwMode="auto">
          <a:xfrm>
            <a:off x="7675783" y="1649413"/>
            <a:ext cx="0" cy="4038600"/>
          </a:xfrm>
          <a:prstGeom prst="line">
            <a:avLst/>
          </a:prstGeom>
          <a:noFill/>
          <a:ln w="25400">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91" name="Rectangle 43"/>
          <p:cNvSpPr>
            <a:spLocks noChangeArrowheads="1"/>
          </p:cNvSpPr>
          <p:nvPr/>
        </p:nvSpPr>
        <p:spPr bwMode="auto">
          <a:xfrm>
            <a:off x="7620000" y="2057400"/>
            <a:ext cx="1546225" cy="2286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MESSIANIC     KINGDOM</a:t>
            </a:r>
          </a:p>
        </p:txBody>
      </p:sp>
      <p:sp>
        <p:nvSpPr>
          <p:cNvPr id="4137" name="Line 44"/>
          <p:cNvSpPr>
            <a:spLocks noChangeShapeType="1"/>
          </p:cNvSpPr>
          <p:nvPr/>
        </p:nvSpPr>
        <p:spPr bwMode="auto">
          <a:xfrm>
            <a:off x="8489950" y="2017713"/>
            <a:ext cx="0" cy="3657600"/>
          </a:xfrm>
          <a:prstGeom prst="line">
            <a:avLst/>
          </a:prstGeom>
          <a:noFill/>
          <a:ln w="12700">
            <a:solidFill>
              <a:srgbClr val="6E0043"/>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93" name="Rectangle 45"/>
          <p:cNvSpPr>
            <a:spLocks noChangeArrowheads="1"/>
          </p:cNvSpPr>
          <p:nvPr/>
        </p:nvSpPr>
        <p:spPr bwMode="auto">
          <a:xfrm>
            <a:off x="7696200" y="2192338"/>
            <a:ext cx="1414463" cy="2413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Millennial      Eternal</a:t>
            </a:r>
          </a:p>
        </p:txBody>
      </p:sp>
      <p:sp>
        <p:nvSpPr>
          <p:cNvPr id="104494" name="Rectangle 46"/>
          <p:cNvSpPr>
            <a:spLocks noChangeArrowheads="1"/>
          </p:cNvSpPr>
          <p:nvPr/>
        </p:nvSpPr>
        <p:spPr bwMode="auto">
          <a:xfrm>
            <a:off x="7638668" y="2411413"/>
            <a:ext cx="911225" cy="82232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Full restoration (Ezek. 37:8-28) Jerusalem world capital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(Isa. 2:1-5)</a:t>
            </a:r>
          </a:p>
        </p:txBody>
      </p:sp>
      <p:sp>
        <p:nvSpPr>
          <p:cNvPr id="104495" name="Rectangle 47"/>
          <p:cNvSpPr>
            <a:spLocks noChangeArrowheads="1"/>
          </p:cNvSpPr>
          <p:nvPr/>
        </p:nvSpPr>
        <p:spPr bwMode="auto">
          <a:xfrm>
            <a:off x="8412163" y="2411413"/>
            <a:ext cx="730250" cy="5826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New Jerusalem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(Rev. 21–22)</a:t>
            </a:r>
          </a:p>
        </p:txBody>
      </p:sp>
      <p:sp>
        <p:nvSpPr>
          <p:cNvPr id="104496" name="Rectangle 48"/>
          <p:cNvSpPr>
            <a:spLocks noChangeArrowheads="1"/>
          </p:cNvSpPr>
          <p:nvPr/>
        </p:nvSpPr>
        <p:spPr bwMode="auto">
          <a:xfrm>
            <a:off x="7703755" y="3389313"/>
            <a:ext cx="803275" cy="950912"/>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Christ reigns over the world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(Isa. 11)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with saints (Rev. 5:10; 20:4-6)</a:t>
            </a:r>
          </a:p>
        </p:txBody>
      </p:sp>
      <p:sp>
        <p:nvSpPr>
          <p:cNvPr id="104497" name="Rectangle 49"/>
          <p:cNvSpPr>
            <a:spLocks noChangeArrowheads="1"/>
          </p:cNvSpPr>
          <p:nvPr/>
        </p:nvSpPr>
        <p:spPr bwMode="auto">
          <a:xfrm>
            <a:off x="7818658" y="947738"/>
            <a:ext cx="1268412"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Christ rules over everything with saints (Eph. 1:9-10; Rev. 20:1-6; 22:5b)</a:t>
            </a:r>
          </a:p>
        </p:txBody>
      </p:sp>
      <p:grpSp>
        <p:nvGrpSpPr>
          <p:cNvPr id="4143" name="Group 50"/>
          <p:cNvGrpSpPr>
            <a:grpSpLocks/>
          </p:cNvGrpSpPr>
          <p:nvPr/>
        </p:nvGrpSpPr>
        <p:grpSpPr bwMode="auto">
          <a:xfrm>
            <a:off x="4679950" y="4954588"/>
            <a:ext cx="76200" cy="304800"/>
            <a:chOff x="2928" y="3216"/>
            <a:chExt cx="48" cy="192"/>
          </a:xfrm>
        </p:grpSpPr>
        <p:sp>
          <p:nvSpPr>
            <p:cNvPr id="4198" name="Line 51"/>
            <p:cNvSpPr>
              <a:spLocks noChangeShapeType="1"/>
            </p:cNvSpPr>
            <p:nvPr/>
          </p:nvSpPr>
          <p:spPr bwMode="auto">
            <a:xfrm>
              <a:off x="2928" y="3216"/>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9" name="Line 52"/>
            <p:cNvSpPr>
              <a:spLocks noChangeShapeType="1"/>
            </p:cNvSpPr>
            <p:nvPr/>
          </p:nvSpPr>
          <p:spPr bwMode="auto">
            <a:xfrm>
              <a:off x="2928" y="3408"/>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200" name="Line 53"/>
            <p:cNvSpPr>
              <a:spLocks noChangeShapeType="1"/>
            </p:cNvSpPr>
            <p:nvPr/>
          </p:nvSpPr>
          <p:spPr bwMode="auto">
            <a:xfrm>
              <a:off x="2976" y="3216"/>
              <a:ext cx="0" cy="192"/>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grpSp>
        <p:nvGrpSpPr>
          <p:cNvPr id="4144" name="Group 54"/>
          <p:cNvGrpSpPr>
            <a:grpSpLocks/>
          </p:cNvGrpSpPr>
          <p:nvPr/>
        </p:nvGrpSpPr>
        <p:grpSpPr bwMode="auto">
          <a:xfrm>
            <a:off x="4946650" y="5311775"/>
            <a:ext cx="76200" cy="212725"/>
            <a:chOff x="3072" y="3418"/>
            <a:chExt cx="48" cy="134"/>
          </a:xfrm>
        </p:grpSpPr>
        <p:sp>
          <p:nvSpPr>
            <p:cNvPr id="4195" name="Line 55"/>
            <p:cNvSpPr>
              <a:spLocks noChangeShapeType="1"/>
            </p:cNvSpPr>
            <p:nvPr/>
          </p:nvSpPr>
          <p:spPr bwMode="auto">
            <a:xfrm>
              <a:off x="3072" y="3418"/>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6" name="Line 56"/>
            <p:cNvSpPr>
              <a:spLocks noChangeShapeType="1"/>
            </p:cNvSpPr>
            <p:nvPr/>
          </p:nvSpPr>
          <p:spPr bwMode="auto">
            <a:xfrm>
              <a:off x="3072" y="3552"/>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7" name="Line 57"/>
            <p:cNvSpPr>
              <a:spLocks noChangeShapeType="1"/>
            </p:cNvSpPr>
            <p:nvPr/>
          </p:nvSpPr>
          <p:spPr bwMode="auto">
            <a:xfrm>
              <a:off x="3120" y="3418"/>
              <a:ext cx="0" cy="13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sp>
        <p:nvSpPr>
          <p:cNvPr id="104506" name="Rectangle 58"/>
          <p:cNvSpPr>
            <a:spLocks noChangeArrowheads="1"/>
          </p:cNvSpPr>
          <p:nvPr/>
        </p:nvSpPr>
        <p:spPr bwMode="auto">
          <a:xfrm rot="16200000">
            <a:off x="1532732" y="2543969"/>
            <a:ext cx="598487"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land</a:t>
            </a:r>
          </a:p>
        </p:txBody>
      </p:sp>
      <p:sp>
        <p:nvSpPr>
          <p:cNvPr id="104507" name="Rectangle 59"/>
          <p:cNvSpPr>
            <a:spLocks noChangeArrowheads="1"/>
          </p:cNvSpPr>
          <p:nvPr/>
        </p:nvSpPr>
        <p:spPr bwMode="auto">
          <a:xfrm rot="16200000">
            <a:off x="1893888" y="3694113"/>
            <a:ext cx="644525"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seed</a:t>
            </a:r>
          </a:p>
        </p:txBody>
      </p:sp>
      <p:sp>
        <p:nvSpPr>
          <p:cNvPr id="104508" name="Rectangle 60"/>
          <p:cNvSpPr>
            <a:spLocks noChangeArrowheads="1"/>
          </p:cNvSpPr>
          <p:nvPr/>
        </p:nvSpPr>
        <p:spPr bwMode="auto">
          <a:xfrm rot="16200000">
            <a:off x="2378869" y="4898231"/>
            <a:ext cx="1004888"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blessing</a:t>
            </a:r>
          </a:p>
        </p:txBody>
      </p:sp>
      <p:sp>
        <p:nvSpPr>
          <p:cNvPr id="104509" name="Rectangle 61"/>
          <p:cNvSpPr>
            <a:spLocks noChangeArrowheads="1"/>
          </p:cNvSpPr>
          <p:nvPr/>
        </p:nvSpPr>
        <p:spPr bwMode="auto">
          <a:xfrm rot="16200000">
            <a:off x="904081" y="3653632"/>
            <a:ext cx="1449387" cy="30480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Genesis 12:1-3</a:t>
            </a:r>
          </a:p>
        </p:txBody>
      </p:sp>
      <p:sp>
        <p:nvSpPr>
          <p:cNvPr id="104510" name="Rectangle 62"/>
          <p:cNvSpPr>
            <a:spLocks noChangeArrowheads="1"/>
          </p:cNvSpPr>
          <p:nvPr/>
        </p:nvSpPr>
        <p:spPr bwMode="auto">
          <a:xfrm>
            <a:off x="8416925" y="3389313"/>
            <a:ext cx="750888"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Christ hands kingdom over to Father (1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 Cor. 15:24)</a:t>
            </a:r>
          </a:p>
        </p:txBody>
      </p:sp>
      <p:grpSp>
        <p:nvGrpSpPr>
          <p:cNvPr id="4150" name="Group 63"/>
          <p:cNvGrpSpPr>
            <a:grpSpLocks/>
          </p:cNvGrpSpPr>
          <p:nvPr/>
        </p:nvGrpSpPr>
        <p:grpSpPr bwMode="auto">
          <a:xfrm>
            <a:off x="7770870" y="1594673"/>
            <a:ext cx="611188" cy="450850"/>
            <a:chOff x="4928" y="1056"/>
            <a:chExt cx="385" cy="284"/>
          </a:xfrm>
        </p:grpSpPr>
        <p:sp>
          <p:nvSpPr>
            <p:cNvPr id="104512" name="Freeform 64"/>
            <p:cNvSpPr>
              <a:spLocks/>
            </p:cNvSpPr>
            <p:nvPr/>
          </p:nvSpPr>
          <p:spPr bwMode="auto">
            <a:xfrm>
              <a:off x="4928" y="1056"/>
              <a:ext cx="385" cy="193"/>
            </a:xfrm>
            <a:custGeom>
              <a:avLst/>
              <a:gdLst/>
              <a:ahLst/>
              <a:cxnLst>
                <a:cxn ang="0">
                  <a:pos x="0" y="192"/>
                </a:cxn>
                <a:cxn ang="0">
                  <a:pos x="48" y="0"/>
                </a:cxn>
                <a:cxn ang="0">
                  <a:pos x="96" y="96"/>
                </a:cxn>
                <a:cxn ang="0">
                  <a:pos x="100" y="98"/>
                </a:cxn>
                <a:cxn ang="0">
                  <a:pos x="144" y="0"/>
                </a:cxn>
                <a:cxn ang="0">
                  <a:pos x="192" y="96"/>
                </a:cxn>
                <a:cxn ang="0">
                  <a:pos x="240" y="0"/>
                </a:cxn>
                <a:cxn ang="0">
                  <a:pos x="288" y="96"/>
                </a:cxn>
                <a:cxn ang="0">
                  <a:pos x="336" y="0"/>
                </a:cxn>
                <a:cxn ang="0">
                  <a:pos x="384" y="192"/>
                </a:cxn>
              </a:cxnLst>
              <a:rect l="0" t="0" r="r" b="b"/>
              <a:pathLst>
                <a:path w="385" h="193">
                  <a:moveTo>
                    <a:pt x="0" y="192"/>
                  </a:moveTo>
                  <a:lnTo>
                    <a:pt x="48" y="0"/>
                  </a:lnTo>
                  <a:lnTo>
                    <a:pt x="96" y="96"/>
                  </a:lnTo>
                  <a:lnTo>
                    <a:pt x="100" y="98"/>
                  </a:lnTo>
                  <a:lnTo>
                    <a:pt x="144" y="0"/>
                  </a:lnTo>
                  <a:lnTo>
                    <a:pt x="192" y="96"/>
                  </a:lnTo>
                  <a:lnTo>
                    <a:pt x="240" y="0"/>
                  </a:lnTo>
                  <a:lnTo>
                    <a:pt x="288" y="96"/>
                  </a:lnTo>
                  <a:lnTo>
                    <a:pt x="336" y="0"/>
                  </a:lnTo>
                  <a:lnTo>
                    <a:pt x="384" y="192"/>
                  </a:lnTo>
                </a:path>
              </a:pathLst>
            </a:custGeom>
            <a:solidFill>
              <a:schemeClr val="folHlink"/>
            </a:solidFill>
            <a:ln w="12700" cap="rnd" cmpd="sng">
              <a:solidFill>
                <a:schemeClr val="tx1"/>
              </a:solidFill>
              <a:prstDash val="solid"/>
              <a:round/>
              <a:headEnd type="none" w="med" len="med"/>
              <a:tailEnd type="none" w="med" len="me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3" name="Rectangle 65"/>
            <p:cNvSpPr>
              <a:spLocks noChangeArrowheads="1"/>
            </p:cNvSpPr>
            <p:nvPr/>
          </p:nvSpPr>
          <p:spPr bwMode="auto">
            <a:xfrm>
              <a:off x="4928" y="1248"/>
              <a:ext cx="384" cy="48"/>
            </a:xfrm>
            <a:prstGeom prst="rect">
              <a:avLst/>
            </a:prstGeom>
            <a:solidFill>
              <a:schemeClr val="folHlink"/>
            </a:solidFill>
            <a:ln w="12700">
              <a:noFill/>
              <a:miter lim="800000"/>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4" name="Oval 66"/>
            <p:cNvSpPr>
              <a:spLocks noChangeArrowheads="1"/>
            </p:cNvSpPr>
            <p:nvPr/>
          </p:nvSpPr>
          <p:spPr bwMode="auto">
            <a:xfrm>
              <a:off x="4932" y="1252"/>
              <a:ext cx="376" cy="88"/>
            </a:xfrm>
            <a:prstGeom prst="ellipse">
              <a:avLst/>
            </a:prstGeom>
            <a:solidFill>
              <a:schemeClr val="hlink"/>
            </a:solidFill>
            <a:ln w="12700">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5" name="Line 67"/>
            <p:cNvSpPr>
              <a:spLocks noChangeShapeType="1"/>
            </p:cNvSpPr>
            <p:nvPr/>
          </p:nvSpPr>
          <p:spPr bwMode="auto">
            <a:xfrm>
              <a:off x="4928"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128"/>
                <a:cs typeface="ＭＳ Ｐゴシック" charset="-128"/>
              </a:endParaRPr>
            </a:p>
          </p:txBody>
        </p:sp>
        <p:sp>
          <p:nvSpPr>
            <p:cNvPr id="104516" name="Line 68"/>
            <p:cNvSpPr>
              <a:spLocks noChangeShapeType="1"/>
            </p:cNvSpPr>
            <p:nvPr/>
          </p:nvSpPr>
          <p:spPr bwMode="auto">
            <a:xfrm>
              <a:off x="5312"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128"/>
                <a:cs typeface="ＭＳ Ｐゴシック" charset="-128"/>
              </a:endParaRPr>
            </a:p>
          </p:txBody>
        </p:sp>
      </p:grpSp>
      <p:grpSp>
        <p:nvGrpSpPr>
          <p:cNvPr id="4151" name="Group 69"/>
          <p:cNvGrpSpPr>
            <a:grpSpLocks/>
          </p:cNvGrpSpPr>
          <p:nvPr/>
        </p:nvGrpSpPr>
        <p:grpSpPr bwMode="auto">
          <a:xfrm>
            <a:off x="4832350" y="5053013"/>
            <a:ext cx="1184275" cy="104775"/>
            <a:chOff x="3024" y="3278"/>
            <a:chExt cx="746" cy="66"/>
          </a:xfrm>
        </p:grpSpPr>
        <p:sp>
          <p:nvSpPr>
            <p:cNvPr id="4188" name="Line 70"/>
            <p:cNvSpPr>
              <a:spLocks noChangeShapeType="1"/>
            </p:cNvSpPr>
            <p:nvPr/>
          </p:nvSpPr>
          <p:spPr bwMode="auto">
            <a:xfrm>
              <a:off x="3024" y="3312"/>
              <a:ext cx="672" cy="0"/>
            </a:xfrm>
            <a:prstGeom prst="line">
              <a:avLst/>
            </a:prstGeom>
            <a:noFill/>
            <a:ln w="1270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9" name="AutoShape 71"/>
            <p:cNvSpPr>
              <a:spLocks noChangeArrowheads="1"/>
            </p:cNvSpPr>
            <p:nvPr/>
          </p:nvSpPr>
          <p:spPr bwMode="auto">
            <a:xfrm rot="5400000">
              <a:off x="3717" y="3291"/>
              <a:ext cx="66" cy="40"/>
            </a:xfrm>
            <a:prstGeom prst="triangle">
              <a:avLst>
                <a:gd name="adj" fmla="val 49995"/>
              </a:avLst>
            </a:prstGeom>
            <a:solidFill>
              <a:schemeClr val="tx1"/>
            </a:solidFill>
            <a:ln w="127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grpSp>
        <p:nvGrpSpPr>
          <p:cNvPr id="4152" name="Group 72"/>
          <p:cNvGrpSpPr>
            <a:grpSpLocks/>
          </p:cNvGrpSpPr>
          <p:nvPr/>
        </p:nvGrpSpPr>
        <p:grpSpPr bwMode="auto">
          <a:xfrm>
            <a:off x="5060950" y="5364163"/>
            <a:ext cx="3001963" cy="104775"/>
            <a:chOff x="3168" y="3458"/>
            <a:chExt cx="1891" cy="66"/>
          </a:xfrm>
        </p:grpSpPr>
        <p:sp>
          <p:nvSpPr>
            <p:cNvPr id="4186" name="Line 73"/>
            <p:cNvSpPr>
              <a:spLocks noChangeShapeType="1"/>
            </p:cNvSpPr>
            <p:nvPr/>
          </p:nvSpPr>
          <p:spPr bwMode="auto">
            <a:xfrm>
              <a:off x="3168" y="3493"/>
              <a:ext cx="1812" cy="6"/>
            </a:xfrm>
            <a:prstGeom prst="line">
              <a:avLst/>
            </a:prstGeom>
            <a:noFill/>
            <a:ln w="12700">
              <a:solidFill>
                <a:srgbClr val="010201"/>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7" name="AutoShape 74"/>
            <p:cNvSpPr>
              <a:spLocks noChangeArrowheads="1"/>
            </p:cNvSpPr>
            <p:nvPr/>
          </p:nvSpPr>
          <p:spPr bwMode="auto">
            <a:xfrm rot="5400000">
              <a:off x="5006" y="3471"/>
              <a:ext cx="66" cy="40"/>
            </a:xfrm>
            <a:prstGeom prst="triangle">
              <a:avLst>
                <a:gd name="adj" fmla="val 49995"/>
              </a:avLst>
            </a:prstGeom>
            <a:solidFill>
              <a:schemeClr val="tx1"/>
            </a:solidFill>
            <a:ln w="12700">
              <a:solidFill>
                <a:srgbClr val="01020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sp>
        <p:nvSpPr>
          <p:cNvPr id="104524" name="Rectangle 76"/>
          <p:cNvSpPr>
            <a:spLocks noChangeArrowheads="1"/>
          </p:cNvSpPr>
          <p:nvPr/>
        </p:nvSpPr>
        <p:spPr bwMode="auto">
          <a:xfrm>
            <a:off x="0" y="6384971"/>
            <a:ext cx="9144000" cy="3968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Scripture has a dual kingdom-covenant theme.  Israel</a:t>
            </a:r>
            <a:r>
              <a:rPr kumimoji="0" lang="fr-FR"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role from Abraham to Christ expands to include the Church (continuity) yet the Church never replaces the nation as the "new Israel" (discontinuity).  Israel will enjoy world prominence after trusting Christ at His second coming.</a:t>
            </a:r>
          </a:p>
        </p:txBody>
      </p:sp>
      <p:sp>
        <p:nvSpPr>
          <p:cNvPr id="104525" name="Rectangle 77"/>
          <p:cNvSpPr>
            <a:spLocks noChangeArrowheads="1"/>
          </p:cNvSpPr>
          <p:nvPr/>
        </p:nvSpPr>
        <p:spPr bwMode="auto">
          <a:xfrm>
            <a:off x="5030788" y="2055813"/>
            <a:ext cx="600075" cy="2254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ISRAEL</a:t>
            </a:r>
          </a:p>
        </p:txBody>
      </p:sp>
      <p:sp>
        <p:nvSpPr>
          <p:cNvPr id="104526" name="Rectangle 78"/>
          <p:cNvSpPr>
            <a:spLocks noChangeArrowheads="1"/>
          </p:cNvSpPr>
          <p:nvPr/>
        </p:nvSpPr>
        <p:spPr bwMode="auto">
          <a:xfrm>
            <a:off x="6334125" y="2055813"/>
            <a:ext cx="676275" cy="2254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CHURCH</a:t>
            </a:r>
          </a:p>
        </p:txBody>
      </p:sp>
      <p:sp>
        <p:nvSpPr>
          <p:cNvPr id="104527" name="Rectangle 79"/>
          <p:cNvSpPr>
            <a:spLocks noChangeArrowheads="1"/>
          </p:cNvSpPr>
          <p:nvPr/>
        </p:nvSpPr>
        <p:spPr bwMode="auto">
          <a:xfrm>
            <a:off x="4800600" y="2200275"/>
            <a:ext cx="976313" cy="21113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(National Focus)</a:t>
            </a:r>
          </a:p>
        </p:txBody>
      </p:sp>
      <p:graphicFrame>
        <p:nvGraphicFramePr>
          <p:cNvPr id="4157" name="Object 2"/>
          <p:cNvGraphicFramePr>
            <a:graphicFrameLocks/>
          </p:cNvGraphicFramePr>
          <p:nvPr/>
        </p:nvGraphicFramePr>
        <p:xfrm>
          <a:off x="7423150" y="85725"/>
          <a:ext cx="665163" cy="636588"/>
        </p:xfrm>
        <a:graphic>
          <a:graphicData uri="http://schemas.openxmlformats.org/presentationml/2006/ole">
            <mc:AlternateContent xmlns:mc="http://schemas.openxmlformats.org/markup-compatibility/2006">
              <mc:Choice xmlns:v="urn:schemas-microsoft-com:vml" Requires="v">
                <p:oleObj name="Microsoft ClipArt Gallery" r:id="rId3" imgW="2120900" imgH="2108200" progId="">
                  <p:embed/>
                </p:oleObj>
              </mc:Choice>
              <mc:Fallback>
                <p:oleObj name="Microsoft ClipArt Gallery" r:id="rId3" imgW="2120900" imgH="2108200" progId="">
                  <p:embed/>
                  <p:pic>
                    <p:nvPicPr>
                      <p:cNvPr id="4157"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3150" y="85725"/>
                        <a:ext cx="665163" cy="6365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04529" name="Rectangle 81"/>
          <p:cNvSpPr>
            <a:spLocks noChangeArrowheads="1"/>
          </p:cNvSpPr>
          <p:nvPr/>
        </p:nvSpPr>
        <p:spPr bwMode="auto">
          <a:xfrm>
            <a:off x="5932488" y="2200275"/>
            <a:ext cx="1479550" cy="21113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The "New Man" (Eph. 2:15)</a:t>
            </a:r>
          </a:p>
        </p:txBody>
      </p:sp>
      <p:sp>
        <p:nvSpPr>
          <p:cNvPr id="4159" name="Line 82"/>
          <p:cNvSpPr>
            <a:spLocks noChangeShapeType="1"/>
          </p:cNvSpPr>
          <p:nvPr/>
        </p:nvSpPr>
        <p:spPr bwMode="auto">
          <a:xfrm>
            <a:off x="5815013" y="2076450"/>
            <a:ext cx="0" cy="1185863"/>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531" name="Rectangle 83"/>
          <p:cNvSpPr>
            <a:spLocks noChangeArrowheads="1"/>
          </p:cNvSpPr>
          <p:nvPr/>
        </p:nvSpPr>
        <p:spPr bwMode="auto">
          <a:xfrm>
            <a:off x="8149745" y="5731258"/>
            <a:ext cx="949960" cy="3052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700" b="1" i="1"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14</a:t>
            </a:r>
            <a:r>
              <a:rPr kumimoji="0" lang="en-US" sz="700" b="1" i="1" u="none" strike="noStrike" kern="1200" cap="none" spc="0" normalizeH="0" baseline="30000" noProof="0" dirty="0">
                <a:ln>
                  <a:noFill/>
                </a:ln>
                <a:solidFill>
                  <a:srgbClr val="FFFFFF"/>
                </a:solidFill>
                <a:effectLst/>
                <a:uLnTx/>
                <a:uFillTx/>
                <a:latin typeface="Arial" pitchFamily="24" charset="0"/>
                <a:ea typeface="ＭＳ Ｐゴシック" charset="-128"/>
                <a:cs typeface="ＭＳ Ｐゴシック" charset="-128"/>
              </a:rPr>
              <a:t>th</a:t>
            </a:r>
            <a:r>
              <a:rPr kumimoji="0" lang="en-US" sz="700" b="1" i="1"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 Edition</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700" b="1" i="1"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29 Feb 2024</a:t>
            </a:r>
          </a:p>
        </p:txBody>
      </p:sp>
      <p:grpSp>
        <p:nvGrpSpPr>
          <p:cNvPr id="4162" name="Group 87"/>
          <p:cNvGrpSpPr>
            <a:grpSpLocks/>
          </p:cNvGrpSpPr>
          <p:nvPr/>
        </p:nvGrpSpPr>
        <p:grpSpPr bwMode="auto">
          <a:xfrm>
            <a:off x="2336800" y="3294063"/>
            <a:ext cx="288925" cy="222250"/>
            <a:chOff x="1452" y="2100"/>
            <a:chExt cx="182" cy="140"/>
          </a:xfrm>
        </p:grpSpPr>
        <p:sp>
          <p:nvSpPr>
            <p:cNvPr id="4179" name="Freeform 88"/>
            <p:cNvSpPr>
              <a:spLocks/>
            </p:cNvSpPr>
            <p:nvPr/>
          </p:nvSpPr>
          <p:spPr bwMode="auto">
            <a:xfrm>
              <a:off x="1452" y="2100"/>
              <a:ext cx="182" cy="97"/>
            </a:xfrm>
            <a:custGeom>
              <a:avLst/>
              <a:gdLst>
                <a:gd name="T0" fmla="*/ 0 w 182"/>
                <a:gd name="T1" fmla="*/ 96 h 97"/>
                <a:gd name="T2" fmla="*/ 23 w 182"/>
                <a:gd name="T3" fmla="*/ 0 h 97"/>
                <a:gd name="T4" fmla="*/ 45 w 182"/>
                <a:gd name="T5" fmla="*/ 48 h 97"/>
                <a:gd name="T6" fmla="*/ 47 w 182"/>
                <a:gd name="T7" fmla="*/ 49 h 97"/>
                <a:gd name="T8" fmla="*/ 68 w 182"/>
                <a:gd name="T9" fmla="*/ 0 h 97"/>
                <a:gd name="T10" fmla="*/ 91 w 182"/>
                <a:gd name="T11" fmla="*/ 48 h 97"/>
                <a:gd name="T12" fmla="*/ 113 w 182"/>
                <a:gd name="T13" fmla="*/ 0 h 97"/>
                <a:gd name="T14" fmla="*/ 136 w 182"/>
                <a:gd name="T15" fmla="*/ 48 h 97"/>
                <a:gd name="T16" fmla="*/ 158 w 182"/>
                <a:gd name="T17" fmla="*/ 0 h 97"/>
                <a:gd name="T18" fmla="*/ 181 w 182"/>
                <a:gd name="T19" fmla="*/ 9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2"/>
                <a:gd name="T31" fmla="*/ 0 h 97"/>
                <a:gd name="T32" fmla="*/ 182 w 182"/>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2" h="97">
                  <a:moveTo>
                    <a:pt x="0" y="96"/>
                  </a:moveTo>
                  <a:lnTo>
                    <a:pt x="23" y="0"/>
                  </a:lnTo>
                  <a:lnTo>
                    <a:pt x="45" y="48"/>
                  </a:lnTo>
                  <a:lnTo>
                    <a:pt x="47" y="49"/>
                  </a:lnTo>
                  <a:lnTo>
                    <a:pt x="68" y="0"/>
                  </a:lnTo>
                  <a:lnTo>
                    <a:pt x="91" y="48"/>
                  </a:lnTo>
                  <a:lnTo>
                    <a:pt x="113" y="0"/>
                  </a:lnTo>
                  <a:lnTo>
                    <a:pt x="136" y="48"/>
                  </a:lnTo>
                  <a:lnTo>
                    <a:pt x="158" y="0"/>
                  </a:lnTo>
                  <a:lnTo>
                    <a:pt x="181" y="96"/>
                  </a:lnTo>
                </a:path>
              </a:pathLst>
            </a:custGeom>
            <a:solidFill>
              <a:schemeClr val="folHlink"/>
            </a:solidFill>
            <a:ln w="12700" cap="rnd">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0" name="Rectangle 89"/>
            <p:cNvSpPr>
              <a:spLocks noChangeArrowheads="1"/>
            </p:cNvSpPr>
            <p:nvPr/>
          </p:nvSpPr>
          <p:spPr bwMode="auto">
            <a:xfrm>
              <a:off x="1452" y="2196"/>
              <a:ext cx="181" cy="24"/>
            </a:xfrm>
            <a:prstGeom prst="rect">
              <a:avLst/>
            </a:prstGeom>
            <a:solidFill>
              <a:schemeClr val="folHlink"/>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81" name="Oval 90"/>
            <p:cNvSpPr>
              <a:spLocks noChangeArrowheads="1"/>
            </p:cNvSpPr>
            <p:nvPr/>
          </p:nvSpPr>
          <p:spPr bwMode="auto">
            <a:xfrm>
              <a:off x="1456" y="2200"/>
              <a:ext cx="173" cy="40"/>
            </a:xfrm>
            <a:prstGeom prst="ellipse">
              <a:avLst/>
            </a:prstGeom>
            <a:solidFill>
              <a:schemeClr val="hlink"/>
            </a:solidFill>
            <a:ln w="12700">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82" name="Line 91"/>
            <p:cNvSpPr>
              <a:spLocks noChangeShapeType="1"/>
            </p:cNvSpPr>
            <p:nvPr/>
          </p:nvSpPr>
          <p:spPr bwMode="auto">
            <a:xfrm>
              <a:off x="1452" y="2196"/>
              <a:ext cx="0" cy="2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3" name="Line 92"/>
            <p:cNvSpPr>
              <a:spLocks noChangeShapeType="1"/>
            </p:cNvSpPr>
            <p:nvPr/>
          </p:nvSpPr>
          <p:spPr bwMode="auto">
            <a:xfrm>
              <a:off x="1633" y="2196"/>
              <a:ext cx="0" cy="2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grpSp>
        <p:nvGrpSpPr>
          <p:cNvPr id="4163" name="Group 93"/>
          <p:cNvGrpSpPr>
            <a:grpSpLocks/>
          </p:cNvGrpSpPr>
          <p:nvPr/>
        </p:nvGrpSpPr>
        <p:grpSpPr bwMode="auto">
          <a:xfrm>
            <a:off x="1806575" y="1389063"/>
            <a:ext cx="298450" cy="238125"/>
            <a:chOff x="1118" y="900"/>
            <a:chExt cx="188" cy="150"/>
          </a:xfrm>
        </p:grpSpPr>
        <p:grpSp>
          <p:nvGrpSpPr>
            <p:cNvPr id="4173" name="Group 94"/>
            <p:cNvGrpSpPr>
              <a:grpSpLocks/>
            </p:cNvGrpSpPr>
            <p:nvPr/>
          </p:nvGrpSpPr>
          <p:grpSpPr bwMode="auto">
            <a:xfrm>
              <a:off x="1118" y="900"/>
              <a:ext cx="84" cy="150"/>
              <a:chOff x="1118" y="900"/>
              <a:chExt cx="84" cy="150"/>
            </a:xfrm>
          </p:grpSpPr>
          <p:sp>
            <p:nvSpPr>
              <p:cNvPr id="4177" name="Rectangle 95"/>
              <p:cNvSpPr>
                <a:spLocks noChangeArrowheads="1"/>
              </p:cNvSpPr>
              <p:nvPr/>
            </p:nvSpPr>
            <p:spPr bwMode="auto">
              <a:xfrm>
                <a:off x="1118" y="935"/>
                <a:ext cx="84" cy="115"/>
              </a:xfrm>
              <a:prstGeom prst="rect">
                <a:avLst/>
              </a:prstGeom>
              <a:solidFill>
                <a:schemeClr val="accent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78" name="Oval 96"/>
              <p:cNvSpPr>
                <a:spLocks noChangeArrowheads="1"/>
              </p:cNvSpPr>
              <p:nvPr/>
            </p:nvSpPr>
            <p:spPr bwMode="auto">
              <a:xfrm>
                <a:off x="1118" y="900"/>
                <a:ext cx="84" cy="56"/>
              </a:xfrm>
              <a:prstGeom prst="ellipse">
                <a:avLst/>
              </a:prstGeom>
              <a:solidFill>
                <a:schemeClr val="accent2"/>
              </a:solidFill>
              <a:ln>
                <a:noFill/>
              </a:ln>
              <a:extLst>
                <a:ext uri="{91240B29-F687-4f45-9708-019B960494DF}">
                  <a14:hiddenLine xmlns="" xmlns:a14="http://schemas.microsoft.com/office/drawing/2010/main" w="12700">
                    <a:solidFill>
                      <a:srgbClr val="000000"/>
                    </a:solidFill>
                    <a:round/>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grpSp>
        <p:grpSp>
          <p:nvGrpSpPr>
            <p:cNvPr id="4174" name="Group 97"/>
            <p:cNvGrpSpPr>
              <a:grpSpLocks/>
            </p:cNvGrpSpPr>
            <p:nvPr/>
          </p:nvGrpSpPr>
          <p:grpSpPr bwMode="auto">
            <a:xfrm>
              <a:off x="1222" y="900"/>
              <a:ext cx="84" cy="150"/>
              <a:chOff x="1222" y="900"/>
              <a:chExt cx="84" cy="150"/>
            </a:xfrm>
          </p:grpSpPr>
          <p:sp>
            <p:nvSpPr>
              <p:cNvPr id="4175" name="Rectangle 98"/>
              <p:cNvSpPr>
                <a:spLocks noChangeArrowheads="1"/>
              </p:cNvSpPr>
              <p:nvPr/>
            </p:nvSpPr>
            <p:spPr bwMode="auto">
              <a:xfrm>
                <a:off x="1222" y="935"/>
                <a:ext cx="84" cy="115"/>
              </a:xfrm>
              <a:prstGeom prst="rect">
                <a:avLst/>
              </a:prstGeom>
              <a:solidFill>
                <a:schemeClr val="accent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76" name="Oval 99"/>
              <p:cNvSpPr>
                <a:spLocks noChangeArrowheads="1"/>
              </p:cNvSpPr>
              <p:nvPr/>
            </p:nvSpPr>
            <p:spPr bwMode="auto">
              <a:xfrm>
                <a:off x="1222" y="900"/>
                <a:ext cx="84" cy="56"/>
              </a:xfrm>
              <a:prstGeom prst="ellipse">
                <a:avLst/>
              </a:prstGeom>
              <a:solidFill>
                <a:schemeClr val="accent2"/>
              </a:solidFill>
              <a:ln>
                <a:noFill/>
              </a:ln>
              <a:extLst>
                <a:ext uri="{91240B29-F687-4f45-9708-019B960494DF}">
                  <a14:hiddenLine xmlns="" xmlns:a14="http://schemas.microsoft.com/office/drawing/2010/main" w="12700">
                    <a:solidFill>
                      <a:srgbClr val="000000"/>
                    </a:solidFill>
                    <a:round/>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grpSp>
      </p:grpSp>
      <p:sp>
        <p:nvSpPr>
          <p:cNvPr id="104548" name="Rectangle 100"/>
          <p:cNvSpPr>
            <a:spLocks noChangeArrowheads="1"/>
          </p:cNvSpPr>
          <p:nvPr/>
        </p:nvSpPr>
        <p:spPr bwMode="auto">
          <a:xfrm>
            <a:off x="7740268" y="4587875"/>
            <a:ext cx="771525"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All 5 elements fulfilled in national restoration (Zech. 8)</a:t>
            </a:r>
          </a:p>
        </p:txBody>
      </p:sp>
      <p:sp>
        <p:nvSpPr>
          <p:cNvPr id="104549" name="Rectangle 101"/>
          <p:cNvSpPr>
            <a:spLocks noChangeArrowheads="1"/>
          </p:cNvSpPr>
          <p:nvPr/>
        </p:nvSpPr>
        <p:spPr bwMode="auto">
          <a:xfrm>
            <a:off x="8448675" y="4572000"/>
            <a:ext cx="669925"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All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things made new!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(Rev. 21:5)</a:t>
            </a:r>
          </a:p>
        </p:txBody>
      </p:sp>
      <p:sp>
        <p:nvSpPr>
          <p:cNvPr id="104550" name="Rectangle 102"/>
          <p:cNvSpPr>
            <a:spLocks noChangeArrowheads="1"/>
          </p:cNvSpPr>
          <p:nvPr/>
        </p:nvSpPr>
        <p:spPr bwMode="auto">
          <a:xfrm>
            <a:off x="2055813" y="5926138"/>
            <a:ext cx="3738562"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Temporary (Gal. 3:19) and conditional (Deut. 28) to reveal sin (Rom. 7:7) and regulate Israel (Gal. 3:23-25)</a:t>
            </a:r>
          </a:p>
        </p:txBody>
      </p:sp>
      <p:sp>
        <p:nvSpPr>
          <p:cNvPr id="104551" name="Rectangle 103"/>
          <p:cNvSpPr>
            <a:spLocks noChangeArrowheads="1"/>
          </p:cNvSpPr>
          <p:nvPr/>
        </p:nvSpPr>
        <p:spPr bwMode="auto">
          <a:xfrm>
            <a:off x="5776913" y="5765800"/>
            <a:ext cx="2073275"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The Law was fulfilled and replaced at the cross (Rom. 7:1-6;</a:t>
            </a:r>
            <a:b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b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1 Cor. 9:19-21; Heb. 8:13)</a:t>
            </a:r>
          </a:p>
        </p:txBody>
      </p:sp>
      <p:sp>
        <p:nvSpPr>
          <p:cNvPr id="104552" name="Rectangle 104"/>
          <p:cNvSpPr>
            <a:spLocks noChangeArrowheads="1"/>
          </p:cNvSpPr>
          <p:nvPr/>
        </p:nvSpPr>
        <p:spPr bwMode="auto">
          <a:xfrm>
            <a:off x="3463925" y="1760538"/>
            <a:ext cx="2417763" cy="228600"/>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Genesis 6:18; 9:8-17</a:t>
            </a:r>
          </a:p>
        </p:txBody>
      </p:sp>
      <p:sp>
        <p:nvSpPr>
          <p:cNvPr id="104554" name="Rectangle 106"/>
          <p:cNvSpPr>
            <a:spLocks noChangeArrowheads="1"/>
          </p:cNvSpPr>
          <p:nvPr/>
        </p:nvSpPr>
        <p:spPr bwMode="auto">
          <a:xfrm>
            <a:off x="-685800" y="3886200"/>
            <a:ext cx="180975" cy="576263"/>
          </a:xfrm>
          <a:prstGeom prst="rect">
            <a:avLst/>
          </a:prstGeom>
          <a:noFill/>
          <a:ln w="12700">
            <a:noFill/>
            <a:miter lim="800000"/>
            <a:headEnd/>
            <a:tailEnd/>
          </a:ln>
          <a:effectLst>
            <a:outerShdw blurRad="63500" dist="38099" dir="2700000" algn="ctr" rotWithShape="0">
              <a:schemeClr val="hlink">
                <a:alpha val="50000"/>
              </a:scheme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srgbClr val="FFA040"/>
              </a:solidFill>
              <a:effectLst>
                <a:outerShdw blurRad="38100" dist="38100" dir="2700000" algn="tl">
                  <a:srgbClr val="000000"/>
                </a:outerShdw>
              </a:effectLst>
              <a:uLnTx/>
              <a:uFillTx/>
              <a:latin typeface="Braggadocio" pitchFamily="24" charset="0"/>
              <a:ea typeface="ＭＳ Ｐゴシック" charset="-128"/>
              <a:cs typeface="ＭＳ Ｐゴシック" charset="-128"/>
            </a:endParaRPr>
          </a:p>
        </p:txBody>
      </p:sp>
      <p:sp>
        <p:nvSpPr>
          <p:cNvPr id="104555" name="Rectangle 107"/>
          <p:cNvSpPr>
            <a:spLocks noGrp="1" noChangeArrowheads="1"/>
          </p:cNvSpPr>
          <p:nvPr>
            <p:ph type="ctrTitle"/>
          </p:nvPr>
        </p:nvSpPr>
        <p:spPr>
          <a:xfrm>
            <a:off x="0" y="116632"/>
            <a:ext cx="8001000" cy="533400"/>
          </a:xfrm>
          <a:ln w="12700">
            <a:miter lim="800000"/>
            <a:headEnd/>
            <a:tailEnd/>
          </a:ln>
          <a:effectLst>
            <a:outerShdw blurRad="63500" dist="35921" dir="2700000" algn="ctr" rotWithShape="0">
              <a:srgbClr val="000000">
                <a:alpha val="74998"/>
              </a:srgbClr>
            </a:outerShdw>
          </a:effectLst>
        </p:spPr>
        <p:txBody>
          <a:bodyPr/>
          <a:lstStyle/>
          <a:p>
            <a:pPr>
              <a:defRPr/>
            </a:pPr>
            <a:r>
              <a:rPr lang="en-US" sz="4000" dirty="0">
                <a:effectLst>
                  <a:glow rad="215900">
                    <a:schemeClr val="bg1">
                      <a:lumMod val="50000"/>
                      <a:alpha val="75000"/>
                    </a:schemeClr>
                  </a:glow>
                </a:effectLst>
                <a:latin typeface="Impact"/>
                <a:cs typeface="Impact"/>
              </a:rPr>
              <a:t>Kingdom &amp; Covenants Timeline</a:t>
            </a:r>
            <a:endParaRPr lang="en-US" sz="5400" dirty="0">
              <a:effectLst>
                <a:glow rad="215900">
                  <a:schemeClr val="bg1">
                    <a:lumMod val="50000"/>
                    <a:alpha val="75000"/>
                  </a:schemeClr>
                </a:glow>
              </a:effectLst>
              <a:latin typeface="Impact"/>
              <a:cs typeface="Impact"/>
            </a:endParaRPr>
          </a:p>
        </p:txBody>
      </p:sp>
      <p:sp>
        <p:nvSpPr>
          <p:cNvPr id="112" name="Text Box 105">
            <a:extLst>
              <a:ext uri="{FF2B5EF4-FFF2-40B4-BE49-F238E27FC236}">
                <a16:creationId xmlns:a16="http://schemas.microsoft.com/office/drawing/2014/main" id="{525CF8B8-EE7D-2142-BA82-6D42EB268AB8}"/>
              </a:ext>
            </a:extLst>
          </p:cNvPr>
          <p:cNvSpPr txBox="1">
            <a:spLocks noChangeArrowheads="1"/>
          </p:cNvSpPr>
          <p:nvPr/>
        </p:nvSpPr>
        <p:spPr bwMode="auto">
          <a:xfrm>
            <a:off x="9285288" y="158750"/>
            <a:ext cx="1435100" cy="1938992"/>
          </a:xfrm>
          <a:prstGeom prst="rect">
            <a:avLst/>
          </a:prstGeom>
          <a:solidFill>
            <a:schemeClr val="accent4">
              <a:lumMod val="10000"/>
            </a:schemeClr>
          </a:solidFill>
          <a:ln w="12700">
            <a:noFill/>
            <a:miter lim="800000"/>
            <a:headEnd/>
            <a:tailEnd/>
          </a:ln>
          <a:effectLst>
            <a:outerShdw blurRad="63500" dist="35921" dir="2700000" algn="ctr" rotWithShape="0">
              <a:srgbClr val="000000">
                <a:alpha val="74998"/>
              </a:srgbClr>
            </a:outerShdw>
          </a:effec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CH-34a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OS1-22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OS2-337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NS-9g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SA-19</a:t>
            </a:r>
          </a:p>
        </p:txBody>
      </p:sp>
      <p:sp>
        <p:nvSpPr>
          <p:cNvPr id="113" name="Text Box 105">
            <a:extLst>
              <a:ext uri="{FF2B5EF4-FFF2-40B4-BE49-F238E27FC236}">
                <a16:creationId xmlns:a16="http://schemas.microsoft.com/office/drawing/2014/main" id="{680D5F20-B1E3-0B4A-9ECB-DFBF805B8610}"/>
              </a:ext>
            </a:extLst>
          </p:cNvPr>
          <p:cNvSpPr txBox="1">
            <a:spLocks noChangeArrowheads="1"/>
          </p:cNvSpPr>
          <p:nvPr/>
        </p:nvSpPr>
        <p:spPr bwMode="auto">
          <a:xfrm>
            <a:off x="9295670" y="2166938"/>
            <a:ext cx="69923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34a</a:t>
            </a:r>
          </a:p>
        </p:txBody>
      </p:sp>
      <p:sp>
        <p:nvSpPr>
          <p:cNvPr id="114" name="Text Box 105">
            <a:extLst>
              <a:ext uri="{FF2B5EF4-FFF2-40B4-BE49-F238E27FC236}">
                <a16:creationId xmlns:a16="http://schemas.microsoft.com/office/drawing/2014/main" id="{2EE5C198-4531-D143-9B35-1AD90D64F94B}"/>
              </a:ext>
            </a:extLst>
          </p:cNvPr>
          <p:cNvSpPr txBox="1">
            <a:spLocks noChangeArrowheads="1"/>
          </p:cNvSpPr>
          <p:nvPr/>
        </p:nvSpPr>
        <p:spPr bwMode="auto">
          <a:xfrm>
            <a:off x="9381431" y="2560646"/>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22</a:t>
            </a:r>
          </a:p>
        </p:txBody>
      </p:sp>
      <p:sp>
        <p:nvSpPr>
          <p:cNvPr id="110" name="Text Box 105">
            <a:extLst>
              <a:ext uri="{FF2B5EF4-FFF2-40B4-BE49-F238E27FC236}">
                <a16:creationId xmlns:a16="http://schemas.microsoft.com/office/drawing/2014/main" id="{D7EAFB07-1FF7-EB49-A858-41BDBBC84D48}"/>
              </a:ext>
            </a:extLst>
          </p:cNvPr>
          <p:cNvSpPr txBox="1">
            <a:spLocks noChangeArrowheads="1"/>
          </p:cNvSpPr>
          <p:nvPr/>
        </p:nvSpPr>
        <p:spPr bwMode="auto">
          <a:xfrm>
            <a:off x="9381431" y="3708723"/>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19</a:t>
            </a:r>
          </a:p>
        </p:txBody>
      </p:sp>
      <p:sp>
        <p:nvSpPr>
          <p:cNvPr id="111" name="Text Box 105">
            <a:extLst>
              <a:ext uri="{FF2B5EF4-FFF2-40B4-BE49-F238E27FC236}">
                <a16:creationId xmlns:a16="http://schemas.microsoft.com/office/drawing/2014/main" id="{51CF567A-240E-DB40-A314-08F3C5442B32}"/>
              </a:ext>
            </a:extLst>
          </p:cNvPr>
          <p:cNvSpPr txBox="1">
            <a:spLocks noChangeArrowheads="1"/>
          </p:cNvSpPr>
          <p:nvPr/>
        </p:nvSpPr>
        <p:spPr bwMode="auto">
          <a:xfrm>
            <a:off x="9373415" y="3315014"/>
            <a:ext cx="54374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9g</a:t>
            </a:r>
          </a:p>
        </p:txBody>
      </p:sp>
      <p:sp>
        <p:nvSpPr>
          <p:cNvPr id="115" name="Text Box 105">
            <a:extLst>
              <a:ext uri="{FF2B5EF4-FFF2-40B4-BE49-F238E27FC236}">
                <a16:creationId xmlns:a16="http://schemas.microsoft.com/office/drawing/2014/main" id="{1DFBF9D9-19D8-DA43-8995-8DDD5C3694ED}"/>
              </a:ext>
            </a:extLst>
          </p:cNvPr>
          <p:cNvSpPr txBox="1">
            <a:spLocks noChangeArrowheads="1"/>
          </p:cNvSpPr>
          <p:nvPr/>
        </p:nvSpPr>
        <p:spPr bwMode="auto">
          <a:xfrm>
            <a:off x="9306062" y="2955500"/>
            <a:ext cx="69923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337</a:t>
            </a:r>
          </a:p>
        </p:txBody>
      </p:sp>
      <p:sp>
        <p:nvSpPr>
          <p:cNvPr id="116" name="Text Box 105">
            <a:extLst>
              <a:ext uri="{FF2B5EF4-FFF2-40B4-BE49-F238E27FC236}">
                <a16:creationId xmlns:a16="http://schemas.microsoft.com/office/drawing/2014/main" id="{BAEE0B93-B0DF-484E-A291-AC738B8FC0A6}"/>
              </a:ext>
            </a:extLst>
          </p:cNvPr>
          <p:cNvSpPr txBox="1">
            <a:spLocks noChangeArrowheads="1"/>
          </p:cNvSpPr>
          <p:nvPr/>
        </p:nvSpPr>
        <p:spPr bwMode="auto">
          <a:xfrm>
            <a:off x="8453541" y="125876"/>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22</a:t>
            </a:r>
          </a:p>
        </p:txBody>
      </p:sp>
      <p:sp>
        <p:nvSpPr>
          <p:cNvPr id="117" name="Oval 116">
            <a:extLst>
              <a:ext uri="{FF2B5EF4-FFF2-40B4-BE49-F238E27FC236}">
                <a16:creationId xmlns:a16="http://schemas.microsoft.com/office/drawing/2014/main" id="{160B4493-D7D2-7440-9165-5FE1B26099D4}"/>
              </a:ext>
            </a:extLst>
          </p:cNvPr>
          <p:cNvSpPr/>
          <p:nvPr/>
        </p:nvSpPr>
        <p:spPr bwMode="auto">
          <a:xfrm>
            <a:off x="5752880" y="5562601"/>
            <a:ext cx="2087563" cy="797574"/>
          </a:xfrm>
          <a:prstGeom prst="ellipse">
            <a:avLst/>
          </a:prstGeom>
          <a:noFill/>
          <a:ln w="762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0"/>
              <a:cs typeface="+mn-cs"/>
            </a:endParaRPr>
          </a:p>
        </p:txBody>
      </p:sp>
    </p:spTree>
    <p:extLst>
      <p:ext uri="{BB962C8B-B14F-4D97-AF65-F5344CB8AC3E}">
        <p14:creationId xmlns:p14="http://schemas.microsoft.com/office/powerpoint/2010/main" val="3007274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2000"/>
                                        <p:tgtEl>
                                          <p:spTgt spid="117"/>
                                        </p:tgtEl>
                                      </p:cBhvr>
                                    </p:animEffect>
                                    <p:anim calcmode="lin" valueType="num">
                                      <p:cBhvr>
                                        <p:cTn id="8" dur="2000" fill="hold"/>
                                        <p:tgtEl>
                                          <p:spTgt spid="117"/>
                                        </p:tgtEl>
                                        <p:attrNameLst>
                                          <p:attrName>ppt_w</p:attrName>
                                        </p:attrNameLst>
                                      </p:cBhvr>
                                      <p:tavLst>
                                        <p:tav tm="0" fmla="#ppt_w*sin(2.5*pi*$)">
                                          <p:val>
                                            <p:fltVal val="0"/>
                                          </p:val>
                                        </p:tav>
                                        <p:tav tm="100000">
                                          <p:val>
                                            <p:fltVal val="1"/>
                                          </p:val>
                                        </p:tav>
                                      </p:tavLst>
                                    </p:anim>
                                    <p:anim calcmode="lin" valueType="num">
                                      <p:cBhvr>
                                        <p:cTn id="9" dur="2000" fill="hold"/>
                                        <p:tgtEl>
                                          <p:spTgt spid="1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v 19 Maranath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284" y="-1"/>
            <a:ext cx="9113716" cy="6858001"/>
          </a:xfrm>
          <a:prstGeom prst="rect">
            <a:avLst/>
          </a:prstGeom>
        </p:spPr>
      </p:pic>
      <p:sp>
        <p:nvSpPr>
          <p:cNvPr id="2" name="Title 1"/>
          <p:cNvSpPr>
            <a:spLocks noGrp="1"/>
          </p:cNvSpPr>
          <p:nvPr>
            <p:ph type="title"/>
          </p:nvPr>
        </p:nvSpPr>
        <p:spPr>
          <a:xfrm>
            <a:off x="16645" y="2813334"/>
            <a:ext cx="9138965" cy="3819460"/>
          </a:xfrm>
          <a:noFill/>
          <a:ln>
            <a:noFill/>
          </a:ln>
        </p:spPr>
        <p:txBody>
          <a:bodyPr vert="horz" wrap="square" lIns="91440" tIns="45720" rIns="91440" bIns="45720" numCol="1" anchor="ctr" anchorCtr="0" compatLnSpc="1">
            <a:prstTxWarp prst="textNoShape">
              <a:avLst/>
            </a:prstTxWarp>
          </a:bodyPr>
          <a:lstStyle/>
          <a:p>
            <a:r>
              <a:rPr lang="en-US" sz="3600" b="1" dirty="0">
                <a:effectLst>
                  <a:glow rad="165100">
                    <a:schemeClr val="tx1"/>
                  </a:glow>
                </a:effectLst>
                <a:latin typeface="Arial" charset="0"/>
                <a:cs typeface="+mj-cs"/>
              </a:rPr>
              <a:t>"Look! </a:t>
            </a:r>
            <a:br>
              <a:rPr lang="en-US" sz="3600" b="1" dirty="0">
                <a:effectLst>
                  <a:glow rad="165100">
                    <a:schemeClr val="tx1"/>
                  </a:glow>
                </a:effectLst>
                <a:latin typeface="Arial" charset="0"/>
                <a:cs typeface="+mj-cs"/>
              </a:rPr>
            </a:br>
            <a:r>
              <a:rPr lang="en-US" sz="3600" b="1" dirty="0">
                <a:effectLst>
                  <a:glow rad="165100">
                    <a:schemeClr val="tx1"/>
                  </a:glow>
                </a:effectLst>
                <a:latin typeface="Arial" charset="0"/>
                <a:cs typeface="+mj-cs"/>
              </a:rPr>
              <a:t>He comes with the clouds of heaven. </a:t>
            </a:r>
            <a:br>
              <a:rPr lang="en-US" sz="3600" b="1" dirty="0">
                <a:effectLst>
                  <a:glow rad="165100">
                    <a:schemeClr val="tx1"/>
                  </a:glow>
                </a:effectLst>
                <a:latin typeface="Arial" charset="0"/>
                <a:cs typeface="+mj-cs"/>
              </a:rPr>
            </a:br>
            <a:r>
              <a:rPr lang="en-US" sz="3600" b="1" dirty="0">
                <a:effectLst>
                  <a:glow rad="165100">
                    <a:schemeClr val="tx1"/>
                  </a:glow>
                </a:effectLst>
                <a:latin typeface="Arial" charset="0"/>
                <a:cs typeface="+mj-cs"/>
              </a:rPr>
              <a:t>And everyone will see him— </a:t>
            </a:r>
            <a:br>
              <a:rPr lang="en-US" sz="3600" b="1" dirty="0">
                <a:effectLst>
                  <a:glow rad="165100">
                    <a:schemeClr val="tx1"/>
                  </a:glow>
                </a:effectLst>
                <a:latin typeface="Arial" charset="0"/>
                <a:cs typeface="+mj-cs"/>
              </a:rPr>
            </a:br>
            <a:r>
              <a:rPr lang="en-US" sz="3600" b="1" dirty="0">
                <a:effectLst>
                  <a:glow rad="165100">
                    <a:schemeClr val="tx1"/>
                  </a:glow>
                </a:effectLst>
                <a:latin typeface="Arial" charset="0"/>
                <a:cs typeface="+mj-cs"/>
              </a:rPr>
              <a:t>even those who pierced him. </a:t>
            </a:r>
            <a:br>
              <a:rPr lang="en-US" sz="3600" b="1" dirty="0">
                <a:effectLst>
                  <a:glow rad="165100">
                    <a:schemeClr val="tx1"/>
                  </a:glow>
                </a:effectLst>
                <a:latin typeface="Arial" charset="0"/>
                <a:cs typeface="+mj-cs"/>
              </a:rPr>
            </a:br>
            <a:r>
              <a:rPr lang="en-US" sz="3600" b="1" dirty="0">
                <a:effectLst>
                  <a:glow rad="165100">
                    <a:schemeClr val="tx1"/>
                  </a:glow>
                </a:effectLst>
                <a:latin typeface="Arial" charset="0"/>
                <a:cs typeface="+mj-cs"/>
              </a:rPr>
              <a:t>	 And all the nations of the world will mourn for him. </a:t>
            </a:r>
            <a:br>
              <a:rPr lang="en-US" sz="3600" b="1" dirty="0">
                <a:effectLst>
                  <a:glow rad="165100">
                    <a:schemeClr val="tx1"/>
                  </a:glow>
                </a:effectLst>
                <a:latin typeface="Arial" charset="0"/>
                <a:cs typeface="+mj-cs"/>
              </a:rPr>
            </a:br>
            <a:r>
              <a:rPr lang="tr-TR" sz="3600" b="1" dirty="0">
                <a:effectLst>
                  <a:glow rad="165100">
                    <a:schemeClr val="tx1"/>
                  </a:glow>
                </a:effectLst>
                <a:latin typeface="Arial" charset="0"/>
                <a:cs typeface="+mj-cs"/>
              </a:rPr>
              <a:t>	 Yes!  </a:t>
            </a:r>
            <a:r>
              <a:rPr lang="tr-TR" sz="3600" b="1" dirty="0" err="1">
                <a:effectLst>
                  <a:glow rad="165100">
                    <a:schemeClr val="tx1"/>
                  </a:glow>
                </a:effectLst>
                <a:latin typeface="Arial" charset="0"/>
                <a:cs typeface="+mj-cs"/>
              </a:rPr>
              <a:t>Amen</a:t>
            </a:r>
            <a:r>
              <a:rPr lang="tr-TR" sz="3600" b="1" dirty="0">
                <a:effectLst>
                  <a:glow rad="165100">
                    <a:schemeClr val="tx1"/>
                  </a:glow>
                </a:effectLst>
                <a:latin typeface="Arial" charset="0"/>
                <a:cs typeface="+mj-cs"/>
              </a:rPr>
              <a:t>!"</a:t>
            </a:r>
            <a:endParaRPr lang="en-US" sz="3600" b="1" dirty="0">
              <a:effectLst>
                <a:glow rad="165100">
                  <a:schemeClr val="tx1"/>
                </a:glow>
              </a:effectLst>
              <a:latin typeface="Arial" charset="0"/>
              <a:cs typeface="+mj-cs"/>
            </a:endParaRPr>
          </a:p>
        </p:txBody>
      </p:sp>
      <p:sp>
        <p:nvSpPr>
          <p:cNvPr id="5" name="Title 1"/>
          <p:cNvSpPr txBox="1">
            <a:spLocks/>
          </p:cNvSpPr>
          <p:nvPr/>
        </p:nvSpPr>
        <p:spPr bwMode="auto">
          <a:xfrm>
            <a:off x="5035" y="62259"/>
            <a:ext cx="2846337" cy="10235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a:ea typeface="ＭＳ Ｐゴシック" charset="0"/>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9pPr>
          </a:lstStyle>
          <a:p>
            <a:pPr marL="0" marR="0" lvl="0" indent="0" algn="ctr" defTabSz="449263" rtl="0" eaLnBrk="0" fontAlgn="base" latinLnBrk="0" hangingPunct="0">
              <a:lnSpc>
                <a:spcPct val="95000"/>
              </a:lnSpc>
              <a:spcBef>
                <a:spcPct val="0"/>
              </a:spcBef>
              <a:spcAft>
                <a:spcPct val="0"/>
              </a:spcAft>
              <a:buClr>
                <a:srgbClr val="000000"/>
              </a:buClr>
              <a:buSzPct val="100000"/>
              <a:buFont typeface="Times New Roman" charset="0"/>
              <a:buNone/>
              <a:tabLst/>
              <a:defRPr/>
            </a:pPr>
            <a:r>
              <a:rPr kumimoji="0" lang="en-US" sz="3200" b="1" i="0" u="none" strike="noStrike" kern="1200" cap="none" spc="0" normalizeH="0" baseline="0" noProof="0" dirty="0">
                <a:ln>
                  <a:noFill/>
                </a:ln>
                <a:solidFill>
                  <a:srgbClr val="FFFFFF"/>
                </a:solidFill>
                <a:effectLst>
                  <a:glow rad="165100">
                    <a:srgbClr val="000000"/>
                  </a:glow>
                </a:effectLst>
                <a:uLnTx/>
                <a:uFillTx/>
                <a:latin typeface="Arial" charset="0"/>
                <a:ea typeface="ＭＳ Ｐゴシック" charset="0"/>
                <a:cs typeface="Geneva"/>
              </a:rPr>
              <a:t>Rev. 1:7 </a:t>
            </a:r>
            <a:r>
              <a:rPr kumimoji="0" lang="en-US" sz="2800" b="1" i="0" u="none" strike="noStrike" kern="1200" cap="none" spc="0" normalizeH="0" baseline="0" noProof="0" dirty="0">
                <a:ln>
                  <a:noFill/>
                </a:ln>
                <a:solidFill>
                  <a:srgbClr val="FFFFFF"/>
                </a:solidFill>
                <a:effectLst>
                  <a:glow rad="165100">
                    <a:srgbClr val="000000"/>
                  </a:glow>
                </a:effectLst>
                <a:uLnTx/>
                <a:uFillTx/>
                <a:latin typeface="Arial" charset="0"/>
                <a:ea typeface="ＭＳ Ｐゴシック" charset="0"/>
                <a:cs typeface="Geneva"/>
              </a:rPr>
              <a:t>NLT</a:t>
            </a:r>
          </a:p>
          <a:p>
            <a:pPr marL="0" marR="0" lvl="0" indent="0" algn="ctr" defTabSz="449263" rtl="0" eaLnBrk="0" fontAlgn="base" latinLnBrk="0" hangingPunct="0">
              <a:lnSpc>
                <a:spcPct val="95000"/>
              </a:lnSpc>
              <a:spcBef>
                <a:spcPct val="0"/>
              </a:spcBef>
              <a:spcAft>
                <a:spcPct val="0"/>
              </a:spcAft>
              <a:buClr>
                <a:srgbClr val="000000"/>
              </a:buClr>
              <a:buSzPct val="100000"/>
              <a:buFont typeface="Times New Roman" charset="0"/>
              <a:buNone/>
              <a:tabLst/>
              <a:defRPr/>
            </a:pPr>
            <a:r>
              <a:rPr kumimoji="0" lang="en-US" sz="2800" b="1" i="0" u="none" strike="noStrike" kern="1200" cap="none" spc="0" normalizeH="0" baseline="0" noProof="0" dirty="0">
                <a:ln>
                  <a:noFill/>
                </a:ln>
                <a:solidFill>
                  <a:srgbClr val="FFFFFF"/>
                </a:solidFill>
                <a:effectLst>
                  <a:glow rad="165100">
                    <a:srgbClr val="000000"/>
                  </a:glow>
                </a:effectLst>
                <a:uLnTx/>
                <a:uFillTx/>
                <a:latin typeface="Arial" charset="0"/>
                <a:ea typeface="ＭＳ Ｐゴシック" charset="0"/>
                <a:cs typeface="Geneva"/>
              </a:rPr>
              <a:t>cf. Zech. 12:10</a:t>
            </a:r>
            <a:endParaRPr kumimoji="0" lang="en-US" sz="3200" b="1" i="0" u="none" strike="noStrike" kern="1200" cap="none" spc="0" normalizeH="0" baseline="0" noProof="0" dirty="0">
              <a:ln>
                <a:noFill/>
              </a:ln>
              <a:solidFill>
                <a:srgbClr val="FFFFFF"/>
              </a:solidFill>
              <a:effectLst>
                <a:glow rad="165100">
                  <a:srgbClr val="000000"/>
                </a:glow>
              </a:effectLst>
              <a:uLnTx/>
              <a:uFillTx/>
              <a:latin typeface="Arial" charset="0"/>
              <a:ea typeface="ＭＳ Ｐゴシック" charset="0"/>
              <a:cs typeface="Geneva"/>
            </a:endParaRPr>
          </a:p>
        </p:txBody>
      </p:sp>
    </p:spTree>
    <p:extLst>
      <p:ext uri="{BB962C8B-B14F-4D97-AF65-F5344CB8AC3E}">
        <p14:creationId xmlns:p14="http://schemas.microsoft.com/office/powerpoint/2010/main" val="28249583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v 19 Maranath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284" y="-1"/>
            <a:ext cx="9113716" cy="6008005"/>
          </a:xfrm>
          <a:prstGeom prst="rect">
            <a:avLst/>
          </a:prstGeom>
        </p:spPr>
      </p:pic>
      <p:sp>
        <p:nvSpPr>
          <p:cNvPr id="2" name="Title 1"/>
          <p:cNvSpPr>
            <a:spLocks noGrp="1"/>
          </p:cNvSpPr>
          <p:nvPr>
            <p:ph type="title"/>
          </p:nvPr>
        </p:nvSpPr>
        <p:spPr>
          <a:xfrm>
            <a:off x="30284" y="5077676"/>
            <a:ext cx="9138965" cy="1457718"/>
          </a:xfrm>
          <a:noFill/>
          <a:ln>
            <a:noFill/>
          </a:ln>
        </p:spPr>
        <p:txBody>
          <a:bodyPr vert="horz" wrap="square" lIns="91440" tIns="45720" rIns="91440" bIns="45720" numCol="1" anchor="ctr" anchorCtr="0" compatLnSpc="1">
            <a:prstTxWarp prst="textNoShape">
              <a:avLst/>
            </a:prstTxWarp>
          </a:bodyPr>
          <a:lstStyle/>
          <a:p>
            <a:r>
              <a:rPr lang="en-US" sz="9600" b="1" dirty="0">
                <a:effectLst>
                  <a:glow rad="165100">
                    <a:schemeClr val="tx1"/>
                  </a:glow>
                </a:effectLst>
                <a:latin typeface="Arial" charset="0"/>
                <a:cs typeface="+mj-cs"/>
              </a:rPr>
              <a:t>Jesus Wins!</a:t>
            </a:r>
          </a:p>
        </p:txBody>
      </p:sp>
      <p:sp>
        <p:nvSpPr>
          <p:cNvPr id="5" name="Title 1"/>
          <p:cNvSpPr txBox="1">
            <a:spLocks/>
          </p:cNvSpPr>
          <p:nvPr/>
        </p:nvSpPr>
        <p:spPr bwMode="auto">
          <a:xfrm>
            <a:off x="5035" y="62259"/>
            <a:ext cx="2846337" cy="1023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a:ea typeface="ＭＳ Ｐゴシック" charset="0"/>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FFFFFF"/>
                </a:solidFill>
                <a:latin typeface="Arial" charset="0"/>
                <a:ea typeface="ＭＳ Ｐゴシック" charset="0"/>
                <a:cs typeface="Geneva"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Geneva" charset="0"/>
                <a:cs typeface="Geneva" charset="0"/>
              </a:defRPr>
            </a:lvl9pPr>
          </a:lstStyle>
          <a:p>
            <a:pPr marL="0" marR="0" lvl="0" indent="0" algn="ctr" defTabSz="449263" rtl="0" eaLnBrk="0" fontAlgn="base" latinLnBrk="0" hangingPunct="0">
              <a:lnSpc>
                <a:spcPct val="95000"/>
              </a:lnSpc>
              <a:spcBef>
                <a:spcPct val="0"/>
              </a:spcBef>
              <a:spcAft>
                <a:spcPct val="0"/>
              </a:spcAft>
              <a:buClr>
                <a:srgbClr val="000000"/>
              </a:buClr>
              <a:buSzPct val="100000"/>
              <a:buFont typeface="Times New Roman" charset="0"/>
              <a:buNone/>
              <a:tabLst/>
              <a:defRPr/>
            </a:pPr>
            <a:r>
              <a:rPr kumimoji="0" lang="en-US" sz="3600" b="1" i="1" u="none" strike="noStrike" kern="1200" cap="none" spc="0" normalizeH="0" baseline="0" noProof="0" dirty="0">
                <a:ln>
                  <a:noFill/>
                </a:ln>
                <a:solidFill>
                  <a:srgbClr val="FFFFFF"/>
                </a:solidFill>
                <a:effectLst>
                  <a:glow rad="165100">
                    <a:srgbClr val="000000"/>
                  </a:glow>
                </a:effectLst>
                <a:uLnTx/>
                <a:uFillTx/>
                <a:latin typeface="Arial" charset="0"/>
                <a:ea typeface="ＭＳ Ｐゴシック" charset="0"/>
                <a:cs typeface="Geneva"/>
              </a:rPr>
              <a:t>Series on Revelation</a:t>
            </a:r>
          </a:p>
        </p:txBody>
      </p:sp>
    </p:spTree>
    <p:extLst>
      <p:ext uri="{BB962C8B-B14F-4D97-AF65-F5344CB8AC3E}">
        <p14:creationId xmlns:p14="http://schemas.microsoft.com/office/powerpoint/2010/main" val="45734481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6146" name="Picture 2" descr="Bright Sun Rising in Dark Sky"/>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513" y="-4763"/>
            <a:ext cx="9091613" cy="6818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86147" name="Rectangle 3"/>
          <p:cNvSpPr>
            <a:spLocks noChangeArrowheads="1"/>
          </p:cNvSpPr>
          <p:nvPr/>
        </p:nvSpPr>
        <p:spPr bwMode="auto">
          <a:xfrm>
            <a:off x="0" y="0"/>
            <a:ext cx="9144000" cy="463550"/>
          </a:xfrm>
          <a:prstGeom prst="rect">
            <a:avLst/>
          </a:prstGeom>
          <a:solidFill>
            <a:schemeClr val="tx1"/>
          </a:solidFill>
          <a:ln w="9525">
            <a:solidFill>
              <a:schemeClr val="tx1"/>
            </a:solidFill>
            <a:round/>
            <a:headEnd/>
            <a:tailEnd type="stealth" w="lg" len="lg"/>
          </a:ln>
        </p:spPr>
        <p:txBody>
          <a:bodyPr lIns="90000" tIns="46800" rIns="90000" bIns="4680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pic>
        <p:nvPicPr>
          <p:cNvPr id="1112067" name="Picture 3" descr="img83[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80288" y="5013325"/>
            <a:ext cx="1763712" cy="1871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86149" name="Rectangle 2"/>
          <p:cNvSpPr>
            <a:spLocks noGrp="1" noChangeArrowheads="1"/>
          </p:cNvSpPr>
          <p:nvPr>
            <p:ph type="title"/>
          </p:nvPr>
        </p:nvSpPr>
        <p:spPr>
          <a:xfrm>
            <a:off x="-3175" y="0"/>
            <a:ext cx="9144000" cy="908050"/>
          </a:xfrm>
        </p:spPr>
        <p:txBody>
          <a:bodyPr/>
          <a:lstStyle/>
          <a:p>
            <a:r>
              <a:rPr lang="en-US" sz="4800" dirty="0">
                <a:latin typeface="Arial" charset="0"/>
                <a:ea typeface="ＭＳ Ｐゴシック" charset="0"/>
              </a:rPr>
              <a:t>The Bible</a:t>
            </a:r>
            <a:r>
              <a:rPr lang="uk-UA" sz="4800" dirty="0">
                <a:latin typeface="Arial" charset="0"/>
                <a:ea typeface="ＭＳ Ｐゴシック" charset="0"/>
              </a:rPr>
              <a:t>'</a:t>
            </a:r>
            <a:r>
              <a:rPr lang="en-US" sz="4800" dirty="0">
                <a:latin typeface="Arial" charset="0"/>
                <a:ea typeface="ＭＳ Ｐゴシック" charset="0"/>
              </a:rPr>
              <a:t>s Chiasm</a:t>
            </a:r>
            <a:endParaRPr lang="en-US" sz="3600" dirty="0">
              <a:latin typeface="Arial" charset="0"/>
              <a:ea typeface="ＭＳ Ｐゴシック" charset="0"/>
            </a:endParaRPr>
          </a:p>
        </p:txBody>
      </p:sp>
      <p:sp>
        <p:nvSpPr>
          <p:cNvPr id="1286150" name="Rectangle 2"/>
          <p:cNvSpPr txBox="1">
            <a:spLocks noChangeArrowheads="1"/>
          </p:cNvSpPr>
          <p:nvPr/>
        </p:nvSpPr>
        <p:spPr bwMode="auto">
          <a:xfrm>
            <a:off x="-3175" y="692150"/>
            <a:ext cx="9144000" cy="433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defRPr sz="2400">
                <a:solidFill>
                  <a:schemeClr val="tx1"/>
                </a:solidFill>
                <a:latin typeface="Comic Sans MS" charset="0"/>
                <a:ea typeface="ＭＳ Ｐゴシック" charset="0"/>
                <a:cs typeface="ＭＳ Ｐゴシック" charset="0"/>
              </a:defRPr>
            </a:lvl1pPr>
            <a:lvl2pPr marL="742950" indent="-285750">
              <a:defRPr sz="2400">
                <a:solidFill>
                  <a:schemeClr val="tx1"/>
                </a:solidFill>
                <a:latin typeface="Comic Sans MS" charset="0"/>
                <a:ea typeface="ＭＳ Ｐゴシック" charset="0"/>
              </a:defRPr>
            </a:lvl2pPr>
            <a:lvl3pPr marL="1143000" indent="-228600">
              <a:defRPr sz="2400">
                <a:solidFill>
                  <a:schemeClr val="tx1"/>
                </a:solidFill>
                <a:latin typeface="Comic Sans MS" charset="0"/>
                <a:ea typeface="ＭＳ Ｐゴシック" charset="0"/>
              </a:defRPr>
            </a:lvl3pPr>
            <a:lvl4pPr marL="1600200" indent="-228600">
              <a:defRPr sz="2400">
                <a:solidFill>
                  <a:schemeClr val="tx1"/>
                </a:solidFill>
                <a:latin typeface="Comic Sans MS" charset="0"/>
                <a:ea typeface="ＭＳ Ｐゴシック" charset="0"/>
              </a:defRPr>
            </a:lvl4pPr>
            <a:lvl5pPr marL="2057400" indent="-22860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a:ln>
                  <a:noFill/>
                </a:ln>
                <a:solidFill>
                  <a:srgbClr val="FFFFFF"/>
                </a:solidFill>
                <a:effectLst/>
                <a:uLnTx/>
                <a:uFillTx/>
                <a:latin typeface="Arial" charset="0"/>
                <a:ea typeface="ＭＳ Ｐゴシック" charset="0"/>
                <a:cs typeface="Arial" charset="0"/>
              </a:rPr>
              <a:t>Repeated Patterns in Reverse Order</a:t>
            </a:r>
            <a:endParaRPr kumimoji="0" lang="en-US" sz="1600" b="0" i="1"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10" name="Picture 3" descr="EARTH"/>
          <p:cNvPicPr>
            <a:picLocks noChangeAspect="1" noChangeArrowheads="1"/>
          </p:cNvPicPr>
          <p:nvPr/>
        </p:nvPicPr>
        <p:blipFill>
          <a:blip r:embed="rId5" cstate="screen">
            <a:lum bright="-24000"/>
            <a:extLst>
              <a:ext uri="{28A0092B-C50C-407E-A947-70E740481C1C}">
                <a14:useLocalDpi xmlns:a14="http://schemas.microsoft.com/office/drawing/2010/main"/>
              </a:ext>
            </a:extLst>
          </a:blip>
          <a:srcRect/>
          <a:stretch>
            <a:fillRect/>
          </a:stretch>
        </p:blipFill>
        <p:spPr bwMode="auto">
          <a:xfrm>
            <a:off x="34925" y="5368925"/>
            <a:ext cx="2089150" cy="151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1" descr="rev 21 Jesus.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2698750" y="1268413"/>
            <a:ext cx="374015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a:off x="34925" y="5229225"/>
            <a:ext cx="2030413" cy="72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Creation</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6" name="Rectangle 2"/>
          <p:cNvSpPr txBox="1">
            <a:spLocks noChangeArrowheads="1"/>
          </p:cNvSpPr>
          <p:nvPr/>
        </p:nvSpPr>
        <p:spPr bwMode="auto">
          <a:xfrm>
            <a:off x="7254875" y="5157788"/>
            <a:ext cx="20701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New Creation</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11" name="Rectangle 2"/>
          <p:cNvSpPr txBox="1">
            <a:spLocks noChangeArrowheads="1"/>
          </p:cNvSpPr>
          <p:nvPr/>
        </p:nvSpPr>
        <p:spPr bwMode="auto">
          <a:xfrm>
            <a:off x="755650" y="2784475"/>
            <a:ext cx="1533525" cy="2408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Man</a:t>
            </a:r>
            <a:r>
              <a:rPr kumimoji="0" lang="uk-UA"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a:t>
            </a: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s Rule Lost at </a:t>
            </a:r>
            <a:b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b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Fall</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12" name="Rectangle 2"/>
          <p:cNvSpPr txBox="1">
            <a:spLocks noChangeArrowheads="1"/>
          </p:cNvSpPr>
          <p:nvPr/>
        </p:nvSpPr>
        <p:spPr bwMode="auto">
          <a:xfrm>
            <a:off x="5795963" y="2781300"/>
            <a:ext cx="2520950" cy="2452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Man</a:t>
            </a:r>
            <a:r>
              <a:rPr kumimoji="0" lang="uk-UA"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a:t>
            </a: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s</a:t>
            </a:r>
            <a:b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b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Rule Restored at Millennium</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13" name="Rectangle 2"/>
          <p:cNvSpPr txBox="1">
            <a:spLocks noChangeArrowheads="1"/>
          </p:cNvSpPr>
          <p:nvPr/>
        </p:nvSpPr>
        <p:spPr bwMode="auto">
          <a:xfrm>
            <a:off x="1514475" y="1773238"/>
            <a:ext cx="2913063" cy="79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Christ</a:t>
            </a:r>
            <a:r>
              <a:rPr kumimoji="0" lang="uk-UA"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a:t>
            </a: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s Redemption</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14" name="Rectangle 2"/>
          <p:cNvSpPr txBox="1">
            <a:spLocks noChangeArrowheads="1"/>
          </p:cNvSpPr>
          <p:nvPr/>
        </p:nvSpPr>
        <p:spPr bwMode="auto">
          <a:xfrm>
            <a:off x="4846638" y="1773238"/>
            <a:ext cx="2605087" cy="79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Christ</a:t>
            </a:r>
            <a:r>
              <a:rPr kumimoji="0" lang="uk-UA"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a:t>
            </a: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rPr>
              <a:t>s Rule</a:t>
            </a:r>
            <a:endPar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ＭＳ Ｐゴシック" charset="0"/>
              <a:cs typeface="Arial"/>
            </a:endParaRPr>
          </a:p>
        </p:txBody>
      </p:sp>
      <p:sp>
        <p:nvSpPr>
          <p:cNvPr id="15" name="Text Box 1041"/>
          <p:cNvSpPr txBox="1">
            <a:spLocks noChangeArrowheads="1"/>
          </p:cNvSpPr>
          <p:nvPr/>
        </p:nvSpPr>
        <p:spPr bwMode="auto">
          <a:xfrm>
            <a:off x="8398715" y="28751"/>
            <a:ext cx="69817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a:ea typeface="ＭＳ Ｐゴシック" charset="0"/>
                <a:cs typeface="Arial"/>
              </a:rPr>
              <a:t>446</a:t>
            </a:r>
            <a:endParaRPr kumimoji="0" lang="en-US" sz="2400" b="1" i="0" u="none" strike="noStrike" kern="1200" cap="none" spc="0" normalizeH="0" baseline="0" noProof="0" dirty="0">
              <a:ln>
                <a:noFill/>
              </a:ln>
              <a:solidFill>
                <a:srgbClr val="000000"/>
              </a:solidFill>
              <a:effectLst/>
              <a:uLnTx/>
              <a:uFillTx/>
              <a:latin typeface="Arial"/>
              <a:ea typeface="ＭＳ Ｐゴシック" charset="0"/>
              <a:cs typeface="Arial"/>
            </a:endParaRPr>
          </a:p>
        </p:txBody>
      </p:sp>
      <p:sp>
        <p:nvSpPr>
          <p:cNvPr id="3" name="TextBox 2"/>
          <p:cNvSpPr txBox="1"/>
          <p:nvPr/>
        </p:nvSpPr>
        <p:spPr>
          <a:xfrm>
            <a:off x="-254000" y="1071217"/>
            <a:ext cx="18466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ＭＳ Ｐゴシック" charset="0"/>
              <a:cs typeface="+mn-cs"/>
            </a:endParaRPr>
          </a:p>
        </p:txBody>
      </p:sp>
    </p:spTree>
    <p:extLst>
      <p:ext uri="{BB962C8B-B14F-4D97-AF65-F5344CB8AC3E}">
        <p14:creationId xmlns:p14="http://schemas.microsoft.com/office/powerpoint/2010/main" val="34983284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112067"/>
                                        </p:tgtEl>
                                        <p:attrNameLst>
                                          <p:attrName>style.visibility</p:attrName>
                                        </p:attrNameLst>
                                      </p:cBhvr>
                                      <p:to>
                                        <p:strVal val="visible"/>
                                      </p:to>
                                    </p:set>
                                    <p:animEffect transition="in" filter="fade">
                                      <p:cBhvr>
                                        <p:cTn id="15" dur="500"/>
                                        <p:tgtEl>
                                          <p:spTgt spid="111206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9634" name="Rectangle 4"/>
          <p:cNvSpPr>
            <a:spLocks noGrp="1" noChangeArrowheads="1"/>
          </p:cNvSpPr>
          <p:nvPr>
            <p:ph type="body" sz="half" idx="2"/>
          </p:nvPr>
        </p:nvSpPr>
        <p:spPr>
          <a:xfrm>
            <a:off x="4500563" y="2997200"/>
            <a:ext cx="4186237" cy="3479800"/>
          </a:xfrm>
        </p:spPr>
        <p:txBody>
          <a:bodyPr/>
          <a:lstStyle/>
          <a:p>
            <a:pPr eaLnBrk="1" hangingPunct="1"/>
            <a:r>
              <a:rPr lang="en-US" altLang="en-US" sz="3600" b="1" i="1">
                <a:solidFill>
                  <a:schemeClr val="accent1"/>
                </a:solidFill>
                <a:latin typeface="Arial" pitchFamily="34" charset="0"/>
                <a:ea typeface="ＭＳ Ｐゴシック" pitchFamily="34" charset="-128"/>
                <a:cs typeface="Arial" pitchFamily="34" charset="0"/>
              </a:rPr>
              <a:t>People have an inherent sense that they need redemption</a:t>
            </a:r>
          </a:p>
        </p:txBody>
      </p:sp>
      <p:pic>
        <p:nvPicPr>
          <p:cNvPr id="6963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60800" cy="690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69636" name="Rectangle 2"/>
          <p:cNvSpPr>
            <a:spLocks noGrp="1" noChangeArrowheads="1"/>
          </p:cNvSpPr>
          <p:nvPr>
            <p:ph type="title"/>
          </p:nvPr>
        </p:nvSpPr>
        <p:spPr>
          <a:xfrm>
            <a:off x="2743200" y="609600"/>
            <a:ext cx="5791200" cy="1295400"/>
          </a:xfrm>
        </p:spPr>
        <p:txBody>
          <a:bodyPr/>
          <a:lstStyle/>
          <a:p>
            <a:pPr eaLnBrk="1" hangingPunct="1"/>
            <a:r>
              <a:rPr lang="en-US" altLang="en-US" sz="6000">
                <a:solidFill>
                  <a:schemeClr val="accent1"/>
                </a:solidFill>
                <a:latin typeface="Arial" pitchFamily="34" charset="0"/>
                <a:ea typeface="ＭＳ Ｐゴシック" pitchFamily="34" charset="-128"/>
                <a:cs typeface="Arial" pitchFamily="34" charset="0"/>
              </a:rPr>
              <a:t>Redemption in the Media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0"/>
            <a:ext cx="7772400" cy="1143000"/>
          </a:xfrm>
          <a:effectLst>
            <a:outerShdw blurRad="63500" dist="107763" dir="18900000" algn="ctr" rotWithShape="0">
              <a:srgbClr val="000000">
                <a:alpha val="74998"/>
              </a:srgbClr>
            </a:outerShdw>
          </a:effectLst>
        </p:spPr>
        <p:txBody>
          <a:bodyPr/>
          <a:lstStyle/>
          <a:p>
            <a:pPr>
              <a:defRPr/>
            </a:pPr>
            <a:r>
              <a:rPr lang="en-US" altLang="zh-CN" dirty="0">
                <a:latin typeface="Arial" charset="0"/>
                <a:ea typeface="SimSun" charset="0"/>
                <a:cs typeface="SimSun" charset="0"/>
              </a:rPr>
              <a:t>My View of the OT</a:t>
            </a:r>
            <a:r>
              <a:rPr lang="uk-UA" altLang="zh-CN" dirty="0">
                <a:latin typeface="Arial" charset="0"/>
                <a:ea typeface="SimSun" charset="0"/>
                <a:cs typeface="SimSun" charset="0"/>
              </a:rPr>
              <a:t>'</a:t>
            </a:r>
            <a:r>
              <a:rPr lang="en-US" altLang="zh-CN" dirty="0">
                <a:latin typeface="Arial" charset="0"/>
                <a:ea typeface="SimSun" charset="0"/>
                <a:cs typeface="SimSun" charset="0"/>
              </a:rPr>
              <a:t>s Theme</a:t>
            </a:r>
            <a:endParaRPr lang="en-US" dirty="0">
              <a:latin typeface="Arial" charset="0"/>
              <a:ea typeface="ＭＳ Ｐゴシック" charset="0"/>
              <a:cs typeface="ＭＳ Ｐゴシック" charset="0"/>
            </a:endParaRPr>
          </a:p>
        </p:txBody>
      </p:sp>
      <p:pic>
        <p:nvPicPr>
          <p:cNvPr id="335874" name="Picture 4" descr="j0309390"/>
          <p:cNvPicPr>
            <a:picLocks noGrp="1" noChangeAspect="1" noChangeArrowheads="1"/>
          </p:cNvPicPr>
          <p:nvPr>
            <p:ph sz="half" idx="2"/>
          </p:nvPr>
        </p:nvPicPr>
        <p:blipFill>
          <a:blip r:embed="rId3">
            <a:lum bright="-54000"/>
            <a:extLst>
              <a:ext uri="{28A0092B-C50C-407E-A947-70E740481C1C}">
                <a14:useLocalDpi xmlns:a14="http://schemas.microsoft.com/office/drawing/2010/main"/>
              </a:ext>
            </a:extLst>
          </a:blip>
          <a:srcRect/>
          <a:stretch>
            <a:fillRect/>
          </a:stretch>
        </p:blipFill>
        <p:spPr>
          <a:xfrm>
            <a:off x="0" y="4468813"/>
            <a:ext cx="3657600" cy="2389187"/>
          </a:xfrm>
          <a:noFill/>
        </p:spPr>
      </p:pic>
      <p:sp>
        <p:nvSpPr>
          <p:cNvPr id="23555" name="Rectangle 3"/>
          <p:cNvSpPr>
            <a:spLocks noGrp="1" noChangeArrowheads="1"/>
          </p:cNvSpPr>
          <p:nvPr>
            <p:ph type="body" sz="half" idx="1"/>
          </p:nvPr>
        </p:nvSpPr>
        <p:spPr>
          <a:xfrm>
            <a:off x="34925" y="1219200"/>
            <a:ext cx="9144000" cy="5181600"/>
          </a:xfrm>
        </p:spPr>
        <p:txBody>
          <a:bodyPr/>
          <a:lstStyle/>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The Old Testament narrates </a:t>
            </a:r>
            <a:endParaRPr lang="en-US" altLang="zh-CN" b="1" i="1" dirty="0">
              <a:effectLst>
                <a:outerShdw blurRad="50800" dist="127000" dir="2700000" algn="tl" rotWithShape="0">
                  <a:srgbClr val="000000"/>
                </a:outerShdw>
              </a:effectLst>
              <a:latin typeface="Arial" charset="0"/>
              <a:ea typeface="SimSun" charset="0"/>
              <a:cs typeface="SimSun" charset="0"/>
            </a:endParaRPr>
          </a:p>
          <a:p>
            <a:pPr>
              <a:buFont typeface="Monotype Sorts" charset="0"/>
              <a:buNone/>
              <a:tabLst>
                <a:tab pos="862013" algn="l"/>
                <a:tab pos="1431925" algn="l"/>
                <a:tab pos="2001838" algn="l"/>
              </a:tabLst>
              <a:defRPr/>
            </a:pPr>
            <a:r>
              <a:rPr lang="en-US" altLang="zh-CN" b="1" i="1" dirty="0">
                <a:effectLst>
                  <a:outerShdw blurRad="50800" dist="127000" dir="2700000" algn="tl" rotWithShape="0">
                    <a:srgbClr val="000000"/>
                  </a:outerShdw>
                </a:effectLst>
                <a:latin typeface="Arial" charset="0"/>
                <a:ea typeface="SimSun" charset="0"/>
                <a:cs typeface="SimSun" charset="0"/>
              </a:rPr>
              <a:t>	</a:t>
            </a:r>
            <a:r>
              <a:rPr lang="en-US" altLang="zh-CN" b="1" i="1" dirty="0">
                <a:solidFill>
                  <a:schemeClr val="tx2"/>
                </a:solidFill>
                <a:effectLst>
                  <a:outerShdw blurRad="50800" dist="127000" dir="2700000" algn="tl" rotWithShape="0">
                    <a:srgbClr val="000000"/>
                  </a:outerShdw>
                </a:effectLst>
                <a:latin typeface="Arial" charset="0"/>
                <a:ea typeface="SimSun" charset="0"/>
                <a:cs typeface="SimSun" charset="0"/>
              </a:rPr>
              <a:t>God</a:t>
            </a:r>
            <a:r>
              <a:rPr lang="uk-UA" altLang="zh-CN" b="1" i="1" dirty="0">
                <a:solidFill>
                  <a:schemeClr val="tx2"/>
                </a:solidFill>
                <a:effectLst>
                  <a:outerShdw blurRad="50800" dist="127000" dir="2700000" algn="tl" rotWithShape="0">
                    <a:srgbClr val="000000"/>
                  </a:outerShdw>
                </a:effectLst>
                <a:latin typeface="Arial" charset="0"/>
                <a:ea typeface="SimSun" charset="0"/>
                <a:cs typeface="SimSun" charset="0"/>
              </a:rPr>
              <a:t>'</a:t>
            </a:r>
            <a:r>
              <a:rPr lang="en-US" altLang="zh-CN" b="1" i="1" dirty="0">
                <a:solidFill>
                  <a:schemeClr val="tx2"/>
                </a:solidFill>
                <a:effectLst>
                  <a:outerShdw blurRad="50800" dist="127000" dir="2700000" algn="tl" rotWithShape="0">
                    <a:srgbClr val="000000"/>
                  </a:outerShdw>
                </a:effectLst>
                <a:latin typeface="Arial" charset="0"/>
                <a:ea typeface="SimSun" charset="0"/>
                <a:cs typeface="SimSun" charset="0"/>
              </a:rPr>
              <a:t>s restoring man to participate in His kingdom rule for His own glory</a:t>
            </a:r>
            <a:endParaRPr lang="en-US" altLang="zh-CN" b="1" dirty="0">
              <a:solidFill>
                <a:schemeClr val="tx2"/>
              </a:solidFill>
              <a:effectLst>
                <a:outerShdw blurRad="50800" dist="127000" dir="2700000" algn="tl" rotWithShape="0">
                  <a:srgbClr val="000000"/>
                </a:outerShdw>
              </a:effectLst>
              <a:latin typeface="Arial" charset="0"/>
              <a:ea typeface="SimSun" charset="0"/>
              <a:cs typeface="SimSun" charset="0"/>
            </a:endParaRP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mandated in Eden but lost in the Fall </a:t>
            </a: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and accomplished by redeeming man </a:t>
            </a: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through Israel as a kingdom of priests </a:t>
            </a: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and ultimately through the Messiah, </a:t>
            </a: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who will reign as Savior and King </a:t>
            </a:r>
          </a:p>
          <a:p>
            <a:pPr>
              <a:buFont typeface="Monotype Sorts" charset="0"/>
              <a:buNone/>
              <a:tabLst>
                <a:tab pos="862013" algn="l"/>
                <a:tab pos="1431925" algn="l"/>
                <a:tab pos="2001838" algn="l"/>
              </a:tabLst>
              <a:defRPr/>
            </a:pPr>
            <a:r>
              <a:rPr lang="en-US" altLang="zh-CN" b="1" dirty="0">
                <a:effectLst>
                  <a:outerShdw blurRad="50800" dist="127000" dir="2700000" algn="tl" rotWithShape="0">
                    <a:srgbClr val="000000"/>
                  </a:outerShdw>
                </a:effectLst>
                <a:latin typeface="Arial" charset="0"/>
                <a:ea typeface="SimSun" charset="0"/>
                <a:cs typeface="SimSun" charset="0"/>
              </a:rPr>
              <a:t>				    to fulfill the Abrahamic Covenant</a:t>
            </a:r>
            <a:endParaRPr lang="en-US" b="1" dirty="0">
              <a:effectLst>
                <a:outerShdw blurRad="50800" dist="127000" dir="2700000" algn="tl" rotWithShape="0">
                  <a:srgbClr val="000000"/>
                </a:outerShdw>
              </a:effectLst>
              <a:latin typeface="Arial" charset="0"/>
              <a:ea typeface="ＭＳ Ｐゴシック" charset="0"/>
              <a:cs typeface="ＭＳ Ｐゴシック" charset="0"/>
            </a:endParaRPr>
          </a:p>
        </p:txBody>
      </p:sp>
      <p:sp>
        <p:nvSpPr>
          <p:cNvPr id="335876" name="Text Box 6"/>
          <p:cNvSpPr txBox="1">
            <a:spLocks noChangeArrowheads="1"/>
          </p:cNvSpPr>
          <p:nvPr/>
        </p:nvSpPr>
        <p:spPr bwMode="auto">
          <a:xfrm>
            <a:off x="8305800" y="152400"/>
            <a:ext cx="685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charset="0"/>
                <a:ea typeface="ＭＳ Ｐゴシック" charset="0"/>
              </a:rPr>
              <a:t>33</a:t>
            </a:r>
          </a:p>
        </p:txBody>
      </p:sp>
    </p:spTree>
    <p:extLst>
      <p:ext uri="{BB962C8B-B14F-4D97-AF65-F5344CB8AC3E}">
        <p14:creationId xmlns:p14="http://schemas.microsoft.com/office/powerpoint/2010/main" val="3542880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100"/>
                                        <p:tgtEl>
                                          <p:spTgt spid="23555">
                                            <p:txEl>
                                              <p:pRg st="0" end="0"/>
                                            </p:txEl>
                                          </p:spTgt>
                                        </p:tgtEl>
                                      </p:cBhvr>
                                    </p:animEffect>
                                    <p:anim calcmode="lin" valueType="num">
                                      <p:cBhvr>
                                        <p:cTn id="8" dur="4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355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355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355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3555">
                                            <p:txEl>
                                              <p:pRg st="1" end="1"/>
                                            </p:txEl>
                                          </p:spTgt>
                                        </p:tgtEl>
                                        <p:attrNameLst>
                                          <p:attrName>style.visibility</p:attrName>
                                        </p:attrNameLst>
                                      </p:cBhvr>
                                      <p:to>
                                        <p:strVal val="visible"/>
                                      </p:to>
                                    </p:set>
                                    <p:animEffect transition="in" filter="fade">
                                      <p:cBhvr>
                                        <p:cTn id="16" dur="100"/>
                                        <p:tgtEl>
                                          <p:spTgt spid="23555">
                                            <p:txEl>
                                              <p:pRg st="1" end="1"/>
                                            </p:txEl>
                                          </p:spTgt>
                                        </p:tgtEl>
                                      </p:cBhvr>
                                    </p:animEffect>
                                    <p:anim calcmode="lin" valueType="num">
                                      <p:cBhvr>
                                        <p:cTn id="17" dur="4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3555">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355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355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3555">
                                            <p:txEl>
                                              <p:pRg st="2" end="2"/>
                                            </p:txEl>
                                          </p:spTgt>
                                        </p:tgtEl>
                                        <p:attrNameLst>
                                          <p:attrName>style.visibility</p:attrName>
                                        </p:attrNameLst>
                                      </p:cBhvr>
                                      <p:to>
                                        <p:strVal val="visible"/>
                                      </p:to>
                                    </p:set>
                                    <p:animEffect transition="in" filter="fade">
                                      <p:cBhvr>
                                        <p:cTn id="25" dur="100"/>
                                        <p:tgtEl>
                                          <p:spTgt spid="23555">
                                            <p:txEl>
                                              <p:pRg st="2" end="2"/>
                                            </p:txEl>
                                          </p:spTgt>
                                        </p:tgtEl>
                                      </p:cBhvr>
                                    </p:animEffect>
                                    <p:anim calcmode="lin" valueType="num">
                                      <p:cBhvr>
                                        <p:cTn id="26" dur="4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23555">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355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355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3555">
                                            <p:txEl>
                                              <p:pRg st="3" end="3"/>
                                            </p:txEl>
                                          </p:spTgt>
                                        </p:tgtEl>
                                        <p:attrNameLst>
                                          <p:attrName>style.visibility</p:attrName>
                                        </p:attrNameLst>
                                      </p:cBhvr>
                                      <p:to>
                                        <p:strVal val="visible"/>
                                      </p:to>
                                    </p:set>
                                    <p:animEffect transition="in" filter="fade">
                                      <p:cBhvr>
                                        <p:cTn id="34" dur="100"/>
                                        <p:tgtEl>
                                          <p:spTgt spid="23555">
                                            <p:txEl>
                                              <p:pRg st="3" end="3"/>
                                            </p:txEl>
                                          </p:spTgt>
                                        </p:tgtEl>
                                      </p:cBhvr>
                                    </p:animEffect>
                                    <p:anim calcmode="lin" valueType="num">
                                      <p:cBhvr>
                                        <p:cTn id="35" dur="4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23555">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355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355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23555">
                                            <p:txEl>
                                              <p:pRg st="4" end="4"/>
                                            </p:txEl>
                                          </p:spTgt>
                                        </p:tgtEl>
                                        <p:attrNameLst>
                                          <p:attrName>style.visibility</p:attrName>
                                        </p:attrNameLst>
                                      </p:cBhvr>
                                      <p:to>
                                        <p:strVal val="visible"/>
                                      </p:to>
                                    </p:set>
                                    <p:animEffect transition="in" filter="fade">
                                      <p:cBhvr>
                                        <p:cTn id="43" dur="100"/>
                                        <p:tgtEl>
                                          <p:spTgt spid="23555">
                                            <p:txEl>
                                              <p:pRg st="4" end="4"/>
                                            </p:txEl>
                                          </p:spTgt>
                                        </p:tgtEl>
                                      </p:cBhvr>
                                    </p:animEffect>
                                    <p:anim calcmode="lin" valueType="num">
                                      <p:cBhvr>
                                        <p:cTn id="44" dur="4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23555">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23555">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23555">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23555">
                                            <p:txEl>
                                              <p:pRg st="5" end="5"/>
                                            </p:txEl>
                                          </p:spTgt>
                                        </p:tgtEl>
                                        <p:attrNameLst>
                                          <p:attrName>style.visibility</p:attrName>
                                        </p:attrNameLst>
                                      </p:cBhvr>
                                      <p:to>
                                        <p:strVal val="visible"/>
                                      </p:to>
                                    </p:set>
                                    <p:animEffect transition="in" filter="fade">
                                      <p:cBhvr>
                                        <p:cTn id="52" dur="100"/>
                                        <p:tgtEl>
                                          <p:spTgt spid="23555">
                                            <p:txEl>
                                              <p:pRg st="5" end="5"/>
                                            </p:txEl>
                                          </p:spTgt>
                                        </p:tgtEl>
                                      </p:cBhvr>
                                    </p:animEffect>
                                    <p:anim calcmode="lin" valueType="num">
                                      <p:cBhvr>
                                        <p:cTn id="53" dur="4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23555">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23555">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23555">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23555">
                                            <p:txEl>
                                              <p:pRg st="6" end="6"/>
                                            </p:txEl>
                                          </p:spTgt>
                                        </p:tgtEl>
                                        <p:attrNameLst>
                                          <p:attrName>style.visibility</p:attrName>
                                        </p:attrNameLst>
                                      </p:cBhvr>
                                      <p:to>
                                        <p:strVal val="visible"/>
                                      </p:to>
                                    </p:set>
                                    <p:animEffect transition="in" filter="fade">
                                      <p:cBhvr>
                                        <p:cTn id="61" dur="100"/>
                                        <p:tgtEl>
                                          <p:spTgt spid="23555">
                                            <p:txEl>
                                              <p:pRg st="6" end="6"/>
                                            </p:txEl>
                                          </p:spTgt>
                                        </p:tgtEl>
                                      </p:cBhvr>
                                    </p:animEffect>
                                    <p:anim calcmode="lin" valueType="num">
                                      <p:cBhvr>
                                        <p:cTn id="62" dur="400" fill="hold"/>
                                        <p:tgtEl>
                                          <p:spTgt spid="23555">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23555">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23555">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23555">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23555">
                                            <p:txEl>
                                              <p:pRg st="7" end="7"/>
                                            </p:txEl>
                                          </p:spTgt>
                                        </p:tgtEl>
                                        <p:attrNameLst>
                                          <p:attrName>style.visibility</p:attrName>
                                        </p:attrNameLst>
                                      </p:cBhvr>
                                      <p:to>
                                        <p:strVal val="visible"/>
                                      </p:to>
                                    </p:set>
                                    <p:animEffect transition="in" filter="fade">
                                      <p:cBhvr>
                                        <p:cTn id="70" dur="100"/>
                                        <p:tgtEl>
                                          <p:spTgt spid="23555">
                                            <p:txEl>
                                              <p:pRg st="7" end="7"/>
                                            </p:txEl>
                                          </p:spTgt>
                                        </p:tgtEl>
                                      </p:cBhvr>
                                    </p:animEffect>
                                    <p:anim calcmode="lin" valueType="num">
                                      <p:cBhvr>
                                        <p:cTn id="71" dur="400" fill="hold"/>
                                        <p:tgtEl>
                                          <p:spTgt spid="23555">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23555">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23555">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23555">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0"/>
            <a:ext cx="7772400" cy="1143000"/>
          </a:xfrm>
          <a:effectLst>
            <a:outerShdw blurRad="63500" dist="107763" dir="18900000" algn="ctr" rotWithShape="0">
              <a:srgbClr val="000000">
                <a:alpha val="74997"/>
              </a:srgbClr>
            </a:outerShdw>
          </a:effectLst>
        </p:spPr>
        <p:txBody>
          <a:bodyPr/>
          <a:lstStyle/>
          <a:p>
            <a:r>
              <a:rPr lang="en-US" altLang="zh-CN">
                <a:ea typeface="SimSun" pitchFamily="2" charset="-122"/>
              </a:rPr>
              <a:t>My View of the NT</a:t>
            </a:r>
            <a:r>
              <a:rPr lang="fr-FR" altLang="zh-CN">
                <a:ea typeface="SimSun" pitchFamily="2" charset="-122"/>
              </a:rPr>
              <a:t>'</a:t>
            </a:r>
            <a:r>
              <a:rPr lang="en-US" altLang="zh-CN">
                <a:ea typeface="SimSun" pitchFamily="2" charset="-122"/>
              </a:rPr>
              <a:t>s Theme</a:t>
            </a:r>
            <a:endParaRPr lang="en-US" altLang="en-US">
              <a:ea typeface="ＭＳ Ｐゴシック" pitchFamily="34" charset="-128"/>
            </a:endParaRPr>
          </a:p>
        </p:txBody>
      </p:sp>
      <p:pic>
        <p:nvPicPr>
          <p:cNvPr id="110594" name="Picture 4" descr="j0309390"/>
          <p:cNvPicPr>
            <a:picLocks noGrp="1" noChangeAspect="1" noChangeArrowheads="1"/>
          </p:cNvPicPr>
          <p:nvPr>
            <p:ph sz="half" idx="2"/>
          </p:nvPr>
        </p:nvPicPr>
        <p:blipFill>
          <a:blip r:embed="rId3">
            <a:lum bright="-54000"/>
            <a:extLst>
              <a:ext uri="{28A0092B-C50C-407E-A947-70E740481C1C}">
                <a14:useLocalDpi xmlns:a14="http://schemas.microsoft.com/office/drawing/2010/main" val="0"/>
              </a:ext>
            </a:extLst>
          </a:blip>
          <a:srcRect/>
          <a:stretch>
            <a:fillRect/>
          </a:stretch>
        </p:blipFill>
        <p:spPr>
          <a:xfrm>
            <a:off x="0" y="4468813"/>
            <a:ext cx="3657600" cy="2389187"/>
          </a:xfrm>
          <a:noFill/>
        </p:spPr>
      </p:pic>
      <p:sp>
        <p:nvSpPr>
          <p:cNvPr id="23555" name="Rectangle 3"/>
          <p:cNvSpPr>
            <a:spLocks noGrp="1" noChangeArrowheads="1"/>
          </p:cNvSpPr>
          <p:nvPr>
            <p:ph type="body" sz="half" idx="1"/>
          </p:nvPr>
        </p:nvSpPr>
        <p:spPr>
          <a:xfrm>
            <a:off x="34925" y="1030560"/>
            <a:ext cx="9144000" cy="5638800"/>
          </a:xfrm>
        </p:spPr>
        <p:txBody>
          <a:bodyPr/>
          <a:lstStyle/>
          <a:p>
            <a:pP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The New Testament narrates </a:t>
            </a:r>
            <a:endParaRPr lang="en-US" altLang="zh-CN" b="1" i="1" dirty="0">
              <a:effectLst>
                <a:outerShdw blurRad="38100" dist="38100" dir="2700000" algn="tl">
                  <a:srgbClr val="000000"/>
                </a:outerShdw>
              </a:effectLst>
              <a:ea typeface="SimSun" pitchFamily="2" charset="-122"/>
            </a:endParaRPr>
          </a:p>
          <a:p>
            <a:pPr>
              <a:buFont typeface="Monotype Sorts" charset="2"/>
              <a:buNone/>
              <a:tabLst>
                <a:tab pos="862013" algn="l"/>
                <a:tab pos="1431925" algn="l"/>
                <a:tab pos="2001838" algn="l"/>
              </a:tabLst>
            </a:pPr>
            <a:r>
              <a:rPr lang="en-US" altLang="zh-CN" b="1" i="1" dirty="0">
                <a:effectLst>
                  <a:outerShdw blurRad="38100" dist="38100" dir="2700000" algn="tl">
                    <a:srgbClr val="000000"/>
                  </a:outerShdw>
                </a:effectLst>
                <a:ea typeface="SimSun" pitchFamily="2" charset="-122"/>
              </a:rPr>
              <a:t>	</a:t>
            </a:r>
            <a:r>
              <a:rPr lang="en-US" altLang="zh-CN" b="1" i="1" dirty="0">
                <a:solidFill>
                  <a:schemeClr val="tx2"/>
                </a:solidFill>
                <a:effectLst>
                  <a:outerShdw blurRad="38100" dist="38100" dir="2700000" algn="tl">
                    <a:srgbClr val="000000"/>
                  </a:outerShdw>
                </a:effectLst>
                <a:ea typeface="SimSun" pitchFamily="2" charset="-122"/>
              </a:rPr>
              <a:t>God</a:t>
            </a:r>
            <a:r>
              <a:rPr lang="fr-FR" altLang="zh-CN" b="1" i="1" dirty="0">
                <a:solidFill>
                  <a:schemeClr val="tx2"/>
                </a:solidFill>
                <a:effectLst>
                  <a:outerShdw blurRad="38100" dist="38100" dir="2700000" algn="tl">
                    <a:srgbClr val="000000"/>
                  </a:outerShdw>
                </a:effectLst>
                <a:ea typeface="SimSun" pitchFamily="2" charset="-122"/>
              </a:rPr>
              <a:t>'</a:t>
            </a:r>
            <a:r>
              <a:rPr lang="en-US" altLang="zh-CN" b="1" i="1" dirty="0">
                <a:solidFill>
                  <a:schemeClr val="tx2"/>
                </a:solidFill>
                <a:effectLst>
                  <a:outerShdw blurRad="38100" dist="38100" dir="2700000" algn="tl">
                    <a:srgbClr val="000000"/>
                  </a:outerShdw>
                </a:effectLst>
                <a:ea typeface="SimSun" pitchFamily="2" charset="-122"/>
              </a:rPr>
              <a:t>s restoring man to participate in His kingdom rule for His own glory</a:t>
            </a:r>
            <a:endParaRPr lang="en-US" altLang="zh-CN" b="1" dirty="0">
              <a:solidFill>
                <a:schemeClr val="tx2"/>
              </a:solidFill>
              <a:effectLst>
                <a:outerShdw blurRad="38100" dist="38100" dir="2700000" algn="tl">
                  <a:srgbClr val="000000"/>
                </a:outerShdw>
              </a:effectLst>
              <a:ea typeface="SimSun" pitchFamily="2" charset="-122"/>
            </a:endParaRPr>
          </a:p>
          <a:p>
            <a:pP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proclaimed by the Church </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that salvation is by grace alone </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though faith alone </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in Christ alone</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who will reign as Saviour and King </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to fulfill the Abrahamic Covenant</a:t>
            </a:r>
          </a:p>
          <a:p>
            <a:pPr algn="r">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to the glory of God alone</a:t>
            </a:r>
          </a:p>
          <a:p>
            <a:pPr algn="r">
              <a:buFont typeface="Monotype Sorts" charset="2"/>
              <a:buNone/>
              <a:tabLst>
                <a:tab pos="862013" algn="l"/>
                <a:tab pos="1431925" algn="l"/>
                <a:tab pos="2001838" algn="l"/>
              </a:tabLst>
            </a:pPr>
            <a:endParaRPr lang="en-US" altLang="zh-CN" b="1" dirty="0">
              <a:effectLst>
                <a:outerShdw blurRad="38100" dist="38100" dir="2700000" algn="tl">
                  <a:srgbClr val="000000"/>
                </a:outerShdw>
              </a:effectLst>
              <a:ea typeface="SimSun" pitchFamily="2" charset="-122"/>
            </a:endParaRPr>
          </a:p>
        </p:txBody>
      </p:sp>
      <p:sp>
        <p:nvSpPr>
          <p:cNvPr id="110596" name="Text Box 6"/>
          <p:cNvSpPr txBox="1">
            <a:spLocks noChangeArrowheads="1"/>
          </p:cNvSpPr>
          <p:nvPr/>
        </p:nvSpPr>
        <p:spPr bwMode="auto">
          <a:xfrm>
            <a:off x="8305800" y="152400"/>
            <a:ext cx="685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spcBef>
                <a:spcPct val="50000"/>
              </a:spcBef>
            </a:pPr>
            <a:r>
              <a:rPr lang="en-US" altLang="en-US" sz="2400" b="1">
                <a:solidFill>
                  <a:srgbClr val="FFFFFF"/>
                </a:solidFill>
              </a:rPr>
              <a:t>58</a:t>
            </a:r>
          </a:p>
        </p:txBody>
      </p:sp>
    </p:spTree>
    <p:extLst>
      <p:ext uri="{BB962C8B-B14F-4D97-AF65-F5344CB8AC3E}">
        <p14:creationId xmlns:p14="http://schemas.microsoft.com/office/powerpoint/2010/main" val="31658246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100"/>
                                        <p:tgtEl>
                                          <p:spTgt spid="23555">
                                            <p:txEl>
                                              <p:pRg st="0" end="0"/>
                                            </p:txEl>
                                          </p:spTgt>
                                        </p:tgtEl>
                                      </p:cBhvr>
                                    </p:animEffect>
                                    <p:anim calcmode="lin" valueType="num">
                                      <p:cBhvr>
                                        <p:cTn id="8" dur="4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355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355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355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3555">
                                            <p:txEl>
                                              <p:pRg st="1" end="1"/>
                                            </p:txEl>
                                          </p:spTgt>
                                        </p:tgtEl>
                                        <p:attrNameLst>
                                          <p:attrName>style.visibility</p:attrName>
                                        </p:attrNameLst>
                                      </p:cBhvr>
                                      <p:to>
                                        <p:strVal val="visible"/>
                                      </p:to>
                                    </p:set>
                                    <p:animEffect transition="in" filter="fade">
                                      <p:cBhvr>
                                        <p:cTn id="16" dur="100"/>
                                        <p:tgtEl>
                                          <p:spTgt spid="23555">
                                            <p:txEl>
                                              <p:pRg st="1" end="1"/>
                                            </p:txEl>
                                          </p:spTgt>
                                        </p:tgtEl>
                                      </p:cBhvr>
                                    </p:animEffect>
                                    <p:anim calcmode="lin" valueType="num">
                                      <p:cBhvr>
                                        <p:cTn id="17" dur="4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3555">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355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355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3555">
                                            <p:txEl>
                                              <p:pRg st="2" end="2"/>
                                            </p:txEl>
                                          </p:spTgt>
                                        </p:tgtEl>
                                        <p:attrNameLst>
                                          <p:attrName>style.visibility</p:attrName>
                                        </p:attrNameLst>
                                      </p:cBhvr>
                                      <p:to>
                                        <p:strVal val="visible"/>
                                      </p:to>
                                    </p:set>
                                    <p:animEffect transition="in" filter="fade">
                                      <p:cBhvr>
                                        <p:cTn id="25" dur="100"/>
                                        <p:tgtEl>
                                          <p:spTgt spid="23555">
                                            <p:txEl>
                                              <p:pRg st="2" end="2"/>
                                            </p:txEl>
                                          </p:spTgt>
                                        </p:tgtEl>
                                      </p:cBhvr>
                                    </p:animEffect>
                                    <p:anim calcmode="lin" valueType="num">
                                      <p:cBhvr>
                                        <p:cTn id="26" dur="4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23555">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355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355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3555">
                                            <p:txEl>
                                              <p:pRg st="3" end="3"/>
                                            </p:txEl>
                                          </p:spTgt>
                                        </p:tgtEl>
                                        <p:attrNameLst>
                                          <p:attrName>style.visibility</p:attrName>
                                        </p:attrNameLst>
                                      </p:cBhvr>
                                      <p:to>
                                        <p:strVal val="visible"/>
                                      </p:to>
                                    </p:set>
                                    <p:animEffect transition="in" filter="fade">
                                      <p:cBhvr>
                                        <p:cTn id="34" dur="100"/>
                                        <p:tgtEl>
                                          <p:spTgt spid="23555">
                                            <p:txEl>
                                              <p:pRg st="3" end="3"/>
                                            </p:txEl>
                                          </p:spTgt>
                                        </p:tgtEl>
                                      </p:cBhvr>
                                    </p:animEffect>
                                    <p:anim calcmode="lin" valueType="num">
                                      <p:cBhvr>
                                        <p:cTn id="35" dur="4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23555">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355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355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23555">
                                            <p:txEl>
                                              <p:pRg st="4" end="4"/>
                                            </p:txEl>
                                          </p:spTgt>
                                        </p:tgtEl>
                                        <p:attrNameLst>
                                          <p:attrName>style.visibility</p:attrName>
                                        </p:attrNameLst>
                                      </p:cBhvr>
                                      <p:to>
                                        <p:strVal val="visible"/>
                                      </p:to>
                                    </p:set>
                                    <p:animEffect transition="in" filter="fade">
                                      <p:cBhvr>
                                        <p:cTn id="43" dur="100"/>
                                        <p:tgtEl>
                                          <p:spTgt spid="23555">
                                            <p:txEl>
                                              <p:pRg st="4" end="4"/>
                                            </p:txEl>
                                          </p:spTgt>
                                        </p:tgtEl>
                                      </p:cBhvr>
                                    </p:animEffect>
                                    <p:anim calcmode="lin" valueType="num">
                                      <p:cBhvr>
                                        <p:cTn id="44" dur="4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23555">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23555">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23555">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23555">
                                            <p:txEl>
                                              <p:pRg st="5" end="5"/>
                                            </p:txEl>
                                          </p:spTgt>
                                        </p:tgtEl>
                                        <p:attrNameLst>
                                          <p:attrName>style.visibility</p:attrName>
                                        </p:attrNameLst>
                                      </p:cBhvr>
                                      <p:to>
                                        <p:strVal val="visible"/>
                                      </p:to>
                                    </p:set>
                                    <p:animEffect transition="in" filter="fade">
                                      <p:cBhvr>
                                        <p:cTn id="52" dur="100"/>
                                        <p:tgtEl>
                                          <p:spTgt spid="23555">
                                            <p:txEl>
                                              <p:pRg st="5" end="5"/>
                                            </p:txEl>
                                          </p:spTgt>
                                        </p:tgtEl>
                                      </p:cBhvr>
                                    </p:animEffect>
                                    <p:anim calcmode="lin" valueType="num">
                                      <p:cBhvr>
                                        <p:cTn id="53" dur="4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23555">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23555">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23555">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23555">
                                            <p:txEl>
                                              <p:pRg st="6" end="6"/>
                                            </p:txEl>
                                          </p:spTgt>
                                        </p:tgtEl>
                                        <p:attrNameLst>
                                          <p:attrName>style.visibility</p:attrName>
                                        </p:attrNameLst>
                                      </p:cBhvr>
                                      <p:to>
                                        <p:strVal val="visible"/>
                                      </p:to>
                                    </p:set>
                                    <p:animEffect transition="in" filter="fade">
                                      <p:cBhvr>
                                        <p:cTn id="61" dur="100"/>
                                        <p:tgtEl>
                                          <p:spTgt spid="23555">
                                            <p:txEl>
                                              <p:pRg st="6" end="6"/>
                                            </p:txEl>
                                          </p:spTgt>
                                        </p:tgtEl>
                                      </p:cBhvr>
                                    </p:animEffect>
                                    <p:anim calcmode="lin" valueType="num">
                                      <p:cBhvr>
                                        <p:cTn id="62" dur="400" fill="hold"/>
                                        <p:tgtEl>
                                          <p:spTgt spid="23555">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23555">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23555">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23555">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23555">
                                            <p:txEl>
                                              <p:pRg st="7" end="7"/>
                                            </p:txEl>
                                          </p:spTgt>
                                        </p:tgtEl>
                                        <p:attrNameLst>
                                          <p:attrName>style.visibility</p:attrName>
                                        </p:attrNameLst>
                                      </p:cBhvr>
                                      <p:to>
                                        <p:strVal val="visible"/>
                                      </p:to>
                                    </p:set>
                                    <p:animEffect transition="in" filter="fade">
                                      <p:cBhvr>
                                        <p:cTn id="70" dur="100"/>
                                        <p:tgtEl>
                                          <p:spTgt spid="23555">
                                            <p:txEl>
                                              <p:pRg st="7" end="7"/>
                                            </p:txEl>
                                          </p:spTgt>
                                        </p:tgtEl>
                                      </p:cBhvr>
                                    </p:animEffect>
                                    <p:anim calcmode="lin" valueType="num">
                                      <p:cBhvr>
                                        <p:cTn id="71" dur="400" fill="hold"/>
                                        <p:tgtEl>
                                          <p:spTgt spid="23555">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23555">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23555">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23555">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3" presetClass="entr" presetSubtype="0" fill="hold" grpId="0" nodeType="clickEffect">
                                  <p:stCondLst>
                                    <p:cond delay="0"/>
                                  </p:stCondLst>
                                  <p:childTnLst>
                                    <p:set>
                                      <p:cBhvr>
                                        <p:cTn id="78" dur="1" fill="hold">
                                          <p:stCondLst>
                                            <p:cond delay="0"/>
                                          </p:stCondLst>
                                        </p:cTn>
                                        <p:tgtEl>
                                          <p:spTgt spid="23555">
                                            <p:txEl>
                                              <p:pRg st="8" end="8"/>
                                            </p:txEl>
                                          </p:spTgt>
                                        </p:tgtEl>
                                        <p:attrNameLst>
                                          <p:attrName>style.visibility</p:attrName>
                                        </p:attrNameLst>
                                      </p:cBhvr>
                                      <p:to>
                                        <p:strVal val="visible"/>
                                      </p:to>
                                    </p:set>
                                    <p:animEffect transition="in" filter="fade">
                                      <p:cBhvr>
                                        <p:cTn id="79" dur="100"/>
                                        <p:tgtEl>
                                          <p:spTgt spid="23555">
                                            <p:txEl>
                                              <p:pRg st="8" end="8"/>
                                            </p:txEl>
                                          </p:spTgt>
                                        </p:tgtEl>
                                      </p:cBhvr>
                                    </p:animEffect>
                                    <p:anim calcmode="lin" valueType="num">
                                      <p:cBhvr>
                                        <p:cTn id="80" dur="400" fill="hold"/>
                                        <p:tgtEl>
                                          <p:spTgt spid="23555">
                                            <p:txEl>
                                              <p:pRg st="8" end="8"/>
                                            </p:txEl>
                                          </p:spTgt>
                                        </p:tgtEl>
                                        <p:attrNameLst>
                                          <p:attrName>ppt_x</p:attrName>
                                        </p:attrNameLst>
                                      </p:cBhvr>
                                      <p:tavLst>
                                        <p:tav tm="0">
                                          <p:val>
                                            <p:strVal val="#ppt_x"/>
                                          </p:val>
                                        </p:tav>
                                        <p:tav tm="100000">
                                          <p:val>
                                            <p:strVal val="#ppt_x"/>
                                          </p:val>
                                        </p:tav>
                                      </p:tavLst>
                                    </p:anim>
                                    <p:anim calcmode="lin" valueType="num">
                                      <p:cBhvr>
                                        <p:cTn id="81" dur="400" fill="hold"/>
                                        <p:tgtEl>
                                          <p:spTgt spid="23555">
                                            <p:txEl>
                                              <p:pRg st="8" end="8"/>
                                            </p:txEl>
                                          </p:spTgt>
                                        </p:tgtEl>
                                        <p:attrNameLst>
                                          <p:attrName>ppt_y</p:attrName>
                                        </p:attrNameLst>
                                      </p:cBhvr>
                                      <p:tavLst>
                                        <p:tav tm="0">
                                          <p:val>
                                            <p:strVal val="#ppt_y+0.31"/>
                                          </p:val>
                                        </p:tav>
                                        <p:tav tm="100000">
                                          <p:val>
                                            <p:strVal val="#ppt_y+0.31"/>
                                          </p:val>
                                        </p:tav>
                                      </p:tavLst>
                                    </p:anim>
                                    <p:anim calcmode="lin" valueType="num">
                                      <p:cBhvr>
                                        <p:cTn id="82" dur="600" decel="50000" fill="hold">
                                          <p:stCondLst>
                                            <p:cond delay="400"/>
                                          </p:stCondLst>
                                        </p:cTn>
                                        <p:tgtEl>
                                          <p:spTgt spid="23555">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3" dur="600" decel="50000" fill="hold">
                                          <p:stCondLst>
                                            <p:cond delay="400"/>
                                          </p:stCondLst>
                                        </p:cTn>
                                        <p:tgtEl>
                                          <p:spTgt spid="23555">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0"/>
            <a:ext cx="7772400" cy="1143000"/>
          </a:xfrm>
          <a:effectLst>
            <a:outerShdw blurRad="63500" dist="107763" dir="18900000" algn="ctr" rotWithShape="0">
              <a:srgbClr val="000000">
                <a:alpha val="74997"/>
              </a:srgbClr>
            </a:outerShdw>
          </a:effectLst>
        </p:spPr>
        <p:txBody>
          <a:bodyPr/>
          <a:lstStyle/>
          <a:p>
            <a:r>
              <a:rPr lang="en-US" altLang="zh-CN">
                <a:ea typeface="SimSun" pitchFamily="2" charset="-122"/>
              </a:rPr>
              <a:t>My View of the Bible's Theme</a:t>
            </a:r>
            <a:endParaRPr lang="en-US" altLang="en-US">
              <a:ea typeface="ＭＳ Ｐゴシック" pitchFamily="34" charset="-128"/>
            </a:endParaRPr>
          </a:p>
        </p:txBody>
      </p:sp>
      <p:pic>
        <p:nvPicPr>
          <p:cNvPr id="110594" name="Picture 4" descr="j0309390"/>
          <p:cNvPicPr>
            <a:picLocks noGrp="1" noChangeAspect="1" noChangeArrowheads="1"/>
          </p:cNvPicPr>
          <p:nvPr>
            <p:ph sz="half" idx="2"/>
          </p:nvPr>
        </p:nvPicPr>
        <p:blipFill>
          <a:blip r:embed="rId3">
            <a:lum bright="-54000"/>
            <a:extLst>
              <a:ext uri="{28A0092B-C50C-407E-A947-70E740481C1C}">
                <a14:useLocalDpi xmlns:a14="http://schemas.microsoft.com/office/drawing/2010/main" val="0"/>
              </a:ext>
            </a:extLst>
          </a:blip>
          <a:srcRect/>
          <a:stretch>
            <a:fillRect/>
          </a:stretch>
        </p:blipFill>
        <p:spPr>
          <a:xfrm>
            <a:off x="0" y="4468813"/>
            <a:ext cx="3657600" cy="2389187"/>
          </a:xfrm>
          <a:noFill/>
        </p:spPr>
      </p:pic>
      <p:sp>
        <p:nvSpPr>
          <p:cNvPr id="23555" name="Rectangle 3"/>
          <p:cNvSpPr>
            <a:spLocks noGrp="1" noChangeArrowheads="1"/>
          </p:cNvSpPr>
          <p:nvPr>
            <p:ph type="body" sz="half" idx="1"/>
          </p:nvPr>
        </p:nvSpPr>
        <p:spPr>
          <a:xfrm>
            <a:off x="34925" y="1219200"/>
            <a:ext cx="9144000" cy="5181600"/>
          </a:xfrm>
        </p:spPr>
        <p:txBody>
          <a:bodyPr/>
          <a:lstStyle/>
          <a:p>
            <a:pP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The Bible narrates </a:t>
            </a:r>
            <a:endParaRPr lang="en-US" altLang="zh-CN" b="1" i="1" dirty="0">
              <a:effectLst>
                <a:outerShdw blurRad="38100" dist="38100" dir="2700000" algn="tl">
                  <a:srgbClr val="000000"/>
                </a:outerShdw>
              </a:effectLst>
              <a:ea typeface="SimSun" pitchFamily="2" charset="-122"/>
            </a:endParaRPr>
          </a:p>
          <a:p>
            <a:pPr>
              <a:buFont typeface="Monotype Sorts" charset="2"/>
              <a:buNone/>
              <a:tabLst>
                <a:tab pos="862013" algn="l"/>
                <a:tab pos="1431925" algn="l"/>
                <a:tab pos="2001838" algn="l"/>
              </a:tabLst>
            </a:pPr>
            <a:r>
              <a:rPr lang="en-US" altLang="zh-CN" b="1" i="1" dirty="0">
                <a:effectLst>
                  <a:outerShdw blurRad="38100" dist="38100" dir="2700000" algn="tl">
                    <a:srgbClr val="000000"/>
                  </a:outerShdw>
                </a:effectLst>
                <a:ea typeface="SimSun" pitchFamily="2" charset="-122"/>
              </a:rPr>
              <a:t>	</a:t>
            </a:r>
            <a:r>
              <a:rPr lang="en-US" altLang="zh-CN" b="1" i="1" dirty="0">
                <a:solidFill>
                  <a:schemeClr val="tx2"/>
                </a:solidFill>
                <a:effectLst>
                  <a:outerShdw blurRad="38100" dist="38100" dir="2700000" algn="tl">
                    <a:srgbClr val="000000"/>
                  </a:outerShdw>
                </a:effectLst>
                <a:ea typeface="SimSun" pitchFamily="2" charset="-122"/>
              </a:rPr>
              <a:t>God</a:t>
            </a:r>
            <a:r>
              <a:rPr lang="fr-FR" altLang="zh-CN" b="1" i="1" dirty="0">
                <a:solidFill>
                  <a:schemeClr val="tx2"/>
                </a:solidFill>
                <a:effectLst>
                  <a:outerShdw blurRad="38100" dist="38100" dir="2700000" algn="tl">
                    <a:srgbClr val="000000"/>
                  </a:outerShdw>
                </a:effectLst>
                <a:ea typeface="SimSun" pitchFamily="2" charset="-122"/>
              </a:rPr>
              <a:t>'</a:t>
            </a:r>
            <a:r>
              <a:rPr lang="en-US" altLang="zh-CN" b="1" i="1" dirty="0">
                <a:solidFill>
                  <a:schemeClr val="tx2"/>
                </a:solidFill>
                <a:effectLst>
                  <a:outerShdw blurRad="38100" dist="38100" dir="2700000" algn="tl">
                    <a:srgbClr val="000000"/>
                  </a:outerShdw>
                </a:effectLst>
                <a:ea typeface="SimSun" pitchFamily="2" charset="-122"/>
              </a:rPr>
              <a:t>s restoring man to participate in His kingdom rule for His own glory</a:t>
            </a:r>
            <a:endParaRPr lang="en-US" altLang="zh-CN" b="1" dirty="0">
              <a:solidFill>
                <a:schemeClr val="tx2"/>
              </a:solidFill>
              <a:effectLst>
                <a:outerShdw blurRad="38100" dist="38100" dir="2700000" algn="tl">
                  <a:srgbClr val="000000"/>
                </a:outerShdw>
              </a:effectLst>
              <a:ea typeface="SimSun" pitchFamily="2" charset="-122"/>
            </a:endParaRPr>
          </a:p>
          <a:p>
            <a:pP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though Israel bringing forth the Messiah</a:t>
            </a:r>
          </a:p>
          <a:p>
            <a:pP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so that the Church may proclaim</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that salvation is in Christ alone</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who will reign as Saviour and King </a:t>
            </a:r>
          </a:p>
          <a:p>
            <a:pPr algn="r">
              <a:buFont typeface="Monotype Sorts" charset="2"/>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				    to fulfill the Abrahamic Covenant</a:t>
            </a:r>
          </a:p>
          <a:p>
            <a:pPr algn="r">
              <a:buNone/>
              <a:tabLst>
                <a:tab pos="862013" algn="l"/>
                <a:tab pos="1431925" algn="l"/>
                <a:tab pos="2001838" algn="l"/>
              </a:tabLst>
            </a:pPr>
            <a:r>
              <a:rPr lang="en-US" altLang="zh-CN" b="1" dirty="0">
                <a:effectLst>
                  <a:outerShdw blurRad="38100" dist="38100" dir="2700000" algn="tl">
                    <a:srgbClr val="000000"/>
                  </a:outerShdw>
                </a:effectLst>
                <a:ea typeface="SimSun" pitchFamily="2" charset="-122"/>
              </a:rPr>
              <a:t>to the glory of God alone</a:t>
            </a:r>
          </a:p>
          <a:p>
            <a:pPr algn="r">
              <a:buFont typeface="Monotype Sorts" charset="2"/>
              <a:buNone/>
              <a:tabLst>
                <a:tab pos="862013" algn="l"/>
                <a:tab pos="1431925" algn="l"/>
                <a:tab pos="2001838" algn="l"/>
              </a:tabLst>
            </a:pPr>
            <a:endParaRPr lang="en-US" altLang="zh-CN" b="1" dirty="0">
              <a:effectLst>
                <a:outerShdw blurRad="38100" dist="38100" dir="2700000" algn="tl">
                  <a:srgbClr val="000000"/>
                </a:outerShdw>
              </a:effectLst>
              <a:ea typeface="SimSun" pitchFamily="2" charset="-122"/>
            </a:endParaRPr>
          </a:p>
        </p:txBody>
      </p:sp>
      <p:sp>
        <p:nvSpPr>
          <p:cNvPr id="110596" name="Text Box 6"/>
          <p:cNvSpPr txBox="1">
            <a:spLocks noChangeArrowheads="1"/>
          </p:cNvSpPr>
          <p:nvPr/>
        </p:nvSpPr>
        <p:spPr bwMode="auto">
          <a:xfrm>
            <a:off x="8305800" y="152400"/>
            <a:ext cx="685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algn="ctr">
              <a:spcBef>
                <a:spcPct val="50000"/>
              </a:spcBef>
            </a:pPr>
            <a:r>
              <a:rPr lang="en-US" altLang="en-US" sz="2400" b="1">
                <a:solidFill>
                  <a:srgbClr val="FFFFFF"/>
                </a:solidFill>
              </a:rPr>
              <a:t>58</a:t>
            </a:r>
          </a:p>
        </p:txBody>
      </p:sp>
    </p:spTree>
    <p:extLst>
      <p:ext uri="{BB962C8B-B14F-4D97-AF65-F5344CB8AC3E}">
        <p14:creationId xmlns:p14="http://schemas.microsoft.com/office/powerpoint/2010/main" val="2528987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100"/>
                                        <p:tgtEl>
                                          <p:spTgt spid="23555">
                                            <p:txEl>
                                              <p:pRg st="0" end="0"/>
                                            </p:txEl>
                                          </p:spTgt>
                                        </p:tgtEl>
                                      </p:cBhvr>
                                    </p:animEffect>
                                    <p:anim calcmode="lin" valueType="num">
                                      <p:cBhvr>
                                        <p:cTn id="8" dur="4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355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355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355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3555">
                                            <p:txEl>
                                              <p:pRg st="1" end="1"/>
                                            </p:txEl>
                                          </p:spTgt>
                                        </p:tgtEl>
                                        <p:attrNameLst>
                                          <p:attrName>style.visibility</p:attrName>
                                        </p:attrNameLst>
                                      </p:cBhvr>
                                      <p:to>
                                        <p:strVal val="visible"/>
                                      </p:to>
                                    </p:set>
                                    <p:animEffect transition="in" filter="fade">
                                      <p:cBhvr>
                                        <p:cTn id="16" dur="100"/>
                                        <p:tgtEl>
                                          <p:spTgt spid="23555">
                                            <p:txEl>
                                              <p:pRg st="1" end="1"/>
                                            </p:txEl>
                                          </p:spTgt>
                                        </p:tgtEl>
                                      </p:cBhvr>
                                    </p:animEffect>
                                    <p:anim calcmode="lin" valueType="num">
                                      <p:cBhvr>
                                        <p:cTn id="17" dur="4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23555">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355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355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3555">
                                            <p:txEl>
                                              <p:pRg st="2" end="2"/>
                                            </p:txEl>
                                          </p:spTgt>
                                        </p:tgtEl>
                                        <p:attrNameLst>
                                          <p:attrName>style.visibility</p:attrName>
                                        </p:attrNameLst>
                                      </p:cBhvr>
                                      <p:to>
                                        <p:strVal val="visible"/>
                                      </p:to>
                                    </p:set>
                                    <p:animEffect transition="in" filter="fade">
                                      <p:cBhvr>
                                        <p:cTn id="25" dur="100"/>
                                        <p:tgtEl>
                                          <p:spTgt spid="23555">
                                            <p:txEl>
                                              <p:pRg st="2" end="2"/>
                                            </p:txEl>
                                          </p:spTgt>
                                        </p:tgtEl>
                                      </p:cBhvr>
                                    </p:animEffect>
                                    <p:anim calcmode="lin" valueType="num">
                                      <p:cBhvr>
                                        <p:cTn id="26" dur="4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23555">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355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355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3555">
                                            <p:txEl>
                                              <p:pRg st="3" end="3"/>
                                            </p:txEl>
                                          </p:spTgt>
                                        </p:tgtEl>
                                        <p:attrNameLst>
                                          <p:attrName>style.visibility</p:attrName>
                                        </p:attrNameLst>
                                      </p:cBhvr>
                                      <p:to>
                                        <p:strVal val="visible"/>
                                      </p:to>
                                    </p:set>
                                    <p:animEffect transition="in" filter="fade">
                                      <p:cBhvr>
                                        <p:cTn id="34" dur="100"/>
                                        <p:tgtEl>
                                          <p:spTgt spid="23555">
                                            <p:txEl>
                                              <p:pRg st="3" end="3"/>
                                            </p:txEl>
                                          </p:spTgt>
                                        </p:tgtEl>
                                      </p:cBhvr>
                                    </p:animEffect>
                                    <p:anim calcmode="lin" valueType="num">
                                      <p:cBhvr>
                                        <p:cTn id="35" dur="4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23555">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355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355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23555">
                                            <p:txEl>
                                              <p:pRg st="4" end="4"/>
                                            </p:txEl>
                                          </p:spTgt>
                                        </p:tgtEl>
                                        <p:attrNameLst>
                                          <p:attrName>style.visibility</p:attrName>
                                        </p:attrNameLst>
                                      </p:cBhvr>
                                      <p:to>
                                        <p:strVal val="visible"/>
                                      </p:to>
                                    </p:set>
                                    <p:animEffect transition="in" filter="fade">
                                      <p:cBhvr>
                                        <p:cTn id="43" dur="100"/>
                                        <p:tgtEl>
                                          <p:spTgt spid="23555">
                                            <p:txEl>
                                              <p:pRg st="4" end="4"/>
                                            </p:txEl>
                                          </p:spTgt>
                                        </p:tgtEl>
                                      </p:cBhvr>
                                    </p:animEffect>
                                    <p:anim calcmode="lin" valueType="num">
                                      <p:cBhvr>
                                        <p:cTn id="44" dur="4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23555">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23555">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23555">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23555">
                                            <p:txEl>
                                              <p:pRg st="5" end="5"/>
                                            </p:txEl>
                                          </p:spTgt>
                                        </p:tgtEl>
                                        <p:attrNameLst>
                                          <p:attrName>style.visibility</p:attrName>
                                        </p:attrNameLst>
                                      </p:cBhvr>
                                      <p:to>
                                        <p:strVal val="visible"/>
                                      </p:to>
                                    </p:set>
                                    <p:animEffect transition="in" filter="fade">
                                      <p:cBhvr>
                                        <p:cTn id="52" dur="100"/>
                                        <p:tgtEl>
                                          <p:spTgt spid="23555">
                                            <p:txEl>
                                              <p:pRg st="5" end="5"/>
                                            </p:txEl>
                                          </p:spTgt>
                                        </p:tgtEl>
                                      </p:cBhvr>
                                    </p:animEffect>
                                    <p:anim calcmode="lin" valueType="num">
                                      <p:cBhvr>
                                        <p:cTn id="53" dur="4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23555">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23555">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23555">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23555">
                                            <p:txEl>
                                              <p:pRg st="6" end="6"/>
                                            </p:txEl>
                                          </p:spTgt>
                                        </p:tgtEl>
                                        <p:attrNameLst>
                                          <p:attrName>style.visibility</p:attrName>
                                        </p:attrNameLst>
                                      </p:cBhvr>
                                      <p:to>
                                        <p:strVal val="visible"/>
                                      </p:to>
                                    </p:set>
                                    <p:animEffect transition="in" filter="fade">
                                      <p:cBhvr>
                                        <p:cTn id="61" dur="100"/>
                                        <p:tgtEl>
                                          <p:spTgt spid="23555">
                                            <p:txEl>
                                              <p:pRg st="6" end="6"/>
                                            </p:txEl>
                                          </p:spTgt>
                                        </p:tgtEl>
                                      </p:cBhvr>
                                    </p:animEffect>
                                    <p:anim calcmode="lin" valueType="num">
                                      <p:cBhvr>
                                        <p:cTn id="62" dur="400" fill="hold"/>
                                        <p:tgtEl>
                                          <p:spTgt spid="23555">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23555">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23555">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23555">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23555">
                                            <p:txEl>
                                              <p:pRg st="7" end="7"/>
                                            </p:txEl>
                                          </p:spTgt>
                                        </p:tgtEl>
                                        <p:attrNameLst>
                                          <p:attrName>style.visibility</p:attrName>
                                        </p:attrNameLst>
                                      </p:cBhvr>
                                      <p:to>
                                        <p:strVal val="visible"/>
                                      </p:to>
                                    </p:set>
                                    <p:animEffect transition="in" filter="fade">
                                      <p:cBhvr>
                                        <p:cTn id="70" dur="100"/>
                                        <p:tgtEl>
                                          <p:spTgt spid="23555">
                                            <p:txEl>
                                              <p:pRg st="7" end="7"/>
                                            </p:txEl>
                                          </p:spTgt>
                                        </p:tgtEl>
                                      </p:cBhvr>
                                    </p:animEffect>
                                    <p:anim calcmode="lin" valueType="num">
                                      <p:cBhvr>
                                        <p:cTn id="71" dur="400" fill="hold"/>
                                        <p:tgtEl>
                                          <p:spTgt spid="23555">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23555">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23555">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23555">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itle 1"/>
          <p:cNvSpPr>
            <a:spLocks noGrp="1"/>
          </p:cNvSpPr>
          <p:nvPr>
            <p:ph type="title"/>
          </p:nvPr>
        </p:nvSpPr>
        <p:spPr>
          <a:xfrm>
            <a:off x="2819400" y="609600"/>
            <a:ext cx="8229600" cy="1143000"/>
          </a:xfrm>
        </p:spPr>
        <p:txBody>
          <a:bodyPr/>
          <a:lstStyle/>
          <a:p>
            <a:pPr algn="r"/>
            <a:r>
              <a:rPr lang="en-US">
                <a:latin typeface="Arial" charset="0"/>
                <a:ea typeface="ＭＳ Ｐゴシック" charset="0"/>
                <a:cs typeface="ＭＳ Ｐゴシック" charset="0"/>
              </a:rPr>
              <a:t>Black</a:t>
            </a:r>
          </a:p>
        </p:txBody>
      </p:sp>
    </p:spTree>
    <p:extLst>
      <p:ext uri="{BB962C8B-B14F-4D97-AF65-F5344CB8AC3E}">
        <p14:creationId xmlns:p14="http://schemas.microsoft.com/office/powerpoint/2010/main" val="18542070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3200" b="1" dirty="0">
                <a:solidFill>
                  <a:srgbClr val="FFFFFF"/>
                </a:solidFill>
                <a:latin typeface="Arial" charset="0"/>
                <a:ea typeface="ＭＳ Ｐゴシック" charset="0"/>
              </a:rPr>
              <a:t>NT Survey link at </a:t>
            </a:r>
            <a:r>
              <a:rPr lang="en-US" sz="3200" b="1" dirty="0" err="1">
                <a:solidFill>
                  <a:srgbClr val="FFFFFF"/>
                </a:solidFill>
                <a:latin typeface="Arial" charset="0"/>
                <a:ea typeface="ＭＳ Ｐゴシック" charset="0"/>
              </a:rPr>
              <a:t>BibleStudyDownloads.org</a:t>
            </a:r>
            <a:endParaRPr lang="en-US" sz="11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4400" eaLnBrk="1" hangingPunct="1"/>
            <a:r>
              <a:rPr lang="en-US" sz="4000" b="1">
                <a:solidFill>
                  <a:srgbClr val="FFFFFF"/>
                </a:solidFill>
                <a:latin typeface="Arial" charset="0"/>
                <a:cs typeface="Arial" charset="0"/>
              </a:rPr>
              <a:t>Get this presentation for free!</a:t>
            </a:r>
            <a:endParaRPr lang="en-US" sz="1400" b="1">
              <a:solidFill>
                <a:srgbClr val="FFFFFF"/>
              </a:solidFill>
              <a:latin typeface="Arial" charset="0"/>
              <a:cs typeface="Arial"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1306941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681" name="Picture 5"/>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135170" name="Rectangle 2"/>
          <p:cNvSpPr>
            <a:spLocks noGrp="1" noChangeArrowheads="1"/>
          </p:cNvSpPr>
          <p:nvPr>
            <p:ph type="title"/>
          </p:nvPr>
        </p:nvSpPr>
        <p:spPr>
          <a:xfrm>
            <a:off x="4495800" y="3962400"/>
            <a:ext cx="4572000" cy="2743200"/>
          </a:xfrm>
          <a:effectLst>
            <a:outerShdw blurRad="63500" dist="38099" dir="2700000" algn="ctr" rotWithShape="0">
              <a:srgbClr val="000000">
                <a:alpha val="74997"/>
              </a:srgbClr>
            </a:outerShdw>
          </a:effectLst>
        </p:spPr>
        <p:txBody>
          <a:bodyPr/>
          <a:lstStyle/>
          <a:p>
            <a:pPr>
              <a:defRPr/>
            </a:pPr>
            <a:r>
              <a:rPr lang="en-US" sz="3600">
                <a:ea typeface="+mj-ea"/>
                <a:cs typeface="+mj-cs"/>
              </a:rPr>
              <a:t>The Focus of History is the Redemption Provided by Christ</a:t>
            </a:r>
          </a:p>
        </p:txBody>
      </p:sp>
      <p:pic>
        <p:nvPicPr>
          <p:cNvPr id="135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114800" cy="635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35170"/>
                                        </p:tgtEl>
                                        <p:attrNameLst>
                                          <p:attrName>style.visibility</p:attrName>
                                        </p:attrNameLst>
                                      </p:cBhvr>
                                      <p:to>
                                        <p:strVal val="visible"/>
                                      </p:to>
                                    </p:set>
                                    <p:animEffect transition="in" filter="fade">
                                      <p:cBhvr>
                                        <p:cTn id="7" dur="500"/>
                                        <p:tgtEl>
                                          <p:spTgt spid="135170"/>
                                        </p:tgtEl>
                                      </p:cBhvr>
                                    </p:animEffect>
                                  </p:childTnLst>
                                </p:cTn>
                              </p:par>
                            </p:childTnLst>
                          </p:cTn>
                        </p:par>
                        <p:par>
                          <p:cTn id="8" fill="hold" nodeType="afterGroup">
                            <p:stCondLst>
                              <p:cond delay="1500"/>
                            </p:stCondLst>
                            <p:childTnLst>
                              <p:par>
                                <p:cTn id="9" presetID="10" presetClass="entr" presetSubtype="0" fill="hold" nodeType="afterEffect">
                                  <p:stCondLst>
                                    <p:cond delay="5000"/>
                                  </p:stCondLst>
                                  <p:childTnLst>
                                    <p:set>
                                      <p:cBhvr>
                                        <p:cTn id="10" dur="1" fill="hold">
                                          <p:stCondLst>
                                            <p:cond delay="0"/>
                                          </p:stCondLst>
                                        </p:cTn>
                                        <p:tgtEl>
                                          <p:spTgt spid="135174"/>
                                        </p:tgtEl>
                                        <p:attrNameLst>
                                          <p:attrName>style.visibility</p:attrName>
                                        </p:attrNameLst>
                                      </p:cBhvr>
                                      <p:to>
                                        <p:strVal val="visible"/>
                                      </p:to>
                                    </p:set>
                                    <p:animEffect transition="in" filter="fade">
                                      <p:cBhvr>
                                        <p:cTn id="11" dur="500"/>
                                        <p:tgtEl>
                                          <p:spTgt spid="135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descr="Blue tissue paper"/>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sp>
        <p:nvSpPr>
          <p:cNvPr id="104451" name="Oval 3"/>
          <p:cNvSpPr>
            <a:spLocks noChangeArrowheads="1"/>
          </p:cNvSpPr>
          <p:nvPr/>
        </p:nvSpPr>
        <p:spPr bwMode="auto">
          <a:xfrm>
            <a:off x="-2971800" y="1219200"/>
            <a:ext cx="4419600" cy="4267200"/>
          </a:xfrm>
          <a:prstGeom prst="ellipse">
            <a:avLst/>
          </a:prstGeom>
          <a:gradFill rotWithShape="0">
            <a:gsLst>
              <a:gs pos="0">
                <a:srgbClr val="FFFF00"/>
              </a:gs>
              <a:gs pos="100000">
                <a:schemeClr val="accent2"/>
              </a:gs>
            </a:gsLst>
            <a:path path="shape">
              <a:fillToRect l="50000" t="50000" r="50000" b="50000"/>
            </a:path>
          </a:gradFill>
          <a:ln w="9525">
            <a:solidFill>
              <a:schemeClr val="tx1"/>
            </a:solidFill>
            <a:round/>
            <a:headEnd/>
            <a:tailEnd/>
          </a:ln>
          <a:effectLst>
            <a:outerShdw blurRad="63500" dist="38099" dir="2700000" algn="ctr" rotWithShape="0">
              <a:schemeClr val="tx1">
                <a:alpha val="74998"/>
              </a:schemeClr>
            </a:outerShdw>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grpSp>
        <p:nvGrpSpPr>
          <p:cNvPr id="2" name="Group 4"/>
          <p:cNvGrpSpPr>
            <a:grpSpLocks/>
          </p:cNvGrpSpPr>
          <p:nvPr/>
        </p:nvGrpSpPr>
        <p:grpSpPr bwMode="auto">
          <a:xfrm>
            <a:off x="635000" y="536575"/>
            <a:ext cx="3937000" cy="4530725"/>
            <a:chOff x="400" y="338"/>
            <a:chExt cx="2480" cy="2854"/>
          </a:xfrm>
        </p:grpSpPr>
        <p:sp>
          <p:nvSpPr>
            <p:cNvPr id="104453" name="Line 5"/>
            <p:cNvSpPr>
              <a:spLocks noChangeShapeType="1"/>
            </p:cNvSpPr>
            <p:nvPr/>
          </p:nvSpPr>
          <p:spPr bwMode="auto">
            <a:xfrm rot="10800000" flipH="1">
              <a:off x="400" y="2160"/>
              <a:ext cx="2480" cy="1032"/>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sp>
          <p:nvSpPr>
            <p:cNvPr id="104454" name="Line 6"/>
            <p:cNvSpPr>
              <a:spLocks noChangeShapeType="1"/>
            </p:cNvSpPr>
            <p:nvPr/>
          </p:nvSpPr>
          <p:spPr bwMode="auto">
            <a:xfrm rot="13995597" flipH="1">
              <a:off x="356" y="905"/>
              <a:ext cx="2469" cy="1335"/>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grpSp>
      <p:sp>
        <p:nvSpPr>
          <p:cNvPr id="104455" name="Text Box 7"/>
          <p:cNvSpPr txBox="1">
            <a:spLocks noChangeArrowheads="1"/>
          </p:cNvSpPr>
          <p:nvPr/>
        </p:nvSpPr>
        <p:spPr bwMode="auto">
          <a:xfrm>
            <a:off x="1676400" y="1936750"/>
            <a:ext cx="609600" cy="341630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t>NAT</a:t>
            </a:r>
            <a:b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br>
            <a: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t>ION</a:t>
            </a:r>
          </a:p>
        </p:txBody>
      </p:sp>
      <p:sp>
        <p:nvSpPr>
          <p:cNvPr id="104456" name="Text Box 8"/>
          <p:cNvSpPr txBox="1">
            <a:spLocks noChangeArrowheads="1"/>
          </p:cNvSpPr>
          <p:nvPr/>
        </p:nvSpPr>
        <p:spPr bwMode="auto">
          <a:xfrm>
            <a:off x="2476500" y="2181225"/>
            <a:ext cx="609600" cy="2862263"/>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t>TRI</a:t>
            </a:r>
            <a:b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br>
            <a:r>
              <a:rPr kumimoji="0" lang="en-US" sz="3600" b="1" i="0" u="none" strike="noStrike" kern="1200" cap="none" spc="0" normalizeH="0" baseline="0" noProof="0" dirty="0">
                <a:ln>
                  <a:noFill/>
                </a:ln>
                <a:solidFill>
                  <a:srgbClr val="006600"/>
                </a:solidFill>
                <a:effectLst/>
                <a:uLnTx/>
                <a:uFillTx/>
                <a:latin typeface="Arial"/>
                <a:ea typeface="ＭＳ Ｐゴシック" pitchFamily="34" charset="-128"/>
                <a:cs typeface="Arial"/>
              </a:rPr>
              <a:t>BE</a:t>
            </a:r>
          </a:p>
        </p:txBody>
      </p:sp>
      <p:sp>
        <p:nvSpPr>
          <p:cNvPr id="104457" name="Text Box 9"/>
          <p:cNvSpPr txBox="1">
            <a:spLocks noChangeArrowheads="1"/>
          </p:cNvSpPr>
          <p:nvPr/>
        </p:nvSpPr>
        <p:spPr bwMode="auto">
          <a:xfrm>
            <a:off x="3276600" y="2117725"/>
            <a:ext cx="609600" cy="3046413"/>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200" b="1" i="0" u="none" strike="noStrike" kern="1200" cap="none" spc="0" normalizeH="0" baseline="0" noProof="0">
                <a:ln>
                  <a:noFill/>
                </a:ln>
                <a:solidFill>
                  <a:srgbClr val="006600"/>
                </a:solidFill>
                <a:effectLst/>
                <a:uLnTx/>
                <a:uFillTx/>
                <a:latin typeface="Arial"/>
                <a:ea typeface="ＭＳ Ｐゴシック" pitchFamily="34" charset="-128"/>
                <a:cs typeface="Arial"/>
              </a:rPr>
              <a:t>FAMI LY</a:t>
            </a:r>
          </a:p>
        </p:txBody>
      </p:sp>
      <p:grpSp>
        <p:nvGrpSpPr>
          <p:cNvPr id="3" name="Group 10"/>
          <p:cNvGrpSpPr>
            <a:grpSpLocks/>
          </p:cNvGrpSpPr>
          <p:nvPr/>
        </p:nvGrpSpPr>
        <p:grpSpPr bwMode="auto">
          <a:xfrm flipH="1">
            <a:off x="4521200" y="533400"/>
            <a:ext cx="3937000" cy="4530725"/>
            <a:chOff x="400" y="338"/>
            <a:chExt cx="2480" cy="2854"/>
          </a:xfrm>
        </p:grpSpPr>
        <p:sp>
          <p:nvSpPr>
            <p:cNvPr id="104459" name="Line 11"/>
            <p:cNvSpPr>
              <a:spLocks noChangeShapeType="1"/>
            </p:cNvSpPr>
            <p:nvPr/>
          </p:nvSpPr>
          <p:spPr bwMode="auto">
            <a:xfrm rot="10800000" flipH="1">
              <a:off x="400" y="2160"/>
              <a:ext cx="2480" cy="1032"/>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sp>
          <p:nvSpPr>
            <p:cNvPr id="104460" name="Line 12"/>
            <p:cNvSpPr>
              <a:spLocks noChangeShapeType="1"/>
            </p:cNvSpPr>
            <p:nvPr/>
          </p:nvSpPr>
          <p:spPr bwMode="auto">
            <a:xfrm rot="13995597" flipH="1">
              <a:off x="356" y="905"/>
              <a:ext cx="2469" cy="1335"/>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grpSp>
      <p:sp>
        <p:nvSpPr>
          <p:cNvPr id="104461" name="Oval 13"/>
          <p:cNvSpPr>
            <a:spLocks noChangeArrowheads="1"/>
          </p:cNvSpPr>
          <p:nvPr/>
        </p:nvSpPr>
        <p:spPr bwMode="auto">
          <a:xfrm>
            <a:off x="7620000" y="1219200"/>
            <a:ext cx="4419600" cy="4267200"/>
          </a:xfrm>
          <a:prstGeom prst="ellipse">
            <a:avLst/>
          </a:prstGeom>
          <a:gradFill rotWithShape="0">
            <a:gsLst>
              <a:gs pos="0">
                <a:srgbClr val="FFFF00"/>
              </a:gs>
              <a:gs pos="100000">
                <a:schemeClr val="accent2"/>
              </a:gs>
            </a:gsLst>
            <a:path path="shape">
              <a:fillToRect l="50000" t="50000" r="50000" b="50000"/>
            </a:path>
          </a:gradFill>
          <a:ln w="9525">
            <a:solidFill>
              <a:schemeClr val="tx1"/>
            </a:solidFill>
            <a:round/>
            <a:headEnd/>
            <a:tailEnd/>
          </a:ln>
          <a:effectLst>
            <a:outerShdw blurRad="63500" dist="38099" dir="2700000" algn="ctr" rotWithShape="0">
              <a:schemeClr val="tx1">
                <a:alpha val="74998"/>
              </a:schemeClr>
            </a:outerShdw>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sp>
        <p:nvSpPr>
          <p:cNvPr id="104462" name="Text Box 14"/>
          <p:cNvSpPr txBox="1">
            <a:spLocks noChangeArrowheads="1"/>
          </p:cNvSpPr>
          <p:nvPr/>
        </p:nvSpPr>
        <p:spPr bwMode="auto">
          <a:xfrm>
            <a:off x="5181600" y="2852738"/>
            <a:ext cx="609600" cy="120015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A50021"/>
                </a:solidFill>
                <a:effectLst/>
                <a:uLnTx/>
                <a:uFillTx/>
                <a:latin typeface="Arial"/>
                <a:ea typeface="ＭＳ Ｐゴシック" pitchFamily="34" charset="-128"/>
                <a:cs typeface="Arial"/>
              </a:rPr>
              <a:t>11</a:t>
            </a:r>
          </a:p>
        </p:txBody>
      </p:sp>
      <p:sp>
        <p:nvSpPr>
          <p:cNvPr id="104463" name="Text Box 15"/>
          <p:cNvSpPr txBox="1">
            <a:spLocks noChangeArrowheads="1"/>
          </p:cNvSpPr>
          <p:nvPr/>
        </p:nvSpPr>
        <p:spPr bwMode="auto">
          <a:xfrm>
            <a:off x="5981700" y="2620963"/>
            <a:ext cx="609600" cy="1754187"/>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A50021"/>
                </a:solidFill>
                <a:effectLst/>
                <a:uLnTx/>
                <a:uFillTx/>
                <a:latin typeface="Arial"/>
                <a:ea typeface="ＭＳ Ｐゴシック" pitchFamily="34" charset="-128"/>
                <a:cs typeface="Arial"/>
              </a:rPr>
              <a:t>1 2 0</a:t>
            </a:r>
          </a:p>
        </p:txBody>
      </p:sp>
      <p:sp>
        <p:nvSpPr>
          <p:cNvPr id="104464" name="Text Box 16"/>
          <p:cNvSpPr txBox="1">
            <a:spLocks noChangeArrowheads="1"/>
          </p:cNvSpPr>
          <p:nvPr/>
        </p:nvSpPr>
        <p:spPr bwMode="auto">
          <a:xfrm>
            <a:off x="6781800" y="2378075"/>
            <a:ext cx="609600" cy="2308225"/>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A50021"/>
                </a:solidFill>
                <a:effectLst/>
                <a:uLnTx/>
                <a:uFillTx/>
                <a:latin typeface="Arial"/>
                <a:ea typeface="ＭＳ Ｐゴシック" pitchFamily="34" charset="-128"/>
                <a:cs typeface="Arial"/>
              </a:rPr>
              <a:t>5 0  0 0</a:t>
            </a:r>
          </a:p>
        </p:txBody>
      </p:sp>
      <p:pic>
        <p:nvPicPr>
          <p:cNvPr id="104465" name="Picture 17" descr="IS1CR1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9050" y="2159000"/>
            <a:ext cx="1485900" cy="2540000"/>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4466" name="Text Box 18"/>
          <p:cNvSpPr txBox="1">
            <a:spLocks noChangeArrowheads="1"/>
          </p:cNvSpPr>
          <p:nvPr/>
        </p:nvSpPr>
        <p:spPr bwMode="auto">
          <a:xfrm>
            <a:off x="304800" y="115888"/>
            <a:ext cx="5638800" cy="769937"/>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0" u="none" strike="noStrike" kern="1200" cap="none" spc="0" normalizeH="0" baseline="0" noProof="0" dirty="0">
                <a:ln>
                  <a:noFill/>
                </a:ln>
                <a:solidFill>
                  <a:srgbClr val="FF3300"/>
                </a:solidFill>
                <a:effectLst/>
                <a:uLnTx/>
                <a:uFillTx/>
                <a:latin typeface="Arial"/>
                <a:ea typeface="ＭＳ Ｐゴシック" pitchFamily="34" charset="-128"/>
                <a:cs typeface="Arial"/>
              </a:rPr>
              <a:t>WHAT?</a:t>
            </a:r>
          </a:p>
        </p:txBody>
      </p:sp>
      <p:sp>
        <p:nvSpPr>
          <p:cNvPr id="104467" name="Text Box 19"/>
          <p:cNvSpPr txBox="1">
            <a:spLocks noChangeArrowheads="1"/>
          </p:cNvSpPr>
          <p:nvPr/>
        </p:nvSpPr>
        <p:spPr bwMode="auto">
          <a:xfrm>
            <a:off x="179388" y="1773238"/>
            <a:ext cx="863600" cy="3138487"/>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1</a:t>
            </a:r>
            <a:r>
              <a:rPr kumimoji="0" lang="en-US" sz="3600" b="1" i="0" u="none" strike="noStrike" kern="1200" cap="none" spc="0" normalizeH="0" baseline="30000" noProof="0" dirty="0">
                <a:ln>
                  <a:noFill/>
                </a:ln>
                <a:solidFill>
                  <a:srgbClr val="FFFFFF"/>
                </a:solidFill>
                <a:effectLst/>
                <a:uLnTx/>
                <a:uFillTx/>
                <a:latin typeface="Arial"/>
                <a:ea typeface="ＭＳ Ｐゴシック" pitchFamily="34" charset="-128"/>
                <a:cs typeface="Arial"/>
              </a:rPr>
              <a:t>st</a:t>
            </a: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A</a:t>
            </a:r>
            <a:b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b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d</a:t>
            </a:r>
            <a:b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b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a</a:t>
            </a:r>
            <a:b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br>
            <a:r>
              <a:rPr kumimoji="0" lang="en-US" sz="3600" b="1" i="0" u="none" strike="noStrike" kern="1200" cap="none" spc="0" normalizeH="0" baseline="0" noProof="0" dirty="0">
                <a:ln>
                  <a:noFill/>
                </a:ln>
                <a:solidFill>
                  <a:srgbClr val="FFFFFF"/>
                </a:solidFill>
                <a:effectLst/>
                <a:uLnTx/>
                <a:uFillTx/>
                <a:latin typeface="Arial"/>
                <a:ea typeface="ＭＳ Ｐゴシック" pitchFamily="34" charset="-128"/>
                <a:cs typeface="Arial"/>
              </a:rPr>
              <a:t>m</a:t>
            </a:r>
          </a:p>
        </p:txBody>
      </p:sp>
      <p:sp>
        <p:nvSpPr>
          <p:cNvPr id="104468" name="Text Box 20"/>
          <p:cNvSpPr txBox="1">
            <a:spLocks noChangeArrowheads="1"/>
          </p:cNvSpPr>
          <p:nvPr/>
        </p:nvSpPr>
        <p:spPr bwMode="auto">
          <a:xfrm>
            <a:off x="8229600" y="1773238"/>
            <a:ext cx="838200" cy="3138487"/>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Arial"/>
                <a:ea typeface="ＭＳ Ｐゴシック" pitchFamily="34" charset="-128"/>
                <a:cs typeface="Arial"/>
              </a:rPr>
              <a:t>2</a:t>
            </a:r>
            <a:r>
              <a:rPr kumimoji="0" lang="en-US" sz="3600" b="1" i="0" u="none" strike="noStrike" kern="1200" cap="none" spc="0" normalizeH="0" baseline="30000" noProof="0">
                <a:ln>
                  <a:noFill/>
                </a:ln>
                <a:solidFill>
                  <a:srgbClr val="FFFFFF"/>
                </a:solidFill>
                <a:effectLst/>
                <a:uLnTx/>
                <a:uFillTx/>
                <a:latin typeface="Arial"/>
                <a:ea typeface="ＭＳ Ｐゴシック" pitchFamily="34" charset="-128"/>
                <a:cs typeface="Arial"/>
              </a:rPr>
              <a:t>nd</a:t>
            </a:r>
            <a:r>
              <a:rPr kumimoji="0" lang="en-US" sz="3600" b="1" i="0" u="none" strike="noStrike" kern="1200" cap="none" spc="0" normalizeH="0" baseline="0" noProof="0">
                <a:ln>
                  <a:noFill/>
                </a:ln>
                <a:solidFill>
                  <a:srgbClr val="FFFFFF"/>
                </a:solidFill>
                <a:effectLst/>
                <a:uLnTx/>
                <a:uFillTx/>
                <a:latin typeface="Arial"/>
                <a:ea typeface="ＭＳ Ｐゴシック" pitchFamily="34" charset="-128"/>
                <a:cs typeface="Arial"/>
              </a:rPr>
              <a:t>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Arial"/>
                <a:ea typeface="ＭＳ Ｐゴシック" pitchFamily="34" charset="-128"/>
                <a:cs typeface="Arial"/>
              </a:rPr>
              <a:t>A  d   a  m</a:t>
            </a:r>
          </a:p>
        </p:txBody>
      </p:sp>
      <p:sp>
        <p:nvSpPr>
          <p:cNvPr id="73744" name="Rectangle 21"/>
          <p:cNvSpPr>
            <a:spLocks noGrp="1" noChangeArrowheads="1"/>
          </p:cNvSpPr>
          <p:nvPr>
            <p:ph type="title" idx="4294967295"/>
          </p:nvPr>
        </p:nvSpPr>
        <p:spPr>
          <a:xfrm>
            <a:off x="0" y="725488"/>
            <a:ext cx="9144000" cy="762000"/>
          </a:xfrm>
        </p:spPr>
        <p:txBody>
          <a:bodyPr/>
          <a:lstStyle/>
          <a:p>
            <a:pPr eaLnBrk="1" hangingPunct="1"/>
            <a:r>
              <a:rPr lang="en-US" altLang="en-US" sz="4000" b="1" dirty="0">
                <a:latin typeface="Arial" pitchFamily="34" charset="0"/>
                <a:ea typeface="ＭＳ Ｐゴシック" pitchFamily="34" charset="-128"/>
                <a:cs typeface="Arial" pitchFamily="34" charset="0"/>
              </a:rPr>
              <a:t>The Centrality of the Cross</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4451"/>
                                        </p:tgtEl>
                                        <p:attrNameLst>
                                          <p:attrName>style.visibility</p:attrName>
                                        </p:attrNameLst>
                                      </p:cBhvr>
                                      <p:to>
                                        <p:strVal val="visible"/>
                                      </p:to>
                                    </p:set>
                                    <p:anim calcmode="lin" valueType="num">
                                      <p:cBhvr>
                                        <p:cTn id="7" dur="500" fill="hold"/>
                                        <p:tgtEl>
                                          <p:spTgt spid="104451"/>
                                        </p:tgtEl>
                                        <p:attrNameLst>
                                          <p:attrName>ppt_w</p:attrName>
                                        </p:attrNameLst>
                                      </p:cBhvr>
                                      <p:tavLst>
                                        <p:tav tm="0">
                                          <p:val>
                                            <p:fltVal val="0"/>
                                          </p:val>
                                        </p:tav>
                                        <p:tav tm="100000">
                                          <p:val>
                                            <p:strVal val="#ppt_w"/>
                                          </p:val>
                                        </p:tav>
                                      </p:tavLst>
                                    </p:anim>
                                    <p:anim calcmode="lin" valueType="num">
                                      <p:cBhvr>
                                        <p:cTn id="8" dur="500" fill="hold"/>
                                        <p:tgtEl>
                                          <p:spTgt spid="104451"/>
                                        </p:tgtEl>
                                        <p:attrNameLst>
                                          <p:attrName>ppt_h</p:attrName>
                                        </p:attrNameLst>
                                      </p:cBhvr>
                                      <p:tavLst>
                                        <p:tav tm="0">
                                          <p:val>
                                            <p:fltVal val="0"/>
                                          </p:val>
                                        </p:tav>
                                        <p:tav tm="100000">
                                          <p:val>
                                            <p:strVal val="#ppt_h"/>
                                          </p:val>
                                        </p:tav>
                                      </p:tavLst>
                                    </p:anim>
                                  </p:childTnLst>
                                </p:cTn>
                              </p:par>
                              <p:par>
                                <p:cTn id="9" presetID="9" presetClass="entr" presetSubtype="0" fill="hold" grpId="0" nodeType="withEffect">
                                  <p:stCondLst>
                                    <p:cond delay="0"/>
                                  </p:stCondLst>
                                  <p:childTnLst>
                                    <p:set>
                                      <p:cBhvr>
                                        <p:cTn id="10" dur="1" fill="hold">
                                          <p:stCondLst>
                                            <p:cond delay="0"/>
                                          </p:stCondLst>
                                        </p:cTn>
                                        <p:tgtEl>
                                          <p:spTgt spid="104467"/>
                                        </p:tgtEl>
                                        <p:attrNameLst>
                                          <p:attrName>style.visibility</p:attrName>
                                        </p:attrNameLst>
                                      </p:cBhvr>
                                      <p:to>
                                        <p:strVal val="visible"/>
                                      </p:to>
                                    </p:set>
                                    <p:animEffect transition="in" filter="dissolve">
                                      <p:cBhvr>
                                        <p:cTn id="11" dur="500"/>
                                        <p:tgtEl>
                                          <p:spTgt spid="10446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04455"/>
                                        </p:tgtEl>
                                        <p:attrNameLst>
                                          <p:attrName>style.visibility</p:attrName>
                                        </p:attrNameLst>
                                      </p:cBhvr>
                                      <p:to>
                                        <p:strVal val="visible"/>
                                      </p:to>
                                    </p:set>
                                    <p:animEffect transition="in" filter="dissolve">
                                      <p:cBhvr>
                                        <p:cTn id="16" dur="500"/>
                                        <p:tgtEl>
                                          <p:spTgt spid="10445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04456"/>
                                        </p:tgtEl>
                                        <p:attrNameLst>
                                          <p:attrName>style.visibility</p:attrName>
                                        </p:attrNameLst>
                                      </p:cBhvr>
                                      <p:to>
                                        <p:strVal val="visible"/>
                                      </p:to>
                                    </p:set>
                                    <p:animEffect transition="in" filter="dissolve">
                                      <p:cBhvr>
                                        <p:cTn id="21" dur="500"/>
                                        <p:tgtEl>
                                          <p:spTgt spid="10445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4457"/>
                                        </p:tgtEl>
                                        <p:attrNameLst>
                                          <p:attrName>style.visibility</p:attrName>
                                        </p:attrNameLst>
                                      </p:cBhvr>
                                      <p:to>
                                        <p:strVal val="visible"/>
                                      </p:to>
                                    </p:set>
                                    <p:animEffect transition="in" filter="dissolve">
                                      <p:cBhvr>
                                        <p:cTn id="26" dur="500"/>
                                        <p:tgtEl>
                                          <p:spTgt spid="10445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104465"/>
                                        </p:tgtEl>
                                        <p:attrNameLst>
                                          <p:attrName>style.visibility</p:attrName>
                                        </p:attrNameLst>
                                      </p:cBhvr>
                                      <p:to>
                                        <p:strVal val="visible"/>
                                      </p:to>
                                    </p:set>
                                    <p:animEffect transition="in" filter="wipe(down)">
                                      <p:cBhvr>
                                        <p:cTn id="36" dur="500"/>
                                        <p:tgtEl>
                                          <p:spTgt spid="10446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04462"/>
                                        </p:tgtEl>
                                        <p:attrNameLst>
                                          <p:attrName>style.visibility</p:attrName>
                                        </p:attrNameLst>
                                      </p:cBhvr>
                                      <p:to>
                                        <p:strVal val="visible"/>
                                      </p:to>
                                    </p:set>
                                    <p:animEffect transition="in" filter="dissolve">
                                      <p:cBhvr>
                                        <p:cTn id="41" dur="500"/>
                                        <p:tgtEl>
                                          <p:spTgt spid="10446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04463"/>
                                        </p:tgtEl>
                                        <p:attrNameLst>
                                          <p:attrName>style.visibility</p:attrName>
                                        </p:attrNameLst>
                                      </p:cBhvr>
                                      <p:to>
                                        <p:strVal val="visible"/>
                                      </p:to>
                                    </p:set>
                                    <p:animEffect transition="in" filter="dissolve">
                                      <p:cBhvr>
                                        <p:cTn id="46" dur="500"/>
                                        <p:tgtEl>
                                          <p:spTgt spid="10446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04464"/>
                                        </p:tgtEl>
                                        <p:attrNameLst>
                                          <p:attrName>style.visibility</p:attrName>
                                        </p:attrNameLst>
                                      </p:cBhvr>
                                      <p:to>
                                        <p:strVal val="visible"/>
                                      </p:to>
                                    </p:set>
                                    <p:animEffect transition="in" filter="dissolve">
                                      <p:cBhvr>
                                        <p:cTn id="51" dur="500"/>
                                        <p:tgtEl>
                                          <p:spTgt spid="10446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wipe(left)">
                                      <p:cBhvr>
                                        <p:cTn id="56" dur="500"/>
                                        <p:tgtEl>
                                          <p:spTgt spid="3"/>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104461"/>
                                        </p:tgtEl>
                                        <p:attrNameLst>
                                          <p:attrName>style.visibility</p:attrName>
                                        </p:attrNameLst>
                                      </p:cBhvr>
                                      <p:to>
                                        <p:strVal val="visible"/>
                                      </p:to>
                                    </p:set>
                                    <p:anim calcmode="lin" valueType="num">
                                      <p:cBhvr>
                                        <p:cTn id="61" dur="500" fill="hold"/>
                                        <p:tgtEl>
                                          <p:spTgt spid="104461"/>
                                        </p:tgtEl>
                                        <p:attrNameLst>
                                          <p:attrName>ppt_w</p:attrName>
                                        </p:attrNameLst>
                                      </p:cBhvr>
                                      <p:tavLst>
                                        <p:tav tm="0">
                                          <p:val>
                                            <p:fltVal val="0"/>
                                          </p:val>
                                        </p:tav>
                                        <p:tav tm="100000">
                                          <p:val>
                                            <p:strVal val="#ppt_w"/>
                                          </p:val>
                                        </p:tav>
                                      </p:tavLst>
                                    </p:anim>
                                    <p:anim calcmode="lin" valueType="num">
                                      <p:cBhvr>
                                        <p:cTn id="62" dur="500" fill="hold"/>
                                        <p:tgtEl>
                                          <p:spTgt spid="104461"/>
                                        </p:tgtEl>
                                        <p:attrNameLst>
                                          <p:attrName>ppt_h</p:attrName>
                                        </p:attrNameLst>
                                      </p:cBhvr>
                                      <p:tavLst>
                                        <p:tav tm="0">
                                          <p:val>
                                            <p:fltVal val="0"/>
                                          </p:val>
                                        </p:tav>
                                        <p:tav tm="100000">
                                          <p:val>
                                            <p:strVal val="#ppt_h"/>
                                          </p:val>
                                        </p:tav>
                                      </p:tavLst>
                                    </p:anim>
                                  </p:childTnLst>
                                </p:cTn>
                              </p:par>
                              <p:par>
                                <p:cTn id="63" presetID="9" presetClass="entr" presetSubtype="0" fill="hold" grpId="0" nodeType="withEffect">
                                  <p:stCondLst>
                                    <p:cond delay="0"/>
                                  </p:stCondLst>
                                  <p:childTnLst>
                                    <p:set>
                                      <p:cBhvr>
                                        <p:cTn id="64" dur="1" fill="hold">
                                          <p:stCondLst>
                                            <p:cond delay="0"/>
                                          </p:stCondLst>
                                        </p:cTn>
                                        <p:tgtEl>
                                          <p:spTgt spid="104468"/>
                                        </p:tgtEl>
                                        <p:attrNameLst>
                                          <p:attrName>style.visibility</p:attrName>
                                        </p:attrNameLst>
                                      </p:cBhvr>
                                      <p:to>
                                        <p:strVal val="visible"/>
                                      </p:to>
                                    </p:set>
                                    <p:animEffect transition="in" filter="dissolve">
                                      <p:cBhvr>
                                        <p:cTn id="65" dur="500"/>
                                        <p:tgtEl>
                                          <p:spTgt spid="104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animBg="1"/>
      <p:bldP spid="104455" grpId="0" autoUpdateAnimBg="0"/>
      <p:bldP spid="104456" grpId="0" autoUpdateAnimBg="0"/>
      <p:bldP spid="104457" grpId="0" autoUpdateAnimBg="0"/>
      <p:bldP spid="104461" grpId="0" animBg="1"/>
      <p:bldP spid="104462" grpId="0" autoUpdateAnimBg="0"/>
      <p:bldP spid="104463" grpId="0" autoUpdateAnimBg="0"/>
      <p:bldP spid="104464" grpId="0" autoUpdateAnimBg="0"/>
      <p:bldP spid="104467" grpId="0" autoUpdateAnimBg="0"/>
      <p:bldP spid="10446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descr="Blue tissue paper"/>
          <p:cNvSpPr>
            <a:spLocks noChangeArrowheads="1"/>
          </p:cNvSpPr>
          <p:nvPr/>
        </p:nvSpPr>
        <p:spPr bwMode="auto">
          <a:xfrm>
            <a:off x="0" y="0"/>
            <a:ext cx="9144000" cy="6858000"/>
          </a:xfrm>
          <a:prstGeom prst="rect">
            <a:avLst/>
          </a:prstGeom>
          <a:blipFill dpi="0" rotWithShape="0">
            <a:blip r:embed="rId3"/>
            <a:srcRect/>
            <a:tile tx="0" ty="0" sx="100000" sy="100000" flip="none" algn="tl"/>
          </a:blipFill>
          <a:ln w="9525">
            <a:solidFill>
              <a:schemeClr val="tx1"/>
            </a:solidFill>
            <a:miter lim="800000"/>
            <a:headEnd/>
            <a:tailEnd/>
          </a:ln>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sp>
        <p:nvSpPr>
          <p:cNvPr id="106499" name="Oval 3"/>
          <p:cNvSpPr>
            <a:spLocks noChangeArrowheads="1"/>
          </p:cNvSpPr>
          <p:nvPr/>
        </p:nvSpPr>
        <p:spPr bwMode="auto">
          <a:xfrm>
            <a:off x="838200" y="815975"/>
            <a:ext cx="2286000" cy="2024063"/>
          </a:xfrm>
          <a:prstGeom prst="ellipse">
            <a:avLst/>
          </a:prstGeom>
          <a:gradFill rotWithShape="0">
            <a:gsLst>
              <a:gs pos="0">
                <a:srgbClr val="FFFF00"/>
              </a:gs>
              <a:gs pos="100000">
                <a:schemeClr val="accent2"/>
              </a:gs>
            </a:gsLst>
            <a:path path="shape">
              <a:fillToRect l="50000" t="50000" r="50000" b="50000"/>
            </a:path>
          </a:gradFill>
          <a:ln w="9525">
            <a:solidFill>
              <a:schemeClr val="tx1"/>
            </a:solidFill>
            <a:round/>
            <a:headEnd/>
            <a:tailEnd/>
          </a:ln>
          <a:effectLst>
            <a:outerShdw blurRad="63500" dist="38099" dir="2700000" algn="ctr" rotWithShape="0">
              <a:schemeClr val="tx1">
                <a:alpha val="74998"/>
              </a:schemeClr>
            </a:outerShdw>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grpSp>
        <p:nvGrpSpPr>
          <p:cNvPr id="75779" name="Group 4"/>
          <p:cNvGrpSpPr>
            <a:grpSpLocks/>
          </p:cNvGrpSpPr>
          <p:nvPr/>
        </p:nvGrpSpPr>
        <p:grpSpPr bwMode="auto">
          <a:xfrm>
            <a:off x="2438400" y="266700"/>
            <a:ext cx="2133600" cy="2530475"/>
            <a:chOff x="1536" y="1190"/>
            <a:chExt cx="1344" cy="1594"/>
          </a:xfrm>
        </p:grpSpPr>
        <p:sp>
          <p:nvSpPr>
            <p:cNvPr id="106501" name="Line 5"/>
            <p:cNvSpPr>
              <a:spLocks noChangeShapeType="1"/>
            </p:cNvSpPr>
            <p:nvPr/>
          </p:nvSpPr>
          <p:spPr bwMode="auto">
            <a:xfrm rot="10800000" flipH="1">
              <a:off x="1536" y="2160"/>
              <a:ext cx="1344" cy="624"/>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sp>
          <p:nvSpPr>
            <p:cNvPr id="106502" name="Line 6"/>
            <p:cNvSpPr>
              <a:spLocks noChangeShapeType="1"/>
            </p:cNvSpPr>
            <p:nvPr/>
          </p:nvSpPr>
          <p:spPr bwMode="auto">
            <a:xfrm rot="13995597" flipH="1">
              <a:off x="1521" y="1489"/>
              <a:ext cx="1319" cy="722"/>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grpSp>
      <p:grpSp>
        <p:nvGrpSpPr>
          <p:cNvPr id="75780" name="Group 7"/>
          <p:cNvGrpSpPr>
            <a:grpSpLocks/>
          </p:cNvGrpSpPr>
          <p:nvPr/>
        </p:nvGrpSpPr>
        <p:grpSpPr bwMode="auto">
          <a:xfrm>
            <a:off x="4521200" y="152400"/>
            <a:ext cx="2432050" cy="2727325"/>
            <a:chOff x="2848" y="1118"/>
            <a:chExt cx="1532" cy="1718"/>
          </a:xfrm>
        </p:grpSpPr>
        <p:sp>
          <p:nvSpPr>
            <p:cNvPr id="106504" name="Line 8"/>
            <p:cNvSpPr>
              <a:spLocks noChangeShapeType="1"/>
            </p:cNvSpPr>
            <p:nvPr/>
          </p:nvSpPr>
          <p:spPr bwMode="auto">
            <a:xfrm rot="10800000">
              <a:off x="2848" y="2158"/>
              <a:ext cx="1532" cy="678"/>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sp>
          <p:nvSpPr>
            <p:cNvPr id="106505" name="Line 9"/>
            <p:cNvSpPr>
              <a:spLocks noChangeShapeType="1"/>
            </p:cNvSpPr>
            <p:nvPr/>
          </p:nvSpPr>
          <p:spPr bwMode="auto">
            <a:xfrm rot="7604403">
              <a:off x="2908" y="1417"/>
              <a:ext cx="1433" cy="835"/>
            </a:xfrm>
            <a:prstGeom prst="line">
              <a:avLst/>
            </a:prstGeom>
            <a:noFill/>
            <a:ln w="76200">
              <a:solidFill>
                <a:srgbClr val="FF0000"/>
              </a:solidFill>
              <a:round/>
              <a:headEnd/>
              <a:tailEnd/>
            </a:ln>
            <a:effectLst>
              <a:outerShdw blurRad="63500" dist="38099" dir="2700000" algn="ctr" rotWithShape="0">
                <a:schemeClr val="tx1">
                  <a:alpha val="74998"/>
                </a:schemeClr>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a:ea typeface="ＭＳ Ｐゴシック" pitchFamily="34" charset="-128"/>
                <a:cs typeface="Arial"/>
              </a:endParaRPr>
            </a:p>
          </p:txBody>
        </p:sp>
      </p:grpSp>
      <p:sp>
        <p:nvSpPr>
          <p:cNvPr id="106506" name="Oval 10"/>
          <p:cNvSpPr>
            <a:spLocks noChangeArrowheads="1"/>
          </p:cNvSpPr>
          <p:nvPr/>
        </p:nvSpPr>
        <p:spPr bwMode="auto">
          <a:xfrm>
            <a:off x="6096000" y="815975"/>
            <a:ext cx="2286000" cy="2024063"/>
          </a:xfrm>
          <a:prstGeom prst="ellipse">
            <a:avLst/>
          </a:prstGeom>
          <a:gradFill rotWithShape="0">
            <a:gsLst>
              <a:gs pos="0">
                <a:srgbClr val="FFFF00"/>
              </a:gs>
              <a:gs pos="100000">
                <a:schemeClr val="accent2"/>
              </a:gs>
            </a:gsLst>
            <a:path path="shape">
              <a:fillToRect l="50000" t="50000" r="50000" b="50000"/>
            </a:path>
          </a:gradFill>
          <a:ln w="9525">
            <a:solidFill>
              <a:schemeClr val="tx1"/>
            </a:solidFill>
            <a:round/>
            <a:headEnd/>
            <a:tailEnd/>
          </a:ln>
          <a:effectLst>
            <a:outerShdw blurRad="63500" dist="38099" dir="2700000" algn="ctr" rotWithShape="0">
              <a:schemeClr val="tx1">
                <a:alpha val="74998"/>
              </a:schemeClr>
            </a:outerShdw>
          </a:effectLst>
        </p:spPr>
        <p:txBody>
          <a:bodyPr wrap="none" anchor="ct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endParaRPr>
          </a:p>
        </p:txBody>
      </p:sp>
      <p:pic>
        <p:nvPicPr>
          <p:cNvPr id="106507" name="Picture 11" descr="IS1CR1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739775"/>
            <a:ext cx="1189038" cy="2032000"/>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8" name="Text Box 12"/>
          <p:cNvSpPr txBox="1">
            <a:spLocks noChangeArrowheads="1"/>
          </p:cNvSpPr>
          <p:nvPr/>
        </p:nvSpPr>
        <p:spPr bwMode="auto">
          <a:xfrm>
            <a:off x="152400" y="417513"/>
            <a:ext cx="685800" cy="2554287"/>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E</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T</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E</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R</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N</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I</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T</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Y</a:t>
            </a:r>
          </a:p>
        </p:txBody>
      </p:sp>
      <p:sp>
        <p:nvSpPr>
          <p:cNvPr id="106509" name="Text Box 13"/>
          <p:cNvSpPr txBox="1">
            <a:spLocks noChangeArrowheads="1"/>
          </p:cNvSpPr>
          <p:nvPr/>
        </p:nvSpPr>
        <p:spPr bwMode="auto">
          <a:xfrm>
            <a:off x="8458200" y="371475"/>
            <a:ext cx="685800" cy="2554288"/>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E</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T</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E</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R</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N</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I</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T</a:t>
            </a:r>
            <a:b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br>
            <a:r>
              <a:rPr kumimoji="0" lang="en-US" sz="2000" b="1" i="0" u="none" strike="noStrike" kern="1200" cap="none" spc="0" normalizeH="0" baseline="0" noProof="0" dirty="0">
                <a:ln>
                  <a:noFill/>
                </a:ln>
                <a:solidFill>
                  <a:srgbClr val="3366FF"/>
                </a:solidFill>
                <a:effectLst/>
                <a:uLnTx/>
                <a:uFillTx/>
                <a:latin typeface="Arial"/>
                <a:ea typeface="ＭＳ Ｐゴシック" pitchFamily="34" charset="-128"/>
                <a:cs typeface="Arial"/>
              </a:rPr>
              <a:t>Y</a:t>
            </a:r>
          </a:p>
        </p:txBody>
      </p:sp>
      <p:sp>
        <p:nvSpPr>
          <p:cNvPr id="75785" name="Rectangle 15"/>
          <p:cNvSpPr>
            <a:spLocks noGrp="1" noChangeArrowheads="1"/>
          </p:cNvSpPr>
          <p:nvPr>
            <p:ph type="title" idx="4294967295"/>
          </p:nvPr>
        </p:nvSpPr>
        <p:spPr>
          <a:xfrm>
            <a:off x="0" y="0"/>
            <a:ext cx="9144000" cy="685800"/>
          </a:xfrm>
        </p:spPr>
        <p:txBody>
          <a:bodyPr/>
          <a:lstStyle/>
          <a:p>
            <a:pPr eaLnBrk="1" hangingPunct="1"/>
            <a:r>
              <a:rPr lang="en-US" altLang="en-US" sz="4000" b="1" dirty="0">
                <a:latin typeface="Arial" pitchFamily="34" charset="0"/>
                <a:ea typeface="ＭＳ Ｐゴシック" pitchFamily="34" charset="-128"/>
                <a:cs typeface="Arial" pitchFamily="34" charset="0"/>
              </a:rPr>
              <a:t>The Centrality of the Cross</a:t>
            </a:r>
          </a:p>
        </p:txBody>
      </p:sp>
      <p:sp>
        <p:nvSpPr>
          <p:cNvPr id="18" name="TextBox 17"/>
          <p:cNvSpPr txBox="1">
            <a:spLocks noChangeArrowheads="1"/>
          </p:cNvSpPr>
          <p:nvPr/>
        </p:nvSpPr>
        <p:spPr bwMode="auto">
          <a:xfrm>
            <a:off x="152400" y="3260725"/>
            <a:ext cx="8991600" cy="347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47675" indent="-447675">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It is an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external structure</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 imposed on the OT from systematic theology.</a:t>
            </a:r>
          </a:p>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It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focuses too much on man</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 rather than God.</a:t>
            </a:r>
          </a:p>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Christ is the central person of the Bible, but the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OT focuses on Him as King</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 more than as Savior (the OT rarely notes the salvation of individuals.)</a:t>
            </a:r>
          </a:p>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This view also does not include God</a:t>
            </a:r>
            <a:r>
              <a:rPr kumimoji="0" lang="fr-FR" altLang="ja-JP"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s program for angels, those not redeemed, and creation as a whole, so it is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too restrictive</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a:t>
            </a:r>
          </a:p>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The view is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not traced in the wisdom books</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 (not supported in Eccles., Prov., etc.).</a:t>
            </a:r>
          </a:p>
          <a:p>
            <a:pPr marL="447675" marR="0" lvl="0" indent="-447675" algn="l" defTabSz="914400" rtl="0" eaLnBrk="0" fontAlgn="base" latinLnBrk="0" hangingPunct="0">
              <a:lnSpc>
                <a:spcPct val="100000"/>
              </a:lnSpc>
              <a:spcBef>
                <a:spcPct val="0"/>
              </a:spcBef>
              <a:spcAft>
                <a:spcPct val="0"/>
              </a:spcAft>
              <a:buClrTx/>
              <a:buSzTx/>
              <a:buFontTx/>
              <a:buAutoNum type="alphaLcParenBoth"/>
              <a:tabLst/>
              <a:defRPr/>
            </a:pP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It </a:t>
            </a: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neglects the physical (land) aspects</a:t>
            </a:r>
            <a:r>
              <a:rPr kumimoji="0" lang="en-US" altLang="en-US" sz="20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 prominent in the OT.</a:t>
            </a:r>
          </a:p>
        </p:txBody>
      </p:sp>
      <p:sp>
        <p:nvSpPr>
          <p:cNvPr id="19" name="TextBox 18"/>
          <p:cNvSpPr txBox="1">
            <a:spLocks noChangeArrowheads="1"/>
          </p:cNvSpPr>
          <p:nvPr/>
        </p:nvSpPr>
        <p:spPr bwMode="auto">
          <a:xfrm>
            <a:off x="152400" y="2906713"/>
            <a:ext cx="813593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sng"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But redemption as the KEY OT Theme has these problems:</a:t>
            </a:r>
          </a:p>
        </p:txBody>
      </p:sp>
      <p:sp>
        <p:nvSpPr>
          <p:cNvPr id="75788" name="Text Box 6"/>
          <p:cNvSpPr txBox="1">
            <a:spLocks noChangeArrowheads="1"/>
          </p:cNvSpPr>
          <p:nvPr/>
        </p:nvSpPr>
        <p:spPr bwMode="auto">
          <a:xfrm>
            <a:off x="8305800" y="0"/>
            <a:ext cx="8382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1000">
                <a:solidFill>
                  <a:schemeClr val="tx1"/>
                </a:solidFill>
                <a:latin typeface="Arial" pitchFamily="34" charset="0"/>
                <a:ea typeface="ＭＳ Ｐゴシック" pitchFamily="34" charset="-128"/>
              </a:defRPr>
            </a:lvl1pPr>
            <a:lvl2pPr marL="742950" indent="-285750">
              <a:defRPr sz="1000">
                <a:solidFill>
                  <a:schemeClr val="tx1"/>
                </a:solidFill>
                <a:latin typeface="Arial" pitchFamily="34" charset="0"/>
                <a:ea typeface="ＭＳ Ｐゴシック" pitchFamily="34" charset="-128"/>
              </a:defRPr>
            </a:lvl2pPr>
            <a:lvl3pPr marL="1143000" indent="-228600">
              <a:defRPr sz="1000">
                <a:solidFill>
                  <a:schemeClr val="tx1"/>
                </a:solidFill>
                <a:latin typeface="Arial" pitchFamily="34" charset="0"/>
                <a:ea typeface="ＭＳ Ｐゴシック" pitchFamily="34" charset="-128"/>
              </a:defRPr>
            </a:lvl3pPr>
            <a:lvl4pPr marL="1600200" indent="-228600">
              <a:defRPr sz="1000">
                <a:solidFill>
                  <a:schemeClr val="tx1"/>
                </a:solidFill>
                <a:latin typeface="Arial" pitchFamily="34" charset="0"/>
                <a:ea typeface="ＭＳ Ｐゴシック" pitchFamily="34" charset="-128"/>
              </a:defRPr>
            </a:lvl4pPr>
            <a:lvl5pPr marL="2057400" indent="-228600">
              <a:defRPr sz="1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pitchFamily="34" charset="0"/>
                <a:ea typeface="ＭＳ Ｐゴシック"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itchFamily="34" charset="0"/>
                <a:ea typeface="ＭＳ Ｐゴシック" pitchFamily="34" charset="-128"/>
                <a:cs typeface="Arial" pitchFamily="34" charset="0"/>
              </a:rPr>
              <a:t>55</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22"/>
          <p:cNvPicPr>
            <a:picLocks noChangeAspect="1" noChangeArrowheads="1"/>
          </p:cNvPicPr>
          <p:nvPr/>
        </p:nvPicPr>
        <p:blipFill>
          <a:blip r:embed="rId3" cstate="screen">
            <a:extLst>
              <a:ext uri="{28A0092B-C50C-407E-A947-70E740481C1C}">
                <a14:useLocalDpi xmlns:a14="http://schemas.microsoft.com/office/drawing/2010/main"/>
              </a:ext>
            </a:extLst>
          </a:blip>
          <a:srcRect l="1328" r="1135"/>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8151" name="Text Box 119"/>
          <p:cNvSpPr txBox="1">
            <a:spLocks noChangeArrowheads="1"/>
          </p:cNvSpPr>
          <p:nvPr/>
        </p:nvSpPr>
        <p:spPr bwMode="auto">
          <a:xfrm>
            <a:off x="467544" y="3468688"/>
            <a:ext cx="7414548" cy="16922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square">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nSpc>
                <a:spcPct val="125000"/>
              </a:lnSpc>
              <a:spcBef>
                <a:spcPct val="50000"/>
              </a:spcBef>
              <a:defRPr/>
            </a:pPr>
            <a:r>
              <a:rPr lang="en-US" sz="2800" b="1" dirty="0">
                <a:solidFill>
                  <a:srgbClr val="FFFF00"/>
                </a:solidFill>
                <a:effectLst>
                  <a:glow rad="101600">
                    <a:schemeClr val="bg2"/>
                  </a:glow>
                </a:effectLst>
                <a:latin typeface="Arial" charset="0"/>
                <a:cs typeface="Times" charset="0"/>
              </a:rPr>
              <a:t>	                             </a:t>
            </a:r>
            <a:r>
              <a:rPr lang="en-US" sz="2800" b="1" i="1" dirty="0">
                <a:effectLst>
                  <a:glow rad="101600">
                    <a:schemeClr val="bg2"/>
                  </a:glow>
                </a:effectLst>
                <a:latin typeface="Arial" charset="0"/>
                <a:cs typeface="Times" charset="0"/>
              </a:rPr>
              <a:t>That ancient understanding between God and his friend, ABRAHAM, is accomplished</a:t>
            </a:r>
            <a:r>
              <a:rPr lang="en-US" sz="2800" b="1" dirty="0">
                <a:solidFill>
                  <a:srgbClr val="FFFF00"/>
                </a:solidFill>
                <a:effectLst>
                  <a:glow rad="101600">
                    <a:schemeClr val="bg2"/>
                  </a:glow>
                </a:effectLst>
                <a:latin typeface="Arial" charset="0"/>
                <a:cs typeface="Times" charset="0"/>
              </a:rPr>
              <a:t>." 	            </a:t>
            </a:r>
            <a:endParaRPr lang="en-US" sz="2800" b="1" dirty="0">
              <a:effectLst>
                <a:glow rad="101600">
                  <a:schemeClr val="bg2"/>
                </a:glow>
              </a:effectLst>
              <a:latin typeface="Arial" charset="0"/>
            </a:endParaRPr>
          </a:p>
        </p:txBody>
      </p:sp>
      <p:sp>
        <p:nvSpPr>
          <p:cNvPr id="428077" name="Text Box 45"/>
          <p:cNvSpPr txBox="1">
            <a:spLocks noChangeArrowheads="1"/>
          </p:cNvSpPr>
          <p:nvPr/>
        </p:nvSpPr>
        <p:spPr bwMode="auto">
          <a:xfrm>
            <a:off x="467544" y="228600"/>
            <a:ext cx="7814930" cy="16922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square">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nSpc>
                <a:spcPct val="125000"/>
              </a:lnSpc>
              <a:spcBef>
                <a:spcPct val="50000"/>
              </a:spcBef>
              <a:defRPr/>
            </a:pPr>
            <a:r>
              <a:rPr lang="en-US" sz="2800" b="1" dirty="0">
                <a:solidFill>
                  <a:srgbClr val="FFFF00"/>
                </a:solidFill>
                <a:effectLst>
                  <a:glow rad="101600">
                    <a:schemeClr val="bg2"/>
                  </a:glow>
                </a:effectLst>
                <a:latin typeface="Arial" charset="0"/>
              </a:rPr>
              <a:t>	</a:t>
            </a:r>
            <a:r>
              <a:rPr lang="en-US" sz="2800" b="1" dirty="0">
                <a:solidFill>
                  <a:srgbClr val="FFFF00"/>
                </a:solidFill>
                <a:effectLst>
                  <a:glow rad="101600">
                    <a:schemeClr val="bg2"/>
                  </a:glow>
                </a:effectLst>
                <a:latin typeface="Arial" charset="0"/>
                <a:cs typeface="Times" charset="0"/>
              </a:rPr>
              <a:t>"Such is the scenario as the Bible reaches its glorious conclusion in the Book of the Revelation. 	            </a:t>
            </a:r>
          </a:p>
        </p:txBody>
      </p:sp>
      <p:sp>
        <p:nvSpPr>
          <p:cNvPr id="19459" name="AutoShape 90"/>
          <p:cNvSpPr>
            <a:spLocks noChangeArrowheads="1"/>
          </p:cNvSpPr>
          <p:nvPr/>
        </p:nvSpPr>
        <p:spPr bwMode="auto">
          <a:xfrm>
            <a:off x="8007350" y="3473450"/>
            <a:ext cx="730250" cy="495300"/>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19460" name="Rectangle 91"/>
          <p:cNvSpPr>
            <a:spLocks noChangeArrowheads="1"/>
          </p:cNvSpPr>
          <p:nvPr/>
        </p:nvSpPr>
        <p:spPr bwMode="auto">
          <a:xfrm>
            <a:off x="8005763" y="3684588"/>
            <a:ext cx="952500" cy="985837"/>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19461" name="Line 92"/>
          <p:cNvSpPr>
            <a:spLocks noChangeShapeType="1"/>
          </p:cNvSpPr>
          <p:nvPr/>
        </p:nvSpPr>
        <p:spPr bwMode="auto">
          <a:xfrm>
            <a:off x="8037513" y="406241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62" name="Line 93"/>
          <p:cNvSpPr>
            <a:spLocks noChangeShapeType="1"/>
          </p:cNvSpPr>
          <p:nvPr/>
        </p:nvSpPr>
        <p:spPr bwMode="auto">
          <a:xfrm>
            <a:off x="8043863" y="420211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63" name="Line 94"/>
          <p:cNvSpPr>
            <a:spLocks noChangeShapeType="1"/>
          </p:cNvSpPr>
          <p:nvPr/>
        </p:nvSpPr>
        <p:spPr bwMode="auto">
          <a:xfrm>
            <a:off x="8056563" y="434181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64" name="Line 95"/>
          <p:cNvSpPr>
            <a:spLocks noChangeShapeType="1"/>
          </p:cNvSpPr>
          <p:nvPr/>
        </p:nvSpPr>
        <p:spPr bwMode="auto">
          <a:xfrm>
            <a:off x="8056563" y="449421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65" name="Line 96"/>
          <p:cNvSpPr>
            <a:spLocks noChangeShapeType="1"/>
          </p:cNvSpPr>
          <p:nvPr/>
        </p:nvSpPr>
        <p:spPr bwMode="auto">
          <a:xfrm>
            <a:off x="8043863" y="4633913"/>
            <a:ext cx="8763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66" name="Rectangle 97"/>
          <p:cNvSpPr>
            <a:spLocks noChangeArrowheads="1"/>
          </p:cNvSpPr>
          <p:nvPr/>
        </p:nvSpPr>
        <p:spPr bwMode="auto">
          <a:xfrm>
            <a:off x="8159750" y="4043363"/>
            <a:ext cx="582613" cy="21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19467" name="Rectangle 98"/>
          <p:cNvSpPr>
            <a:spLocks noChangeArrowheads="1"/>
          </p:cNvSpPr>
          <p:nvPr/>
        </p:nvSpPr>
        <p:spPr bwMode="auto">
          <a:xfrm>
            <a:off x="8239125" y="4183063"/>
            <a:ext cx="401638" cy="21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19468" name="Rectangle 99"/>
          <p:cNvSpPr>
            <a:spLocks noChangeArrowheads="1"/>
          </p:cNvSpPr>
          <p:nvPr/>
        </p:nvSpPr>
        <p:spPr bwMode="auto">
          <a:xfrm>
            <a:off x="8167688" y="4322763"/>
            <a:ext cx="569912" cy="21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19469" name="Rectangle 100"/>
          <p:cNvSpPr>
            <a:spLocks noChangeArrowheads="1"/>
          </p:cNvSpPr>
          <p:nvPr/>
        </p:nvSpPr>
        <p:spPr bwMode="auto">
          <a:xfrm>
            <a:off x="8107363" y="4462463"/>
            <a:ext cx="695325" cy="21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19470" name="Rectangle 101"/>
          <p:cNvSpPr>
            <a:spLocks noChangeArrowheads="1"/>
          </p:cNvSpPr>
          <p:nvPr/>
        </p:nvSpPr>
        <p:spPr bwMode="auto">
          <a:xfrm>
            <a:off x="8034338" y="3429000"/>
            <a:ext cx="681037" cy="27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428134" name="Rectangle 102"/>
          <p:cNvSpPr>
            <a:spLocks noChangeArrowheads="1"/>
          </p:cNvSpPr>
          <p:nvPr/>
        </p:nvSpPr>
        <p:spPr bwMode="auto">
          <a:xfrm>
            <a:off x="8181975" y="3751263"/>
            <a:ext cx="504825" cy="225425"/>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19472" name="Rectangle 103"/>
          <p:cNvSpPr>
            <a:spLocks noChangeArrowheads="1"/>
          </p:cNvSpPr>
          <p:nvPr/>
        </p:nvSpPr>
        <p:spPr bwMode="auto">
          <a:xfrm>
            <a:off x="8253413" y="3929063"/>
            <a:ext cx="609600" cy="11430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28136" name="Rectangle 104"/>
          <p:cNvSpPr>
            <a:spLocks noChangeArrowheads="1"/>
          </p:cNvSpPr>
          <p:nvPr/>
        </p:nvSpPr>
        <p:spPr bwMode="auto">
          <a:xfrm>
            <a:off x="8135938" y="3884613"/>
            <a:ext cx="581025" cy="225425"/>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19474" name="Line 105"/>
          <p:cNvSpPr>
            <a:spLocks noChangeShapeType="1"/>
          </p:cNvSpPr>
          <p:nvPr/>
        </p:nvSpPr>
        <p:spPr bwMode="auto">
          <a:xfrm>
            <a:off x="8037513" y="379571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75" name="Line 106"/>
          <p:cNvSpPr>
            <a:spLocks noChangeShapeType="1"/>
          </p:cNvSpPr>
          <p:nvPr/>
        </p:nvSpPr>
        <p:spPr bwMode="auto">
          <a:xfrm>
            <a:off x="8037513" y="3929063"/>
            <a:ext cx="863600"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9476" name="Rectangle 107"/>
          <p:cNvSpPr>
            <a:spLocks noChangeArrowheads="1"/>
          </p:cNvSpPr>
          <p:nvPr/>
        </p:nvSpPr>
        <p:spPr bwMode="auto">
          <a:xfrm>
            <a:off x="8026400" y="3648075"/>
            <a:ext cx="504825" cy="9525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19477" name="Rectangle 108"/>
          <p:cNvSpPr>
            <a:spLocks noChangeArrowheads="1"/>
          </p:cNvSpPr>
          <p:nvPr/>
        </p:nvSpPr>
        <p:spPr bwMode="auto">
          <a:xfrm>
            <a:off x="8213725" y="3635375"/>
            <a:ext cx="504825" cy="9525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428141" name="Rectangle 109"/>
          <p:cNvSpPr>
            <a:spLocks noChangeArrowheads="1"/>
          </p:cNvSpPr>
          <p:nvPr/>
        </p:nvSpPr>
        <p:spPr bwMode="auto">
          <a:xfrm>
            <a:off x="8229600" y="3614738"/>
            <a:ext cx="406400" cy="241300"/>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sp>
        <p:nvSpPr>
          <p:cNvPr id="19479" name="Text Box 110"/>
          <p:cNvSpPr txBox="1">
            <a:spLocks noChangeArrowheads="1"/>
          </p:cNvSpPr>
          <p:nvPr/>
        </p:nvSpPr>
        <p:spPr bwMode="auto">
          <a:xfrm>
            <a:off x="8718550" y="90488"/>
            <a:ext cx="2603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latin typeface="Times" charset="0"/>
              </a:rPr>
              <a:t> </a:t>
            </a:r>
          </a:p>
        </p:txBody>
      </p:sp>
      <p:sp>
        <p:nvSpPr>
          <p:cNvPr id="428146" name="Rectangle 114"/>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58</a:t>
            </a:r>
          </a:p>
        </p:txBody>
      </p:sp>
      <p:sp>
        <p:nvSpPr>
          <p:cNvPr id="428147" name="Text Box 115"/>
          <p:cNvSpPr txBox="1">
            <a:spLocks noChangeArrowheads="1"/>
          </p:cNvSpPr>
          <p:nvPr/>
        </p:nvSpPr>
        <p:spPr bwMode="auto">
          <a:xfrm>
            <a:off x="6386235" y="5187950"/>
            <a:ext cx="2554288" cy="457200"/>
          </a:xfrm>
          <a:prstGeom prst="rect">
            <a:avLst/>
          </a:prstGeom>
          <a:noFill/>
          <a:ln w="12700">
            <a:noFill/>
            <a:miter lim="800000"/>
            <a:headEnd/>
            <a:tailEnd/>
          </a:ln>
          <a:effectLst>
            <a:outerShdw blurRad="63500" dist="63500" dir="2212194" algn="ctr" rotWithShape="0">
              <a:srgbClr val="0A0A0A">
                <a:alpha val="74998"/>
              </a:srgb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r>
              <a:rPr lang="en-US" sz="2400" dirty="0">
                <a:solidFill>
                  <a:srgbClr val="FFFF00"/>
                </a:solidFill>
                <a:latin typeface="Arial" charset="0"/>
                <a:cs typeface="Times" charset="0"/>
              </a:rPr>
              <a:t>John Walvoord</a:t>
            </a:r>
          </a:p>
        </p:txBody>
      </p:sp>
      <p:sp>
        <p:nvSpPr>
          <p:cNvPr id="428149" name="Text Box 117"/>
          <p:cNvSpPr txBox="1">
            <a:spLocks noChangeArrowheads="1"/>
          </p:cNvSpPr>
          <p:nvPr/>
        </p:nvSpPr>
        <p:spPr bwMode="auto">
          <a:xfrm>
            <a:off x="467544" y="1320800"/>
            <a:ext cx="7856463" cy="2225675"/>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square">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nSpc>
                <a:spcPct val="125000"/>
              </a:lnSpc>
              <a:spcBef>
                <a:spcPct val="50000"/>
              </a:spcBef>
              <a:defRPr/>
            </a:pPr>
            <a:r>
              <a:rPr lang="en-US" sz="2800" b="1">
                <a:solidFill>
                  <a:srgbClr val="FFFF00"/>
                </a:solidFill>
                <a:effectLst>
                  <a:glow rad="101600">
                    <a:schemeClr val="bg2"/>
                  </a:glow>
                </a:effectLst>
                <a:latin typeface="Arial" charset="0"/>
                <a:cs typeface="Times" charset="0"/>
              </a:rPr>
              <a:t>	                   There, in the millennial context, all the many streams of history and </a:t>
            </a:r>
            <a:r>
              <a:rPr lang="en-US" sz="2800" b="1" i="1">
                <a:effectLst>
                  <a:glow rad="101600">
                    <a:schemeClr val="bg2"/>
                  </a:glow>
                </a:effectLst>
                <a:latin typeface="Arial" charset="0"/>
                <a:cs typeface="Times" charset="0"/>
              </a:rPr>
              <a:t>God's unconditional covenants</a:t>
            </a:r>
            <a:r>
              <a:rPr lang="en-US" sz="2800" b="1">
                <a:solidFill>
                  <a:srgbClr val="FFFF00"/>
                </a:solidFill>
                <a:effectLst>
                  <a:glow rad="101600">
                    <a:schemeClr val="bg2"/>
                  </a:glow>
                </a:effectLst>
                <a:latin typeface="Arial" charset="0"/>
                <a:cs typeface="Times" charset="0"/>
              </a:rPr>
              <a:t> flow together toward completion. </a:t>
            </a:r>
          </a:p>
        </p:txBody>
      </p:sp>
      <p:sp>
        <p:nvSpPr>
          <p:cNvPr id="428150" name="Text Box 118"/>
          <p:cNvSpPr txBox="1">
            <a:spLocks noChangeArrowheads="1"/>
          </p:cNvSpPr>
          <p:nvPr/>
        </p:nvSpPr>
        <p:spPr bwMode="auto">
          <a:xfrm>
            <a:off x="467543" y="2919413"/>
            <a:ext cx="7589019" cy="1158875"/>
          </a:xfrm>
          <a:prstGeom prst="rect">
            <a:avLst/>
          </a:prstGeom>
          <a:noFill/>
          <a:ln w="12700">
            <a:noFill/>
            <a:miter lim="800000"/>
            <a:headEnd/>
            <a:tailEnd/>
          </a:ln>
          <a:effectLst>
            <a:outerShdw blurRad="63500" dist="63500" dir="3187806" algn="ctr" rotWithShape="0">
              <a:schemeClr val="bg2">
                <a:alpha val="74998"/>
              </a:schemeClr>
            </a:outerShdw>
          </a:effectLst>
        </p:spPr>
        <p:txBody>
          <a:bodyPr wrap="square">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nSpc>
                <a:spcPct val="125000"/>
              </a:lnSpc>
              <a:spcBef>
                <a:spcPct val="50000"/>
              </a:spcBef>
              <a:defRPr/>
            </a:pPr>
            <a:r>
              <a:rPr lang="en-US" sz="2800" b="1" dirty="0">
                <a:solidFill>
                  <a:srgbClr val="FFFF00"/>
                </a:solidFill>
                <a:effectLst>
                  <a:glow rad="101600">
                    <a:schemeClr val="bg2"/>
                  </a:glow>
                </a:effectLst>
                <a:latin typeface="Arial" charset="0"/>
                <a:cs typeface="Times" charset="0"/>
              </a:rPr>
              <a:t>		                         All that was promised has been  fulfilled. </a:t>
            </a:r>
            <a:endParaRPr lang="en-US" sz="2800" b="1" dirty="0">
              <a:effectLst>
                <a:glow rad="101600">
                  <a:schemeClr val="bg2"/>
                </a:glow>
              </a:effectLst>
              <a:latin typeface="Arial" charset="0"/>
            </a:endParaRPr>
          </a:p>
        </p:txBody>
      </p:sp>
      <p:sp>
        <p:nvSpPr>
          <p:cNvPr id="19485" name="Text Box 120"/>
          <p:cNvSpPr txBox="1">
            <a:spLocks noChangeArrowheads="1"/>
          </p:cNvSpPr>
          <p:nvPr/>
        </p:nvSpPr>
        <p:spPr bwMode="auto">
          <a:xfrm>
            <a:off x="8548688" y="6446838"/>
            <a:ext cx="3079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a:solidFill>
                  <a:srgbClr val="FFFFFF"/>
                </a:solidFill>
                <a:latin typeface="Times" charset="0"/>
              </a:rPr>
              <a:t>3</a:t>
            </a:r>
          </a:p>
        </p:txBody>
      </p:sp>
      <p:sp>
        <p:nvSpPr>
          <p:cNvPr id="19486" name="Text Box 121"/>
          <p:cNvSpPr txBox="1">
            <a:spLocks noChangeArrowheads="1"/>
          </p:cNvSpPr>
          <p:nvPr/>
        </p:nvSpPr>
        <p:spPr bwMode="auto">
          <a:xfrm>
            <a:off x="6994525"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
        <p:nvSpPr>
          <p:cNvPr id="19487" name="Text Box 123"/>
          <p:cNvSpPr txBox="1">
            <a:spLocks noChangeArrowheads="1"/>
          </p:cNvSpPr>
          <p:nvPr/>
        </p:nvSpPr>
        <p:spPr bwMode="auto">
          <a:xfrm>
            <a:off x="449263" y="6537325"/>
            <a:ext cx="976312"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a:solidFill>
                  <a:srgbClr val="FFFFFF"/>
                </a:solidFill>
              </a:rPr>
              <a:t>© </a:t>
            </a:r>
            <a:r>
              <a:rPr lang="en-US" sz="1000">
                <a:solidFill>
                  <a:srgbClr val="FFFFFF"/>
                </a:solidFill>
              </a:rPr>
              <a:t>2006</a:t>
            </a:r>
            <a:r>
              <a:rPr lang="en-US" sz="900">
                <a:solidFill>
                  <a:srgbClr val="FFFFFF"/>
                </a:solidFill>
              </a:rPr>
              <a:t> TBBMI</a:t>
            </a:r>
          </a:p>
        </p:txBody>
      </p:sp>
      <p:sp>
        <p:nvSpPr>
          <p:cNvPr id="428156" name="Rectangle 124"/>
          <p:cNvSpPr>
            <a:spLocks noChangeArrowheads="1"/>
          </p:cNvSpPr>
          <p:nvPr/>
        </p:nvSpPr>
        <p:spPr bwMode="auto">
          <a:xfrm>
            <a:off x="7561263" y="6519863"/>
            <a:ext cx="723900"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8.0.03f.</a:t>
            </a:r>
          </a:p>
        </p:txBody>
      </p:sp>
      <p:sp>
        <p:nvSpPr>
          <p:cNvPr id="19489" name="Text Box 125"/>
          <p:cNvSpPr txBox="1">
            <a:spLocks noChangeArrowheads="1"/>
          </p:cNvSpPr>
          <p:nvPr/>
        </p:nvSpPr>
        <p:spPr bwMode="auto">
          <a:xfrm>
            <a:off x="1404938" y="6524625"/>
            <a:ext cx="1881187"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1000">
                <a:latin typeface="Times" charset="0"/>
              </a:rPr>
              <a:t>PHOTO ©NASA</a:t>
            </a:r>
          </a:p>
        </p:txBody>
      </p:sp>
      <p:sp>
        <p:nvSpPr>
          <p:cNvPr id="35" name="Title 34"/>
          <p:cNvSpPr>
            <a:spLocks noGrp="1"/>
          </p:cNvSpPr>
          <p:nvPr>
            <p:ph type="title" idx="4294967295"/>
          </p:nvPr>
        </p:nvSpPr>
        <p:spPr>
          <a:xfrm>
            <a:off x="690563" y="5416550"/>
            <a:ext cx="8229600" cy="1143000"/>
          </a:xfrm>
          <a:prstGeom prst="rect">
            <a:avLst/>
          </a:prstGeom>
        </p:spPr>
        <p:txBody>
          <a:bodyPr/>
          <a:lstStyle/>
          <a:p>
            <a:pPr algn="ctr">
              <a:defRPr/>
            </a:pPr>
            <a:r>
              <a:rPr lang="en-US" sz="6000">
                <a:solidFill>
                  <a:srgbClr val="FFFF00"/>
                </a:solidFill>
                <a:latin typeface="Arial" charset="0"/>
                <a:ea typeface="ＭＳ Ｐゴシック" charset="0"/>
                <a:cs typeface="Arial" charset="0"/>
              </a:rPr>
              <a:t>Covenant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withEffect">
                                  <p:stCondLst>
                                    <p:cond delay="0"/>
                                  </p:stCondLst>
                                  <p:childTnLst>
                                    <p:set>
                                      <p:cBhvr>
                                        <p:cTn id="6" dur="1" fill="hold">
                                          <p:stCondLst>
                                            <p:cond delay="0"/>
                                          </p:stCondLst>
                                        </p:cTn>
                                        <p:tgtEl>
                                          <p:spTgt spid="428147"/>
                                        </p:tgtEl>
                                        <p:attrNameLst>
                                          <p:attrName>style.visibility</p:attrName>
                                        </p:attrNameLst>
                                      </p:cBhvr>
                                      <p:to>
                                        <p:strVal val="visible"/>
                                      </p:to>
                                    </p:set>
                                    <p:anim calcmode="lin" valueType="num">
                                      <p:cBhvr>
                                        <p:cTn id="7" dur="500" fill="hold"/>
                                        <p:tgtEl>
                                          <p:spTgt spid="428147"/>
                                        </p:tgtEl>
                                        <p:attrNameLst>
                                          <p:attrName>ppt_w</p:attrName>
                                        </p:attrNameLst>
                                      </p:cBhvr>
                                      <p:tavLst>
                                        <p:tav tm="0">
                                          <p:val>
                                            <p:fltVal val="0"/>
                                          </p:val>
                                        </p:tav>
                                        <p:tav tm="100000">
                                          <p:val>
                                            <p:strVal val="#ppt_w"/>
                                          </p:val>
                                        </p:tav>
                                      </p:tavLst>
                                    </p:anim>
                                    <p:anim calcmode="lin" valueType="num">
                                      <p:cBhvr>
                                        <p:cTn id="8" dur="500" fill="hold"/>
                                        <p:tgtEl>
                                          <p:spTgt spid="428147"/>
                                        </p:tgtEl>
                                        <p:attrNameLst>
                                          <p:attrName>ppt_h</p:attrName>
                                        </p:attrNameLst>
                                      </p:cBhvr>
                                      <p:tavLst>
                                        <p:tav tm="0">
                                          <p:val>
                                            <p:fltVal val="0"/>
                                          </p:val>
                                        </p:tav>
                                        <p:tav tm="100000">
                                          <p:val>
                                            <p:strVal val="#ppt_h"/>
                                          </p:val>
                                        </p:tav>
                                      </p:tavLst>
                                    </p:anim>
                                    <p:anim calcmode="lin" valueType="num">
                                      <p:cBhvr>
                                        <p:cTn id="9" dur="500" fill="hold"/>
                                        <p:tgtEl>
                                          <p:spTgt spid="428147"/>
                                        </p:tgtEl>
                                        <p:attrNameLst>
                                          <p:attrName>ppt_x</p:attrName>
                                        </p:attrNameLst>
                                      </p:cBhvr>
                                      <p:tavLst>
                                        <p:tav tm="0">
                                          <p:val>
                                            <p:fltVal val="0.5"/>
                                          </p:val>
                                        </p:tav>
                                        <p:tav tm="100000">
                                          <p:val>
                                            <p:strVal val="#ppt_x"/>
                                          </p:val>
                                        </p:tav>
                                      </p:tavLst>
                                    </p:anim>
                                    <p:anim calcmode="lin" valueType="num">
                                      <p:cBhvr>
                                        <p:cTn id="10" dur="500" fill="hold"/>
                                        <p:tgtEl>
                                          <p:spTgt spid="428147"/>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10" presetClass="entr" presetSubtype="0" fill="hold" grpId="0" nodeType="afterEffect">
                                  <p:stCondLst>
                                    <p:cond delay="1500"/>
                                  </p:stCondLst>
                                  <p:childTnLst>
                                    <p:set>
                                      <p:cBhvr>
                                        <p:cTn id="13" dur="1" fill="hold">
                                          <p:stCondLst>
                                            <p:cond delay="0"/>
                                          </p:stCondLst>
                                        </p:cTn>
                                        <p:tgtEl>
                                          <p:spTgt spid="428077"/>
                                        </p:tgtEl>
                                        <p:attrNameLst>
                                          <p:attrName>style.visibility</p:attrName>
                                        </p:attrNameLst>
                                      </p:cBhvr>
                                      <p:to>
                                        <p:strVal val="visible"/>
                                      </p:to>
                                    </p:set>
                                    <p:animEffect transition="in" filter="fade">
                                      <p:cBhvr>
                                        <p:cTn id="14" dur="1000"/>
                                        <p:tgtEl>
                                          <p:spTgt spid="42807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28149"/>
                                        </p:tgtEl>
                                        <p:attrNameLst>
                                          <p:attrName>style.visibility</p:attrName>
                                        </p:attrNameLst>
                                      </p:cBhvr>
                                      <p:to>
                                        <p:strVal val="visible"/>
                                      </p:to>
                                    </p:set>
                                    <p:animEffect transition="in" filter="fade">
                                      <p:cBhvr>
                                        <p:cTn id="19" dur="1000"/>
                                        <p:tgtEl>
                                          <p:spTgt spid="4281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28150"/>
                                        </p:tgtEl>
                                        <p:attrNameLst>
                                          <p:attrName>style.visibility</p:attrName>
                                        </p:attrNameLst>
                                      </p:cBhvr>
                                      <p:to>
                                        <p:strVal val="visible"/>
                                      </p:to>
                                    </p:set>
                                    <p:animEffect transition="in" filter="fade">
                                      <p:cBhvr>
                                        <p:cTn id="24" dur="1000"/>
                                        <p:tgtEl>
                                          <p:spTgt spid="42815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28151"/>
                                        </p:tgtEl>
                                        <p:attrNameLst>
                                          <p:attrName>style.visibility</p:attrName>
                                        </p:attrNameLst>
                                      </p:cBhvr>
                                      <p:to>
                                        <p:strVal val="visible"/>
                                      </p:to>
                                    </p:set>
                                    <p:animEffect transition="in" filter="fade">
                                      <p:cBhvr>
                                        <p:cTn id="29" dur="1000"/>
                                        <p:tgtEl>
                                          <p:spTgt spid="428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151" grpId="0" autoUpdateAnimBg="0"/>
      <p:bldP spid="428077" grpId="0" autoUpdateAnimBg="0"/>
      <p:bldP spid="428147" grpId="0" autoUpdateAnimBg="0"/>
      <p:bldP spid="428149" grpId="0" autoUpdateAnimBg="0"/>
      <p:bldP spid="42815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descr="Green marble"/>
          <p:cNvSpPr>
            <a:spLocks noChangeArrowheads="1"/>
          </p:cNvSpPr>
          <p:nvPr/>
        </p:nvSpPr>
        <p:spPr bwMode="auto">
          <a:xfrm>
            <a:off x="566738" y="503238"/>
            <a:ext cx="8032750" cy="5807075"/>
          </a:xfrm>
          <a:prstGeom prst="rect">
            <a:avLst/>
          </a:prstGeom>
          <a:blipFill dpi="0" rotWithShape="0">
            <a:blip r:embed="rId3"/>
            <a:srcRect/>
            <a:tile tx="0" ty="0" sx="100000" sy="100000" flip="none" algn="tl"/>
          </a:blip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1507" name="Rectangle 3"/>
          <p:cNvSpPr>
            <a:spLocks noChangeArrowheads="1"/>
          </p:cNvSpPr>
          <p:nvPr/>
        </p:nvSpPr>
        <p:spPr bwMode="auto">
          <a:xfrm>
            <a:off x="852488" y="612775"/>
            <a:ext cx="7505700" cy="758825"/>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4400">
                <a:solidFill>
                  <a:srgbClr val="FAFD00"/>
                </a:solidFill>
              </a:rPr>
              <a:t>The Abrahamic Covenant</a:t>
            </a:r>
            <a:endParaRPr lang="en-US" sz="3600">
              <a:solidFill>
                <a:srgbClr val="00FF00"/>
              </a:solidFill>
            </a:endParaRPr>
          </a:p>
        </p:txBody>
      </p:sp>
      <p:sp>
        <p:nvSpPr>
          <p:cNvPr id="21507" name="Text Box 5"/>
          <p:cNvSpPr txBox="1">
            <a:spLocks noChangeArrowheads="1"/>
          </p:cNvSpPr>
          <p:nvPr/>
        </p:nvSpPr>
        <p:spPr bwMode="auto">
          <a:xfrm>
            <a:off x="8721725" y="90488"/>
            <a:ext cx="25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2000">
                <a:solidFill>
                  <a:srgbClr val="FFA27C"/>
                </a:solidFill>
              </a:rPr>
              <a:t> </a:t>
            </a:r>
          </a:p>
        </p:txBody>
      </p:sp>
      <p:sp>
        <p:nvSpPr>
          <p:cNvPr id="661511" name="Text Box 7"/>
          <p:cNvSpPr txBox="1">
            <a:spLocks noChangeArrowheads="1"/>
          </p:cNvSpPr>
          <p:nvPr/>
        </p:nvSpPr>
        <p:spPr bwMode="auto">
          <a:xfrm>
            <a:off x="2555875" y="1878013"/>
            <a:ext cx="4062413" cy="579437"/>
          </a:xfrm>
          <a:prstGeom prst="rect">
            <a:avLst/>
          </a:prstGeom>
          <a:noFill/>
          <a:ln w="12700">
            <a:noFill/>
            <a:miter lim="800000"/>
            <a:headEnd/>
            <a:tailEnd/>
          </a:ln>
          <a:effectLst>
            <a:outerShdw blurRad="63500" dist="81320" dir="2319588"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200" i="1">
                <a:solidFill>
                  <a:srgbClr val="00FF00"/>
                </a:solidFill>
                <a:latin typeface="Arial" charset="0"/>
              </a:rPr>
              <a:t>Genesis 12: 1-3</a:t>
            </a:r>
          </a:p>
        </p:txBody>
      </p:sp>
      <p:sp>
        <p:nvSpPr>
          <p:cNvPr id="661512" name="Rectangle 8"/>
          <p:cNvSpPr>
            <a:spLocks noChangeArrowheads="1"/>
          </p:cNvSpPr>
          <p:nvPr/>
        </p:nvSpPr>
        <p:spPr bwMode="auto">
          <a:xfrm>
            <a:off x="3249613" y="1323975"/>
            <a:ext cx="2651125" cy="576263"/>
          </a:xfrm>
          <a:prstGeom prst="rect">
            <a:avLst/>
          </a:prstGeom>
          <a:noFill/>
          <a:ln w="12700">
            <a:noFill/>
            <a:miter lim="800000"/>
            <a:headEnd/>
            <a:tailEnd/>
          </a:ln>
          <a:effectLst>
            <a:outerShdw blurRad="63500" dist="85194" dir="3806097" algn="ctr" rotWithShape="0">
              <a:schemeClr val="bg2">
                <a:alpha val="74998"/>
              </a:schemeClr>
            </a:outerShdw>
          </a:effectLst>
        </p:spPr>
        <p:txBody>
          <a:bodyPr lIns="90487" tIns="44450" rIns="90487" bIns="44450">
            <a:spAutoFit/>
          </a:bodyPr>
          <a:lstStyle/>
          <a:p>
            <a:pPr algn="ctr">
              <a:defRPr/>
            </a:pPr>
            <a:r>
              <a:rPr lang="en-US" sz="3200">
                <a:solidFill>
                  <a:srgbClr val="FAFD00"/>
                </a:solidFill>
              </a:rPr>
              <a:t>(</a:t>
            </a:r>
            <a:r>
              <a:rPr lang="ja-JP" altLang="en-US" sz="3200">
                <a:solidFill>
                  <a:srgbClr val="FAFD00"/>
                </a:solidFill>
              </a:rPr>
              <a:t>“</a:t>
            </a:r>
            <a:r>
              <a:rPr lang="en-US" sz="3200">
                <a:solidFill>
                  <a:srgbClr val="FAFD00"/>
                </a:solidFill>
              </a:rPr>
              <a:t>The Call</a:t>
            </a:r>
            <a:r>
              <a:rPr lang="ja-JP" altLang="en-US" sz="3200">
                <a:solidFill>
                  <a:srgbClr val="FAFD00"/>
                </a:solidFill>
              </a:rPr>
              <a:t>”</a:t>
            </a:r>
            <a:r>
              <a:rPr lang="en-US" sz="3200">
                <a:solidFill>
                  <a:srgbClr val="FAFD00"/>
                </a:solidFill>
              </a:rPr>
              <a:t>)</a:t>
            </a:r>
            <a:endParaRPr lang="en-US" sz="2400">
              <a:solidFill>
                <a:srgbClr val="00FF00"/>
              </a:solidFill>
            </a:endParaRPr>
          </a:p>
        </p:txBody>
      </p:sp>
      <p:grpSp>
        <p:nvGrpSpPr>
          <p:cNvPr id="2" name="Group 45"/>
          <p:cNvGrpSpPr>
            <a:grpSpLocks/>
          </p:cNvGrpSpPr>
          <p:nvPr/>
        </p:nvGrpSpPr>
        <p:grpSpPr bwMode="auto">
          <a:xfrm>
            <a:off x="647700" y="2463800"/>
            <a:ext cx="7524750" cy="3662363"/>
            <a:chOff x="408" y="1552"/>
            <a:chExt cx="4740" cy="2307"/>
          </a:xfrm>
        </p:grpSpPr>
        <p:sp>
          <p:nvSpPr>
            <p:cNvPr id="661508" name="Rectangle 4"/>
            <p:cNvSpPr>
              <a:spLocks noChangeArrowheads="1"/>
            </p:cNvSpPr>
            <p:nvPr/>
          </p:nvSpPr>
          <p:spPr bwMode="auto">
            <a:xfrm>
              <a:off x="642" y="2081"/>
              <a:ext cx="4464" cy="1778"/>
            </a:xfrm>
            <a:prstGeom prst="rect">
              <a:avLst/>
            </a:prstGeom>
            <a:noFill/>
            <a:ln w="76200">
              <a:solidFill>
                <a:srgbClr val="FAFD00"/>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charset="0"/>
              </a:endParaRPr>
            </a:p>
          </p:txBody>
        </p:sp>
        <p:sp>
          <p:nvSpPr>
            <p:cNvPr id="661510" name="Text Box 6"/>
            <p:cNvSpPr txBox="1">
              <a:spLocks noChangeArrowheads="1"/>
            </p:cNvSpPr>
            <p:nvPr/>
          </p:nvSpPr>
          <p:spPr bwMode="auto">
            <a:xfrm>
              <a:off x="408" y="2231"/>
              <a:ext cx="3973" cy="404"/>
            </a:xfrm>
            <a:prstGeom prst="rect">
              <a:avLst/>
            </a:prstGeom>
            <a:noFill/>
            <a:ln w="12700">
              <a:noFill/>
              <a:miter lim="800000"/>
              <a:headEnd/>
              <a:tailEnd/>
            </a:ln>
            <a:effectLst>
              <a:outerShdw blurRad="63500" dist="17961"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spcBef>
                  <a:spcPct val="50000"/>
                </a:spcBef>
                <a:defRPr/>
              </a:pPr>
              <a:endParaRPr lang="en-US" sz="3600">
                <a:solidFill>
                  <a:srgbClr val="00FF00"/>
                </a:solidFill>
                <a:latin typeface="Arial" charset="0"/>
              </a:endParaRPr>
            </a:p>
          </p:txBody>
        </p:sp>
        <p:sp>
          <p:nvSpPr>
            <p:cNvPr id="661514" name="Rectangle 10"/>
            <p:cNvSpPr>
              <a:spLocks noChangeArrowheads="1"/>
            </p:cNvSpPr>
            <p:nvPr/>
          </p:nvSpPr>
          <p:spPr bwMode="auto">
            <a:xfrm>
              <a:off x="665" y="3175"/>
              <a:ext cx="1558" cy="594"/>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Deuteronomy</a:t>
              </a:r>
            </a:p>
            <a:p>
              <a:pPr algn="ctr">
                <a:defRPr/>
              </a:pPr>
              <a:r>
                <a:rPr lang="en-US" sz="2800" i="1">
                  <a:solidFill>
                    <a:srgbClr val="A4FF94"/>
                  </a:solidFill>
                </a:rPr>
                <a:t>30:1-10</a:t>
              </a:r>
            </a:p>
          </p:txBody>
        </p:sp>
        <p:sp>
          <p:nvSpPr>
            <p:cNvPr id="661515" name="Text Box 11"/>
            <p:cNvSpPr txBox="1">
              <a:spLocks noChangeArrowheads="1"/>
            </p:cNvSpPr>
            <p:nvPr/>
          </p:nvSpPr>
          <p:spPr bwMode="auto">
            <a:xfrm>
              <a:off x="936" y="2289"/>
              <a:ext cx="1014"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LAND</a:t>
              </a:r>
            </a:p>
          </p:txBody>
        </p:sp>
        <p:sp>
          <p:nvSpPr>
            <p:cNvPr id="661516" name="Text Box 12"/>
            <p:cNvSpPr txBox="1">
              <a:spLocks noChangeArrowheads="1"/>
            </p:cNvSpPr>
            <p:nvPr/>
          </p:nvSpPr>
          <p:spPr bwMode="auto">
            <a:xfrm>
              <a:off x="920" y="2733"/>
              <a:ext cx="1061"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Land</a:t>
              </a:r>
            </a:p>
          </p:txBody>
        </p:sp>
        <p:sp>
          <p:nvSpPr>
            <p:cNvPr id="661517" name="Rectangle 13"/>
            <p:cNvSpPr>
              <a:spLocks noChangeArrowheads="1"/>
            </p:cNvSpPr>
            <p:nvPr/>
          </p:nvSpPr>
          <p:spPr bwMode="auto">
            <a:xfrm>
              <a:off x="2302" y="3176"/>
              <a:ext cx="1098" cy="594"/>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2 Samuel</a:t>
              </a:r>
            </a:p>
            <a:p>
              <a:pPr algn="ctr">
                <a:defRPr/>
              </a:pPr>
              <a:r>
                <a:rPr lang="en-US" sz="2800" i="1">
                  <a:solidFill>
                    <a:srgbClr val="A4FF94"/>
                  </a:solidFill>
                </a:rPr>
                <a:t>7:4 -16</a:t>
              </a:r>
            </a:p>
          </p:txBody>
        </p:sp>
        <p:sp>
          <p:nvSpPr>
            <p:cNvPr id="661518" name="Text Box 14"/>
            <p:cNvSpPr txBox="1">
              <a:spLocks noChangeArrowheads="1"/>
            </p:cNvSpPr>
            <p:nvPr/>
          </p:nvSpPr>
          <p:spPr bwMode="auto">
            <a:xfrm>
              <a:off x="2369" y="2296"/>
              <a:ext cx="992"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SEED</a:t>
              </a:r>
            </a:p>
          </p:txBody>
        </p:sp>
        <p:sp>
          <p:nvSpPr>
            <p:cNvPr id="661519" name="Text Box 15"/>
            <p:cNvSpPr txBox="1">
              <a:spLocks noChangeArrowheads="1"/>
            </p:cNvSpPr>
            <p:nvPr/>
          </p:nvSpPr>
          <p:spPr bwMode="auto">
            <a:xfrm>
              <a:off x="2115" y="2741"/>
              <a:ext cx="1513"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Davidic</a:t>
              </a:r>
            </a:p>
          </p:txBody>
        </p:sp>
        <p:sp>
          <p:nvSpPr>
            <p:cNvPr id="661520" name="Rectangle 16"/>
            <p:cNvSpPr>
              <a:spLocks noChangeArrowheads="1"/>
            </p:cNvSpPr>
            <p:nvPr/>
          </p:nvSpPr>
          <p:spPr bwMode="auto">
            <a:xfrm>
              <a:off x="3725" y="3174"/>
              <a:ext cx="1098" cy="594"/>
            </a:xfrm>
            <a:prstGeom prst="rect">
              <a:avLst/>
            </a:prstGeom>
            <a:noFill/>
            <a:ln w="12700">
              <a:noFill/>
              <a:miter lim="800000"/>
              <a:headEnd/>
              <a:tailEnd/>
            </a:ln>
            <a:effectLst>
              <a:outerShdw blurRad="63500" dist="71842" dir="2700000" algn="ctr" rotWithShape="0">
                <a:schemeClr val="bg2">
                  <a:alpha val="74998"/>
                </a:schemeClr>
              </a:outerShdw>
            </a:effectLst>
          </p:spPr>
          <p:txBody>
            <a:bodyPr wrap="none" lIns="90487" tIns="44450" rIns="90487" bIns="44450">
              <a:spAutoFit/>
            </a:bodyPr>
            <a:lstStyle/>
            <a:p>
              <a:pPr algn="ctr">
                <a:defRPr/>
              </a:pPr>
              <a:r>
                <a:rPr lang="en-US" sz="2800" i="1">
                  <a:solidFill>
                    <a:srgbClr val="A4FF94"/>
                  </a:solidFill>
                </a:rPr>
                <a:t>Jeremiah</a:t>
              </a:r>
            </a:p>
            <a:p>
              <a:pPr algn="ctr">
                <a:defRPr/>
              </a:pPr>
              <a:r>
                <a:rPr lang="en-US" sz="2800" i="1">
                  <a:solidFill>
                    <a:srgbClr val="A4FF94"/>
                  </a:solidFill>
                </a:rPr>
                <a:t>31:31-33</a:t>
              </a:r>
            </a:p>
          </p:txBody>
        </p:sp>
        <p:sp>
          <p:nvSpPr>
            <p:cNvPr id="661521" name="Text Box 17"/>
            <p:cNvSpPr txBox="1">
              <a:spLocks noChangeArrowheads="1"/>
            </p:cNvSpPr>
            <p:nvPr/>
          </p:nvSpPr>
          <p:spPr bwMode="auto">
            <a:xfrm>
              <a:off x="3414" y="2288"/>
              <a:ext cx="1734"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00FF00"/>
                  </a:solidFill>
                  <a:latin typeface="Arial" charset="0"/>
                </a:rPr>
                <a:t>BLESSING</a:t>
              </a:r>
            </a:p>
          </p:txBody>
        </p:sp>
        <p:sp>
          <p:nvSpPr>
            <p:cNvPr id="661522" name="Text Box 18"/>
            <p:cNvSpPr txBox="1">
              <a:spLocks noChangeArrowheads="1"/>
            </p:cNvSpPr>
            <p:nvPr/>
          </p:nvSpPr>
          <p:spPr bwMode="auto">
            <a:xfrm>
              <a:off x="3588" y="2733"/>
              <a:ext cx="1386" cy="404"/>
            </a:xfrm>
            <a:prstGeom prst="rect">
              <a:avLst/>
            </a:prstGeom>
            <a:noFill/>
            <a:ln w="12700">
              <a:noFill/>
              <a:miter lim="800000"/>
              <a:headEnd/>
              <a:tailEnd/>
            </a:ln>
            <a:effectLst>
              <a:outerShdw blurRad="63500" dist="89803" dir="2700000" algn="ctr" rotWithShape="0">
                <a:schemeClr val="bg2">
                  <a:alpha val="74998"/>
                </a:schemeClr>
              </a:outerShdw>
            </a:effectLst>
          </p:spPr>
          <p:txBody>
            <a:bodyPr>
              <a:spAutoFit/>
            </a:bodyPr>
            <a:lstStyle>
              <a:lvl1pPr>
                <a:defRPr>
                  <a:solidFill>
                    <a:schemeClr val="tx1"/>
                  </a:solidFill>
                  <a:latin typeface="Times" charset="0"/>
                  <a:ea typeface="ＭＳ Ｐゴシック" charset="0"/>
                  <a:cs typeface="ＭＳ Ｐゴシック" charset="0"/>
                </a:defRPr>
              </a:lvl1pPr>
              <a:lvl2pPr marL="37931725" indent="-37474525">
                <a:defRPr>
                  <a:solidFill>
                    <a:schemeClr val="tx1"/>
                  </a:solidFill>
                  <a:latin typeface="Times" charset="0"/>
                  <a:ea typeface="ＭＳ Ｐゴシック" charset="0"/>
                </a:defRPr>
              </a:lvl2pPr>
              <a:lvl3pPr>
                <a:defRPr>
                  <a:solidFill>
                    <a:schemeClr val="tx1"/>
                  </a:solidFill>
                  <a:latin typeface="Times" charset="0"/>
                  <a:ea typeface="ＭＳ Ｐゴシック" charset="0"/>
                </a:defRPr>
              </a:lvl3pPr>
              <a:lvl4pPr>
                <a:defRPr>
                  <a:solidFill>
                    <a:schemeClr val="tx1"/>
                  </a:solidFill>
                  <a:latin typeface="Times" charset="0"/>
                  <a:ea typeface="ＭＳ Ｐゴシック" charset="0"/>
                </a:defRPr>
              </a:lvl4pPr>
              <a:lvl5pPr>
                <a:defRPr>
                  <a:solidFill>
                    <a:schemeClr val="tx1"/>
                  </a:solidFill>
                  <a:latin typeface="Times" charset="0"/>
                  <a:ea typeface="ＭＳ Ｐゴシック" charset="0"/>
                </a:defRPr>
              </a:lvl5pPr>
              <a:lvl6pPr marL="457200" fontAlgn="base">
                <a:spcBef>
                  <a:spcPct val="0"/>
                </a:spcBef>
                <a:spcAft>
                  <a:spcPct val="0"/>
                </a:spcAft>
                <a:defRPr>
                  <a:solidFill>
                    <a:schemeClr val="tx1"/>
                  </a:solidFill>
                  <a:latin typeface="Times" charset="0"/>
                  <a:ea typeface="ＭＳ Ｐゴシック" charset="0"/>
                </a:defRPr>
              </a:lvl6pPr>
              <a:lvl7pPr marL="914400" fontAlgn="base">
                <a:spcBef>
                  <a:spcPct val="0"/>
                </a:spcBef>
                <a:spcAft>
                  <a:spcPct val="0"/>
                </a:spcAft>
                <a:defRPr>
                  <a:solidFill>
                    <a:schemeClr val="tx1"/>
                  </a:solidFill>
                  <a:latin typeface="Times" charset="0"/>
                  <a:ea typeface="ＭＳ Ｐゴシック" charset="0"/>
                </a:defRPr>
              </a:lvl7pPr>
              <a:lvl8pPr marL="1371600" fontAlgn="base">
                <a:spcBef>
                  <a:spcPct val="0"/>
                </a:spcBef>
                <a:spcAft>
                  <a:spcPct val="0"/>
                </a:spcAft>
                <a:defRPr>
                  <a:solidFill>
                    <a:schemeClr val="tx1"/>
                  </a:solidFill>
                  <a:latin typeface="Times" charset="0"/>
                  <a:ea typeface="ＭＳ Ｐゴシック" charset="0"/>
                </a:defRPr>
              </a:lvl8pPr>
              <a:lvl9pPr marL="1828800" fontAlgn="base">
                <a:spcBef>
                  <a:spcPct val="0"/>
                </a:spcBef>
                <a:spcAft>
                  <a:spcPct val="0"/>
                </a:spcAft>
                <a:defRPr>
                  <a:solidFill>
                    <a:schemeClr val="tx1"/>
                  </a:solidFill>
                  <a:latin typeface="Times" charset="0"/>
                  <a:ea typeface="ＭＳ Ｐゴシック" charset="0"/>
                </a:defRPr>
              </a:lvl9pPr>
            </a:lstStyle>
            <a:p>
              <a:pPr algn="ctr">
                <a:spcBef>
                  <a:spcPct val="50000"/>
                </a:spcBef>
                <a:defRPr/>
              </a:pPr>
              <a:r>
                <a:rPr lang="en-US" sz="3600">
                  <a:solidFill>
                    <a:srgbClr val="FAFD00"/>
                  </a:solidFill>
                  <a:latin typeface="Arial Black" charset="0"/>
                </a:rPr>
                <a:t>New</a:t>
              </a:r>
            </a:p>
          </p:txBody>
        </p:sp>
        <p:sp>
          <p:nvSpPr>
            <p:cNvPr id="661523" name="Line 19"/>
            <p:cNvSpPr>
              <a:spLocks noChangeShapeType="1"/>
            </p:cNvSpPr>
            <p:nvPr/>
          </p:nvSpPr>
          <p:spPr bwMode="auto">
            <a:xfrm flipH="1">
              <a:off x="1449" y="1555"/>
              <a:ext cx="1410" cy="758"/>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1524" name="Line 20"/>
            <p:cNvSpPr>
              <a:spLocks noChangeShapeType="1"/>
            </p:cNvSpPr>
            <p:nvPr/>
          </p:nvSpPr>
          <p:spPr bwMode="auto">
            <a:xfrm flipH="1">
              <a:off x="2859" y="1552"/>
              <a:ext cx="0" cy="785"/>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sp>
          <p:nvSpPr>
            <p:cNvPr id="661525" name="Line 21"/>
            <p:cNvSpPr>
              <a:spLocks noChangeShapeType="1"/>
            </p:cNvSpPr>
            <p:nvPr/>
          </p:nvSpPr>
          <p:spPr bwMode="auto">
            <a:xfrm>
              <a:off x="2850" y="1553"/>
              <a:ext cx="1363" cy="760"/>
            </a:xfrm>
            <a:prstGeom prst="line">
              <a:avLst/>
            </a:prstGeom>
            <a:noFill/>
            <a:ln w="57150">
              <a:solidFill>
                <a:schemeClr val="tx1"/>
              </a:solidFill>
              <a:round/>
              <a:headEnd/>
              <a:tailEnd type="triangle" w="med" len="med"/>
            </a:ln>
            <a:effectLst>
              <a:outerShdw blurRad="63500" dist="89803" dir="2700000" algn="ctr" rotWithShape="0">
                <a:schemeClr val="bg2">
                  <a:alpha val="74998"/>
                </a:schemeClr>
              </a:outerShdw>
            </a:effectLst>
          </p:spPr>
          <p:txBody>
            <a:bodyPr wrap="none" anchor="ctr"/>
            <a:lstStyle/>
            <a:p>
              <a:pPr fontAlgn="auto">
                <a:spcBef>
                  <a:spcPts val="0"/>
                </a:spcBef>
                <a:spcAft>
                  <a:spcPts val="0"/>
                </a:spcAft>
                <a:defRPr/>
              </a:pPr>
              <a:endParaRPr lang="en-US">
                <a:latin typeface="+mn-lt"/>
                <a:ea typeface="+mn-ea"/>
                <a:cs typeface="+mn-cs"/>
              </a:endParaRPr>
            </a:p>
          </p:txBody>
        </p:sp>
      </p:grpSp>
      <p:grpSp>
        <p:nvGrpSpPr>
          <p:cNvPr id="21511" name="Group 22"/>
          <p:cNvGrpSpPr>
            <a:grpSpLocks/>
          </p:cNvGrpSpPr>
          <p:nvPr/>
        </p:nvGrpSpPr>
        <p:grpSpPr bwMode="auto">
          <a:xfrm>
            <a:off x="8005763" y="3429000"/>
            <a:ext cx="952500" cy="1244600"/>
            <a:chOff x="5043" y="2160"/>
            <a:chExt cx="600" cy="784"/>
          </a:xfrm>
        </p:grpSpPr>
        <p:sp>
          <p:nvSpPr>
            <p:cNvPr id="21514" name="AutoShape 23"/>
            <p:cNvSpPr>
              <a:spLocks noChangeArrowheads="1"/>
            </p:cNvSpPr>
            <p:nvPr/>
          </p:nvSpPr>
          <p:spPr bwMode="auto">
            <a:xfrm>
              <a:off x="5044" y="2188"/>
              <a:ext cx="460" cy="312"/>
            </a:xfrm>
            <a:prstGeom prst="roundRect">
              <a:avLst>
                <a:gd name="adj" fmla="val 16667"/>
              </a:avLst>
            </a:prstGeom>
            <a:solidFill>
              <a:srgbClr val="FFFF00"/>
            </a:solidFill>
            <a:ln w="38100">
              <a:solidFill>
                <a:schemeClr val="bg2"/>
              </a:solidFill>
              <a:round/>
              <a:headEnd/>
              <a:tailEnd/>
            </a:ln>
          </p:spPr>
          <p:txBody>
            <a:bodyPr wrap="none" anchor="ctr"/>
            <a:lstStyle/>
            <a:p>
              <a:endParaRPr lang="en-US">
                <a:latin typeface="Times" charset="0"/>
              </a:endParaRPr>
            </a:p>
          </p:txBody>
        </p:sp>
        <p:sp>
          <p:nvSpPr>
            <p:cNvPr id="21515" name="Rectangle 24"/>
            <p:cNvSpPr>
              <a:spLocks noChangeArrowheads="1"/>
            </p:cNvSpPr>
            <p:nvPr/>
          </p:nvSpPr>
          <p:spPr bwMode="auto">
            <a:xfrm>
              <a:off x="5043" y="2321"/>
              <a:ext cx="600" cy="621"/>
            </a:xfrm>
            <a:prstGeom prst="rect">
              <a:avLst/>
            </a:prstGeom>
            <a:solidFill>
              <a:srgbClr val="FFFF00"/>
            </a:solidFill>
            <a:ln w="38100">
              <a:solidFill>
                <a:srgbClr val="000000"/>
              </a:solidFill>
              <a:miter lim="800000"/>
              <a:headEnd/>
              <a:tailEnd/>
            </a:ln>
          </p:spPr>
          <p:txBody>
            <a:bodyPr wrap="none" anchor="ctr"/>
            <a:lstStyle/>
            <a:p>
              <a:endParaRPr lang="en-US">
                <a:latin typeface="Times" charset="0"/>
              </a:endParaRPr>
            </a:p>
          </p:txBody>
        </p:sp>
        <p:sp>
          <p:nvSpPr>
            <p:cNvPr id="21516" name="Line 25"/>
            <p:cNvSpPr>
              <a:spLocks noChangeShapeType="1"/>
            </p:cNvSpPr>
            <p:nvPr/>
          </p:nvSpPr>
          <p:spPr bwMode="auto">
            <a:xfrm>
              <a:off x="5063" y="2559"/>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17" name="Line 26"/>
            <p:cNvSpPr>
              <a:spLocks noChangeShapeType="1"/>
            </p:cNvSpPr>
            <p:nvPr/>
          </p:nvSpPr>
          <p:spPr bwMode="auto">
            <a:xfrm>
              <a:off x="5067" y="2647"/>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18" name="Line 27"/>
            <p:cNvSpPr>
              <a:spLocks noChangeShapeType="1"/>
            </p:cNvSpPr>
            <p:nvPr/>
          </p:nvSpPr>
          <p:spPr bwMode="auto">
            <a:xfrm>
              <a:off x="5075" y="273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19" name="Line 28"/>
            <p:cNvSpPr>
              <a:spLocks noChangeShapeType="1"/>
            </p:cNvSpPr>
            <p:nvPr/>
          </p:nvSpPr>
          <p:spPr bwMode="auto">
            <a:xfrm>
              <a:off x="5075" y="283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20" name="Line 29"/>
            <p:cNvSpPr>
              <a:spLocks noChangeShapeType="1"/>
            </p:cNvSpPr>
            <p:nvPr/>
          </p:nvSpPr>
          <p:spPr bwMode="auto">
            <a:xfrm>
              <a:off x="5067" y="2919"/>
              <a:ext cx="552"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21" name="Rectangle 30"/>
            <p:cNvSpPr>
              <a:spLocks noChangeArrowheads="1"/>
            </p:cNvSpPr>
            <p:nvPr/>
          </p:nvSpPr>
          <p:spPr bwMode="auto">
            <a:xfrm>
              <a:off x="5140" y="2547"/>
              <a:ext cx="367"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Gospels</a:t>
              </a:r>
            </a:p>
          </p:txBody>
        </p:sp>
        <p:sp>
          <p:nvSpPr>
            <p:cNvPr id="21522" name="Rectangle 31"/>
            <p:cNvSpPr>
              <a:spLocks noChangeArrowheads="1"/>
            </p:cNvSpPr>
            <p:nvPr/>
          </p:nvSpPr>
          <p:spPr bwMode="auto">
            <a:xfrm>
              <a:off x="5190" y="2635"/>
              <a:ext cx="253"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Acts</a:t>
              </a:r>
            </a:p>
          </p:txBody>
        </p:sp>
        <p:sp>
          <p:nvSpPr>
            <p:cNvPr id="21523" name="Rectangle 32"/>
            <p:cNvSpPr>
              <a:spLocks noChangeArrowheads="1"/>
            </p:cNvSpPr>
            <p:nvPr/>
          </p:nvSpPr>
          <p:spPr bwMode="auto">
            <a:xfrm>
              <a:off x="5145" y="2723"/>
              <a:ext cx="359"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Epistles</a:t>
              </a:r>
            </a:p>
          </p:txBody>
        </p:sp>
        <p:sp>
          <p:nvSpPr>
            <p:cNvPr id="21524" name="Rectangle 33"/>
            <p:cNvSpPr>
              <a:spLocks noChangeArrowheads="1"/>
            </p:cNvSpPr>
            <p:nvPr/>
          </p:nvSpPr>
          <p:spPr bwMode="auto">
            <a:xfrm>
              <a:off x="5107" y="2811"/>
              <a:ext cx="438" cy="1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800">
                  <a:solidFill>
                    <a:srgbClr val="000000"/>
                  </a:solidFill>
                  <a:latin typeface="Helvetica" charset="0"/>
                </a:rPr>
                <a:t>Revelation</a:t>
              </a:r>
            </a:p>
          </p:txBody>
        </p:sp>
        <p:sp>
          <p:nvSpPr>
            <p:cNvPr id="21525" name="Rectangle 34"/>
            <p:cNvSpPr>
              <a:spLocks noChangeArrowheads="1"/>
            </p:cNvSpPr>
            <p:nvPr/>
          </p:nvSpPr>
          <p:spPr bwMode="auto">
            <a:xfrm>
              <a:off x="5061" y="2160"/>
              <a:ext cx="429" cy="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7" tIns="44450" rIns="90487" bIns="44450">
              <a:spAutoFit/>
            </a:bodyPr>
            <a:lstStyle/>
            <a:p>
              <a:r>
                <a:rPr lang="en-US" sz="1200">
                  <a:solidFill>
                    <a:srgbClr val="000000"/>
                  </a:solidFill>
                  <a:latin typeface="Chicago" charset="0"/>
                </a:rPr>
                <a:t>JESUS</a:t>
              </a:r>
            </a:p>
          </p:txBody>
        </p:sp>
        <p:sp>
          <p:nvSpPr>
            <p:cNvPr id="661539" name="Rectangle 35"/>
            <p:cNvSpPr>
              <a:spLocks noChangeArrowheads="1"/>
            </p:cNvSpPr>
            <p:nvPr/>
          </p:nvSpPr>
          <p:spPr bwMode="auto">
            <a:xfrm>
              <a:off x="5154" y="2363"/>
              <a:ext cx="318"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Cross</a:t>
              </a:r>
            </a:p>
          </p:txBody>
        </p:sp>
        <p:sp>
          <p:nvSpPr>
            <p:cNvPr id="21527" name="Rectangle 36"/>
            <p:cNvSpPr>
              <a:spLocks noChangeArrowheads="1"/>
            </p:cNvSpPr>
            <p:nvPr/>
          </p:nvSpPr>
          <p:spPr bwMode="auto">
            <a:xfrm>
              <a:off x="5199" y="2475"/>
              <a:ext cx="384" cy="72"/>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1541" name="Rectangle 37"/>
            <p:cNvSpPr>
              <a:spLocks noChangeArrowheads="1"/>
            </p:cNvSpPr>
            <p:nvPr/>
          </p:nvSpPr>
          <p:spPr bwMode="auto">
            <a:xfrm>
              <a:off x="5125" y="2447"/>
              <a:ext cx="366" cy="142"/>
            </a:xfrm>
            <a:prstGeom prst="rect">
              <a:avLst/>
            </a:prstGeom>
            <a:noFill/>
            <a:ln w="12700">
              <a:noFill/>
              <a:miter lim="800000"/>
              <a:headEnd/>
              <a:tailEnd/>
            </a:ln>
            <a:effectLst/>
          </p:spPr>
          <p:txBody>
            <a:bodyPr wrap="none" lIns="90487" tIns="44450" rIns="90487" bIns="44450">
              <a:spAutoFit/>
            </a:bodyPr>
            <a:lstStyle/>
            <a:p>
              <a:pPr>
                <a:defRPr/>
              </a:pPr>
              <a:r>
                <a:rPr lang="en-US" sz="900" i="1">
                  <a:solidFill>
                    <a:srgbClr val="000000"/>
                  </a:solidFill>
                  <a:effectLst>
                    <a:outerShdw blurRad="38100" dist="38100" dir="2700000" algn="tl">
                      <a:srgbClr val="FFFFFF"/>
                    </a:outerShdw>
                  </a:effectLst>
                  <a:latin typeface="Helvetica" charset="0"/>
                </a:rPr>
                <a:t>Church</a:t>
              </a:r>
            </a:p>
          </p:txBody>
        </p:sp>
        <p:sp>
          <p:nvSpPr>
            <p:cNvPr id="21529" name="Line 38"/>
            <p:cNvSpPr>
              <a:spLocks noChangeShapeType="1"/>
            </p:cNvSpPr>
            <p:nvPr/>
          </p:nvSpPr>
          <p:spPr bwMode="auto">
            <a:xfrm>
              <a:off x="5063" y="2391"/>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30" name="Line 39"/>
            <p:cNvSpPr>
              <a:spLocks noChangeShapeType="1"/>
            </p:cNvSpPr>
            <p:nvPr/>
          </p:nvSpPr>
          <p:spPr bwMode="auto">
            <a:xfrm>
              <a:off x="5063" y="2475"/>
              <a:ext cx="544"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1531" name="Rectangle 40"/>
            <p:cNvSpPr>
              <a:spLocks noChangeArrowheads="1"/>
            </p:cNvSpPr>
            <p:nvPr/>
          </p:nvSpPr>
          <p:spPr bwMode="auto">
            <a:xfrm>
              <a:off x="5056" y="2298"/>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21532" name="Rectangle 41"/>
            <p:cNvSpPr>
              <a:spLocks noChangeArrowheads="1"/>
            </p:cNvSpPr>
            <p:nvPr/>
          </p:nvSpPr>
          <p:spPr bwMode="auto">
            <a:xfrm>
              <a:off x="5174" y="2290"/>
              <a:ext cx="318" cy="60"/>
            </a:xfrm>
            <a:prstGeom prst="rect">
              <a:avLst/>
            </a:prstGeom>
            <a:solidFill>
              <a:srgbClr val="FFFF0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endParaRPr lang="en-US">
                <a:latin typeface="Times" charset="0"/>
              </a:endParaRPr>
            </a:p>
          </p:txBody>
        </p:sp>
        <p:sp>
          <p:nvSpPr>
            <p:cNvPr id="661546" name="Rectangle 42"/>
            <p:cNvSpPr>
              <a:spLocks noChangeArrowheads="1"/>
            </p:cNvSpPr>
            <p:nvPr/>
          </p:nvSpPr>
          <p:spPr bwMode="auto">
            <a:xfrm>
              <a:off x="5184" y="2277"/>
              <a:ext cx="256" cy="152"/>
            </a:xfrm>
            <a:prstGeom prst="rect">
              <a:avLst/>
            </a:prstGeom>
            <a:noFill/>
            <a:ln w="12700">
              <a:noFill/>
              <a:miter lim="800000"/>
              <a:headEnd/>
              <a:tailEnd/>
            </a:ln>
            <a:effectLst/>
          </p:spPr>
          <p:txBody>
            <a:bodyPr wrap="none" lIns="90487" tIns="44450" rIns="90487" bIns="44450">
              <a:spAutoFit/>
            </a:bodyPr>
            <a:lstStyle/>
            <a:p>
              <a:pPr>
                <a:defRPr/>
              </a:pPr>
              <a:r>
                <a:rPr lang="en-US" sz="1000" i="1">
                  <a:solidFill>
                    <a:srgbClr val="000000"/>
                  </a:solidFill>
                  <a:effectLst>
                    <a:outerShdw blurRad="38100" dist="38100" dir="2700000" algn="tl">
                      <a:srgbClr val="FFFFFF"/>
                    </a:outerShdw>
                  </a:effectLst>
                  <a:latin typeface="Helvetica" charset="0"/>
                </a:rPr>
                <a:t>Life</a:t>
              </a:r>
            </a:p>
          </p:txBody>
        </p:sp>
      </p:grpSp>
      <p:sp>
        <p:nvSpPr>
          <p:cNvPr id="661547" name="Rectangle 43"/>
          <p:cNvSpPr>
            <a:spLocks noChangeArrowheads="1"/>
          </p:cNvSpPr>
          <p:nvPr/>
        </p:nvSpPr>
        <p:spPr bwMode="auto">
          <a:xfrm>
            <a:off x="8091488" y="6515100"/>
            <a:ext cx="339725" cy="244475"/>
          </a:xfrm>
          <a:prstGeom prst="rect">
            <a:avLst/>
          </a:prstGeom>
          <a:noFill/>
          <a:ln w="12700">
            <a:noFill/>
            <a:miter lim="800000"/>
            <a:headEnd/>
            <a:tailEnd/>
          </a:ln>
          <a:effectLst/>
        </p:spPr>
        <p:txBody>
          <a:bodyPr wrap="none" anchor="ctr">
            <a:spAutoFit/>
          </a:bodyPr>
          <a:lstStyle/>
          <a:p>
            <a:pPr algn="ctr">
              <a:defRPr/>
            </a:pPr>
            <a:r>
              <a:rPr lang="en-US" sz="1000">
                <a:effectLst>
                  <a:outerShdw blurRad="38100" dist="38100" dir="2700000" algn="tl">
                    <a:srgbClr val="000000"/>
                  </a:outerShdw>
                </a:effectLst>
                <a:latin typeface="Times" charset="0"/>
              </a:rPr>
              <a:t>59</a:t>
            </a:r>
          </a:p>
        </p:txBody>
      </p:sp>
      <p:sp>
        <p:nvSpPr>
          <p:cNvPr id="21513" name="Text Box 44"/>
          <p:cNvSpPr txBox="1">
            <a:spLocks noChangeArrowheads="1"/>
          </p:cNvSpPr>
          <p:nvPr/>
        </p:nvSpPr>
        <p:spPr bwMode="auto">
          <a:xfrm>
            <a:off x="6994525" y="6284913"/>
            <a:ext cx="16319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200"/>
              <a:t>Handbook pg. 39-41</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ntitled 3">
  <a:themeElements>
    <a:clrScheme name="">
      <a:dk1>
        <a:srgbClr val="1A0004"/>
      </a:dk1>
      <a:lt1>
        <a:srgbClr val="FFFFFF"/>
      </a:lt1>
      <a:dk2>
        <a:srgbClr val="474747"/>
      </a:dk2>
      <a:lt2>
        <a:srgbClr val="FFD34A"/>
      </a:lt2>
      <a:accent1>
        <a:srgbClr val="114FFB"/>
      </a:accent1>
      <a:accent2>
        <a:srgbClr val="790015"/>
      </a:accent2>
      <a:accent3>
        <a:srgbClr val="B1B1B1"/>
      </a:accent3>
      <a:accent4>
        <a:srgbClr val="DADADA"/>
      </a:accent4>
      <a:accent5>
        <a:srgbClr val="AAB2FD"/>
      </a:accent5>
      <a:accent6>
        <a:srgbClr val="6D0012"/>
      </a:accent6>
      <a:hlink>
        <a:srgbClr val="FFFFFF"/>
      </a:hlink>
      <a:folHlink>
        <a:srgbClr val="CECECE"/>
      </a:folHlink>
    </a:clrScheme>
    <a:fontScheme name="untitled 3">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rgbClr val="00DFCA"/>
            </a:solidFill>
            <a:effectLst/>
            <a:latin typeface="Comic Sans MS" pitchFamily="-10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rgbClr val="00DFCA"/>
            </a:solidFill>
            <a:effectLst/>
            <a:latin typeface="Comic Sans MS" pitchFamily="-108" charset="0"/>
          </a:defRPr>
        </a:defPPr>
      </a:lstStyle>
    </a:lnDef>
  </a:objectDefaults>
  <a:extraClrSchemeLst>
    <a:extraClrScheme>
      <a:clrScheme name="untitled 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untitled 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untitled 1">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Geneva"/>
        <a:cs typeface="Geneva"/>
      </a:majorFont>
      <a:minorFont>
        <a:latin typeface="Times New Roman"/>
        <a:ea typeface="Geneva"/>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Geneva"/>
        <a:cs typeface="Geneva"/>
      </a:majorFont>
      <a:minorFont>
        <a:latin typeface="Times New Roman"/>
        <a:ea typeface="Geneva"/>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Bar Code">
  <a:themeElements>
    <a:clrScheme name="">
      <a:dk1>
        <a:srgbClr val="808080"/>
      </a:dk1>
      <a:lt1>
        <a:srgbClr val="FFFFFF"/>
      </a:lt1>
      <a:dk2>
        <a:srgbClr val="000000"/>
      </a:dk2>
      <a:lt2>
        <a:srgbClr val="FFFFFF"/>
      </a:lt2>
      <a:accent1>
        <a:srgbClr val="FF6600"/>
      </a:accent1>
      <a:accent2>
        <a:srgbClr val="99CC00"/>
      </a:accent2>
      <a:accent3>
        <a:srgbClr val="AAAAAA"/>
      </a:accent3>
      <a:accent4>
        <a:srgbClr val="DADADA"/>
      </a:accent4>
      <a:accent5>
        <a:srgbClr val="FFB8AA"/>
      </a:accent5>
      <a:accent6>
        <a:srgbClr val="8AB900"/>
      </a:accent6>
      <a:hlink>
        <a:srgbClr val="960000"/>
      </a:hlink>
      <a:folHlink>
        <a:srgbClr val="4068AC"/>
      </a:folHlink>
    </a:clrScheme>
    <a:fontScheme name="Bar Code">
      <a:majorFont>
        <a:latin typeface="Helvetica"/>
        <a:ea typeface="Osaka"/>
        <a:cs typeface="Osaka"/>
      </a:majorFont>
      <a:minorFont>
        <a:latin typeface="Helvetica"/>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0" tIns="0" rIns="0" bIns="0" numCol="1" anchor="ctr" anchorCtr="1"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kumimoji="0" lang="en-US" sz="1400" b="0" i="0" u="none" strike="noStrike" cap="none" normalizeH="0" baseline="0">
            <a:ln>
              <a:noFill/>
            </a:ln>
            <a:solidFill>
              <a:srgbClr val="000000"/>
            </a:solidFill>
            <a:effectLst/>
            <a:latin typeface="Arial Narrow" pitchFamily="-108" charset="0"/>
            <a:ea typeface="Times New Roman" pitchFamily="-108" charset="0"/>
            <a:cs typeface="Times New Roman" pitchFamily="-108"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0" tIns="0" rIns="0" bIns="0" numCol="1" anchor="ctr" anchorCtr="1"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tab pos="3886200" algn="l"/>
            <a:tab pos="4800600" algn="l"/>
            <a:tab pos="5600700" algn="l"/>
          </a:tabLst>
          <a:defRPr kumimoji="0" lang="en-US" sz="1400" b="0" i="0" u="none" strike="noStrike" cap="none" normalizeH="0" baseline="0">
            <a:ln>
              <a:noFill/>
            </a:ln>
            <a:solidFill>
              <a:srgbClr val="000000"/>
            </a:solidFill>
            <a:effectLst/>
            <a:latin typeface="Arial Narrow" pitchFamily="-108" charset="0"/>
            <a:ea typeface="Times New Roman" pitchFamily="-108" charset="0"/>
            <a:cs typeface="Times New Roman" pitchFamily="-108" charset="0"/>
          </a:defRPr>
        </a:defPPr>
      </a:lstStyle>
    </a:lnDef>
  </a:objectDefaults>
  <a:extraClrSchemeLst>
    <a:extraClrScheme>
      <a:clrScheme name="Bar Co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 Co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 Co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 Co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 Co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 Co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 Co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 Co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 Co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 Co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 Co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 Co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Selling a Product or Service">
  <a:themeElements>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fontScheme name="Selling a Product or Servic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Service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Service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Service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untitled 3">
  <a:themeElements>
    <a:clrScheme name="">
      <a:dk1>
        <a:srgbClr val="1A0004"/>
      </a:dk1>
      <a:lt1>
        <a:srgbClr val="FFFFFF"/>
      </a:lt1>
      <a:dk2>
        <a:srgbClr val="474747"/>
      </a:dk2>
      <a:lt2>
        <a:srgbClr val="FFD34A"/>
      </a:lt2>
      <a:accent1>
        <a:srgbClr val="114FFB"/>
      </a:accent1>
      <a:accent2>
        <a:srgbClr val="790015"/>
      </a:accent2>
      <a:accent3>
        <a:srgbClr val="B1B1B1"/>
      </a:accent3>
      <a:accent4>
        <a:srgbClr val="DADADA"/>
      </a:accent4>
      <a:accent5>
        <a:srgbClr val="AAB2FD"/>
      </a:accent5>
      <a:accent6>
        <a:srgbClr val="6D0012"/>
      </a:accent6>
      <a:hlink>
        <a:srgbClr val="FFFFFF"/>
      </a:hlink>
      <a:folHlink>
        <a:srgbClr val="CECECE"/>
      </a:folHlink>
    </a:clrScheme>
    <a:fontScheme name="untitled 3">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rgbClr val="00DFCA"/>
            </a:solidFill>
            <a:effectLst/>
            <a:latin typeface="Comic Sans MS" pitchFamily="-10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rgbClr val="00DFCA"/>
            </a:solidFill>
            <a:effectLst/>
            <a:latin typeface="Comic Sans MS" pitchFamily="-108" charset="0"/>
          </a:defRPr>
        </a:defPPr>
      </a:lstStyle>
    </a:lnDef>
  </a:objectDefaults>
  <a:extraClrSchemeLst>
    <a:extraClrScheme>
      <a:clrScheme name="untitled 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12"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430</TotalTime>
  <Words>4397</Words>
  <Application>Microsoft Macintosh PowerPoint</Application>
  <PresentationFormat>On-screen Show (4:3)</PresentationFormat>
  <Paragraphs>675</Paragraphs>
  <Slides>44</Slides>
  <Notes>39</Notes>
  <HiddenSlides>0</HiddenSlides>
  <MMClips>0</MMClips>
  <ScaleCrop>false</ScaleCrop>
  <HeadingPairs>
    <vt:vector size="8" baseType="variant">
      <vt:variant>
        <vt:lpstr>Fonts Used</vt:lpstr>
      </vt:variant>
      <vt:variant>
        <vt:i4>22</vt:i4>
      </vt:variant>
      <vt:variant>
        <vt:lpstr>Theme</vt:lpstr>
      </vt:variant>
      <vt:variant>
        <vt:i4>19</vt:i4>
      </vt:variant>
      <vt:variant>
        <vt:lpstr>Embedded OLE Servers</vt:lpstr>
      </vt:variant>
      <vt:variant>
        <vt:i4>1</vt:i4>
      </vt:variant>
      <vt:variant>
        <vt:lpstr>Slide Titles</vt:lpstr>
      </vt:variant>
      <vt:variant>
        <vt:i4>44</vt:i4>
      </vt:variant>
    </vt:vector>
  </HeadingPairs>
  <TitlesOfParts>
    <vt:vector size="86" baseType="lpstr">
      <vt:lpstr>Chicago</vt:lpstr>
      <vt:lpstr>Kosher-Normal</vt:lpstr>
      <vt:lpstr>ＭＳ Ｐゴシック</vt:lpstr>
      <vt:lpstr>Nadianne</vt:lpstr>
      <vt:lpstr>SimSun</vt:lpstr>
      <vt:lpstr>Times</vt:lpstr>
      <vt:lpstr>Arial</vt:lpstr>
      <vt:lpstr>Arial Black</vt:lpstr>
      <vt:lpstr>Arial Narrow</vt:lpstr>
      <vt:lpstr>Braggadocio</vt:lpstr>
      <vt:lpstr>Bwgrki</vt:lpstr>
      <vt:lpstr>Calibri</vt:lpstr>
      <vt:lpstr>Comic Sans MS</vt:lpstr>
      <vt:lpstr>Copperplate Gothic Light</vt:lpstr>
      <vt:lpstr>Geneva</vt:lpstr>
      <vt:lpstr>Helvetica</vt:lpstr>
      <vt:lpstr>Helvetica BlackOblique</vt:lpstr>
      <vt:lpstr>Impact</vt:lpstr>
      <vt:lpstr>Lucida Handwriting</vt:lpstr>
      <vt:lpstr>Monotype Sorts</vt:lpstr>
      <vt:lpstr>Times New Roman</vt:lpstr>
      <vt:lpstr>Wingdings</vt:lpstr>
      <vt:lpstr>untitled 3</vt:lpstr>
      <vt:lpstr>1_untitled 3</vt:lpstr>
      <vt:lpstr>Default Design</vt:lpstr>
      <vt:lpstr>1_Default Design</vt:lpstr>
      <vt:lpstr>Orbit</vt:lpstr>
      <vt:lpstr>2_blstripc.ppt - Blue Stripes</vt:lpstr>
      <vt:lpstr>1_blstripc.ppt - Blue Stripes</vt:lpstr>
      <vt:lpstr>Blank Presentation</vt:lpstr>
      <vt:lpstr>4_Default Design</vt:lpstr>
      <vt:lpstr>untitled 1</vt:lpstr>
      <vt:lpstr>預設簡報設計</vt:lpstr>
      <vt:lpstr>5_Office Theme</vt:lpstr>
      <vt:lpstr>3_Office Theme</vt:lpstr>
      <vt:lpstr>1_Bar Code</vt:lpstr>
      <vt:lpstr>Selling a Product or Service</vt:lpstr>
      <vt:lpstr>6_Blank Presentation</vt:lpstr>
      <vt:lpstr>2_Default Design</vt:lpstr>
      <vt:lpstr>3_Default Design</vt:lpstr>
      <vt:lpstr>8_Default Design</vt:lpstr>
      <vt:lpstr>Microsoft ClipArt Gallery</vt:lpstr>
      <vt:lpstr>PowerPoint Presentation</vt:lpstr>
      <vt:lpstr>What is the overall theme of the New Testament?</vt:lpstr>
      <vt:lpstr>Redemption means  “to release from ransom”</vt:lpstr>
      <vt:lpstr>Redemption in the Media</vt:lpstr>
      <vt:lpstr>The Focus of History is the Redemption Provided by Christ</vt:lpstr>
      <vt:lpstr>The Centrality of the Cross</vt:lpstr>
      <vt:lpstr>The Centrality of the Cross</vt:lpstr>
      <vt:lpstr>Covenant</vt:lpstr>
      <vt:lpstr>PowerPoint Presentation</vt:lpstr>
      <vt:lpstr>PowerPoint Presentation</vt:lpstr>
      <vt:lpstr>PowerPoint Presentation</vt:lpstr>
      <vt:lpstr>PowerPoint Presentation</vt:lpstr>
      <vt:lpstr>PowerPoint Presentation</vt:lpstr>
      <vt:lpstr>One Nation Under God</vt:lpstr>
      <vt:lpstr>Jesus Christ, the Most Controversial Person</vt:lpstr>
      <vt:lpstr>Salvation in All Ages:</vt:lpstr>
      <vt:lpstr>Different Views on the Nature of the Church</vt:lpstr>
      <vt:lpstr>Denominations</vt:lpstr>
      <vt:lpstr>Denominations</vt:lpstr>
      <vt:lpstr>What is Your Own Definition of the Local Church?</vt:lpstr>
      <vt:lpstr>A Biblical Definition</vt:lpstr>
      <vt:lpstr>Dispensations (Eph. 3:2)</vt:lpstr>
      <vt:lpstr>Dispensations in Ephesians</vt:lpstr>
      <vt:lpstr>The Glory of God</vt:lpstr>
      <vt:lpstr>The Glory of God</vt:lpstr>
      <vt:lpstr>Glory and the Cross</vt:lpstr>
      <vt:lpstr>The Kingdom</vt:lpstr>
      <vt:lpstr>Matt. 3:1-2 NLT</vt:lpstr>
      <vt:lpstr>Matt. 4:17, 23</vt:lpstr>
      <vt:lpstr>Matt. 10:5-7</vt:lpstr>
      <vt:lpstr>Matt. 6:33</vt:lpstr>
      <vt:lpstr>What Kind of Kingdom Did Isaiah  (and Matthew) Envision? </vt:lpstr>
      <vt:lpstr>PowerPoint Presentation</vt:lpstr>
      <vt:lpstr>PowerPoint Presentation</vt:lpstr>
      <vt:lpstr>PowerPoint Presentation</vt:lpstr>
      <vt:lpstr>Kingdom &amp; Covenants Timeline</vt:lpstr>
      <vt:lpstr>"Look!  He comes with the clouds of heaven.  And everyone will see him—  even those who pierced him.    And all the nations of the world will mourn for him.    Yes!  Amen!"</vt:lpstr>
      <vt:lpstr>Jesus Wins!</vt:lpstr>
      <vt:lpstr>The Bible's Chiasm</vt:lpstr>
      <vt:lpstr>My View of the OT's Theme</vt:lpstr>
      <vt:lpstr>My View of the NT's Theme</vt:lpstr>
      <vt:lpstr>My View of the Bible's Theme</vt:lpstr>
      <vt:lpstr>Black</vt:lpstr>
      <vt:lpstr>NT Survey link at BibleStudyDownloads.org</vt:lpstr>
    </vt:vector>
  </TitlesOfParts>
  <Company>Crossroads International Church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Rick Griffith</dc:creator>
  <cp:lastModifiedBy>Rick Griffith</cp:lastModifiedBy>
  <cp:revision>24</cp:revision>
  <dcterms:created xsi:type="dcterms:W3CDTF">2009-06-27T22:20:42Z</dcterms:created>
  <dcterms:modified xsi:type="dcterms:W3CDTF">2026-05-20T14:54:34Z</dcterms:modified>
</cp:coreProperties>
</file>