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715" r:id="rId4"/>
    <p:sldMasterId id="2147483717" r:id="rId5"/>
    <p:sldMasterId id="2147483731" r:id="rId6"/>
  </p:sldMasterIdLst>
  <p:notesMasterIdLst>
    <p:notesMasterId r:id="rId27"/>
  </p:notesMasterIdLst>
  <p:sldIdLst>
    <p:sldId id="4676" r:id="rId7"/>
    <p:sldId id="257" r:id="rId8"/>
    <p:sldId id="269" r:id="rId9"/>
    <p:sldId id="258" r:id="rId10"/>
    <p:sldId id="259" r:id="rId11"/>
    <p:sldId id="260" r:id="rId12"/>
    <p:sldId id="261" r:id="rId13"/>
    <p:sldId id="262" r:id="rId14"/>
    <p:sldId id="270" r:id="rId15"/>
    <p:sldId id="271" r:id="rId16"/>
    <p:sldId id="272" r:id="rId17"/>
    <p:sldId id="273" r:id="rId18"/>
    <p:sldId id="274" r:id="rId19"/>
    <p:sldId id="275" r:id="rId20"/>
    <p:sldId id="266" r:id="rId21"/>
    <p:sldId id="267" r:id="rId22"/>
    <p:sldId id="268" r:id="rId23"/>
    <p:sldId id="4674" r:id="rId24"/>
    <p:sldId id="277" r:id="rId25"/>
    <p:sldId id="278"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9"/>
    <p:restoredTop sz="94639"/>
  </p:normalViewPr>
  <p:slideViewPr>
    <p:cSldViewPr snapToObjects="1">
      <p:cViewPr varScale="1">
        <p:scale>
          <a:sx n="86" d="100"/>
          <a:sy n="86" d="100"/>
        </p:scale>
        <p:origin x="224" y="1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B211E8-E5A7-2648-9AD6-7AE9356C131D}" type="datetime1">
              <a:rPr lang="en-US"/>
              <a:pPr>
                <a:defRPr/>
              </a:pPr>
              <a:t>2/15/24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222A541-7E25-7444-9C81-8E2569A18FD4}" type="slidenum">
              <a:rPr lang="en-US"/>
              <a:pPr>
                <a:defRPr/>
              </a:pPr>
              <a:t>‹#›</a:t>
            </a:fld>
            <a:endParaRPr lang="en-US"/>
          </a:p>
        </p:txBody>
      </p:sp>
    </p:spTree>
    <p:extLst>
      <p:ext uri="{BB962C8B-B14F-4D97-AF65-F5344CB8AC3E}">
        <p14:creationId xmlns:p14="http://schemas.microsoft.com/office/powerpoint/2010/main" val="3119440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extLst>
      <p:ext uri="{BB962C8B-B14F-4D97-AF65-F5344CB8AC3E}">
        <p14:creationId xmlns:p14="http://schemas.microsoft.com/office/powerpoint/2010/main" val="186608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b="1">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What was Jesus saying to us?  In Matthew</a:t>
            </a:r>
            <a:r>
              <a:rPr lang="fr-FR" altLang="ja-JP" b="1">
                <a:solidFill>
                  <a:srgbClr val="000000"/>
                </a:solidFill>
                <a:latin typeface="Times New Roman" charset="0"/>
              </a:rPr>
              <a:t>'</a:t>
            </a:r>
            <a:r>
              <a:rPr lang="en-US" altLang="ja-JP" b="1">
                <a:solidFill>
                  <a:srgbClr val="000000"/>
                </a:solidFill>
                <a:latin typeface="Times New Roman" charset="0"/>
              </a:rPr>
              <a:t>s fourth chapter, we are told that </a:t>
            </a:r>
            <a:r>
              <a:rPr lang="ja-JP" altLang="en-US" b="1">
                <a:solidFill>
                  <a:srgbClr val="000000"/>
                </a:solidFill>
                <a:latin typeface="Times New Roman" charset="0"/>
              </a:rPr>
              <a:t>“</a:t>
            </a:r>
            <a:r>
              <a:rPr lang="en-US" altLang="ja-JP" b="1">
                <a:solidFill>
                  <a:srgbClr val="000000"/>
                </a:solidFill>
                <a:latin typeface="Times New Roman" charset="0"/>
              </a:rPr>
              <a:t>Jesus began to preach and say: </a:t>
            </a:r>
            <a:r>
              <a:rPr lang="fr-FR" altLang="ja-JP" b="1">
                <a:solidFill>
                  <a:srgbClr val="000000"/>
                </a:solidFill>
                <a:latin typeface="Times New Roman" charset="0"/>
              </a:rPr>
              <a:t>'</a:t>
            </a:r>
            <a:r>
              <a:rPr lang="en-US" altLang="ja-JP" b="1">
                <a:solidFill>
                  <a:srgbClr val="000000"/>
                </a:solidFill>
                <a:latin typeface="Times New Roman" charset="0"/>
              </a:rPr>
              <a:t>Repent, for the kingdom of heaven is at hand…Jesus was going throughout all Galilee, teaching in their synagogues and proclaiming the gospel of the Kingdom…</a:t>
            </a:r>
            <a:r>
              <a:rPr lang="fr-FR" altLang="ja-JP" b="1">
                <a:solidFill>
                  <a:srgbClr val="000000"/>
                </a:solidFill>
                <a:latin typeface="Times New Roman" charset="0"/>
              </a:rPr>
              <a:t>'</a:t>
            </a:r>
            <a:r>
              <a:rPr lang="ja-JP" altLang="en-US" b="1">
                <a:solidFill>
                  <a:srgbClr val="000000"/>
                </a:solidFill>
                <a:latin typeface="Times New Roman" charset="0"/>
              </a:rPr>
              <a:t>”</a:t>
            </a:r>
            <a:endParaRPr lang="en-US" altLang="ja-JP" b="1">
              <a:solidFill>
                <a:srgbClr val="000000"/>
              </a:solidFill>
              <a:latin typeface="Times New Roman" charset="0"/>
            </a:endParaRPr>
          </a:p>
          <a:p>
            <a:pPr eaLnBrk="1" hangingPunct="1">
              <a:spcBef>
                <a:spcPct val="0"/>
              </a:spcBef>
            </a:pPr>
            <a:r>
              <a:rPr lang="en-US" b="1">
                <a:solidFill>
                  <a:srgbClr val="000000"/>
                </a:solidFill>
                <a:latin typeface="Times New Roman" charset="0"/>
              </a:rPr>
              <a:t>What is that Kingdom?  What did he mean?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What was Jesus saying to us?  In Matthew</a:t>
            </a:r>
            <a:r>
              <a:rPr lang="fr-FR" altLang="ja-JP" b="1">
                <a:solidFill>
                  <a:srgbClr val="000000"/>
                </a:solidFill>
                <a:latin typeface="Times New Roman" charset="0"/>
              </a:rPr>
              <a:t>'</a:t>
            </a:r>
            <a:r>
              <a:rPr lang="en-US" altLang="ja-JP" b="1">
                <a:solidFill>
                  <a:srgbClr val="000000"/>
                </a:solidFill>
                <a:latin typeface="Times New Roman" charset="0"/>
              </a:rPr>
              <a:t>s fourth chapter, we are told that </a:t>
            </a:r>
            <a:r>
              <a:rPr lang="ja-JP" altLang="en-US" b="1">
                <a:solidFill>
                  <a:srgbClr val="000000"/>
                </a:solidFill>
                <a:latin typeface="Times New Roman" charset="0"/>
              </a:rPr>
              <a:t>“</a:t>
            </a:r>
            <a:r>
              <a:rPr lang="en-US" altLang="ja-JP" b="1">
                <a:solidFill>
                  <a:srgbClr val="000000"/>
                </a:solidFill>
                <a:latin typeface="Times New Roman" charset="0"/>
              </a:rPr>
              <a:t>Jesus began to preach and say: </a:t>
            </a:r>
            <a:r>
              <a:rPr lang="fr-FR" altLang="ja-JP" b="1">
                <a:solidFill>
                  <a:srgbClr val="000000"/>
                </a:solidFill>
                <a:latin typeface="Times New Roman" charset="0"/>
              </a:rPr>
              <a:t>'</a:t>
            </a:r>
            <a:r>
              <a:rPr lang="en-US" altLang="ja-JP" b="1">
                <a:solidFill>
                  <a:srgbClr val="000000"/>
                </a:solidFill>
                <a:latin typeface="Times New Roman" charset="0"/>
              </a:rPr>
              <a:t>Repent, for the kingdom of heaven is at hand…Jesus was going throughout all Galilee, teaching in their synagogues and proclaiming the gospel of the Kingdom…</a:t>
            </a:r>
            <a:r>
              <a:rPr lang="fr-FR" altLang="ja-JP" b="1">
                <a:solidFill>
                  <a:srgbClr val="000000"/>
                </a:solidFill>
                <a:latin typeface="Times New Roman" charset="0"/>
              </a:rPr>
              <a:t>'</a:t>
            </a:r>
            <a:r>
              <a:rPr lang="ja-JP" altLang="en-US" b="1">
                <a:solidFill>
                  <a:srgbClr val="000000"/>
                </a:solidFill>
                <a:latin typeface="Times New Roman" charset="0"/>
              </a:rPr>
              <a:t>”</a:t>
            </a:r>
            <a:endParaRPr lang="en-US" altLang="ja-JP" b="1">
              <a:solidFill>
                <a:srgbClr val="000000"/>
              </a:solidFill>
              <a:latin typeface="Times New Roman" charset="0"/>
            </a:endParaRPr>
          </a:p>
          <a:p>
            <a:pPr eaLnBrk="1" hangingPunct="1">
              <a:spcBef>
                <a:spcPct val="0"/>
              </a:spcBef>
            </a:pPr>
            <a:r>
              <a:rPr lang="en-US" b="1">
                <a:solidFill>
                  <a:srgbClr val="000000"/>
                </a:solidFill>
                <a:latin typeface="Times New Roman" charset="0"/>
              </a:rPr>
              <a:t>What is that Kingdom?  What did he mean?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Two chapters later, Matthew reports Jesus saying, </a:t>
            </a:r>
            <a:r>
              <a:rPr lang="ja-JP" altLang="en-US" b="1">
                <a:solidFill>
                  <a:srgbClr val="000000"/>
                </a:solidFill>
                <a:latin typeface="Times New Roman" charset="0"/>
              </a:rPr>
              <a:t>“</a:t>
            </a:r>
            <a:r>
              <a:rPr lang="en-US" altLang="ja-JP" b="1">
                <a:solidFill>
                  <a:srgbClr val="000000"/>
                </a:solidFill>
                <a:latin typeface="Times New Roman" charset="0"/>
              </a:rPr>
              <a:t>But seek first His Kingdom and His righteousness, and all these things will be added to you.</a:t>
            </a:r>
            <a:r>
              <a:rPr lang="ja-JP" altLang="en-US" b="1">
                <a:solidFill>
                  <a:srgbClr val="000000"/>
                </a:solidFill>
                <a:latin typeface="Times New Roman" charset="0"/>
              </a:rPr>
              <a:t>”</a:t>
            </a:r>
            <a:endParaRPr lang="en-US" b="1">
              <a:solidFill>
                <a:srgbClr val="000000"/>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B4ACE9-00CE-0140-97D6-8D6CE261196D}" type="slidenum">
              <a:rPr lang="en-US" sz="1200">
                <a:solidFill>
                  <a:srgbClr val="000000"/>
                </a:solidFill>
              </a:rPr>
              <a:pPr eaLnBrk="1" hangingPunct="1"/>
              <a:t>14</a:t>
            </a:fld>
            <a:endParaRPr lang="en-US" sz="1200">
              <a:solidFill>
                <a:srgbClr val="000000"/>
              </a:solidFill>
            </a:endParaRPr>
          </a:p>
        </p:txBody>
      </p:sp>
      <p:sp>
        <p:nvSpPr>
          <p:cNvPr id="4301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Paul then writes in his Colossian letter: </a:t>
            </a:r>
            <a:r>
              <a:rPr lang="ja-JP" altLang="en-US" b="1">
                <a:solidFill>
                  <a:srgbClr val="000000"/>
                </a:solidFill>
                <a:latin typeface="Times New Roman" charset="0"/>
              </a:rPr>
              <a:t>“</a:t>
            </a:r>
            <a:r>
              <a:rPr lang="en-US" altLang="ja-JP" b="1">
                <a:solidFill>
                  <a:srgbClr val="000000"/>
                </a:solidFill>
                <a:latin typeface="Times New Roman" charset="0"/>
              </a:rPr>
              <a:t>For He has rescued us from the domain of darkness, and transferred us to the kingdom of His beloved Son.</a:t>
            </a:r>
            <a:r>
              <a:rPr lang="ja-JP" altLang="en-US" b="1">
                <a:solidFill>
                  <a:srgbClr val="000000"/>
                </a:solidFill>
                <a:latin typeface="Times New Roman" charset="0"/>
              </a:rPr>
              <a:t>”</a:t>
            </a:r>
            <a:endParaRPr lang="en-US" altLang="ja-JP" b="1">
              <a:solidFill>
                <a:srgbClr val="000000"/>
              </a:solidFill>
              <a:latin typeface="Times New Roman" charset="0"/>
            </a:endParaRPr>
          </a:p>
          <a:p>
            <a:pPr eaLnBrk="1" hangingPunct="1">
              <a:spcBef>
                <a:spcPct val="0"/>
              </a:spcBef>
            </a:pPr>
            <a:r>
              <a:rPr lang="en-US" b="1">
                <a:solidFill>
                  <a:srgbClr val="000000"/>
                </a:solidFill>
                <a:latin typeface="Times New Roman" charset="0"/>
              </a:rPr>
              <a:t>This Kingdom…where is that and how do we get there?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We are instructed by two overarching messages of Scripture…first</a:t>
            </a:r>
          </a:p>
          <a:p>
            <a:pPr eaLnBrk="1" hangingPunct="1">
              <a:spcBef>
                <a:spcPct val="0"/>
              </a:spcBef>
            </a:pPr>
            <a:r>
              <a:rPr lang="en-US" b="1">
                <a:solidFill>
                  <a:srgbClr val="000000"/>
                </a:solidFill>
                <a:latin typeface="Times New Roman" charset="0"/>
              </a:rPr>
              <a:t>////	the message of the Book portrays for us in words we can clearly strive to comprehend, celebrate and demonstrate </a:t>
            </a:r>
            <a:r>
              <a:rPr lang="ja-JP" altLang="en-US" b="1">
                <a:solidFill>
                  <a:srgbClr val="000000"/>
                </a:solidFill>
                <a:latin typeface="Times New Roman" charset="0"/>
              </a:rPr>
              <a:t>“</a:t>
            </a:r>
            <a:r>
              <a:rPr lang="en-US" altLang="ja-JP" b="1">
                <a:solidFill>
                  <a:srgbClr val="000000"/>
                </a:solidFill>
                <a:latin typeface="Times New Roman" charset="0"/>
              </a:rPr>
              <a:t>THE GLORY OF GOD!</a:t>
            </a:r>
            <a:r>
              <a:rPr lang="ja-JP" altLang="en-US" b="1">
                <a:solidFill>
                  <a:srgbClr val="000000"/>
                </a:solidFill>
                <a:latin typeface="Times New Roman" charset="0"/>
              </a:rPr>
              <a:t>”</a:t>
            </a:r>
            <a:endParaRPr lang="en-US" altLang="ja-JP" b="1">
              <a:solidFill>
                <a:srgbClr val="000000"/>
              </a:solidFill>
              <a:latin typeface="Times New Roman" charset="0"/>
            </a:endParaRPr>
          </a:p>
          <a:p>
            <a:pPr eaLnBrk="1" hangingPunct="1">
              <a:spcBef>
                <a:spcPct val="0"/>
              </a:spcBef>
            </a:pPr>
            <a:r>
              <a:rPr lang="en-US" b="1">
                <a:solidFill>
                  <a:srgbClr val="000000"/>
                </a:solidFill>
                <a:latin typeface="Times New Roman" charset="0"/>
              </a:rPr>
              <a:t>////	Upon our understanding and upon our surrendering to the leadership of the Holy Spirit…we are lead steadily toward the Kingdom of God…which is simply regaining that close and intimate relationship that was surrendered by our original parents in that ancient Garden.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Scripture says flatly that…</a:t>
            </a:r>
          </a:p>
          <a:p>
            <a:pPr eaLnBrk="1" hangingPunct="1">
              <a:spcBef>
                <a:spcPct val="0"/>
              </a:spcBef>
            </a:pPr>
            <a:r>
              <a:rPr lang="en-US" b="1">
                <a:solidFill>
                  <a:srgbClr val="000000"/>
                </a:solidFill>
                <a:latin typeface="Times New Roman" charset="0"/>
              </a:rPr>
              <a:t>Jesus Christ came to save that which was lost…and that to acquire eternal life, one must come to it through belief in the gospel message of the Messiah.</a:t>
            </a:r>
          </a:p>
          <a:p>
            <a:pPr eaLnBrk="1" hangingPunct="1">
              <a:spcBef>
                <a:spcPct val="0"/>
              </a:spcBef>
            </a:pPr>
            <a:r>
              <a:rPr lang="en-US" b="1">
                <a:solidFill>
                  <a:srgbClr val="000000"/>
                </a:solidFill>
                <a:latin typeface="Times New Roman" charset="0"/>
              </a:rPr>
              <a:t>If we believe…if we truly believe the words of our Book…then our commission is very simple: </a:t>
            </a:r>
          </a:p>
          <a:p>
            <a:pPr eaLnBrk="1" hangingPunct="1">
              <a:spcBef>
                <a:spcPct val="0"/>
              </a:spcBef>
            </a:pPr>
            <a:r>
              <a:rPr lang="en-US" b="1">
                <a:solidFill>
                  <a:srgbClr val="000000"/>
                </a:solidFill>
                <a:latin typeface="Times New Roman" charset="0"/>
              </a:rPr>
              <a:t>////	WE MUST GO AND TELL!  We must be willing to share our faith with others, to offer to them the assurance of the life everlasting that, if believers, we hold ourselves.  NOT TO DO THAT is to disobey and disregard the clear command of Our Lord as He left his disciples for His heavenly throne…leaving his blessing </a:t>
            </a:r>
            <a:r>
              <a:rPr lang="ja-JP" altLang="en-US" b="1">
                <a:solidFill>
                  <a:srgbClr val="000000"/>
                </a:solidFill>
                <a:latin typeface="Times New Roman" charset="0"/>
              </a:rPr>
              <a:t>“</a:t>
            </a:r>
            <a:r>
              <a:rPr lang="en-US" altLang="ja-JP" b="1">
                <a:solidFill>
                  <a:srgbClr val="000000"/>
                </a:solidFill>
                <a:latin typeface="Times New Roman" charset="0"/>
              </a:rPr>
              <a:t>to all families of the earth</a:t>
            </a:r>
            <a:r>
              <a:rPr lang="ja-JP" altLang="en-US" b="1">
                <a:solidFill>
                  <a:srgbClr val="000000"/>
                </a:solidFill>
                <a:latin typeface="Times New Roman" charset="0"/>
              </a:rPr>
              <a:t>”</a:t>
            </a:r>
            <a:r>
              <a:rPr lang="en-US" altLang="ja-JP" b="1">
                <a:solidFill>
                  <a:srgbClr val="000000"/>
                </a:solidFill>
                <a:latin typeface="Times New Roman" charset="0"/>
              </a:rPr>
              <a:t> just as had been promised to old Abraham 2,000 years earlier.</a:t>
            </a:r>
            <a:endParaRPr lang="en-US" b="1">
              <a:solidFill>
                <a:srgbClr val="000000"/>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normAutofit fontScale="77500" lnSpcReduction="20000"/>
          </a:bodyPr>
          <a:lstStyle/>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endParaRPr lang="en-US"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charset="0"/>
                <a:ea typeface="SimSun" charset="0"/>
                <a:cs typeface="SimSun" charset="0"/>
              </a:rPr>
              <a:t>Common English-51</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OS-05-Deut-248-p22</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a:latin typeface="Arial" charset="0"/>
                <a:ea typeface="SimSun" charset="0"/>
                <a:cs typeface="SimSun" charset="0"/>
              </a:rPr>
              <a:t>05-Acts1-2-slide 45</a:t>
            </a:r>
            <a:endParaRPr lang="en-US" altLang="zh-CN" b="0" dirty="0">
              <a:latin typeface="Arial" charset="0"/>
              <a:ea typeface="SimSun" charset="0"/>
              <a:cs typeface="SimSu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dirty="0">
                <a:solidFill>
                  <a:srgbClr val="000000"/>
                </a:solidFill>
                <a:latin typeface="Times New Roman" charset="0"/>
              </a:rPr>
              <a:t>About the Revelation, the beloved late theologian, John Walvoord wrote this: "Such is the scenario as the Bible reaches its glorious conclusion in the Book of the Revelation.  </a:t>
            </a:r>
          </a:p>
          <a:p>
            <a:pPr eaLnBrk="1" hangingPunct="1">
              <a:spcBef>
                <a:spcPct val="0"/>
              </a:spcBef>
            </a:pPr>
            <a:r>
              <a:rPr lang="en-US" b="0" dirty="0">
                <a:solidFill>
                  <a:srgbClr val="000000"/>
                </a:solidFill>
                <a:latin typeface="Times New Roman" charset="0"/>
              </a:rPr>
              <a:t>////	There, in the millennial context, all the many streams of history and God's unconditional covenants flow together toward completion. </a:t>
            </a:r>
          </a:p>
          <a:p>
            <a:pPr eaLnBrk="1" hangingPunct="1">
              <a:spcBef>
                <a:spcPct val="0"/>
              </a:spcBef>
            </a:pPr>
            <a:r>
              <a:rPr lang="en-US" b="0" dirty="0">
                <a:solidFill>
                  <a:srgbClr val="000000"/>
                </a:solidFill>
                <a:latin typeface="Times New Roman" charset="0"/>
              </a:rPr>
              <a:t>////	All that was promised has been fulfilled. </a:t>
            </a:r>
          </a:p>
          <a:p>
            <a:pPr eaLnBrk="1" hangingPunct="1">
              <a:spcBef>
                <a:spcPct val="0"/>
              </a:spcBef>
            </a:pPr>
            <a:r>
              <a:rPr lang="en-US" b="0" dirty="0">
                <a:solidFill>
                  <a:srgbClr val="000000"/>
                </a:solidFill>
                <a:latin typeface="Times New Roman" charset="0"/>
              </a:rPr>
              <a:t>////	That ancient understanding between God and his friend, ABRAHAM, is accomplished."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About the Revelation, the beloved late theologian, John Walvoord wrote this: "Such is the scenario as the Bible reaches its glorious conclusion in the Book of the Revelation.  </a:t>
            </a:r>
          </a:p>
          <a:p>
            <a:pPr eaLnBrk="1" hangingPunct="1">
              <a:spcBef>
                <a:spcPct val="0"/>
              </a:spcBef>
            </a:pPr>
            <a:r>
              <a:rPr lang="en-US" b="1">
                <a:solidFill>
                  <a:srgbClr val="000000"/>
                </a:solidFill>
                <a:latin typeface="Times New Roman" charset="0"/>
              </a:rPr>
              <a:t>////	There, in the millennial context, all the many streams of history and God's unconditional covenants flow together toward completion. </a:t>
            </a:r>
          </a:p>
          <a:p>
            <a:pPr eaLnBrk="1" hangingPunct="1">
              <a:spcBef>
                <a:spcPct val="0"/>
              </a:spcBef>
            </a:pPr>
            <a:r>
              <a:rPr lang="en-US" b="1">
                <a:solidFill>
                  <a:srgbClr val="000000"/>
                </a:solidFill>
                <a:latin typeface="Times New Roman" charset="0"/>
              </a:rPr>
              <a:t>////	All that was promised has been fulfilled. </a:t>
            </a:r>
          </a:p>
          <a:p>
            <a:pPr eaLnBrk="1" hangingPunct="1">
              <a:spcBef>
                <a:spcPct val="0"/>
              </a:spcBef>
            </a:pPr>
            <a:r>
              <a:rPr lang="en-US" b="1">
                <a:solidFill>
                  <a:srgbClr val="000000"/>
                </a:solidFill>
                <a:latin typeface="Times New Roman" charset="0"/>
              </a:rPr>
              <a:t>////	That ancient understanding between God and his friend, ABRAHAM, is accomplished."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And so…THE ABRAHAMIC COVENANT progresses with fulfillment of the LAND, SEED, and BLESSING promises: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In that millennial context,</a:t>
            </a:r>
          </a:p>
          <a:p>
            <a:pPr eaLnBrk="1" hangingPunct="1">
              <a:spcBef>
                <a:spcPct val="0"/>
              </a:spcBef>
            </a:pPr>
            <a:r>
              <a:rPr lang="en-US" b="1">
                <a:solidFill>
                  <a:srgbClr val="000000"/>
                </a:solidFill>
                <a:latin typeface="Times New Roman" charset="0"/>
              </a:rPr>
              <a:t>Israel is seen permanently settled in The LAND for all time-</a:t>
            </a:r>
          </a:p>
          <a:p>
            <a:pPr eaLnBrk="1" hangingPunct="1">
              <a:spcBef>
                <a:spcPct val="0"/>
              </a:spcBef>
            </a:pPr>
            <a:r>
              <a:rPr lang="en-US" b="1">
                <a:solidFill>
                  <a:srgbClr val="000000"/>
                </a:solidFill>
                <a:latin typeface="Times New Roman" charset="0"/>
              </a:rPr>
              <a:t>and so completing the LAND COVENANT;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JESUS CHRIST, the righteous SEED of DAVID, is seen reigning permanently on the Throne of DAVID in Jerusalem — completing the DAVIDIC COVENANT; and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All men are seen living in the light of the BLESSING that emerges from this future time when, once again, Our Lord is living upon the earth — thus completing THE NEW COVENANT.</a:t>
            </a:r>
          </a:p>
          <a:p>
            <a:pPr eaLnBrk="1" hangingPunct="1">
              <a:spcBef>
                <a:spcPct val="0"/>
              </a:spcBef>
            </a:pPr>
            <a:r>
              <a:rPr lang="en-US" b="1">
                <a:solidFill>
                  <a:srgbClr val="000000"/>
                </a:solidFill>
                <a:latin typeface="Times New Roman" charset="0"/>
              </a:rPr>
              <a:t>////	Bringing completion to every element of the great Abrahamic Promises of Genesis 12:1-3...that contractual arrangement between God and Abraham that laid the ancient groundwork for the appearance and ministry of the Lord Jesus Christ.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So…into your mental JESUS file now go all things connected with the Christian life, all of your studies, all of your reading, thinking, prayer life, and life</a:t>
            </a:r>
            <a:r>
              <a:rPr lang="ja-JP" altLang="en-US" b="1">
                <a:solidFill>
                  <a:srgbClr val="000000"/>
                </a:solidFill>
                <a:latin typeface="Times New Roman" charset="0"/>
              </a:rPr>
              <a:t>’</a:t>
            </a:r>
            <a:r>
              <a:rPr lang="en-US" altLang="ja-JP" b="1">
                <a:solidFill>
                  <a:srgbClr val="000000"/>
                </a:solidFill>
                <a:latin typeface="Times New Roman" charset="0"/>
              </a:rPr>
              <a:t>s experiences as you grow and mature in your faith.</a:t>
            </a:r>
          </a:p>
          <a:p>
            <a:pPr eaLnBrk="1" hangingPunct="1">
              <a:spcBef>
                <a:spcPct val="0"/>
              </a:spcBef>
            </a:pPr>
            <a:r>
              <a:rPr lang="en-US" b="1">
                <a:solidFill>
                  <a:srgbClr val="000000"/>
                </a:solidFill>
                <a:latin typeface="Times New Roman" charset="0"/>
              </a:rPr>
              <a:t>	Here is the organized location for all those great persons of the New Testament, for the incomparable events of the Savior's life, and for the founding and expanding of His CHURCH.</a:t>
            </a:r>
          </a:p>
          <a:p>
            <a:pPr eaLnBrk="1" hangingPunct="1">
              <a:spcBef>
                <a:spcPct val="0"/>
              </a:spcBef>
            </a:pPr>
            <a:r>
              <a:rPr lang="en-US" b="1">
                <a:solidFill>
                  <a:srgbClr val="000000"/>
                </a:solidFill>
                <a:latin typeface="Times New Roman" charset="0"/>
              </a:rPr>
              <a:t>////	An absolute core realization from the JESUS file is this: connectedness and outgrowth from ALL THE OTHER FILES that have preceded it. </a:t>
            </a:r>
            <a:r>
              <a:rPr lang="en-US" b="1" i="1" u="sng">
                <a:solidFill>
                  <a:srgbClr val="000000"/>
                </a:solidFill>
                <a:latin typeface="Times New Roman" charset="0"/>
              </a:rPr>
              <a:t>Scripture is a unity –– a grand program is seen in operation.</a:t>
            </a:r>
            <a:r>
              <a:rPr lang="en-US" b="1" i="1">
                <a:solidFill>
                  <a:srgbClr val="000000"/>
                </a:solidFill>
                <a:latin typeface="Times New Roman" charset="0"/>
              </a:rPr>
              <a:t>  </a:t>
            </a:r>
            <a:r>
              <a:rPr lang="en-US" b="1">
                <a:solidFill>
                  <a:srgbClr val="000000"/>
                </a:solidFill>
                <a:latin typeface="Times New Roman" charset="0"/>
              </a:rPr>
              <a:t>With a comprehension of that unity there follows a personal and spiritual connection for every one of us to all that has gone before ––– and all that will come after.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b="1">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157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F069B066-8B5C-3441-B625-5A70986349B8}" type="slidenum">
              <a:rPr lang="en-US"/>
              <a:pPr>
                <a:defRPr/>
              </a:pPr>
              <a:t>‹#›</a:t>
            </a:fld>
            <a:endParaRPr lang="en-US"/>
          </a:p>
        </p:txBody>
      </p:sp>
    </p:spTree>
    <p:extLst>
      <p:ext uri="{BB962C8B-B14F-4D97-AF65-F5344CB8AC3E}">
        <p14:creationId xmlns:p14="http://schemas.microsoft.com/office/powerpoint/2010/main" val="140821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D0D99462-9416-BA4E-837D-968EFDF2053E}" type="slidenum">
              <a:rPr lang="en-US"/>
              <a:pPr>
                <a:defRPr/>
              </a:pPr>
              <a:t>‹#›</a:t>
            </a:fld>
            <a:endParaRPr lang="en-US"/>
          </a:p>
        </p:txBody>
      </p:sp>
    </p:spTree>
    <p:extLst>
      <p:ext uri="{BB962C8B-B14F-4D97-AF65-F5344CB8AC3E}">
        <p14:creationId xmlns:p14="http://schemas.microsoft.com/office/powerpoint/2010/main" val="336335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A33F3E43-51ED-1D42-BA26-70949C090C9D}" type="slidenum">
              <a:rPr lang="en-US"/>
              <a:pPr>
                <a:defRPr/>
              </a:pPr>
              <a:t>‹#›</a:t>
            </a:fld>
            <a:endParaRPr lang="en-US"/>
          </a:p>
        </p:txBody>
      </p:sp>
    </p:spTree>
    <p:extLst>
      <p:ext uri="{BB962C8B-B14F-4D97-AF65-F5344CB8AC3E}">
        <p14:creationId xmlns:p14="http://schemas.microsoft.com/office/powerpoint/2010/main" val="406275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9387409A-5EC5-504A-B663-8611FC5E4531}" type="slidenum">
              <a:rPr lang="en-US"/>
              <a:pPr>
                <a:defRPr/>
              </a:pPr>
              <a:t>‹#›</a:t>
            </a:fld>
            <a:endParaRPr lang="en-US"/>
          </a:p>
        </p:txBody>
      </p:sp>
    </p:spTree>
    <p:extLst>
      <p:ext uri="{BB962C8B-B14F-4D97-AF65-F5344CB8AC3E}">
        <p14:creationId xmlns:p14="http://schemas.microsoft.com/office/powerpoint/2010/main" val="278028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529D1D43-CD96-7E4A-B6A0-7F9F7A60B05B}" type="slidenum">
              <a:rPr lang="en-US"/>
              <a:pPr>
                <a:defRPr/>
              </a:pPr>
              <a:t>‹#›</a:t>
            </a:fld>
            <a:endParaRPr lang="en-US"/>
          </a:p>
        </p:txBody>
      </p:sp>
    </p:spTree>
    <p:extLst>
      <p:ext uri="{BB962C8B-B14F-4D97-AF65-F5344CB8AC3E}">
        <p14:creationId xmlns:p14="http://schemas.microsoft.com/office/powerpoint/2010/main" val="428442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620157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302964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834821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3925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069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582863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790677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82817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758186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828575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7739274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340792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337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BD05651A-AE00-1541-BB74-F8275CBE8B52}" type="slidenum">
              <a:rPr lang="en-US"/>
              <a:pPr>
                <a:defRPr/>
              </a:pPr>
              <a:t>‹#›</a:t>
            </a:fld>
            <a:endParaRPr lang="en-US"/>
          </a:p>
        </p:txBody>
      </p:sp>
    </p:spTree>
    <p:extLst>
      <p:ext uri="{BB962C8B-B14F-4D97-AF65-F5344CB8AC3E}">
        <p14:creationId xmlns:p14="http://schemas.microsoft.com/office/powerpoint/2010/main" val="33359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0779B34D-865B-AC41-A14A-DA823C8201DD}" type="slidenum">
              <a:rPr lang="en-US"/>
              <a:pPr>
                <a:defRPr/>
              </a:pPr>
              <a:t>‹#›</a:t>
            </a:fld>
            <a:endParaRPr lang="en-US"/>
          </a:p>
        </p:txBody>
      </p:sp>
    </p:spTree>
    <p:extLst>
      <p:ext uri="{BB962C8B-B14F-4D97-AF65-F5344CB8AC3E}">
        <p14:creationId xmlns:p14="http://schemas.microsoft.com/office/powerpoint/2010/main" val="166694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6C5967A3-7174-9945-BC54-4544F45841E2}" type="slidenum">
              <a:rPr lang="en-US"/>
              <a:pPr>
                <a:defRPr/>
              </a:pPr>
              <a:t>‹#›</a:t>
            </a:fld>
            <a:endParaRPr lang="en-US"/>
          </a:p>
        </p:txBody>
      </p:sp>
    </p:spTree>
    <p:extLst>
      <p:ext uri="{BB962C8B-B14F-4D97-AF65-F5344CB8AC3E}">
        <p14:creationId xmlns:p14="http://schemas.microsoft.com/office/powerpoint/2010/main" val="289632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DC458278-6797-B841-B754-F61BCA22D5E0}" type="slidenum">
              <a:rPr lang="en-US"/>
              <a:pPr>
                <a:defRPr/>
              </a:pPr>
              <a:t>‹#›</a:t>
            </a:fld>
            <a:endParaRPr lang="en-US"/>
          </a:p>
        </p:txBody>
      </p:sp>
    </p:spTree>
    <p:extLst>
      <p:ext uri="{BB962C8B-B14F-4D97-AF65-F5344CB8AC3E}">
        <p14:creationId xmlns:p14="http://schemas.microsoft.com/office/powerpoint/2010/main" val="229568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D0F689EB-83A1-7D49-8624-2CD64C7D2DF7}" type="slidenum">
              <a:rPr lang="en-US"/>
              <a:pPr>
                <a:defRPr/>
              </a:pPr>
              <a:t>‹#›</a:t>
            </a:fld>
            <a:endParaRPr lang="en-US"/>
          </a:p>
        </p:txBody>
      </p:sp>
    </p:spTree>
    <p:extLst>
      <p:ext uri="{BB962C8B-B14F-4D97-AF65-F5344CB8AC3E}">
        <p14:creationId xmlns:p14="http://schemas.microsoft.com/office/powerpoint/2010/main" val="323333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DE22BFCD-674B-6645-862A-BC5A07103F79}" type="slidenum">
              <a:rPr lang="en-US"/>
              <a:pPr>
                <a:defRPr/>
              </a:pPr>
              <a:t>‹#›</a:t>
            </a:fld>
            <a:endParaRPr lang="en-US"/>
          </a:p>
        </p:txBody>
      </p:sp>
    </p:spTree>
    <p:extLst>
      <p:ext uri="{BB962C8B-B14F-4D97-AF65-F5344CB8AC3E}">
        <p14:creationId xmlns:p14="http://schemas.microsoft.com/office/powerpoint/2010/main" val="279249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5006943E-9720-9340-A560-EC2401F38F74}" type="slidenum">
              <a:rPr lang="en-US"/>
              <a:pPr>
                <a:defRPr/>
              </a:pPr>
              <a:t>‹#›</a:t>
            </a:fld>
            <a:endParaRPr lang="en-US"/>
          </a:p>
        </p:txBody>
      </p:sp>
    </p:spTree>
    <p:extLst>
      <p:ext uri="{BB962C8B-B14F-4D97-AF65-F5344CB8AC3E}">
        <p14:creationId xmlns:p14="http://schemas.microsoft.com/office/powerpoint/2010/main" val="31492801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nvGrpSpPr>
          <p:cNvPr id="1027" name="Group 26"/>
          <p:cNvGrpSpPr>
            <a:grpSpLocks/>
          </p:cNvGrpSpPr>
          <p:nvPr/>
        </p:nvGrpSpPr>
        <p:grpSpPr bwMode="auto">
          <a:xfrm>
            <a:off x="390525" y="323850"/>
            <a:ext cx="8378825" cy="6186488"/>
            <a:chOff x="246" y="204"/>
            <a:chExt cx="5271" cy="3889"/>
          </a:xfrm>
        </p:grpSpPr>
        <p:sp>
          <p:nvSpPr>
            <p:cNvPr id="103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6"/>
            <p:cNvSpPr>
              <a:spLocks/>
            </p:cNvSpPr>
            <p:nvPr/>
          </p:nvSpPr>
          <p:spPr bwMode="auto">
            <a:xfrm>
              <a:off x="4384" y="399"/>
              <a:ext cx="1045" cy="1764"/>
            </a:xfrm>
            <a:custGeom>
              <a:avLst/>
              <a:gdLst>
                <a:gd name="T0" fmla="*/ 980 w 1042"/>
                <a:gd name="T1" fmla="*/ 76 h 1764"/>
                <a:gd name="T2" fmla="*/ 910 w 1042"/>
                <a:gd name="T3" fmla="*/ 152 h 1764"/>
                <a:gd name="T4" fmla="*/ 828 w 1042"/>
                <a:gd name="T5" fmla="*/ 131 h 1764"/>
                <a:gd name="T6" fmla="*/ 747 w 1042"/>
                <a:gd name="T7" fmla="*/ 152 h 1764"/>
                <a:gd name="T8" fmla="*/ 687 w 1042"/>
                <a:gd name="T9" fmla="*/ 229 h 1764"/>
                <a:gd name="T10" fmla="*/ 606 w 1042"/>
                <a:gd name="T11" fmla="*/ 250 h 1764"/>
                <a:gd name="T12" fmla="*/ 526 w 1042"/>
                <a:gd name="T13" fmla="*/ 283 h 1764"/>
                <a:gd name="T14" fmla="*/ 444 w 1042"/>
                <a:gd name="T15" fmla="*/ 348 h 1764"/>
                <a:gd name="T16" fmla="*/ 384 w 1042"/>
                <a:gd name="T17" fmla="*/ 435 h 1764"/>
                <a:gd name="T18" fmla="*/ 344 w 1042"/>
                <a:gd name="T19" fmla="*/ 511 h 1764"/>
                <a:gd name="T20" fmla="*/ 303 w 1042"/>
                <a:gd name="T21" fmla="*/ 599 h 1764"/>
                <a:gd name="T22" fmla="*/ 223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3 w 1042"/>
                <a:gd name="T35" fmla="*/ 816 h 1764"/>
                <a:gd name="T36" fmla="*/ 303 w 1042"/>
                <a:gd name="T37" fmla="*/ 860 h 1764"/>
                <a:gd name="T38" fmla="*/ 384 w 1042"/>
                <a:gd name="T39" fmla="*/ 914 h 1764"/>
                <a:gd name="T40" fmla="*/ 464 w 1042"/>
                <a:gd name="T41" fmla="*/ 914 h 1764"/>
                <a:gd name="T42" fmla="*/ 526 w 1042"/>
                <a:gd name="T43" fmla="*/ 882 h 1764"/>
                <a:gd name="T44" fmla="*/ 586 w 1042"/>
                <a:gd name="T45" fmla="*/ 816 h 1764"/>
                <a:gd name="T46" fmla="*/ 657 w 1042"/>
                <a:gd name="T47" fmla="*/ 784 h 1764"/>
                <a:gd name="T48" fmla="*/ 707 w 1042"/>
                <a:gd name="T49" fmla="*/ 871 h 1764"/>
                <a:gd name="T50" fmla="*/ 737 w 1042"/>
                <a:gd name="T51" fmla="*/ 958 h 1764"/>
                <a:gd name="T52" fmla="*/ 798 w 1042"/>
                <a:gd name="T53" fmla="*/ 1088 h 1764"/>
                <a:gd name="T54" fmla="*/ 848 w 1042"/>
                <a:gd name="T55" fmla="*/ 1186 h 1764"/>
                <a:gd name="T56" fmla="*/ 879 w 1042"/>
                <a:gd name="T57" fmla="*/ 1273 h 1764"/>
                <a:gd name="T58" fmla="*/ 910 w 1042"/>
                <a:gd name="T59" fmla="*/ 1360 h 1764"/>
                <a:gd name="T60" fmla="*/ 920 w 1042"/>
                <a:gd name="T61" fmla="*/ 1447 h 1764"/>
                <a:gd name="T62" fmla="*/ 960 w 1042"/>
                <a:gd name="T63" fmla="*/ 1534 h 1764"/>
                <a:gd name="T64" fmla="*/ 980 w 1042"/>
                <a:gd name="T65" fmla="*/ 1622 h 1764"/>
                <a:gd name="T66" fmla="*/ 1020 w 1042"/>
                <a:gd name="T67" fmla="*/ 1709 h 1764"/>
                <a:gd name="T68" fmla="*/ 1044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9 w 4882"/>
                <a:gd name="T11" fmla="*/ 739 h 1403"/>
                <a:gd name="T12" fmla="*/ 1009 w 4882"/>
                <a:gd name="T13" fmla="*/ 815 h 1403"/>
                <a:gd name="T14" fmla="*/ 1211 w 4882"/>
                <a:gd name="T15" fmla="*/ 869 h 1403"/>
                <a:gd name="T16" fmla="*/ 1332 w 4882"/>
                <a:gd name="T17" fmla="*/ 772 h 1403"/>
                <a:gd name="T18" fmla="*/ 1413 w 4882"/>
                <a:gd name="T19" fmla="*/ 565 h 1403"/>
                <a:gd name="T20" fmla="*/ 1292 w 4882"/>
                <a:gd name="T21" fmla="*/ 359 h 1403"/>
                <a:gd name="T22" fmla="*/ 1413 w 4882"/>
                <a:gd name="T23" fmla="*/ 163 h 1403"/>
                <a:gd name="T24" fmla="*/ 1604 w 4882"/>
                <a:gd name="T25" fmla="*/ 206 h 1403"/>
                <a:gd name="T26" fmla="*/ 1786 w 4882"/>
                <a:gd name="T27" fmla="*/ 250 h 1403"/>
                <a:gd name="T28" fmla="*/ 1968 w 4882"/>
                <a:gd name="T29" fmla="*/ 250 h 1403"/>
                <a:gd name="T30" fmla="*/ 2089 w 4882"/>
                <a:gd name="T31" fmla="*/ 217 h 1403"/>
                <a:gd name="T32" fmla="*/ 2220 w 4882"/>
                <a:gd name="T33" fmla="*/ 120 h 1403"/>
                <a:gd name="T34" fmla="*/ 2421 w 4882"/>
                <a:gd name="T35" fmla="*/ 261 h 1403"/>
                <a:gd name="T36" fmla="*/ 2614 w 4882"/>
                <a:gd name="T37" fmla="*/ 348 h 1403"/>
                <a:gd name="T38" fmla="*/ 2785 w 4882"/>
                <a:gd name="T39" fmla="*/ 478 h 1403"/>
                <a:gd name="T40" fmla="*/ 2987 w 4882"/>
                <a:gd name="T41" fmla="*/ 576 h 1403"/>
                <a:gd name="T42" fmla="*/ 3179 w 4882"/>
                <a:gd name="T43" fmla="*/ 652 h 1403"/>
                <a:gd name="T44" fmla="*/ 3380 w 4882"/>
                <a:gd name="T45" fmla="*/ 772 h 1403"/>
                <a:gd name="T46" fmla="*/ 3582 w 4882"/>
                <a:gd name="T47" fmla="*/ 706 h 1403"/>
                <a:gd name="T48" fmla="*/ 3784 w 4882"/>
                <a:gd name="T49" fmla="*/ 772 h 1403"/>
                <a:gd name="T50" fmla="*/ 3985 w 4882"/>
                <a:gd name="T51" fmla="*/ 706 h 1403"/>
                <a:gd name="T52" fmla="*/ 4198 w 4882"/>
                <a:gd name="T53" fmla="*/ 696 h 1403"/>
                <a:gd name="T54" fmla="*/ 4400 w 4882"/>
                <a:gd name="T55" fmla="*/ 783 h 1403"/>
                <a:gd name="T56" fmla="*/ 4602 w 4882"/>
                <a:gd name="T57" fmla="*/ 783 h 1403"/>
                <a:gd name="T58" fmla="*/ 4803 w 4882"/>
                <a:gd name="T59" fmla="*/ 761 h 1403"/>
                <a:gd name="T60" fmla="*/ 4763 w 4882"/>
                <a:gd name="T61" fmla="*/ 848 h 1403"/>
                <a:gd name="T62" fmla="*/ 4501 w 4882"/>
                <a:gd name="T63" fmla="*/ 924 h 1403"/>
                <a:gd name="T64" fmla="*/ 4299 w 4882"/>
                <a:gd name="T65" fmla="*/ 978 h 1403"/>
                <a:gd name="T66" fmla="*/ 4279 w 4882"/>
                <a:gd name="T67" fmla="*/ 1130 h 1403"/>
                <a:gd name="T68" fmla="*/ 4168 w 4882"/>
                <a:gd name="T69" fmla="*/ 1293 h 1403"/>
                <a:gd name="T70" fmla="*/ 3935 w 4882"/>
                <a:gd name="T71" fmla="*/ 1337 h 1403"/>
                <a:gd name="T72" fmla="*/ 3622 w 4882"/>
                <a:gd name="T73" fmla="*/ 1185 h 1403"/>
                <a:gd name="T74" fmla="*/ 3411 w 4882"/>
                <a:gd name="T75" fmla="*/ 1011 h 1403"/>
                <a:gd name="T76" fmla="*/ 3179 w 4882"/>
                <a:gd name="T77" fmla="*/ 978 h 1403"/>
                <a:gd name="T78" fmla="*/ 2957 w 4882"/>
                <a:gd name="T79" fmla="*/ 859 h 1403"/>
                <a:gd name="T80" fmla="*/ 2705 w 4882"/>
                <a:gd name="T81" fmla="*/ 848 h 1403"/>
                <a:gd name="T82" fmla="*/ 2473 w 4882"/>
                <a:gd name="T83" fmla="*/ 924 h 1403"/>
                <a:gd name="T84" fmla="*/ 2240 w 4882"/>
                <a:gd name="T85" fmla="*/ 859 h 1403"/>
                <a:gd name="T86" fmla="*/ 2028 w 4882"/>
                <a:gd name="T87" fmla="*/ 772 h 1403"/>
                <a:gd name="T88" fmla="*/ 1927 w 4882"/>
                <a:gd name="T89" fmla="*/ 946 h 1403"/>
                <a:gd name="T90" fmla="*/ 1917 w 4882"/>
                <a:gd name="T91" fmla="*/ 1163 h 1403"/>
                <a:gd name="T92" fmla="*/ 1806 w 4882"/>
                <a:gd name="T93" fmla="*/ 1359 h 1403"/>
                <a:gd name="T94" fmla="*/ 1594 w 4882"/>
                <a:gd name="T95" fmla="*/ 1402 h 1403"/>
                <a:gd name="T96" fmla="*/ 1383 w 4882"/>
                <a:gd name="T97" fmla="*/ 1326 h 1403"/>
                <a:gd name="T98" fmla="*/ 1181 w 4882"/>
                <a:gd name="T99" fmla="*/ 1239 h 1403"/>
                <a:gd name="T100" fmla="*/ 979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p:cNvSpPr>
              <a:spLocks/>
            </p:cNvSpPr>
            <p:nvPr/>
          </p:nvSpPr>
          <p:spPr bwMode="auto">
            <a:xfrm>
              <a:off x="418" y="549"/>
              <a:ext cx="4993" cy="3250"/>
            </a:xfrm>
            <a:custGeom>
              <a:avLst/>
              <a:gdLst>
                <a:gd name="T0" fmla="*/ 968 w 4993"/>
                <a:gd name="T1" fmla="*/ 2684 h 3253"/>
                <a:gd name="T2" fmla="*/ 766 w 4993"/>
                <a:gd name="T3" fmla="*/ 3042 h 3253"/>
                <a:gd name="T4" fmla="*/ 474 w 4993"/>
                <a:gd name="T5" fmla="*/ 3118 h 3253"/>
                <a:gd name="T6" fmla="*/ 161 w 4993"/>
                <a:gd name="T7" fmla="*/ 3064 h 3253"/>
                <a:gd name="T8" fmla="*/ 182 w 4993"/>
                <a:gd name="T9" fmla="*/ 2890 h 3253"/>
                <a:gd name="T10" fmla="*/ 504 w 4993"/>
                <a:gd name="T11" fmla="*/ 2825 h 3253"/>
                <a:gd name="T12" fmla="*/ 807 w 4993"/>
                <a:gd name="T13" fmla="*/ 2706 h 3253"/>
                <a:gd name="T14" fmla="*/ 958 w 4993"/>
                <a:gd name="T15" fmla="*/ 2445 h 3253"/>
                <a:gd name="T16" fmla="*/ 645 w 4993"/>
                <a:gd name="T17" fmla="*/ 2184 h 3253"/>
                <a:gd name="T18" fmla="*/ 303 w 4993"/>
                <a:gd name="T19" fmla="*/ 1999 h 3253"/>
                <a:gd name="T20" fmla="*/ 444 w 4993"/>
                <a:gd name="T21" fmla="*/ 2010 h 3253"/>
                <a:gd name="T22" fmla="*/ 837 w 4993"/>
                <a:gd name="T23" fmla="*/ 2075 h 3253"/>
                <a:gd name="T24" fmla="*/ 1190 w 4993"/>
                <a:gd name="T25" fmla="*/ 2184 h 3253"/>
                <a:gd name="T26" fmla="*/ 1291 w 4993"/>
                <a:gd name="T27" fmla="*/ 2228 h 3253"/>
                <a:gd name="T28" fmla="*/ 1553 w 4993"/>
                <a:gd name="T29" fmla="*/ 1988 h 3253"/>
                <a:gd name="T30" fmla="*/ 1896 w 4993"/>
                <a:gd name="T31" fmla="*/ 1793 h 3253"/>
                <a:gd name="T32" fmla="*/ 2047 w 4993"/>
                <a:gd name="T33" fmla="*/ 1467 h 3253"/>
                <a:gd name="T34" fmla="*/ 2148 w 4993"/>
                <a:gd name="T35" fmla="*/ 1522 h 3253"/>
                <a:gd name="T36" fmla="*/ 2350 w 4993"/>
                <a:gd name="T37" fmla="*/ 1369 h 3253"/>
                <a:gd name="T38" fmla="*/ 2158 w 4993"/>
                <a:gd name="T39" fmla="*/ 1087 h 3253"/>
                <a:gd name="T40" fmla="*/ 2077 w 4993"/>
                <a:gd name="T41" fmla="*/ 652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3 h 3253"/>
                <a:gd name="T52" fmla="*/ 2309 w 4993"/>
                <a:gd name="T53" fmla="*/ 913 h 3253"/>
                <a:gd name="T54" fmla="*/ 2562 w 4993"/>
                <a:gd name="T55" fmla="*/ 706 h 3253"/>
                <a:gd name="T56" fmla="*/ 2400 w 4993"/>
                <a:gd name="T57" fmla="*/ 326 h 3253"/>
                <a:gd name="T58" fmla="*/ 2794 w 4993"/>
                <a:gd name="T59" fmla="*/ 163 h 3253"/>
                <a:gd name="T60" fmla="*/ 3207 w 4993"/>
                <a:gd name="T61" fmla="*/ 196 h 3253"/>
                <a:gd name="T62" fmla="*/ 3247 w 4993"/>
                <a:gd name="T63" fmla="*/ 554 h 3253"/>
                <a:gd name="T64" fmla="*/ 3086 w 4993"/>
                <a:gd name="T65" fmla="*/ 782 h 3253"/>
                <a:gd name="T66" fmla="*/ 2783 w 4993"/>
                <a:gd name="T67" fmla="*/ 880 h 3253"/>
                <a:gd name="T68" fmla="*/ 3096 w 4993"/>
                <a:gd name="T69" fmla="*/ 1054 h 3253"/>
                <a:gd name="T70" fmla="*/ 3499 w 4993"/>
                <a:gd name="T71" fmla="*/ 1032 h 3253"/>
                <a:gd name="T72" fmla="*/ 3741 w 4993"/>
                <a:gd name="T73" fmla="*/ 1282 h 3253"/>
                <a:gd name="T74" fmla="*/ 3661 w 4993"/>
                <a:gd name="T75" fmla="*/ 1662 h 3253"/>
                <a:gd name="T76" fmla="*/ 3873 w 4993"/>
                <a:gd name="T77" fmla="*/ 1901 h 3253"/>
                <a:gd name="T78" fmla="*/ 4175 w 4993"/>
                <a:gd name="T79" fmla="*/ 1782 h 3253"/>
                <a:gd name="T80" fmla="*/ 4468 w 4993"/>
                <a:gd name="T81" fmla="*/ 1629 h 3253"/>
                <a:gd name="T82" fmla="*/ 4720 w 4993"/>
                <a:gd name="T83" fmla="*/ 1391 h 3253"/>
                <a:gd name="T84" fmla="*/ 4992 w 4993"/>
                <a:gd name="T85" fmla="*/ 1489 h 3253"/>
                <a:gd name="T86" fmla="*/ 4730 w 4993"/>
                <a:gd name="T87" fmla="*/ 1760 h 3253"/>
                <a:gd name="T88" fmla="*/ 4518 w 4993"/>
                <a:gd name="T89" fmla="*/ 2130 h 3253"/>
                <a:gd name="T90" fmla="*/ 4266 w 4993"/>
                <a:gd name="T91" fmla="*/ 2489 h 3253"/>
                <a:gd name="T92" fmla="*/ 3812 w 4993"/>
                <a:gd name="T93" fmla="*/ 2467 h 3253"/>
                <a:gd name="T94" fmla="*/ 3560 w 4993"/>
                <a:gd name="T95" fmla="*/ 2315 h 3253"/>
                <a:gd name="T96" fmla="*/ 3550 w 4993"/>
                <a:gd name="T97" fmla="*/ 1847 h 3253"/>
                <a:gd name="T98" fmla="*/ 3348 w 4993"/>
                <a:gd name="T99" fmla="*/ 1565 h 3253"/>
                <a:gd name="T100" fmla="*/ 3005 w 4993"/>
                <a:gd name="T101" fmla="*/ 1771 h 3253"/>
                <a:gd name="T102" fmla="*/ 2824 w 4993"/>
                <a:gd name="T103" fmla="*/ 1565 h 3253"/>
                <a:gd name="T104" fmla="*/ 2582 w 4993"/>
                <a:gd name="T105" fmla="*/ 1293 h 3253"/>
                <a:gd name="T106" fmla="*/ 2279 w 4993"/>
                <a:gd name="T107" fmla="*/ 1576 h 3253"/>
                <a:gd name="T108" fmla="*/ 2158 w 4993"/>
                <a:gd name="T109" fmla="*/ 1999 h 3253"/>
                <a:gd name="T110" fmla="*/ 1896 w 4993"/>
                <a:gd name="T111" fmla="*/ 2326 h 3253"/>
                <a:gd name="T112" fmla="*/ 1755 w 4993"/>
                <a:gd name="T113" fmla="*/ 2641 h 3253"/>
                <a:gd name="T114" fmla="*/ 1392 w 4993"/>
                <a:gd name="T115" fmla="*/ 2434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3 h 2540"/>
                <a:gd name="T10" fmla="*/ 1054 w 1136"/>
                <a:gd name="T11" fmla="*/ 639 h 2540"/>
                <a:gd name="T12" fmla="*/ 1028 w 1136"/>
                <a:gd name="T13" fmla="*/ 755 h 2540"/>
                <a:gd name="T14" fmla="*/ 947 w 1136"/>
                <a:gd name="T15" fmla="*/ 864 h 2540"/>
                <a:gd name="T16" fmla="*/ 913 w 1136"/>
                <a:gd name="T17" fmla="*/ 980 h 2540"/>
                <a:gd name="T18" fmla="*/ 860 w 1136"/>
                <a:gd name="T19" fmla="*/ 1104 h 2540"/>
                <a:gd name="T20" fmla="*/ 813 w 1136"/>
                <a:gd name="T21" fmla="*/ 1220 h 2540"/>
                <a:gd name="T22" fmla="*/ 719 w 1136"/>
                <a:gd name="T23" fmla="*/ 1315 h 2540"/>
                <a:gd name="T24" fmla="*/ 611 w 1136"/>
                <a:gd name="T25" fmla="*/ 1322 h 2540"/>
                <a:gd name="T26" fmla="*/ 504 w 1136"/>
                <a:gd name="T27" fmla="*/ 1322 h 2540"/>
                <a:gd name="T28" fmla="*/ 396 w 1136"/>
                <a:gd name="T29" fmla="*/ 1366 h 2540"/>
                <a:gd name="T30" fmla="*/ 316 w 1136"/>
                <a:gd name="T31" fmla="*/ 1249 h 2540"/>
                <a:gd name="T32" fmla="*/ 208 w 1136"/>
                <a:gd name="T33" fmla="*/ 1176 h 2540"/>
                <a:gd name="T34" fmla="*/ 101 w 1136"/>
                <a:gd name="T35" fmla="*/ 1176 h 2540"/>
                <a:gd name="T36" fmla="*/ 40 w 1136"/>
                <a:gd name="T37" fmla="*/ 1183 h 2540"/>
                <a:gd name="T38" fmla="*/ 141 w 1136"/>
                <a:gd name="T39" fmla="*/ 1241 h 2540"/>
                <a:gd name="T40" fmla="*/ 235 w 1136"/>
                <a:gd name="T41" fmla="*/ 1330 h 2540"/>
                <a:gd name="T42" fmla="*/ 349 w 1136"/>
                <a:gd name="T43" fmla="*/ 1388 h 2540"/>
                <a:gd name="T44" fmla="*/ 356 w 1136"/>
                <a:gd name="T45" fmla="*/ 1533 h 2540"/>
                <a:gd name="T46" fmla="*/ 349 w 1136"/>
                <a:gd name="T47" fmla="*/ 1692 h 2540"/>
                <a:gd name="T48" fmla="*/ 296 w 1136"/>
                <a:gd name="T49" fmla="*/ 1823 h 2540"/>
                <a:gd name="T50" fmla="*/ 235 w 1136"/>
                <a:gd name="T51" fmla="*/ 1953 h 2540"/>
                <a:gd name="T52" fmla="*/ 168 w 1136"/>
                <a:gd name="T53" fmla="*/ 2084 h 2540"/>
                <a:gd name="T54" fmla="*/ 134 w 1136"/>
                <a:gd name="T55" fmla="*/ 2216 h 2540"/>
                <a:gd name="T56" fmla="*/ 67 w 1136"/>
                <a:gd name="T57" fmla="*/ 2332 h 2540"/>
                <a:gd name="T58" fmla="*/ 27 w 1136"/>
                <a:gd name="T59" fmla="*/ 2455 h 2540"/>
                <a:gd name="T60" fmla="*/ 20 w 1136"/>
                <a:gd name="T61" fmla="*/ 2513 h 2540"/>
                <a:gd name="T62" fmla="*/ 81 w 1136"/>
                <a:gd name="T63" fmla="*/ 2390 h 2540"/>
                <a:gd name="T64" fmla="*/ 148 w 1136"/>
                <a:gd name="T65" fmla="*/ 2274 h 2540"/>
                <a:gd name="T66" fmla="*/ 201 w 1136"/>
                <a:gd name="T67" fmla="*/ 2150 h 2540"/>
                <a:gd name="T68" fmla="*/ 242 w 1136"/>
                <a:gd name="T69" fmla="*/ 2004 h 2540"/>
                <a:gd name="T70" fmla="*/ 316 w 1136"/>
                <a:gd name="T71" fmla="*/ 1888 h 2540"/>
                <a:gd name="T72" fmla="*/ 403 w 1136"/>
                <a:gd name="T73" fmla="*/ 1765 h 2540"/>
                <a:gd name="T74" fmla="*/ 430 w 1136"/>
                <a:gd name="T75" fmla="*/ 1641 h 2540"/>
                <a:gd name="T76" fmla="*/ 423 w 1136"/>
                <a:gd name="T77" fmla="*/ 1525 h 2540"/>
                <a:gd name="T78" fmla="*/ 497 w 1136"/>
                <a:gd name="T79" fmla="*/ 1446 h 2540"/>
                <a:gd name="T80" fmla="*/ 651 w 1136"/>
                <a:gd name="T81" fmla="*/ 1409 h 2540"/>
                <a:gd name="T82" fmla="*/ 792 w 1136"/>
                <a:gd name="T83" fmla="*/ 1366 h 2540"/>
                <a:gd name="T84" fmla="*/ 866 w 1136"/>
                <a:gd name="T85" fmla="*/ 1256 h 2540"/>
                <a:gd name="T86" fmla="*/ 907 w 1136"/>
                <a:gd name="T87" fmla="*/ 1075 h 2540"/>
                <a:gd name="T88" fmla="*/ 1014 w 1136"/>
                <a:gd name="T89" fmla="*/ 980 h 2540"/>
                <a:gd name="T90" fmla="*/ 1048 w 1136"/>
                <a:gd name="T91" fmla="*/ 857 h 2540"/>
                <a:gd name="T92" fmla="*/ 1088 w 1136"/>
                <a:gd name="T93" fmla="*/ 734 h 2540"/>
                <a:gd name="T94" fmla="*/ 1115 w 1136"/>
                <a:gd name="T95" fmla="*/ 618 h 2540"/>
                <a:gd name="T96" fmla="*/ 1108 w 1136"/>
                <a:gd name="T97" fmla="*/ 494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23 w 1827"/>
                <a:gd name="T9" fmla="*/ 726 h 880"/>
                <a:gd name="T10" fmla="*/ 377 w 1827"/>
                <a:gd name="T11" fmla="*/ 697 h 880"/>
                <a:gd name="T12" fmla="*/ 431 w 1827"/>
                <a:gd name="T13" fmla="*/ 661 h 880"/>
                <a:gd name="T14" fmla="*/ 498 w 1827"/>
                <a:gd name="T15" fmla="*/ 625 h 880"/>
                <a:gd name="T16" fmla="*/ 578 w 1827"/>
                <a:gd name="T17" fmla="*/ 610 h 880"/>
                <a:gd name="T18" fmla="*/ 652 w 1827"/>
                <a:gd name="T19" fmla="*/ 588 h 880"/>
                <a:gd name="T20" fmla="*/ 706 w 1827"/>
                <a:gd name="T21" fmla="*/ 559 h 880"/>
                <a:gd name="T22" fmla="*/ 766 w 1827"/>
                <a:gd name="T23" fmla="*/ 501 h 880"/>
                <a:gd name="T24" fmla="*/ 840 w 1827"/>
                <a:gd name="T25" fmla="*/ 465 h 880"/>
                <a:gd name="T26" fmla="*/ 887 w 1827"/>
                <a:gd name="T27" fmla="*/ 407 h 880"/>
                <a:gd name="T28" fmla="*/ 914 w 1827"/>
                <a:gd name="T29" fmla="*/ 341 h 880"/>
                <a:gd name="T30" fmla="*/ 969 w 1827"/>
                <a:gd name="T31" fmla="*/ 283 h 880"/>
                <a:gd name="T32" fmla="*/ 1029 w 1827"/>
                <a:gd name="T33" fmla="*/ 240 h 880"/>
                <a:gd name="T34" fmla="*/ 1096 w 1827"/>
                <a:gd name="T35" fmla="*/ 203 h 880"/>
                <a:gd name="T36" fmla="*/ 1177 w 1827"/>
                <a:gd name="T37" fmla="*/ 174 h 880"/>
                <a:gd name="T38" fmla="*/ 1244 w 1827"/>
                <a:gd name="T39" fmla="*/ 174 h 880"/>
                <a:gd name="T40" fmla="*/ 1338 w 1827"/>
                <a:gd name="T41" fmla="*/ 145 h 880"/>
                <a:gd name="T42" fmla="*/ 1392 w 1827"/>
                <a:gd name="T43" fmla="*/ 123 h 880"/>
                <a:gd name="T44" fmla="*/ 1445 w 1827"/>
                <a:gd name="T45" fmla="*/ 109 h 880"/>
                <a:gd name="T46" fmla="*/ 1499 w 1827"/>
                <a:gd name="T47" fmla="*/ 94 h 880"/>
                <a:gd name="T48" fmla="*/ 1587 w 1827"/>
                <a:gd name="T49" fmla="*/ 94 h 880"/>
                <a:gd name="T50" fmla="*/ 1641 w 1827"/>
                <a:gd name="T51" fmla="*/ 73 h 880"/>
                <a:gd name="T52" fmla="*/ 1701 w 1827"/>
                <a:gd name="T53" fmla="*/ 44 h 880"/>
                <a:gd name="T54" fmla="*/ 1769 w 1827"/>
                <a:gd name="T55" fmla="*/ 22 h 880"/>
                <a:gd name="T56" fmla="*/ 1829 w 1827"/>
                <a:gd name="T57" fmla="*/ 0 h 880"/>
                <a:gd name="T58" fmla="*/ 1769 w 1827"/>
                <a:gd name="T59" fmla="*/ 22 h 880"/>
                <a:gd name="T60" fmla="*/ 1708 w 1827"/>
                <a:gd name="T61" fmla="*/ 80 h 880"/>
                <a:gd name="T62" fmla="*/ 1628 w 1827"/>
                <a:gd name="T63" fmla="*/ 102 h 880"/>
                <a:gd name="T64" fmla="*/ 1567 w 1827"/>
                <a:gd name="T65" fmla="*/ 116 h 880"/>
                <a:gd name="T66" fmla="*/ 1486 w 1827"/>
                <a:gd name="T67" fmla="*/ 138 h 880"/>
                <a:gd name="T68" fmla="*/ 1432 w 1827"/>
                <a:gd name="T69" fmla="*/ 145 h 880"/>
                <a:gd name="T70" fmla="*/ 1372 w 1827"/>
                <a:gd name="T71" fmla="*/ 160 h 880"/>
                <a:gd name="T72" fmla="*/ 1304 w 1827"/>
                <a:gd name="T73" fmla="*/ 174 h 880"/>
                <a:gd name="T74" fmla="*/ 1244 w 1827"/>
                <a:gd name="T75" fmla="*/ 203 h 880"/>
                <a:gd name="T76" fmla="*/ 1177 w 1827"/>
                <a:gd name="T77" fmla="*/ 218 h 880"/>
                <a:gd name="T78" fmla="*/ 1123 w 1827"/>
                <a:gd name="T79" fmla="*/ 240 h 880"/>
                <a:gd name="T80" fmla="*/ 1069 w 1827"/>
                <a:gd name="T81" fmla="*/ 262 h 880"/>
                <a:gd name="T82" fmla="*/ 1016 w 1827"/>
                <a:gd name="T83" fmla="*/ 298 h 880"/>
                <a:gd name="T84" fmla="*/ 962 w 1827"/>
                <a:gd name="T85" fmla="*/ 327 h 880"/>
                <a:gd name="T86" fmla="*/ 914 w 1827"/>
                <a:gd name="T87" fmla="*/ 370 h 880"/>
                <a:gd name="T88" fmla="*/ 887 w 1827"/>
                <a:gd name="T89" fmla="*/ 443 h 880"/>
                <a:gd name="T90" fmla="*/ 847 w 1827"/>
                <a:gd name="T91" fmla="*/ 509 h 880"/>
                <a:gd name="T92" fmla="*/ 793 w 1827"/>
                <a:gd name="T93" fmla="*/ 545 h 880"/>
                <a:gd name="T94" fmla="*/ 733 w 1827"/>
                <a:gd name="T95" fmla="*/ 567 h 880"/>
                <a:gd name="T96" fmla="*/ 666 w 1827"/>
                <a:gd name="T97" fmla="*/ 588 h 880"/>
                <a:gd name="T98" fmla="*/ 592 w 1827"/>
                <a:gd name="T99" fmla="*/ 610 h 880"/>
                <a:gd name="T100" fmla="*/ 538 w 1827"/>
                <a:gd name="T101" fmla="*/ 647 h 880"/>
                <a:gd name="T102" fmla="*/ 478 w 1827"/>
                <a:gd name="T103" fmla="*/ 654 h 880"/>
                <a:gd name="T104" fmla="*/ 404 w 1827"/>
                <a:gd name="T105" fmla="*/ 676 h 880"/>
                <a:gd name="T106" fmla="*/ 357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p:cNvSpPr>
              <a:spLocks/>
            </p:cNvSpPr>
            <p:nvPr/>
          </p:nvSpPr>
          <p:spPr bwMode="auto">
            <a:xfrm>
              <a:off x="531" y="356"/>
              <a:ext cx="4815" cy="3462"/>
            </a:xfrm>
            <a:custGeom>
              <a:avLst/>
              <a:gdLst>
                <a:gd name="T0" fmla="*/ 444 w 4812"/>
                <a:gd name="T1" fmla="*/ 348 h 3462"/>
                <a:gd name="T2" fmla="*/ 818 w 4812"/>
                <a:gd name="T3" fmla="*/ 664 h 3462"/>
                <a:gd name="T4" fmla="*/ 1191 w 4812"/>
                <a:gd name="T5" fmla="*/ 925 h 3462"/>
                <a:gd name="T6" fmla="*/ 1615 w 4812"/>
                <a:gd name="T7" fmla="*/ 1252 h 3462"/>
                <a:gd name="T8" fmla="*/ 2059 w 4812"/>
                <a:gd name="T9" fmla="*/ 1611 h 3462"/>
                <a:gd name="T10" fmla="*/ 2423 w 4812"/>
                <a:gd name="T11" fmla="*/ 1926 h 3462"/>
                <a:gd name="T12" fmla="*/ 2675 w 4812"/>
                <a:gd name="T13" fmla="*/ 2362 h 3462"/>
                <a:gd name="T14" fmla="*/ 2250 w 4812"/>
                <a:gd name="T15" fmla="*/ 2318 h 3462"/>
                <a:gd name="T16" fmla="*/ 1816 w 4812"/>
                <a:gd name="T17" fmla="*/ 2307 h 3462"/>
                <a:gd name="T18" fmla="*/ 1312 w 4812"/>
                <a:gd name="T19" fmla="*/ 2373 h 3462"/>
                <a:gd name="T20" fmla="*/ 919 w 4812"/>
                <a:gd name="T21" fmla="*/ 2318 h 3462"/>
                <a:gd name="T22" fmla="*/ 474 w 4812"/>
                <a:gd name="T23" fmla="*/ 2122 h 3462"/>
                <a:gd name="T24" fmla="*/ 30 w 4812"/>
                <a:gd name="T25" fmla="*/ 1752 h 3462"/>
                <a:gd name="T26" fmla="*/ 403 w 4812"/>
                <a:gd name="T27" fmla="*/ 2090 h 3462"/>
                <a:gd name="T28" fmla="*/ 828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0 w 4812"/>
                <a:gd name="T39" fmla="*/ 2405 h 3462"/>
                <a:gd name="T40" fmla="*/ 1554 w 4812"/>
                <a:gd name="T41" fmla="*/ 2569 h 3462"/>
                <a:gd name="T42" fmla="*/ 1625 w 4812"/>
                <a:gd name="T43" fmla="*/ 3004 h 3462"/>
                <a:gd name="T44" fmla="*/ 1070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2 w 4812"/>
                <a:gd name="T55" fmla="*/ 3189 h 3462"/>
                <a:gd name="T56" fmla="*/ 1655 w 4812"/>
                <a:gd name="T57" fmla="*/ 2982 h 3462"/>
                <a:gd name="T58" fmla="*/ 2089 w 4812"/>
                <a:gd name="T59" fmla="*/ 2917 h 3462"/>
                <a:gd name="T60" fmla="*/ 2523 w 4812"/>
                <a:gd name="T61" fmla="*/ 3058 h 3462"/>
                <a:gd name="T62" fmla="*/ 2977 w 4812"/>
                <a:gd name="T63" fmla="*/ 3200 h 3462"/>
                <a:gd name="T64" fmla="*/ 3492 w 4812"/>
                <a:gd name="T65" fmla="*/ 3309 h 3462"/>
                <a:gd name="T66" fmla="*/ 3946 w 4812"/>
                <a:gd name="T67" fmla="*/ 3385 h 3462"/>
                <a:gd name="T68" fmla="*/ 4411 w 4812"/>
                <a:gd name="T69" fmla="*/ 3450 h 3462"/>
                <a:gd name="T70" fmla="*/ 4300 w 4812"/>
                <a:gd name="T71" fmla="*/ 3439 h 3462"/>
                <a:gd name="T72" fmla="*/ 3784 w 4812"/>
                <a:gd name="T73" fmla="*/ 3330 h 3462"/>
                <a:gd name="T74" fmla="*/ 3199 w 4812"/>
                <a:gd name="T75" fmla="*/ 3200 h 3462"/>
                <a:gd name="T76" fmla="*/ 2735 w 4812"/>
                <a:gd name="T77" fmla="*/ 3124 h 3462"/>
                <a:gd name="T78" fmla="*/ 2200 w 4812"/>
                <a:gd name="T79" fmla="*/ 2884 h 3462"/>
                <a:gd name="T80" fmla="*/ 1685 w 4812"/>
                <a:gd name="T81" fmla="*/ 2677 h 3462"/>
                <a:gd name="T82" fmla="*/ 1221 w 4812"/>
                <a:gd name="T83" fmla="*/ 2471 h 3462"/>
                <a:gd name="T84" fmla="*/ 1494 w 4812"/>
                <a:gd name="T85" fmla="*/ 2394 h 3462"/>
                <a:gd name="T86" fmla="*/ 2079 w 4812"/>
                <a:gd name="T87" fmla="*/ 2318 h 3462"/>
                <a:gd name="T88" fmla="*/ 2584 w 4812"/>
                <a:gd name="T89" fmla="*/ 2362 h 3462"/>
                <a:gd name="T90" fmla="*/ 3058 w 4812"/>
                <a:gd name="T91" fmla="*/ 2569 h 3462"/>
                <a:gd name="T92" fmla="*/ 3502 w 4812"/>
                <a:gd name="T93" fmla="*/ 2743 h 3462"/>
                <a:gd name="T94" fmla="*/ 4078 w 4812"/>
                <a:gd name="T95" fmla="*/ 3004 h 3462"/>
                <a:gd name="T96" fmla="*/ 4572 w 4812"/>
                <a:gd name="T97" fmla="*/ 3243 h 3462"/>
                <a:gd name="T98" fmla="*/ 4653 w 4812"/>
                <a:gd name="T99" fmla="*/ 3265 h 3462"/>
                <a:gd name="T100" fmla="*/ 4199 w 4812"/>
                <a:gd name="T101" fmla="*/ 3015 h 3462"/>
                <a:gd name="T102" fmla="*/ 3744 w 4812"/>
                <a:gd name="T103" fmla="*/ 2764 h 3462"/>
                <a:gd name="T104" fmla="*/ 3280 w 4812"/>
                <a:gd name="T105" fmla="*/ 2634 h 3462"/>
                <a:gd name="T106" fmla="*/ 2735 w 4812"/>
                <a:gd name="T107" fmla="*/ 2362 h 3462"/>
                <a:gd name="T108" fmla="*/ 2463 w 4812"/>
                <a:gd name="T109" fmla="*/ 1959 h 3462"/>
                <a:gd name="T110" fmla="*/ 2169 w 4812"/>
                <a:gd name="T111" fmla="*/ 1600 h 3462"/>
                <a:gd name="T112" fmla="*/ 1766 w 4812"/>
                <a:gd name="T113" fmla="*/ 1317 h 3462"/>
                <a:gd name="T114" fmla="*/ 1363 w 4812"/>
                <a:gd name="T115" fmla="*/ 969 h 3462"/>
                <a:gd name="T116" fmla="*/ 939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p:cNvSpPr>
              <a:spLocks/>
            </p:cNvSpPr>
            <p:nvPr/>
          </p:nvSpPr>
          <p:spPr bwMode="auto">
            <a:xfrm>
              <a:off x="2773" y="3976"/>
              <a:ext cx="1725" cy="81"/>
            </a:xfrm>
            <a:custGeom>
              <a:avLst/>
              <a:gdLst>
                <a:gd name="T0" fmla="*/ 0 w 1722"/>
                <a:gd name="T1" fmla="*/ 0 h 81"/>
                <a:gd name="T2" fmla="*/ 1724 w 1722"/>
                <a:gd name="T3" fmla="*/ 0 h 81"/>
                <a:gd name="T4" fmla="*/ 1724 w 1722"/>
                <a:gd name="T5" fmla="*/ 0 h 81"/>
                <a:gd name="T6" fmla="*/ 1643 w 1722"/>
                <a:gd name="T7" fmla="*/ 22 h 81"/>
                <a:gd name="T8" fmla="*/ 1616 w 1722"/>
                <a:gd name="T9" fmla="*/ 7 h 81"/>
                <a:gd name="T10" fmla="*/ 1590 w 1722"/>
                <a:gd name="T11" fmla="*/ 0 h 81"/>
                <a:gd name="T12" fmla="*/ 1563 w 1722"/>
                <a:gd name="T13" fmla="*/ 15 h 81"/>
                <a:gd name="T14" fmla="*/ 1536 w 1722"/>
                <a:gd name="T15" fmla="*/ 44 h 81"/>
                <a:gd name="T16" fmla="*/ 1509 w 1722"/>
                <a:gd name="T17" fmla="*/ 58 h 81"/>
                <a:gd name="T18" fmla="*/ 1482 w 1722"/>
                <a:gd name="T19" fmla="*/ 73 h 81"/>
                <a:gd name="T20" fmla="*/ 1420 w 1722"/>
                <a:gd name="T21" fmla="*/ 80 h 81"/>
                <a:gd name="T22" fmla="*/ 1353 w 1722"/>
                <a:gd name="T23" fmla="*/ 80 h 81"/>
                <a:gd name="T24" fmla="*/ 1313 w 1722"/>
                <a:gd name="T25" fmla="*/ 73 h 81"/>
                <a:gd name="T26" fmla="*/ 1286 w 1722"/>
                <a:gd name="T27" fmla="*/ 65 h 81"/>
                <a:gd name="T28" fmla="*/ 1252 w 1722"/>
                <a:gd name="T29" fmla="*/ 73 h 81"/>
                <a:gd name="T30" fmla="*/ 1226 w 1722"/>
                <a:gd name="T31" fmla="*/ 73 h 81"/>
                <a:gd name="T32" fmla="*/ 1172 w 1722"/>
                <a:gd name="T33" fmla="*/ 73 h 81"/>
                <a:gd name="T34" fmla="*/ 1125 w 1722"/>
                <a:gd name="T35" fmla="*/ 65 h 81"/>
                <a:gd name="T36" fmla="*/ 1098 w 1722"/>
                <a:gd name="T37" fmla="*/ 65 h 81"/>
                <a:gd name="T38" fmla="*/ 1057 w 1722"/>
                <a:gd name="T39" fmla="*/ 58 h 81"/>
                <a:gd name="T40" fmla="*/ 1031 w 1722"/>
                <a:gd name="T41" fmla="*/ 58 h 81"/>
                <a:gd name="T42" fmla="*/ 1004 w 1722"/>
                <a:gd name="T43" fmla="*/ 36 h 81"/>
                <a:gd name="T44" fmla="*/ 970 w 1722"/>
                <a:gd name="T45" fmla="*/ 15 h 81"/>
                <a:gd name="T46" fmla="*/ 936 w 1722"/>
                <a:gd name="T47" fmla="*/ 15 h 81"/>
                <a:gd name="T48" fmla="*/ 910 w 1722"/>
                <a:gd name="T49" fmla="*/ 15 h 81"/>
                <a:gd name="T50" fmla="*/ 883 w 1722"/>
                <a:gd name="T51" fmla="*/ 15 h 81"/>
                <a:gd name="T52" fmla="*/ 848 w 1722"/>
                <a:gd name="T53" fmla="*/ 29 h 81"/>
                <a:gd name="T54" fmla="*/ 788 w 1722"/>
                <a:gd name="T55" fmla="*/ 44 h 81"/>
                <a:gd name="T56" fmla="*/ 754 w 1722"/>
                <a:gd name="T57" fmla="*/ 51 h 81"/>
                <a:gd name="T58" fmla="*/ 727 w 1722"/>
                <a:gd name="T59" fmla="*/ 51 h 81"/>
                <a:gd name="T60" fmla="*/ 687 w 1722"/>
                <a:gd name="T61" fmla="*/ 44 h 81"/>
                <a:gd name="T62" fmla="*/ 660 w 1722"/>
                <a:gd name="T63" fmla="*/ 29 h 81"/>
                <a:gd name="T64" fmla="*/ 633 w 1722"/>
                <a:gd name="T65" fmla="*/ 22 h 81"/>
                <a:gd name="T66" fmla="*/ 599 w 1722"/>
                <a:gd name="T67" fmla="*/ 22 h 81"/>
                <a:gd name="T68" fmla="*/ 566 w 1722"/>
                <a:gd name="T69" fmla="*/ 22 h 81"/>
                <a:gd name="T70" fmla="*/ 532 w 1722"/>
                <a:gd name="T71" fmla="*/ 29 h 81"/>
                <a:gd name="T72" fmla="*/ 478 w 1722"/>
                <a:gd name="T73" fmla="*/ 29 h 81"/>
                <a:gd name="T74" fmla="*/ 438 w 1722"/>
                <a:gd name="T75" fmla="*/ 36 h 81"/>
                <a:gd name="T76" fmla="*/ 404 w 1722"/>
                <a:gd name="T77" fmla="*/ 44 h 81"/>
                <a:gd name="T78" fmla="*/ 377 w 1722"/>
                <a:gd name="T79" fmla="*/ 44 h 81"/>
                <a:gd name="T80" fmla="*/ 344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0 h 1699"/>
                <a:gd name="T18" fmla="*/ 53 w 93"/>
                <a:gd name="T19" fmla="*/ 538 h 1699"/>
                <a:gd name="T20" fmla="*/ 39 w 93"/>
                <a:gd name="T21" fmla="*/ 611 h 1699"/>
                <a:gd name="T22" fmla="*/ 39 w 93"/>
                <a:gd name="T23" fmla="*/ 669 h 1699"/>
                <a:gd name="T24" fmla="*/ 39 w 93"/>
                <a:gd name="T25" fmla="*/ 727 h 1699"/>
                <a:gd name="T26" fmla="*/ 39 w 93"/>
                <a:gd name="T27" fmla="*/ 785 h 1699"/>
                <a:gd name="T28" fmla="*/ 13 w 93"/>
                <a:gd name="T29" fmla="*/ 857 h 1699"/>
                <a:gd name="T30" fmla="*/ 0 w 93"/>
                <a:gd name="T31" fmla="*/ 915 h 1699"/>
                <a:gd name="T32" fmla="*/ 0 w 93"/>
                <a:gd name="T33" fmla="*/ 973 h 1699"/>
                <a:gd name="T34" fmla="*/ 26 w 93"/>
                <a:gd name="T35" fmla="*/ 1031 h 1699"/>
                <a:gd name="T36" fmla="*/ 26 w 93"/>
                <a:gd name="T37" fmla="*/ 1104 h 1699"/>
                <a:gd name="T38" fmla="*/ 13 w 93"/>
                <a:gd name="T39" fmla="*/ 1177 h 1699"/>
                <a:gd name="T40" fmla="*/ 13 w 93"/>
                <a:gd name="T41" fmla="*/ 1235 h 1699"/>
                <a:gd name="T42" fmla="*/ 13 w 93"/>
                <a:gd name="T43" fmla="*/ 1294 h 1699"/>
                <a:gd name="T44" fmla="*/ 13 w 93"/>
                <a:gd name="T45" fmla="*/ 1352 h 1699"/>
                <a:gd name="T46" fmla="*/ 0 w 93"/>
                <a:gd name="T47" fmla="*/ 1410 h 1699"/>
                <a:gd name="T48" fmla="*/ 0 w 93"/>
                <a:gd name="T49" fmla="*/ 1468 h 1699"/>
                <a:gd name="T50" fmla="*/ 13 w 93"/>
                <a:gd name="T51" fmla="*/ 1526 h 1699"/>
                <a:gd name="T52" fmla="*/ 53 w 93"/>
                <a:gd name="T53" fmla="*/ 1584 h 1699"/>
                <a:gd name="T54" fmla="*/ 53 w 93"/>
                <a:gd name="T55" fmla="*/ 1642 h 1699"/>
                <a:gd name="T56" fmla="*/ 26 w 93"/>
                <a:gd name="T57" fmla="*/ 1700 h 1699"/>
                <a:gd name="T58" fmla="*/ 53 w 93"/>
                <a:gd name="T59" fmla="*/ 1642 h 1699"/>
                <a:gd name="T60" fmla="*/ 39 w 93"/>
                <a:gd name="T61" fmla="*/ 1569 h 1699"/>
                <a:gd name="T62" fmla="*/ 26 w 93"/>
                <a:gd name="T63" fmla="*/ 1511 h 1699"/>
                <a:gd name="T64" fmla="*/ 26 w 93"/>
                <a:gd name="T65" fmla="*/ 1439 h 1699"/>
                <a:gd name="T66" fmla="*/ 26 w 93"/>
                <a:gd name="T67" fmla="*/ 1381 h 1699"/>
                <a:gd name="T68" fmla="*/ 26 w 93"/>
                <a:gd name="T69" fmla="*/ 1323 h 1699"/>
                <a:gd name="T70" fmla="*/ 26 w 93"/>
                <a:gd name="T71" fmla="*/ 1264 h 1699"/>
                <a:gd name="T72" fmla="*/ 26 w 93"/>
                <a:gd name="T73" fmla="*/ 1206 h 1699"/>
                <a:gd name="T74" fmla="*/ 53 w 93"/>
                <a:gd name="T75" fmla="*/ 1148 h 1699"/>
                <a:gd name="T76" fmla="*/ 66 w 93"/>
                <a:gd name="T77" fmla="*/ 1089 h 1699"/>
                <a:gd name="T78" fmla="*/ 39 w 93"/>
                <a:gd name="T79" fmla="*/ 1031 h 1699"/>
                <a:gd name="T80" fmla="*/ 13 w 93"/>
                <a:gd name="T81" fmla="*/ 973 h 1699"/>
                <a:gd name="T82" fmla="*/ 13 w 93"/>
                <a:gd name="T83" fmla="*/ 915 h 1699"/>
                <a:gd name="T84" fmla="*/ 26 w 93"/>
                <a:gd name="T85" fmla="*/ 857 h 1699"/>
                <a:gd name="T86" fmla="*/ 39 w 93"/>
                <a:gd name="T87" fmla="*/ 799 h 1699"/>
                <a:gd name="T88" fmla="*/ 39 w 93"/>
                <a:gd name="T89" fmla="*/ 741 h 1699"/>
                <a:gd name="T90" fmla="*/ 53 w 93"/>
                <a:gd name="T91" fmla="*/ 683 h 1699"/>
                <a:gd name="T92" fmla="*/ 66 w 93"/>
                <a:gd name="T93" fmla="*/ 625 h 1699"/>
                <a:gd name="T94" fmla="*/ 66 w 93"/>
                <a:gd name="T95" fmla="*/ 567 h 1699"/>
                <a:gd name="T96" fmla="*/ 53 w 93"/>
                <a:gd name="T97" fmla="*/ 509 h 1699"/>
                <a:gd name="T98" fmla="*/ 39 w 93"/>
                <a:gd name="T99" fmla="*/ 451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25 w 2527"/>
                <a:gd name="T9" fmla="*/ 87 h 117"/>
                <a:gd name="T10" fmla="*/ 646 w 2527"/>
                <a:gd name="T11" fmla="*/ 73 h 117"/>
                <a:gd name="T12" fmla="*/ 834 w 2527"/>
                <a:gd name="T13" fmla="*/ 58 h 117"/>
                <a:gd name="T14" fmla="*/ 942 w 2527"/>
                <a:gd name="T15" fmla="*/ 44 h 117"/>
                <a:gd name="T16" fmla="*/ 1062 w 2527"/>
                <a:gd name="T17" fmla="*/ 58 h 117"/>
                <a:gd name="T18" fmla="*/ 1210 w 2527"/>
                <a:gd name="T19" fmla="*/ 58 h 117"/>
                <a:gd name="T20" fmla="*/ 1346 w 2527"/>
                <a:gd name="T21" fmla="*/ 44 h 117"/>
                <a:gd name="T22" fmla="*/ 1453 w 2527"/>
                <a:gd name="T23" fmla="*/ 44 h 117"/>
                <a:gd name="T24" fmla="*/ 1561 w 2527"/>
                <a:gd name="T25" fmla="*/ 0 h 117"/>
                <a:gd name="T26" fmla="*/ 2475 w 2527"/>
                <a:gd name="T27" fmla="*/ 0 h 117"/>
                <a:gd name="T28" fmla="*/ 2475 w 2527"/>
                <a:gd name="T29" fmla="*/ 58 h 117"/>
                <a:gd name="T30" fmla="*/ 2354 w 2527"/>
                <a:gd name="T31" fmla="*/ 58 h 117"/>
                <a:gd name="T32" fmla="*/ 2247 w 2527"/>
                <a:gd name="T33" fmla="*/ 58 h 117"/>
                <a:gd name="T34" fmla="*/ 2126 w 2527"/>
                <a:gd name="T35" fmla="*/ 73 h 117"/>
                <a:gd name="T36" fmla="*/ 2017 w 2527"/>
                <a:gd name="T37" fmla="*/ 87 h 117"/>
                <a:gd name="T38" fmla="*/ 1870 w 2527"/>
                <a:gd name="T39" fmla="*/ 73 h 117"/>
                <a:gd name="T40" fmla="*/ 1762 w 2527"/>
                <a:gd name="T41" fmla="*/ 58 h 117"/>
                <a:gd name="T42" fmla="*/ 1641 w 2527"/>
                <a:gd name="T43" fmla="*/ 58 h 117"/>
                <a:gd name="T44" fmla="*/ 1534 w 2527"/>
                <a:gd name="T45" fmla="*/ 73 h 117"/>
                <a:gd name="T46" fmla="*/ 1426 w 2527"/>
                <a:gd name="T47" fmla="*/ 73 h 117"/>
                <a:gd name="T48" fmla="*/ 1319 w 2527"/>
                <a:gd name="T49" fmla="*/ 58 h 117"/>
                <a:gd name="T50" fmla="*/ 1089 w 2527"/>
                <a:gd name="T51" fmla="*/ 73 h 117"/>
                <a:gd name="T52" fmla="*/ 968 w 2527"/>
                <a:gd name="T53" fmla="*/ 73 h 117"/>
                <a:gd name="T54" fmla="*/ 847 w 2527"/>
                <a:gd name="T55" fmla="*/ 87 h 117"/>
                <a:gd name="T56" fmla="*/ 727 w 2527"/>
                <a:gd name="T57" fmla="*/ 73 h 117"/>
                <a:gd name="T58" fmla="*/ 592 w 2527"/>
                <a:gd name="T59" fmla="*/ 73 h 117"/>
                <a:gd name="T60" fmla="*/ 471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8" name="Group 30"/>
          <p:cNvGrpSpPr>
            <a:grpSpLocks/>
          </p:cNvGrpSpPr>
          <p:nvPr/>
        </p:nvGrpSpPr>
        <p:grpSpPr bwMode="auto">
          <a:xfrm>
            <a:off x="0" y="0"/>
            <a:ext cx="1981200" cy="1958975"/>
            <a:chOff x="0" y="0"/>
            <a:chExt cx="1246" cy="1232"/>
          </a:xfrm>
        </p:grpSpPr>
        <p:sp>
          <p:nvSpPr>
            <p:cNvPr id="103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89"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grpSp>
        <p:nvGrpSpPr>
          <p:cNvPr id="2051" name="Group 26"/>
          <p:cNvGrpSpPr>
            <a:grpSpLocks/>
          </p:cNvGrpSpPr>
          <p:nvPr/>
        </p:nvGrpSpPr>
        <p:grpSpPr bwMode="auto">
          <a:xfrm>
            <a:off x="390525" y="323850"/>
            <a:ext cx="8378825" cy="6186488"/>
            <a:chOff x="246" y="204"/>
            <a:chExt cx="5271" cy="3889"/>
          </a:xfrm>
        </p:grpSpPr>
        <p:sp>
          <p:nvSpPr>
            <p:cNvPr id="2058"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2059"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0"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6"/>
            <p:cNvSpPr>
              <a:spLocks/>
            </p:cNvSpPr>
            <p:nvPr/>
          </p:nvSpPr>
          <p:spPr bwMode="auto">
            <a:xfrm>
              <a:off x="4384" y="399"/>
              <a:ext cx="1045" cy="1764"/>
            </a:xfrm>
            <a:custGeom>
              <a:avLst/>
              <a:gdLst>
                <a:gd name="T0" fmla="*/ 1004 w 1042"/>
                <a:gd name="T1" fmla="*/ 76 h 1764"/>
                <a:gd name="T2" fmla="*/ 934 w 1042"/>
                <a:gd name="T3" fmla="*/ 152 h 1764"/>
                <a:gd name="T4" fmla="*/ 844 w 1042"/>
                <a:gd name="T5" fmla="*/ 131 h 1764"/>
                <a:gd name="T6" fmla="*/ 763 w 1042"/>
                <a:gd name="T7" fmla="*/ 152 h 1764"/>
                <a:gd name="T8" fmla="*/ 703 w 1042"/>
                <a:gd name="T9" fmla="*/ 229 h 1764"/>
                <a:gd name="T10" fmla="*/ 622 w 1042"/>
                <a:gd name="T11" fmla="*/ 250 h 1764"/>
                <a:gd name="T12" fmla="*/ 542 w 1042"/>
                <a:gd name="T13" fmla="*/ 283 h 1764"/>
                <a:gd name="T14" fmla="*/ 452 w 1042"/>
                <a:gd name="T15" fmla="*/ 348 h 1764"/>
                <a:gd name="T16" fmla="*/ 392 w 1042"/>
                <a:gd name="T17" fmla="*/ 435 h 1764"/>
                <a:gd name="T18" fmla="*/ 352 w 1042"/>
                <a:gd name="T19" fmla="*/ 511 h 1764"/>
                <a:gd name="T20" fmla="*/ 311 w 1042"/>
                <a:gd name="T21" fmla="*/ 599 h 1764"/>
                <a:gd name="T22" fmla="*/ 231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1 w 1042"/>
                <a:gd name="T35" fmla="*/ 816 h 1764"/>
                <a:gd name="T36" fmla="*/ 311 w 1042"/>
                <a:gd name="T37" fmla="*/ 860 h 1764"/>
                <a:gd name="T38" fmla="*/ 392 w 1042"/>
                <a:gd name="T39" fmla="*/ 914 h 1764"/>
                <a:gd name="T40" fmla="*/ 472 w 1042"/>
                <a:gd name="T41" fmla="*/ 914 h 1764"/>
                <a:gd name="T42" fmla="*/ 542 w 1042"/>
                <a:gd name="T43" fmla="*/ 882 h 1764"/>
                <a:gd name="T44" fmla="*/ 602 w 1042"/>
                <a:gd name="T45" fmla="*/ 816 h 1764"/>
                <a:gd name="T46" fmla="*/ 673 w 1042"/>
                <a:gd name="T47" fmla="*/ 784 h 1764"/>
                <a:gd name="T48" fmla="*/ 723 w 1042"/>
                <a:gd name="T49" fmla="*/ 871 h 1764"/>
                <a:gd name="T50" fmla="*/ 753 w 1042"/>
                <a:gd name="T51" fmla="*/ 958 h 1764"/>
                <a:gd name="T52" fmla="*/ 814 w 1042"/>
                <a:gd name="T53" fmla="*/ 1088 h 1764"/>
                <a:gd name="T54" fmla="*/ 864 w 1042"/>
                <a:gd name="T55" fmla="*/ 1186 h 1764"/>
                <a:gd name="T56" fmla="*/ 903 w 1042"/>
                <a:gd name="T57" fmla="*/ 1273 h 1764"/>
                <a:gd name="T58" fmla="*/ 934 w 1042"/>
                <a:gd name="T59" fmla="*/ 1360 h 1764"/>
                <a:gd name="T60" fmla="*/ 944 w 1042"/>
                <a:gd name="T61" fmla="*/ 1447 h 1764"/>
                <a:gd name="T62" fmla="*/ 984 w 1042"/>
                <a:gd name="T63" fmla="*/ 1534 h 1764"/>
                <a:gd name="T64" fmla="*/ 1004 w 1042"/>
                <a:gd name="T65" fmla="*/ 1622 h 1764"/>
                <a:gd name="T66" fmla="*/ 1044 w 1042"/>
                <a:gd name="T67" fmla="*/ 1709 h 1764"/>
                <a:gd name="T68" fmla="*/ 1068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27 w 4882"/>
                <a:gd name="T11" fmla="*/ 739 h 1403"/>
                <a:gd name="T12" fmla="*/ 1017 w 4882"/>
                <a:gd name="T13" fmla="*/ 815 h 1403"/>
                <a:gd name="T14" fmla="*/ 1219 w 4882"/>
                <a:gd name="T15" fmla="*/ 869 h 1403"/>
                <a:gd name="T16" fmla="*/ 1340 w 4882"/>
                <a:gd name="T17" fmla="*/ 772 h 1403"/>
                <a:gd name="T18" fmla="*/ 1421 w 4882"/>
                <a:gd name="T19" fmla="*/ 565 h 1403"/>
                <a:gd name="T20" fmla="*/ 1300 w 4882"/>
                <a:gd name="T21" fmla="*/ 359 h 1403"/>
                <a:gd name="T22" fmla="*/ 1421 w 4882"/>
                <a:gd name="T23" fmla="*/ 163 h 1403"/>
                <a:gd name="T24" fmla="*/ 1612 w 4882"/>
                <a:gd name="T25" fmla="*/ 206 h 1403"/>
                <a:gd name="T26" fmla="*/ 1794 w 4882"/>
                <a:gd name="T27" fmla="*/ 250 h 1403"/>
                <a:gd name="T28" fmla="*/ 1976 w 4882"/>
                <a:gd name="T29" fmla="*/ 250 h 1403"/>
                <a:gd name="T30" fmla="*/ 2097 w 4882"/>
                <a:gd name="T31" fmla="*/ 217 h 1403"/>
                <a:gd name="T32" fmla="*/ 2228 w 4882"/>
                <a:gd name="T33" fmla="*/ 120 h 1403"/>
                <a:gd name="T34" fmla="*/ 2429 w 4882"/>
                <a:gd name="T35" fmla="*/ 261 h 1403"/>
                <a:gd name="T36" fmla="*/ 2630 w 4882"/>
                <a:gd name="T37" fmla="*/ 348 h 1403"/>
                <a:gd name="T38" fmla="*/ 2801 w 4882"/>
                <a:gd name="T39" fmla="*/ 478 h 1403"/>
                <a:gd name="T40" fmla="*/ 3003 w 4882"/>
                <a:gd name="T41" fmla="*/ 576 h 1403"/>
                <a:gd name="T42" fmla="*/ 3195 w 4882"/>
                <a:gd name="T43" fmla="*/ 652 h 1403"/>
                <a:gd name="T44" fmla="*/ 3396 w 4882"/>
                <a:gd name="T45" fmla="*/ 772 h 1403"/>
                <a:gd name="T46" fmla="*/ 3598 w 4882"/>
                <a:gd name="T47" fmla="*/ 706 h 1403"/>
                <a:gd name="T48" fmla="*/ 3800 w 4882"/>
                <a:gd name="T49" fmla="*/ 772 h 1403"/>
                <a:gd name="T50" fmla="*/ 4001 w 4882"/>
                <a:gd name="T51" fmla="*/ 706 h 1403"/>
                <a:gd name="T52" fmla="*/ 4222 w 4882"/>
                <a:gd name="T53" fmla="*/ 696 h 1403"/>
                <a:gd name="T54" fmla="*/ 4424 w 4882"/>
                <a:gd name="T55" fmla="*/ 783 h 1403"/>
                <a:gd name="T56" fmla="*/ 4626 w 4882"/>
                <a:gd name="T57" fmla="*/ 783 h 1403"/>
                <a:gd name="T58" fmla="*/ 4827 w 4882"/>
                <a:gd name="T59" fmla="*/ 761 h 1403"/>
                <a:gd name="T60" fmla="*/ 4787 w 4882"/>
                <a:gd name="T61" fmla="*/ 848 h 1403"/>
                <a:gd name="T62" fmla="*/ 4525 w 4882"/>
                <a:gd name="T63" fmla="*/ 924 h 1403"/>
                <a:gd name="T64" fmla="*/ 4323 w 4882"/>
                <a:gd name="T65" fmla="*/ 978 h 1403"/>
                <a:gd name="T66" fmla="*/ 4303 w 4882"/>
                <a:gd name="T67" fmla="*/ 1130 h 1403"/>
                <a:gd name="T68" fmla="*/ 4192 w 4882"/>
                <a:gd name="T69" fmla="*/ 1293 h 1403"/>
                <a:gd name="T70" fmla="*/ 3951 w 4882"/>
                <a:gd name="T71" fmla="*/ 1337 h 1403"/>
                <a:gd name="T72" fmla="*/ 3638 w 4882"/>
                <a:gd name="T73" fmla="*/ 1185 h 1403"/>
                <a:gd name="T74" fmla="*/ 3427 w 4882"/>
                <a:gd name="T75" fmla="*/ 1011 h 1403"/>
                <a:gd name="T76" fmla="*/ 3195 w 4882"/>
                <a:gd name="T77" fmla="*/ 978 h 1403"/>
                <a:gd name="T78" fmla="*/ 2973 w 4882"/>
                <a:gd name="T79" fmla="*/ 859 h 1403"/>
                <a:gd name="T80" fmla="*/ 2721 w 4882"/>
                <a:gd name="T81" fmla="*/ 848 h 1403"/>
                <a:gd name="T82" fmla="*/ 2489 w 4882"/>
                <a:gd name="T83" fmla="*/ 924 h 1403"/>
                <a:gd name="T84" fmla="*/ 2248 w 4882"/>
                <a:gd name="T85" fmla="*/ 859 h 1403"/>
                <a:gd name="T86" fmla="*/ 2036 w 4882"/>
                <a:gd name="T87" fmla="*/ 772 h 1403"/>
                <a:gd name="T88" fmla="*/ 1935 w 4882"/>
                <a:gd name="T89" fmla="*/ 946 h 1403"/>
                <a:gd name="T90" fmla="*/ 1925 w 4882"/>
                <a:gd name="T91" fmla="*/ 1163 h 1403"/>
                <a:gd name="T92" fmla="*/ 1814 w 4882"/>
                <a:gd name="T93" fmla="*/ 1359 h 1403"/>
                <a:gd name="T94" fmla="*/ 1602 w 4882"/>
                <a:gd name="T95" fmla="*/ 1402 h 1403"/>
                <a:gd name="T96" fmla="*/ 1391 w 4882"/>
                <a:gd name="T97" fmla="*/ 1326 h 1403"/>
                <a:gd name="T98" fmla="*/ 1189 w 4882"/>
                <a:gd name="T99" fmla="*/ 1239 h 1403"/>
                <a:gd name="T100" fmla="*/ 987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8"/>
            <p:cNvSpPr>
              <a:spLocks/>
            </p:cNvSpPr>
            <p:nvPr/>
          </p:nvSpPr>
          <p:spPr bwMode="auto">
            <a:xfrm>
              <a:off x="418" y="549"/>
              <a:ext cx="4993" cy="3250"/>
            </a:xfrm>
            <a:custGeom>
              <a:avLst/>
              <a:gdLst>
                <a:gd name="T0" fmla="*/ 968 w 4993"/>
                <a:gd name="T1" fmla="*/ 2668 h 3253"/>
                <a:gd name="T2" fmla="*/ 766 w 4993"/>
                <a:gd name="T3" fmla="*/ 3018 h 3253"/>
                <a:gd name="T4" fmla="*/ 474 w 4993"/>
                <a:gd name="T5" fmla="*/ 3094 h 3253"/>
                <a:gd name="T6" fmla="*/ 161 w 4993"/>
                <a:gd name="T7" fmla="*/ 3040 h 3253"/>
                <a:gd name="T8" fmla="*/ 182 w 4993"/>
                <a:gd name="T9" fmla="*/ 2866 h 3253"/>
                <a:gd name="T10" fmla="*/ 504 w 4993"/>
                <a:gd name="T11" fmla="*/ 2801 h 3253"/>
                <a:gd name="T12" fmla="*/ 807 w 4993"/>
                <a:gd name="T13" fmla="*/ 2690 h 3253"/>
                <a:gd name="T14" fmla="*/ 958 w 4993"/>
                <a:gd name="T15" fmla="*/ 2429 h 3253"/>
                <a:gd name="T16" fmla="*/ 645 w 4993"/>
                <a:gd name="T17" fmla="*/ 2168 h 3253"/>
                <a:gd name="T18" fmla="*/ 303 w 4993"/>
                <a:gd name="T19" fmla="*/ 1983 h 3253"/>
                <a:gd name="T20" fmla="*/ 444 w 4993"/>
                <a:gd name="T21" fmla="*/ 1994 h 3253"/>
                <a:gd name="T22" fmla="*/ 837 w 4993"/>
                <a:gd name="T23" fmla="*/ 2059 h 3253"/>
                <a:gd name="T24" fmla="*/ 1190 w 4993"/>
                <a:gd name="T25" fmla="*/ 2168 h 3253"/>
                <a:gd name="T26" fmla="*/ 1291 w 4993"/>
                <a:gd name="T27" fmla="*/ 2212 h 3253"/>
                <a:gd name="T28" fmla="*/ 1553 w 4993"/>
                <a:gd name="T29" fmla="*/ 1972 h 3253"/>
                <a:gd name="T30" fmla="*/ 1896 w 4993"/>
                <a:gd name="T31" fmla="*/ 1777 h 3253"/>
                <a:gd name="T32" fmla="*/ 2047 w 4993"/>
                <a:gd name="T33" fmla="*/ 1459 h 3253"/>
                <a:gd name="T34" fmla="*/ 2148 w 4993"/>
                <a:gd name="T35" fmla="*/ 1514 h 3253"/>
                <a:gd name="T36" fmla="*/ 2350 w 4993"/>
                <a:gd name="T37" fmla="*/ 1361 h 3253"/>
                <a:gd name="T38" fmla="*/ 2158 w 4993"/>
                <a:gd name="T39" fmla="*/ 1079 h 3253"/>
                <a:gd name="T40" fmla="*/ 2077 w 4993"/>
                <a:gd name="T41" fmla="*/ 644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65 h 3253"/>
                <a:gd name="T52" fmla="*/ 2309 w 4993"/>
                <a:gd name="T53" fmla="*/ 905 h 3253"/>
                <a:gd name="T54" fmla="*/ 2562 w 4993"/>
                <a:gd name="T55" fmla="*/ 698 h 3253"/>
                <a:gd name="T56" fmla="*/ 2400 w 4993"/>
                <a:gd name="T57" fmla="*/ 326 h 3253"/>
                <a:gd name="T58" fmla="*/ 2794 w 4993"/>
                <a:gd name="T59" fmla="*/ 163 h 3253"/>
                <a:gd name="T60" fmla="*/ 3207 w 4993"/>
                <a:gd name="T61" fmla="*/ 196 h 3253"/>
                <a:gd name="T62" fmla="*/ 3247 w 4993"/>
                <a:gd name="T63" fmla="*/ 546 h 3253"/>
                <a:gd name="T64" fmla="*/ 3086 w 4993"/>
                <a:gd name="T65" fmla="*/ 774 h 3253"/>
                <a:gd name="T66" fmla="*/ 2783 w 4993"/>
                <a:gd name="T67" fmla="*/ 872 h 3253"/>
                <a:gd name="T68" fmla="*/ 3096 w 4993"/>
                <a:gd name="T69" fmla="*/ 1046 h 3253"/>
                <a:gd name="T70" fmla="*/ 3499 w 4993"/>
                <a:gd name="T71" fmla="*/ 1024 h 3253"/>
                <a:gd name="T72" fmla="*/ 3741 w 4993"/>
                <a:gd name="T73" fmla="*/ 1274 h 3253"/>
                <a:gd name="T74" fmla="*/ 3661 w 4993"/>
                <a:gd name="T75" fmla="*/ 1646 h 3253"/>
                <a:gd name="T76" fmla="*/ 3873 w 4993"/>
                <a:gd name="T77" fmla="*/ 1885 h 3253"/>
                <a:gd name="T78" fmla="*/ 4175 w 4993"/>
                <a:gd name="T79" fmla="*/ 1766 h 3253"/>
                <a:gd name="T80" fmla="*/ 4468 w 4993"/>
                <a:gd name="T81" fmla="*/ 1619 h 3253"/>
                <a:gd name="T82" fmla="*/ 4720 w 4993"/>
                <a:gd name="T83" fmla="*/ 1383 h 3253"/>
                <a:gd name="T84" fmla="*/ 4992 w 4993"/>
                <a:gd name="T85" fmla="*/ 1481 h 3253"/>
                <a:gd name="T86" fmla="*/ 4730 w 4993"/>
                <a:gd name="T87" fmla="*/ 1744 h 3253"/>
                <a:gd name="T88" fmla="*/ 4518 w 4993"/>
                <a:gd name="T89" fmla="*/ 2114 h 3253"/>
                <a:gd name="T90" fmla="*/ 4266 w 4993"/>
                <a:gd name="T91" fmla="*/ 2473 h 3253"/>
                <a:gd name="T92" fmla="*/ 3812 w 4993"/>
                <a:gd name="T93" fmla="*/ 2451 h 3253"/>
                <a:gd name="T94" fmla="*/ 3560 w 4993"/>
                <a:gd name="T95" fmla="*/ 2299 h 3253"/>
                <a:gd name="T96" fmla="*/ 3550 w 4993"/>
                <a:gd name="T97" fmla="*/ 1831 h 3253"/>
                <a:gd name="T98" fmla="*/ 3348 w 4993"/>
                <a:gd name="T99" fmla="*/ 1557 h 3253"/>
                <a:gd name="T100" fmla="*/ 3005 w 4993"/>
                <a:gd name="T101" fmla="*/ 1755 h 3253"/>
                <a:gd name="T102" fmla="*/ 2824 w 4993"/>
                <a:gd name="T103" fmla="*/ 1557 h 3253"/>
                <a:gd name="T104" fmla="*/ 2582 w 4993"/>
                <a:gd name="T105" fmla="*/ 1285 h 3253"/>
                <a:gd name="T106" fmla="*/ 2279 w 4993"/>
                <a:gd name="T107" fmla="*/ 1568 h 3253"/>
                <a:gd name="T108" fmla="*/ 2158 w 4993"/>
                <a:gd name="T109" fmla="*/ 1983 h 3253"/>
                <a:gd name="T110" fmla="*/ 1896 w 4993"/>
                <a:gd name="T111" fmla="*/ 2310 h 3253"/>
                <a:gd name="T112" fmla="*/ 1755 w 4993"/>
                <a:gd name="T113" fmla="*/ 2625 h 3253"/>
                <a:gd name="T114" fmla="*/ 1392 w 4993"/>
                <a:gd name="T115" fmla="*/ 2418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1 h 2540"/>
                <a:gd name="T10" fmla="*/ 1054 w 1136"/>
                <a:gd name="T11" fmla="*/ 647 h 2540"/>
                <a:gd name="T12" fmla="*/ 1028 w 1136"/>
                <a:gd name="T13" fmla="*/ 763 h 2540"/>
                <a:gd name="T14" fmla="*/ 947 w 1136"/>
                <a:gd name="T15" fmla="*/ 872 h 2540"/>
                <a:gd name="T16" fmla="*/ 913 w 1136"/>
                <a:gd name="T17" fmla="*/ 988 h 2540"/>
                <a:gd name="T18" fmla="*/ 860 w 1136"/>
                <a:gd name="T19" fmla="*/ 1112 h 2540"/>
                <a:gd name="T20" fmla="*/ 813 w 1136"/>
                <a:gd name="T21" fmla="*/ 1228 h 2540"/>
                <a:gd name="T22" fmla="*/ 719 w 1136"/>
                <a:gd name="T23" fmla="*/ 1331 h 2540"/>
                <a:gd name="T24" fmla="*/ 611 w 1136"/>
                <a:gd name="T25" fmla="*/ 1338 h 2540"/>
                <a:gd name="T26" fmla="*/ 504 w 1136"/>
                <a:gd name="T27" fmla="*/ 1338 h 2540"/>
                <a:gd name="T28" fmla="*/ 396 w 1136"/>
                <a:gd name="T29" fmla="*/ 1382 h 2540"/>
                <a:gd name="T30" fmla="*/ 316 w 1136"/>
                <a:gd name="T31" fmla="*/ 1257 h 2540"/>
                <a:gd name="T32" fmla="*/ 208 w 1136"/>
                <a:gd name="T33" fmla="*/ 1184 h 2540"/>
                <a:gd name="T34" fmla="*/ 101 w 1136"/>
                <a:gd name="T35" fmla="*/ 1184 h 2540"/>
                <a:gd name="T36" fmla="*/ 40 w 1136"/>
                <a:gd name="T37" fmla="*/ 1191 h 2540"/>
                <a:gd name="T38" fmla="*/ 141 w 1136"/>
                <a:gd name="T39" fmla="*/ 1249 h 2540"/>
                <a:gd name="T40" fmla="*/ 235 w 1136"/>
                <a:gd name="T41" fmla="*/ 1346 h 2540"/>
                <a:gd name="T42" fmla="*/ 349 w 1136"/>
                <a:gd name="T43" fmla="*/ 1404 h 2540"/>
                <a:gd name="T44" fmla="*/ 356 w 1136"/>
                <a:gd name="T45" fmla="*/ 1549 h 2540"/>
                <a:gd name="T46" fmla="*/ 349 w 1136"/>
                <a:gd name="T47" fmla="*/ 1708 h 2540"/>
                <a:gd name="T48" fmla="*/ 296 w 1136"/>
                <a:gd name="T49" fmla="*/ 1839 h 2540"/>
                <a:gd name="T50" fmla="*/ 235 w 1136"/>
                <a:gd name="T51" fmla="*/ 1969 h 2540"/>
                <a:gd name="T52" fmla="*/ 168 w 1136"/>
                <a:gd name="T53" fmla="*/ 2100 h 2540"/>
                <a:gd name="T54" fmla="*/ 134 w 1136"/>
                <a:gd name="T55" fmla="*/ 2240 h 2540"/>
                <a:gd name="T56" fmla="*/ 67 w 1136"/>
                <a:gd name="T57" fmla="*/ 2356 h 2540"/>
                <a:gd name="T58" fmla="*/ 27 w 1136"/>
                <a:gd name="T59" fmla="*/ 2479 h 2540"/>
                <a:gd name="T60" fmla="*/ 20 w 1136"/>
                <a:gd name="T61" fmla="*/ 2537 h 2540"/>
                <a:gd name="T62" fmla="*/ 81 w 1136"/>
                <a:gd name="T63" fmla="*/ 2414 h 2540"/>
                <a:gd name="T64" fmla="*/ 148 w 1136"/>
                <a:gd name="T65" fmla="*/ 2298 h 2540"/>
                <a:gd name="T66" fmla="*/ 201 w 1136"/>
                <a:gd name="T67" fmla="*/ 2174 h 2540"/>
                <a:gd name="T68" fmla="*/ 242 w 1136"/>
                <a:gd name="T69" fmla="*/ 2020 h 2540"/>
                <a:gd name="T70" fmla="*/ 316 w 1136"/>
                <a:gd name="T71" fmla="*/ 1904 h 2540"/>
                <a:gd name="T72" fmla="*/ 403 w 1136"/>
                <a:gd name="T73" fmla="*/ 1781 h 2540"/>
                <a:gd name="T74" fmla="*/ 430 w 1136"/>
                <a:gd name="T75" fmla="*/ 1657 h 2540"/>
                <a:gd name="T76" fmla="*/ 423 w 1136"/>
                <a:gd name="T77" fmla="*/ 1541 h 2540"/>
                <a:gd name="T78" fmla="*/ 497 w 1136"/>
                <a:gd name="T79" fmla="*/ 1462 h 2540"/>
                <a:gd name="T80" fmla="*/ 651 w 1136"/>
                <a:gd name="T81" fmla="*/ 1425 h 2540"/>
                <a:gd name="T82" fmla="*/ 792 w 1136"/>
                <a:gd name="T83" fmla="*/ 1382 h 2540"/>
                <a:gd name="T84" fmla="*/ 866 w 1136"/>
                <a:gd name="T85" fmla="*/ 1264 h 2540"/>
                <a:gd name="T86" fmla="*/ 907 w 1136"/>
                <a:gd name="T87" fmla="*/ 1083 h 2540"/>
                <a:gd name="T88" fmla="*/ 1014 w 1136"/>
                <a:gd name="T89" fmla="*/ 988 h 2540"/>
                <a:gd name="T90" fmla="*/ 1048 w 1136"/>
                <a:gd name="T91" fmla="*/ 865 h 2540"/>
                <a:gd name="T92" fmla="*/ 1088 w 1136"/>
                <a:gd name="T93" fmla="*/ 742 h 2540"/>
                <a:gd name="T94" fmla="*/ 1115 w 1136"/>
                <a:gd name="T95" fmla="*/ 626 h 2540"/>
                <a:gd name="T96" fmla="*/ 1108 w 1136"/>
                <a:gd name="T97" fmla="*/ 502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1 w 1827"/>
                <a:gd name="T9" fmla="*/ 726 h 880"/>
                <a:gd name="T10" fmla="*/ 385 w 1827"/>
                <a:gd name="T11" fmla="*/ 697 h 880"/>
                <a:gd name="T12" fmla="*/ 439 w 1827"/>
                <a:gd name="T13" fmla="*/ 661 h 880"/>
                <a:gd name="T14" fmla="*/ 506 w 1827"/>
                <a:gd name="T15" fmla="*/ 625 h 880"/>
                <a:gd name="T16" fmla="*/ 586 w 1827"/>
                <a:gd name="T17" fmla="*/ 610 h 880"/>
                <a:gd name="T18" fmla="*/ 660 w 1827"/>
                <a:gd name="T19" fmla="*/ 588 h 880"/>
                <a:gd name="T20" fmla="*/ 714 w 1827"/>
                <a:gd name="T21" fmla="*/ 559 h 880"/>
                <a:gd name="T22" fmla="*/ 774 w 1827"/>
                <a:gd name="T23" fmla="*/ 501 h 880"/>
                <a:gd name="T24" fmla="*/ 848 w 1827"/>
                <a:gd name="T25" fmla="*/ 465 h 880"/>
                <a:gd name="T26" fmla="*/ 895 w 1827"/>
                <a:gd name="T27" fmla="*/ 407 h 880"/>
                <a:gd name="T28" fmla="*/ 930 w 1827"/>
                <a:gd name="T29" fmla="*/ 341 h 880"/>
                <a:gd name="T30" fmla="*/ 985 w 1827"/>
                <a:gd name="T31" fmla="*/ 283 h 880"/>
                <a:gd name="T32" fmla="*/ 1045 w 1827"/>
                <a:gd name="T33" fmla="*/ 240 h 880"/>
                <a:gd name="T34" fmla="*/ 1112 w 1827"/>
                <a:gd name="T35" fmla="*/ 203 h 880"/>
                <a:gd name="T36" fmla="*/ 1193 w 1827"/>
                <a:gd name="T37" fmla="*/ 174 h 880"/>
                <a:gd name="T38" fmla="*/ 1260 w 1827"/>
                <a:gd name="T39" fmla="*/ 174 h 880"/>
                <a:gd name="T40" fmla="*/ 1354 w 1827"/>
                <a:gd name="T41" fmla="*/ 145 h 880"/>
                <a:gd name="T42" fmla="*/ 1408 w 1827"/>
                <a:gd name="T43" fmla="*/ 123 h 880"/>
                <a:gd name="T44" fmla="*/ 1461 w 1827"/>
                <a:gd name="T45" fmla="*/ 109 h 880"/>
                <a:gd name="T46" fmla="*/ 1515 w 1827"/>
                <a:gd name="T47" fmla="*/ 94 h 880"/>
                <a:gd name="T48" fmla="*/ 1611 w 1827"/>
                <a:gd name="T49" fmla="*/ 94 h 880"/>
                <a:gd name="T50" fmla="*/ 1665 w 1827"/>
                <a:gd name="T51" fmla="*/ 73 h 880"/>
                <a:gd name="T52" fmla="*/ 1725 w 1827"/>
                <a:gd name="T53" fmla="*/ 44 h 880"/>
                <a:gd name="T54" fmla="*/ 1793 w 1827"/>
                <a:gd name="T55" fmla="*/ 22 h 880"/>
                <a:gd name="T56" fmla="*/ 1853 w 1827"/>
                <a:gd name="T57" fmla="*/ 0 h 880"/>
                <a:gd name="T58" fmla="*/ 1793 w 1827"/>
                <a:gd name="T59" fmla="*/ 22 h 880"/>
                <a:gd name="T60" fmla="*/ 1732 w 1827"/>
                <a:gd name="T61" fmla="*/ 80 h 880"/>
                <a:gd name="T62" fmla="*/ 1652 w 1827"/>
                <a:gd name="T63" fmla="*/ 102 h 880"/>
                <a:gd name="T64" fmla="*/ 1591 w 1827"/>
                <a:gd name="T65" fmla="*/ 116 h 880"/>
                <a:gd name="T66" fmla="*/ 1502 w 1827"/>
                <a:gd name="T67" fmla="*/ 138 h 880"/>
                <a:gd name="T68" fmla="*/ 1448 w 1827"/>
                <a:gd name="T69" fmla="*/ 145 h 880"/>
                <a:gd name="T70" fmla="*/ 1388 w 1827"/>
                <a:gd name="T71" fmla="*/ 160 h 880"/>
                <a:gd name="T72" fmla="*/ 1320 w 1827"/>
                <a:gd name="T73" fmla="*/ 174 h 880"/>
                <a:gd name="T74" fmla="*/ 1260 w 1827"/>
                <a:gd name="T75" fmla="*/ 203 h 880"/>
                <a:gd name="T76" fmla="*/ 1193 w 1827"/>
                <a:gd name="T77" fmla="*/ 218 h 880"/>
                <a:gd name="T78" fmla="*/ 1139 w 1827"/>
                <a:gd name="T79" fmla="*/ 240 h 880"/>
                <a:gd name="T80" fmla="*/ 1085 w 1827"/>
                <a:gd name="T81" fmla="*/ 262 h 880"/>
                <a:gd name="T82" fmla="*/ 1032 w 1827"/>
                <a:gd name="T83" fmla="*/ 298 h 880"/>
                <a:gd name="T84" fmla="*/ 978 w 1827"/>
                <a:gd name="T85" fmla="*/ 327 h 880"/>
                <a:gd name="T86" fmla="*/ 930 w 1827"/>
                <a:gd name="T87" fmla="*/ 370 h 880"/>
                <a:gd name="T88" fmla="*/ 895 w 1827"/>
                <a:gd name="T89" fmla="*/ 443 h 880"/>
                <a:gd name="T90" fmla="*/ 855 w 1827"/>
                <a:gd name="T91" fmla="*/ 509 h 880"/>
                <a:gd name="T92" fmla="*/ 801 w 1827"/>
                <a:gd name="T93" fmla="*/ 545 h 880"/>
                <a:gd name="T94" fmla="*/ 741 w 1827"/>
                <a:gd name="T95" fmla="*/ 567 h 880"/>
                <a:gd name="T96" fmla="*/ 674 w 1827"/>
                <a:gd name="T97" fmla="*/ 588 h 880"/>
                <a:gd name="T98" fmla="*/ 600 w 1827"/>
                <a:gd name="T99" fmla="*/ 610 h 880"/>
                <a:gd name="T100" fmla="*/ 546 w 1827"/>
                <a:gd name="T101" fmla="*/ 647 h 880"/>
                <a:gd name="T102" fmla="*/ 486 w 1827"/>
                <a:gd name="T103" fmla="*/ 654 h 880"/>
                <a:gd name="T104" fmla="*/ 412 w 1827"/>
                <a:gd name="T105" fmla="*/ 676 h 880"/>
                <a:gd name="T106" fmla="*/ 365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3"/>
            <p:cNvSpPr>
              <a:spLocks/>
            </p:cNvSpPr>
            <p:nvPr/>
          </p:nvSpPr>
          <p:spPr bwMode="auto">
            <a:xfrm>
              <a:off x="531" y="356"/>
              <a:ext cx="4815" cy="3462"/>
            </a:xfrm>
            <a:custGeom>
              <a:avLst/>
              <a:gdLst>
                <a:gd name="T0" fmla="*/ 444 w 4812"/>
                <a:gd name="T1" fmla="*/ 348 h 3462"/>
                <a:gd name="T2" fmla="*/ 826 w 4812"/>
                <a:gd name="T3" fmla="*/ 664 h 3462"/>
                <a:gd name="T4" fmla="*/ 1199 w 4812"/>
                <a:gd name="T5" fmla="*/ 925 h 3462"/>
                <a:gd name="T6" fmla="*/ 1623 w 4812"/>
                <a:gd name="T7" fmla="*/ 1252 h 3462"/>
                <a:gd name="T8" fmla="*/ 2067 w 4812"/>
                <a:gd name="T9" fmla="*/ 1611 h 3462"/>
                <a:gd name="T10" fmla="*/ 2439 w 4812"/>
                <a:gd name="T11" fmla="*/ 1926 h 3462"/>
                <a:gd name="T12" fmla="*/ 2691 w 4812"/>
                <a:gd name="T13" fmla="*/ 2362 h 3462"/>
                <a:gd name="T14" fmla="*/ 2258 w 4812"/>
                <a:gd name="T15" fmla="*/ 2318 h 3462"/>
                <a:gd name="T16" fmla="*/ 1824 w 4812"/>
                <a:gd name="T17" fmla="*/ 2307 h 3462"/>
                <a:gd name="T18" fmla="*/ 1320 w 4812"/>
                <a:gd name="T19" fmla="*/ 2373 h 3462"/>
                <a:gd name="T20" fmla="*/ 927 w 4812"/>
                <a:gd name="T21" fmla="*/ 2318 h 3462"/>
                <a:gd name="T22" fmla="*/ 474 w 4812"/>
                <a:gd name="T23" fmla="*/ 2122 h 3462"/>
                <a:gd name="T24" fmla="*/ 30 w 4812"/>
                <a:gd name="T25" fmla="*/ 1752 h 3462"/>
                <a:gd name="T26" fmla="*/ 403 w 4812"/>
                <a:gd name="T27" fmla="*/ 2090 h 3462"/>
                <a:gd name="T28" fmla="*/ 836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8 w 4812"/>
                <a:gd name="T39" fmla="*/ 2405 h 3462"/>
                <a:gd name="T40" fmla="*/ 1562 w 4812"/>
                <a:gd name="T41" fmla="*/ 2569 h 3462"/>
                <a:gd name="T42" fmla="*/ 1633 w 4812"/>
                <a:gd name="T43" fmla="*/ 3004 h 3462"/>
                <a:gd name="T44" fmla="*/ 1078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0 w 4812"/>
                <a:gd name="T55" fmla="*/ 3189 h 3462"/>
                <a:gd name="T56" fmla="*/ 1663 w 4812"/>
                <a:gd name="T57" fmla="*/ 2982 h 3462"/>
                <a:gd name="T58" fmla="*/ 2097 w 4812"/>
                <a:gd name="T59" fmla="*/ 2917 h 3462"/>
                <a:gd name="T60" fmla="*/ 2539 w 4812"/>
                <a:gd name="T61" fmla="*/ 3058 h 3462"/>
                <a:gd name="T62" fmla="*/ 2993 w 4812"/>
                <a:gd name="T63" fmla="*/ 3200 h 3462"/>
                <a:gd name="T64" fmla="*/ 3508 w 4812"/>
                <a:gd name="T65" fmla="*/ 3309 h 3462"/>
                <a:gd name="T66" fmla="*/ 3962 w 4812"/>
                <a:gd name="T67" fmla="*/ 3385 h 3462"/>
                <a:gd name="T68" fmla="*/ 4435 w 4812"/>
                <a:gd name="T69" fmla="*/ 3450 h 3462"/>
                <a:gd name="T70" fmla="*/ 4324 w 4812"/>
                <a:gd name="T71" fmla="*/ 3439 h 3462"/>
                <a:gd name="T72" fmla="*/ 3800 w 4812"/>
                <a:gd name="T73" fmla="*/ 3330 h 3462"/>
                <a:gd name="T74" fmla="*/ 3215 w 4812"/>
                <a:gd name="T75" fmla="*/ 3200 h 3462"/>
                <a:gd name="T76" fmla="*/ 2751 w 4812"/>
                <a:gd name="T77" fmla="*/ 3124 h 3462"/>
                <a:gd name="T78" fmla="*/ 2208 w 4812"/>
                <a:gd name="T79" fmla="*/ 2884 h 3462"/>
                <a:gd name="T80" fmla="*/ 1693 w 4812"/>
                <a:gd name="T81" fmla="*/ 2677 h 3462"/>
                <a:gd name="T82" fmla="*/ 1229 w 4812"/>
                <a:gd name="T83" fmla="*/ 2471 h 3462"/>
                <a:gd name="T84" fmla="*/ 1502 w 4812"/>
                <a:gd name="T85" fmla="*/ 2394 h 3462"/>
                <a:gd name="T86" fmla="*/ 2087 w 4812"/>
                <a:gd name="T87" fmla="*/ 2318 h 3462"/>
                <a:gd name="T88" fmla="*/ 2600 w 4812"/>
                <a:gd name="T89" fmla="*/ 2362 h 3462"/>
                <a:gd name="T90" fmla="*/ 3074 w 4812"/>
                <a:gd name="T91" fmla="*/ 2569 h 3462"/>
                <a:gd name="T92" fmla="*/ 3518 w 4812"/>
                <a:gd name="T93" fmla="*/ 2743 h 3462"/>
                <a:gd name="T94" fmla="*/ 4102 w 4812"/>
                <a:gd name="T95" fmla="*/ 3004 h 3462"/>
                <a:gd name="T96" fmla="*/ 4596 w 4812"/>
                <a:gd name="T97" fmla="*/ 3243 h 3462"/>
                <a:gd name="T98" fmla="*/ 4677 w 4812"/>
                <a:gd name="T99" fmla="*/ 3265 h 3462"/>
                <a:gd name="T100" fmla="*/ 4223 w 4812"/>
                <a:gd name="T101" fmla="*/ 3015 h 3462"/>
                <a:gd name="T102" fmla="*/ 3760 w 4812"/>
                <a:gd name="T103" fmla="*/ 2764 h 3462"/>
                <a:gd name="T104" fmla="*/ 3296 w 4812"/>
                <a:gd name="T105" fmla="*/ 2634 h 3462"/>
                <a:gd name="T106" fmla="*/ 2751 w 4812"/>
                <a:gd name="T107" fmla="*/ 2362 h 3462"/>
                <a:gd name="T108" fmla="*/ 2479 w 4812"/>
                <a:gd name="T109" fmla="*/ 1959 h 3462"/>
                <a:gd name="T110" fmla="*/ 2177 w 4812"/>
                <a:gd name="T111" fmla="*/ 1600 h 3462"/>
                <a:gd name="T112" fmla="*/ 1774 w 4812"/>
                <a:gd name="T113" fmla="*/ 1317 h 3462"/>
                <a:gd name="T114" fmla="*/ 1371 w 4812"/>
                <a:gd name="T115" fmla="*/ 969 h 3462"/>
                <a:gd name="T116" fmla="*/ 947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20"/>
            <p:cNvSpPr>
              <a:spLocks/>
            </p:cNvSpPr>
            <p:nvPr/>
          </p:nvSpPr>
          <p:spPr bwMode="auto">
            <a:xfrm>
              <a:off x="2773" y="3976"/>
              <a:ext cx="1725" cy="81"/>
            </a:xfrm>
            <a:custGeom>
              <a:avLst/>
              <a:gdLst>
                <a:gd name="T0" fmla="*/ 0 w 1722"/>
                <a:gd name="T1" fmla="*/ 0 h 81"/>
                <a:gd name="T2" fmla="*/ 1748 w 1722"/>
                <a:gd name="T3" fmla="*/ 0 h 81"/>
                <a:gd name="T4" fmla="*/ 1748 w 1722"/>
                <a:gd name="T5" fmla="*/ 0 h 81"/>
                <a:gd name="T6" fmla="*/ 1667 w 1722"/>
                <a:gd name="T7" fmla="*/ 22 h 81"/>
                <a:gd name="T8" fmla="*/ 1640 w 1722"/>
                <a:gd name="T9" fmla="*/ 7 h 81"/>
                <a:gd name="T10" fmla="*/ 1614 w 1722"/>
                <a:gd name="T11" fmla="*/ 0 h 81"/>
                <a:gd name="T12" fmla="*/ 1587 w 1722"/>
                <a:gd name="T13" fmla="*/ 15 h 81"/>
                <a:gd name="T14" fmla="*/ 1560 w 1722"/>
                <a:gd name="T15" fmla="*/ 44 h 81"/>
                <a:gd name="T16" fmla="*/ 1533 w 1722"/>
                <a:gd name="T17" fmla="*/ 58 h 81"/>
                <a:gd name="T18" fmla="*/ 1506 w 1722"/>
                <a:gd name="T19" fmla="*/ 73 h 81"/>
                <a:gd name="T20" fmla="*/ 1436 w 1722"/>
                <a:gd name="T21" fmla="*/ 80 h 81"/>
                <a:gd name="T22" fmla="*/ 1369 w 1722"/>
                <a:gd name="T23" fmla="*/ 80 h 81"/>
                <a:gd name="T24" fmla="*/ 1329 w 1722"/>
                <a:gd name="T25" fmla="*/ 73 h 81"/>
                <a:gd name="T26" fmla="*/ 1302 w 1722"/>
                <a:gd name="T27" fmla="*/ 65 h 81"/>
                <a:gd name="T28" fmla="*/ 1268 w 1722"/>
                <a:gd name="T29" fmla="*/ 73 h 81"/>
                <a:gd name="T30" fmla="*/ 1242 w 1722"/>
                <a:gd name="T31" fmla="*/ 73 h 81"/>
                <a:gd name="T32" fmla="*/ 1188 w 1722"/>
                <a:gd name="T33" fmla="*/ 73 h 81"/>
                <a:gd name="T34" fmla="*/ 1141 w 1722"/>
                <a:gd name="T35" fmla="*/ 65 h 81"/>
                <a:gd name="T36" fmla="*/ 1114 w 1722"/>
                <a:gd name="T37" fmla="*/ 65 h 81"/>
                <a:gd name="T38" fmla="*/ 1073 w 1722"/>
                <a:gd name="T39" fmla="*/ 58 h 81"/>
                <a:gd name="T40" fmla="*/ 1047 w 1722"/>
                <a:gd name="T41" fmla="*/ 58 h 81"/>
                <a:gd name="T42" fmla="*/ 1020 w 1722"/>
                <a:gd name="T43" fmla="*/ 36 h 81"/>
                <a:gd name="T44" fmla="*/ 986 w 1722"/>
                <a:gd name="T45" fmla="*/ 15 h 81"/>
                <a:gd name="T46" fmla="*/ 952 w 1722"/>
                <a:gd name="T47" fmla="*/ 15 h 81"/>
                <a:gd name="T48" fmla="*/ 926 w 1722"/>
                <a:gd name="T49" fmla="*/ 15 h 81"/>
                <a:gd name="T50" fmla="*/ 899 w 1722"/>
                <a:gd name="T51" fmla="*/ 15 h 81"/>
                <a:gd name="T52" fmla="*/ 856 w 1722"/>
                <a:gd name="T53" fmla="*/ 29 h 81"/>
                <a:gd name="T54" fmla="*/ 796 w 1722"/>
                <a:gd name="T55" fmla="*/ 44 h 81"/>
                <a:gd name="T56" fmla="*/ 762 w 1722"/>
                <a:gd name="T57" fmla="*/ 51 h 81"/>
                <a:gd name="T58" fmla="*/ 735 w 1722"/>
                <a:gd name="T59" fmla="*/ 51 h 81"/>
                <a:gd name="T60" fmla="*/ 695 w 1722"/>
                <a:gd name="T61" fmla="*/ 44 h 81"/>
                <a:gd name="T62" fmla="*/ 668 w 1722"/>
                <a:gd name="T63" fmla="*/ 29 h 81"/>
                <a:gd name="T64" fmla="*/ 641 w 1722"/>
                <a:gd name="T65" fmla="*/ 22 h 81"/>
                <a:gd name="T66" fmla="*/ 607 w 1722"/>
                <a:gd name="T67" fmla="*/ 22 h 81"/>
                <a:gd name="T68" fmla="*/ 574 w 1722"/>
                <a:gd name="T69" fmla="*/ 22 h 81"/>
                <a:gd name="T70" fmla="*/ 540 w 1722"/>
                <a:gd name="T71" fmla="*/ 29 h 81"/>
                <a:gd name="T72" fmla="*/ 486 w 1722"/>
                <a:gd name="T73" fmla="*/ 29 h 81"/>
                <a:gd name="T74" fmla="*/ 446 w 1722"/>
                <a:gd name="T75" fmla="*/ 36 h 81"/>
                <a:gd name="T76" fmla="*/ 412 w 1722"/>
                <a:gd name="T77" fmla="*/ 44 h 81"/>
                <a:gd name="T78" fmla="*/ 385 w 1722"/>
                <a:gd name="T79" fmla="*/ 44 h 81"/>
                <a:gd name="T80" fmla="*/ 352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8 h 1699"/>
                <a:gd name="T18" fmla="*/ 53 w 93"/>
                <a:gd name="T19" fmla="*/ 546 h 1699"/>
                <a:gd name="T20" fmla="*/ 39 w 93"/>
                <a:gd name="T21" fmla="*/ 619 h 1699"/>
                <a:gd name="T22" fmla="*/ 39 w 93"/>
                <a:gd name="T23" fmla="*/ 677 h 1699"/>
                <a:gd name="T24" fmla="*/ 39 w 93"/>
                <a:gd name="T25" fmla="*/ 735 h 1699"/>
                <a:gd name="T26" fmla="*/ 39 w 93"/>
                <a:gd name="T27" fmla="*/ 793 h 1699"/>
                <a:gd name="T28" fmla="*/ 13 w 93"/>
                <a:gd name="T29" fmla="*/ 865 h 1699"/>
                <a:gd name="T30" fmla="*/ 0 w 93"/>
                <a:gd name="T31" fmla="*/ 923 h 1699"/>
                <a:gd name="T32" fmla="*/ 0 w 93"/>
                <a:gd name="T33" fmla="*/ 981 h 1699"/>
                <a:gd name="T34" fmla="*/ 26 w 93"/>
                <a:gd name="T35" fmla="*/ 1039 h 1699"/>
                <a:gd name="T36" fmla="*/ 26 w 93"/>
                <a:gd name="T37" fmla="*/ 1112 h 1699"/>
                <a:gd name="T38" fmla="*/ 13 w 93"/>
                <a:gd name="T39" fmla="*/ 1185 h 1699"/>
                <a:gd name="T40" fmla="*/ 13 w 93"/>
                <a:gd name="T41" fmla="*/ 1243 h 1699"/>
                <a:gd name="T42" fmla="*/ 13 w 93"/>
                <a:gd name="T43" fmla="*/ 1310 h 1699"/>
                <a:gd name="T44" fmla="*/ 13 w 93"/>
                <a:gd name="T45" fmla="*/ 1368 h 1699"/>
                <a:gd name="T46" fmla="*/ 0 w 93"/>
                <a:gd name="T47" fmla="*/ 1426 h 1699"/>
                <a:gd name="T48" fmla="*/ 0 w 93"/>
                <a:gd name="T49" fmla="*/ 1484 h 1699"/>
                <a:gd name="T50" fmla="*/ 13 w 93"/>
                <a:gd name="T51" fmla="*/ 1542 h 1699"/>
                <a:gd name="T52" fmla="*/ 53 w 93"/>
                <a:gd name="T53" fmla="*/ 1600 h 1699"/>
                <a:gd name="T54" fmla="*/ 53 w 93"/>
                <a:gd name="T55" fmla="*/ 1658 h 1699"/>
                <a:gd name="T56" fmla="*/ 26 w 93"/>
                <a:gd name="T57" fmla="*/ 1716 h 1699"/>
                <a:gd name="T58" fmla="*/ 53 w 93"/>
                <a:gd name="T59" fmla="*/ 1658 h 1699"/>
                <a:gd name="T60" fmla="*/ 39 w 93"/>
                <a:gd name="T61" fmla="*/ 1585 h 1699"/>
                <a:gd name="T62" fmla="*/ 26 w 93"/>
                <a:gd name="T63" fmla="*/ 1527 h 1699"/>
                <a:gd name="T64" fmla="*/ 26 w 93"/>
                <a:gd name="T65" fmla="*/ 1455 h 1699"/>
                <a:gd name="T66" fmla="*/ 26 w 93"/>
                <a:gd name="T67" fmla="*/ 1397 h 1699"/>
                <a:gd name="T68" fmla="*/ 26 w 93"/>
                <a:gd name="T69" fmla="*/ 1339 h 1699"/>
                <a:gd name="T70" fmla="*/ 26 w 93"/>
                <a:gd name="T71" fmla="*/ 1272 h 1699"/>
                <a:gd name="T72" fmla="*/ 26 w 93"/>
                <a:gd name="T73" fmla="*/ 1214 h 1699"/>
                <a:gd name="T74" fmla="*/ 53 w 93"/>
                <a:gd name="T75" fmla="*/ 1156 h 1699"/>
                <a:gd name="T76" fmla="*/ 66 w 93"/>
                <a:gd name="T77" fmla="*/ 1097 h 1699"/>
                <a:gd name="T78" fmla="*/ 39 w 93"/>
                <a:gd name="T79" fmla="*/ 1039 h 1699"/>
                <a:gd name="T80" fmla="*/ 13 w 93"/>
                <a:gd name="T81" fmla="*/ 981 h 1699"/>
                <a:gd name="T82" fmla="*/ 13 w 93"/>
                <a:gd name="T83" fmla="*/ 923 h 1699"/>
                <a:gd name="T84" fmla="*/ 26 w 93"/>
                <a:gd name="T85" fmla="*/ 865 h 1699"/>
                <a:gd name="T86" fmla="*/ 39 w 93"/>
                <a:gd name="T87" fmla="*/ 807 h 1699"/>
                <a:gd name="T88" fmla="*/ 39 w 93"/>
                <a:gd name="T89" fmla="*/ 749 h 1699"/>
                <a:gd name="T90" fmla="*/ 53 w 93"/>
                <a:gd name="T91" fmla="*/ 691 h 1699"/>
                <a:gd name="T92" fmla="*/ 66 w 93"/>
                <a:gd name="T93" fmla="*/ 633 h 1699"/>
                <a:gd name="T94" fmla="*/ 66 w 93"/>
                <a:gd name="T95" fmla="*/ 575 h 1699"/>
                <a:gd name="T96" fmla="*/ 53 w 93"/>
                <a:gd name="T97" fmla="*/ 517 h 1699"/>
                <a:gd name="T98" fmla="*/ 39 w 93"/>
                <a:gd name="T99" fmla="*/ 459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3 w 2527"/>
                <a:gd name="T9" fmla="*/ 87 h 117"/>
                <a:gd name="T10" fmla="*/ 654 w 2527"/>
                <a:gd name="T11" fmla="*/ 73 h 117"/>
                <a:gd name="T12" fmla="*/ 842 w 2527"/>
                <a:gd name="T13" fmla="*/ 58 h 117"/>
                <a:gd name="T14" fmla="*/ 950 w 2527"/>
                <a:gd name="T15" fmla="*/ 44 h 117"/>
                <a:gd name="T16" fmla="*/ 1070 w 2527"/>
                <a:gd name="T17" fmla="*/ 58 h 117"/>
                <a:gd name="T18" fmla="*/ 1218 w 2527"/>
                <a:gd name="T19" fmla="*/ 58 h 117"/>
                <a:gd name="T20" fmla="*/ 1362 w 2527"/>
                <a:gd name="T21" fmla="*/ 44 h 117"/>
                <a:gd name="T22" fmla="*/ 1469 w 2527"/>
                <a:gd name="T23" fmla="*/ 44 h 117"/>
                <a:gd name="T24" fmla="*/ 1577 w 2527"/>
                <a:gd name="T25" fmla="*/ 0 h 117"/>
                <a:gd name="T26" fmla="*/ 2499 w 2527"/>
                <a:gd name="T27" fmla="*/ 0 h 117"/>
                <a:gd name="T28" fmla="*/ 2499 w 2527"/>
                <a:gd name="T29" fmla="*/ 58 h 117"/>
                <a:gd name="T30" fmla="*/ 2378 w 2527"/>
                <a:gd name="T31" fmla="*/ 58 h 117"/>
                <a:gd name="T32" fmla="*/ 2271 w 2527"/>
                <a:gd name="T33" fmla="*/ 58 h 117"/>
                <a:gd name="T34" fmla="*/ 2150 w 2527"/>
                <a:gd name="T35" fmla="*/ 73 h 117"/>
                <a:gd name="T36" fmla="*/ 2033 w 2527"/>
                <a:gd name="T37" fmla="*/ 87 h 117"/>
                <a:gd name="T38" fmla="*/ 1886 w 2527"/>
                <a:gd name="T39" fmla="*/ 73 h 117"/>
                <a:gd name="T40" fmla="*/ 1778 w 2527"/>
                <a:gd name="T41" fmla="*/ 58 h 117"/>
                <a:gd name="T42" fmla="*/ 1657 w 2527"/>
                <a:gd name="T43" fmla="*/ 58 h 117"/>
                <a:gd name="T44" fmla="*/ 1550 w 2527"/>
                <a:gd name="T45" fmla="*/ 73 h 117"/>
                <a:gd name="T46" fmla="*/ 1442 w 2527"/>
                <a:gd name="T47" fmla="*/ 73 h 117"/>
                <a:gd name="T48" fmla="*/ 1335 w 2527"/>
                <a:gd name="T49" fmla="*/ 58 h 117"/>
                <a:gd name="T50" fmla="*/ 1097 w 2527"/>
                <a:gd name="T51" fmla="*/ 73 h 117"/>
                <a:gd name="T52" fmla="*/ 976 w 2527"/>
                <a:gd name="T53" fmla="*/ 73 h 117"/>
                <a:gd name="T54" fmla="*/ 855 w 2527"/>
                <a:gd name="T55" fmla="*/ 87 h 117"/>
                <a:gd name="T56" fmla="*/ 735 w 2527"/>
                <a:gd name="T57" fmla="*/ 73 h 117"/>
                <a:gd name="T58" fmla="*/ 600 w 2527"/>
                <a:gd name="T59" fmla="*/ 73 h 117"/>
                <a:gd name="T60" fmla="*/ 479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2" name="Group 30"/>
          <p:cNvGrpSpPr>
            <a:grpSpLocks/>
          </p:cNvGrpSpPr>
          <p:nvPr/>
        </p:nvGrpSpPr>
        <p:grpSpPr bwMode="auto">
          <a:xfrm>
            <a:off x="0" y="0"/>
            <a:ext cx="1981200" cy="1958975"/>
            <a:chOff x="0" y="0"/>
            <a:chExt cx="1246" cy="1232"/>
          </a:xfrm>
        </p:grpSpPr>
        <p:sp>
          <p:nvSpPr>
            <p:cNvPr id="2055"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2056"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2057"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90"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defRPr>
            </a:lvl1pPr>
          </a:lstStyle>
          <a:p>
            <a:pPr>
              <a:defRPr/>
            </a:pPr>
            <a:fld id="{29101664-CDA6-C248-AD56-C3E8344102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579613824"/>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885414"/>
      </p:ext>
    </p:extLst>
  </p:cSld>
  <p:clrMap bg1="dk2" tx1="lt1" bg2="dk1" tx2="lt2" accent1="accent1" accent2="accent2" accent3="accent3" accent4="accent4" accent5="accent5" accent6="accent6" hlink="hlink" folHlink="folHlink"/>
  <p:sldLayoutIdLst>
    <p:sldLayoutId id="214748373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77" name="Text Box 45"/>
          <p:cNvSpPr txBox="1">
            <a:spLocks noChangeArrowheads="1"/>
          </p:cNvSpPr>
          <p:nvPr/>
        </p:nvSpPr>
        <p:spPr bwMode="auto">
          <a:xfrm>
            <a:off x="0" y="592812"/>
            <a:ext cx="9144000" cy="212365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6600" b="1" dirty="0">
                <a:latin typeface="Arial" panose="020B0604020202020204" pitchFamily="34" charset="0"/>
                <a:cs typeface="Arial" panose="020B0604020202020204" pitchFamily="34" charset="0"/>
              </a:rPr>
              <a:t>The Overall Theme of the New Testament</a:t>
            </a:r>
            <a:endParaRPr lang="en-US" sz="4800" b="1" dirty="0">
              <a:latin typeface="Arial" panose="020B0604020202020204" pitchFamily="34" charset="0"/>
              <a:cs typeface="Arial" panose="020B0604020202020204" pitchFamily="34" charset="0"/>
            </a:endParaRP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ED0828E-F346-A5E2-FD89-737F1D2B162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675647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30"/>
          <p:cNvGrpSpPr>
            <a:grpSpLocks/>
          </p:cNvGrpSpPr>
          <p:nvPr/>
        </p:nvGrpSpPr>
        <p:grpSpPr bwMode="auto">
          <a:xfrm>
            <a:off x="623888" y="596900"/>
            <a:ext cx="7877175" cy="5651500"/>
            <a:chOff x="393" y="376"/>
            <a:chExt cx="4962" cy="3560"/>
          </a:xfrm>
        </p:grpSpPr>
        <p:pic>
          <p:nvPicPr>
            <p:cNvPr id="33819"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20"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3821"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grpSp>
      <p:sp>
        <p:nvSpPr>
          <p:cNvPr id="33794"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33795" name="Group 34"/>
          <p:cNvGrpSpPr>
            <a:grpSpLocks/>
          </p:cNvGrpSpPr>
          <p:nvPr/>
        </p:nvGrpSpPr>
        <p:grpSpPr bwMode="auto">
          <a:xfrm>
            <a:off x="8005763" y="3429000"/>
            <a:ext cx="952500" cy="1244600"/>
            <a:chOff x="5043" y="2160"/>
            <a:chExt cx="600" cy="784"/>
          </a:xfrm>
        </p:grpSpPr>
        <p:sp>
          <p:nvSpPr>
            <p:cNvPr id="33799" name="AutoShape 6"/>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3800" name="Rectangle 7"/>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3801" name="Line 8"/>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2" name="Line 9"/>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3" name="Line 10"/>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4" name="Line 11"/>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5" name="Line 12"/>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6" name="Rectangle 13"/>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3807" name="Rectangle 14"/>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3808" name="Rectangle 15"/>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3809" name="Rectangle 16"/>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3810" name="Rectangle 17"/>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14418" name="Rectangle 18"/>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3812" name="Rectangle 19"/>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0" name="Rectangle 20"/>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3814" name="Line 21"/>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15" name="Line 22"/>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16" name="Rectangle 23"/>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3817" name="Rectangle 24"/>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5" name="Rectangle 25"/>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14426" name="Text Box 26"/>
          <p:cNvSpPr txBox="1">
            <a:spLocks noChangeArrowheads="1"/>
          </p:cNvSpPr>
          <p:nvPr/>
        </p:nvSpPr>
        <p:spPr bwMode="auto">
          <a:xfrm>
            <a:off x="914400" y="647700"/>
            <a:ext cx="7280275" cy="378618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defRPr/>
            </a:pPr>
            <a:r>
              <a:rPr lang="en-US" sz="4000" dirty="0">
                <a:solidFill>
                  <a:srgbClr val="FFFFFF"/>
                </a:solidFill>
                <a:latin typeface="Helvetica"/>
                <a:cs typeface="Helvetica"/>
              </a:rPr>
              <a:t>"In those days John the Baptist came to the Judean wilderness and began preaching. His message was, </a:t>
            </a:r>
            <a:r>
              <a:rPr lang="fr-FR" sz="4000" dirty="0">
                <a:solidFill>
                  <a:srgbClr val="FFFFFF"/>
                </a:solidFill>
                <a:latin typeface="Helvetica"/>
                <a:cs typeface="Helvetica"/>
              </a:rPr>
              <a:t>'</a:t>
            </a:r>
            <a:r>
              <a:rPr lang="en-US" sz="4000" dirty="0">
                <a:solidFill>
                  <a:srgbClr val="FFFFFF"/>
                </a:solidFill>
                <a:latin typeface="Helvetica"/>
                <a:cs typeface="Helvetica"/>
              </a:rPr>
              <a:t>Repent of your sins and turn to God, for the </a:t>
            </a:r>
            <a:r>
              <a:rPr lang="en-US" sz="4000" dirty="0">
                <a:solidFill>
                  <a:srgbClr val="00FFFF"/>
                </a:solidFill>
                <a:latin typeface="Helvetica" charset="0"/>
              </a:rPr>
              <a:t>kingdom of heaven </a:t>
            </a:r>
            <a:r>
              <a:rPr lang="en-US" sz="4000" dirty="0">
                <a:solidFill>
                  <a:srgbClr val="FFFFFF"/>
                </a:solidFill>
                <a:latin typeface="Helvetica"/>
                <a:cs typeface="Helvetica"/>
              </a:rPr>
              <a:t>is near</a:t>
            </a:r>
            <a:r>
              <a:rPr lang="fr-FR" sz="4000" dirty="0">
                <a:solidFill>
                  <a:srgbClr val="FFFFFF"/>
                </a:solidFill>
                <a:latin typeface="Helvetica"/>
                <a:cs typeface="Helvetica"/>
              </a:rPr>
              <a:t>'</a:t>
            </a:r>
            <a:r>
              <a:rPr lang="en-US" sz="4000" dirty="0">
                <a:solidFill>
                  <a:srgbClr val="FFFFFF"/>
                </a:solidFill>
                <a:latin typeface="Helvetica"/>
                <a:cs typeface="Helvetica"/>
              </a:rPr>
              <a:t> " </a:t>
            </a: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65</a:t>
            </a:r>
          </a:p>
        </p:txBody>
      </p:sp>
      <p:sp>
        <p:nvSpPr>
          <p:cNvPr id="3" name="Title 2"/>
          <p:cNvSpPr>
            <a:spLocks noGrp="1"/>
          </p:cNvSpPr>
          <p:nvPr>
            <p:ph type="title" idx="4294967295"/>
          </p:nvPr>
        </p:nvSpPr>
        <p:spPr>
          <a:xfrm>
            <a:off x="468313" y="4724400"/>
            <a:ext cx="8229600" cy="1143000"/>
          </a:xfrm>
          <a:prstGeom prst="rect">
            <a:avLst/>
          </a:prstGeom>
        </p:spPr>
        <p:txBody>
          <a:bodyPr/>
          <a:lstStyle/>
          <a:p>
            <a:pPr algn="ctr">
              <a:defRPr/>
            </a:pPr>
            <a:r>
              <a:rPr lang="hu-HU" kern="1200" dirty="0">
                <a:solidFill>
                  <a:srgbClr val="FFFFFF"/>
                </a:solidFill>
                <a:effectLst/>
                <a:latin typeface="Helvetica"/>
                <a:ea typeface="ＭＳ Ｐゴシック"/>
                <a:cs typeface="Helvetica"/>
              </a:rPr>
              <a:t>Matt. 3:1-2 </a:t>
            </a:r>
            <a:r>
              <a:rPr lang="hu-HU" sz="3600" kern="1200" dirty="0">
                <a:solidFill>
                  <a:srgbClr val="FFFFFF"/>
                </a:solidFill>
                <a:effectLst/>
                <a:latin typeface="Helvetica"/>
                <a:ea typeface="ＭＳ Ｐゴシック"/>
                <a:cs typeface="Helvetica"/>
              </a:rPr>
              <a:t>NLT</a:t>
            </a:r>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30"/>
          <p:cNvGrpSpPr>
            <a:grpSpLocks/>
          </p:cNvGrpSpPr>
          <p:nvPr/>
        </p:nvGrpSpPr>
        <p:grpSpPr bwMode="auto">
          <a:xfrm>
            <a:off x="623888" y="596900"/>
            <a:ext cx="7877175" cy="5651500"/>
            <a:chOff x="393" y="376"/>
            <a:chExt cx="4962" cy="3560"/>
          </a:xfrm>
        </p:grpSpPr>
        <p:pic>
          <p:nvPicPr>
            <p:cNvPr id="35867"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68"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5869"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grpSp>
      <p:sp>
        <p:nvSpPr>
          <p:cNvPr id="35842"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35843" name="Group 34"/>
          <p:cNvGrpSpPr>
            <a:grpSpLocks/>
          </p:cNvGrpSpPr>
          <p:nvPr/>
        </p:nvGrpSpPr>
        <p:grpSpPr bwMode="auto">
          <a:xfrm>
            <a:off x="8005763" y="3429000"/>
            <a:ext cx="952500" cy="1244600"/>
            <a:chOff x="5043" y="2160"/>
            <a:chExt cx="600" cy="784"/>
          </a:xfrm>
        </p:grpSpPr>
        <p:sp>
          <p:nvSpPr>
            <p:cNvPr id="35847" name="AutoShape 6"/>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5848" name="Rectangle 7"/>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5849" name="Line 8"/>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0" name="Line 9"/>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1" name="Line 10"/>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2" name="Line 11"/>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3" name="Line 12"/>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4" name="Rectangle 13"/>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5855" name="Rectangle 14"/>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5856" name="Rectangle 15"/>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5857" name="Rectangle 16"/>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5858" name="Rectangle 17"/>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14418" name="Rectangle 18"/>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5860" name="Rectangle 19"/>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0" name="Rectangle 20"/>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5862" name="Line 21"/>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63" name="Line 22"/>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64" name="Rectangle 23"/>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5865" name="Rectangle 24"/>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5" name="Rectangle 25"/>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14426" name="Text Box 26"/>
          <p:cNvSpPr txBox="1">
            <a:spLocks noChangeArrowheads="1"/>
          </p:cNvSpPr>
          <p:nvPr/>
        </p:nvSpPr>
        <p:spPr bwMode="auto">
          <a:xfrm>
            <a:off x="914400" y="647700"/>
            <a:ext cx="7280275" cy="44005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dirty="0">
                <a:solidFill>
                  <a:srgbClr val="FFFFFF"/>
                </a:solidFill>
                <a:latin typeface="Helvetica" charset="0"/>
              </a:rPr>
              <a:t>“</a:t>
            </a:r>
            <a:r>
              <a:rPr lang="en-US" sz="4000" dirty="0">
                <a:solidFill>
                  <a:srgbClr val="FFFFFF"/>
                </a:solidFill>
                <a:latin typeface="Helvetica" charset="0"/>
              </a:rPr>
              <a:t>…Jesus began to preach and say: </a:t>
            </a:r>
            <a:r>
              <a:rPr lang="fr-FR" altLang="ja-JP" sz="4000" dirty="0">
                <a:solidFill>
                  <a:srgbClr val="FFFFFF"/>
                </a:solidFill>
                <a:latin typeface="Helvetica" charset="0"/>
              </a:rPr>
              <a:t>'</a:t>
            </a:r>
            <a:r>
              <a:rPr lang="en-US" sz="4000" dirty="0">
                <a:solidFill>
                  <a:srgbClr val="FFFFFF"/>
                </a:solidFill>
                <a:latin typeface="Helvetica" charset="0"/>
              </a:rPr>
              <a:t>Repent, for the </a:t>
            </a:r>
            <a:r>
              <a:rPr lang="en-US" sz="4000" dirty="0">
                <a:solidFill>
                  <a:srgbClr val="00FFFF"/>
                </a:solidFill>
                <a:latin typeface="Helvetica" charset="0"/>
              </a:rPr>
              <a:t>kingdom of heaven</a:t>
            </a:r>
            <a:r>
              <a:rPr lang="en-US" sz="4000" dirty="0">
                <a:solidFill>
                  <a:srgbClr val="FFFFFF"/>
                </a:solidFill>
                <a:latin typeface="Helvetica" charset="0"/>
              </a:rPr>
              <a:t> is at hand…Jesus was going throughout all Galilee, teaching in their synagogues and proclaiming </a:t>
            </a:r>
            <a:r>
              <a:rPr lang="en-US" sz="4000" dirty="0">
                <a:solidFill>
                  <a:srgbClr val="00FFFF"/>
                </a:solidFill>
                <a:latin typeface="Helvetica" charset="0"/>
              </a:rPr>
              <a:t>the gospel of the kingdom</a:t>
            </a:r>
            <a:r>
              <a:rPr lang="en-US" sz="4000" dirty="0">
                <a:solidFill>
                  <a:srgbClr val="FFFFFF"/>
                </a:solidFill>
                <a:latin typeface="Helvetica" charset="0"/>
              </a:rPr>
              <a:t>…</a:t>
            </a:r>
            <a:r>
              <a:rPr lang="fr-FR" altLang="ja-JP" sz="4000" dirty="0">
                <a:solidFill>
                  <a:srgbClr val="FFFFFF"/>
                </a:solidFill>
                <a:latin typeface="Helvetica" charset="0"/>
              </a:rPr>
              <a:t>'</a:t>
            </a:r>
            <a:r>
              <a:rPr lang="en-US" sz="4000" dirty="0">
                <a:solidFill>
                  <a:srgbClr val="FFFFFF"/>
                </a:solidFill>
                <a:latin typeface="Helvetica" charset="0"/>
              </a:rPr>
              <a:t> </a:t>
            </a:r>
            <a:r>
              <a:rPr lang="ja-JP" altLang="en-US" sz="4000" dirty="0">
                <a:solidFill>
                  <a:srgbClr val="FFFFFF"/>
                </a:solidFill>
                <a:latin typeface="Helvetica" charset="0"/>
              </a:rPr>
              <a:t>”</a:t>
            </a:r>
            <a:endParaRPr lang="en-US" altLang="ja-JP" sz="4000" dirty="0">
              <a:solidFill>
                <a:srgbClr val="FFFFFF"/>
              </a:solidFill>
              <a:latin typeface="Helvetica" charset="0"/>
            </a:endParaRP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65</a:t>
            </a:r>
          </a:p>
        </p:txBody>
      </p:sp>
      <p:sp>
        <p:nvSpPr>
          <p:cNvPr id="2" name="Title 1"/>
          <p:cNvSpPr>
            <a:spLocks noGrp="1"/>
          </p:cNvSpPr>
          <p:nvPr>
            <p:ph type="title" idx="4294967295"/>
          </p:nvPr>
        </p:nvSpPr>
        <p:spPr>
          <a:xfrm>
            <a:off x="468313" y="5229225"/>
            <a:ext cx="8229600" cy="927100"/>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ＭＳ Ｐゴシック"/>
              </a:rPr>
              <a:t>Matt. 4:17, 23</a:t>
            </a:r>
            <a:endParaRPr 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30"/>
          <p:cNvGrpSpPr>
            <a:grpSpLocks/>
          </p:cNvGrpSpPr>
          <p:nvPr/>
        </p:nvGrpSpPr>
        <p:grpSpPr bwMode="auto">
          <a:xfrm>
            <a:off x="623888" y="596900"/>
            <a:ext cx="7877175" cy="5651500"/>
            <a:chOff x="393" y="376"/>
            <a:chExt cx="4962" cy="3560"/>
          </a:xfrm>
        </p:grpSpPr>
        <p:pic>
          <p:nvPicPr>
            <p:cNvPr id="37894"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5"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7896"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grpSp>
      <p:sp>
        <p:nvSpPr>
          <p:cNvPr id="37890"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614426" name="Text Box 26"/>
          <p:cNvSpPr txBox="1">
            <a:spLocks noChangeArrowheads="1"/>
          </p:cNvSpPr>
          <p:nvPr/>
        </p:nvSpPr>
        <p:spPr bwMode="auto">
          <a:xfrm>
            <a:off x="425450" y="647700"/>
            <a:ext cx="8293100" cy="44005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defRPr/>
            </a:pPr>
            <a:r>
              <a:rPr lang="en-US" sz="4000" dirty="0">
                <a:solidFill>
                  <a:srgbClr val="FFFFFF"/>
                </a:solidFill>
                <a:latin typeface="Helvetica"/>
                <a:cs typeface="Helvetica"/>
              </a:rPr>
              <a:t>"Jesus sent out the twelve apostles with these instructions: </a:t>
            </a:r>
            <a:r>
              <a:rPr lang="fr-FR" sz="4000" dirty="0">
                <a:solidFill>
                  <a:srgbClr val="FFFFFF"/>
                </a:solidFill>
                <a:latin typeface="Helvetica"/>
                <a:cs typeface="Helvetica"/>
              </a:rPr>
              <a:t>'</a:t>
            </a:r>
            <a:r>
              <a:rPr lang="en-US" sz="4000" dirty="0">
                <a:solidFill>
                  <a:srgbClr val="FFFFFF"/>
                </a:solidFill>
                <a:latin typeface="Helvetica"/>
                <a:cs typeface="Helvetica"/>
              </a:rPr>
              <a:t>Don</a:t>
            </a:r>
            <a:r>
              <a:rPr lang="fr-FR" sz="4000" dirty="0">
                <a:solidFill>
                  <a:srgbClr val="FFFFFF"/>
                </a:solidFill>
                <a:latin typeface="Helvetica"/>
                <a:cs typeface="Helvetica"/>
              </a:rPr>
              <a:t>'</a:t>
            </a:r>
            <a:r>
              <a:rPr lang="en-US" sz="4000" dirty="0">
                <a:solidFill>
                  <a:srgbClr val="FFFFFF"/>
                </a:solidFill>
                <a:latin typeface="Helvetica"/>
                <a:cs typeface="Helvetica"/>
              </a:rPr>
              <a:t>t go to the Gentiles or the Samaritans, </a:t>
            </a:r>
            <a:r>
              <a:rPr lang="en-US" sz="4000" baseline="30000" dirty="0">
                <a:solidFill>
                  <a:srgbClr val="FFFFFF"/>
                </a:solidFill>
                <a:latin typeface="Helvetica"/>
                <a:cs typeface="Helvetica"/>
              </a:rPr>
              <a:t>6 </a:t>
            </a:r>
            <a:r>
              <a:rPr lang="en-US" sz="4000" dirty="0">
                <a:solidFill>
                  <a:srgbClr val="FFFFFF"/>
                </a:solidFill>
                <a:latin typeface="Helvetica"/>
                <a:cs typeface="Helvetica"/>
              </a:rPr>
              <a:t>but only to the people of Israel—God</a:t>
            </a:r>
            <a:r>
              <a:rPr lang="fr-FR" sz="4000" dirty="0">
                <a:solidFill>
                  <a:srgbClr val="FFFFFF"/>
                </a:solidFill>
                <a:latin typeface="Helvetica"/>
                <a:cs typeface="Helvetica"/>
              </a:rPr>
              <a:t>'</a:t>
            </a:r>
            <a:r>
              <a:rPr lang="en-US" sz="4000" dirty="0">
                <a:solidFill>
                  <a:srgbClr val="FFFFFF"/>
                </a:solidFill>
                <a:latin typeface="Helvetica"/>
                <a:cs typeface="Helvetica"/>
              </a:rPr>
              <a:t>s lost sheep. </a:t>
            </a:r>
            <a:r>
              <a:rPr lang="en-US" sz="4000" baseline="30000" dirty="0">
                <a:solidFill>
                  <a:srgbClr val="FFFFFF"/>
                </a:solidFill>
                <a:latin typeface="Helvetica"/>
                <a:cs typeface="Helvetica"/>
              </a:rPr>
              <a:t>7 </a:t>
            </a:r>
            <a:r>
              <a:rPr lang="en-US" sz="4000" dirty="0">
                <a:solidFill>
                  <a:srgbClr val="FFFFFF"/>
                </a:solidFill>
                <a:latin typeface="Helvetica"/>
                <a:cs typeface="Helvetica"/>
              </a:rPr>
              <a:t>Go and announce to them that the </a:t>
            </a:r>
            <a:r>
              <a:rPr lang="en-US" sz="4000" dirty="0">
                <a:solidFill>
                  <a:srgbClr val="00FFFF"/>
                </a:solidFill>
                <a:latin typeface="Helvetica" charset="0"/>
              </a:rPr>
              <a:t>kingdom of heaven</a:t>
            </a:r>
            <a:r>
              <a:rPr lang="en-US" sz="4000" dirty="0">
                <a:solidFill>
                  <a:srgbClr val="FFFFFF"/>
                </a:solidFill>
                <a:latin typeface="Helvetica"/>
                <a:cs typeface="Helvetica"/>
              </a:rPr>
              <a:t> is near</a:t>
            </a:r>
            <a:r>
              <a:rPr lang="fr-FR" sz="4000" dirty="0">
                <a:solidFill>
                  <a:srgbClr val="FFFFFF"/>
                </a:solidFill>
                <a:latin typeface="Helvetica"/>
                <a:cs typeface="Helvetica"/>
              </a:rPr>
              <a:t>'</a:t>
            </a:r>
            <a:r>
              <a:rPr lang="en-US" sz="4000" dirty="0">
                <a:solidFill>
                  <a:srgbClr val="FFFFFF"/>
                </a:solidFill>
                <a:latin typeface="Helvetica"/>
                <a:cs typeface="Helvetica"/>
              </a:rPr>
              <a:t>"</a:t>
            </a: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65</a:t>
            </a:r>
          </a:p>
        </p:txBody>
      </p:sp>
      <p:sp>
        <p:nvSpPr>
          <p:cNvPr id="2" name="Title 1"/>
          <p:cNvSpPr>
            <a:spLocks noGrp="1"/>
          </p:cNvSpPr>
          <p:nvPr>
            <p:ph type="title" idx="4294967295"/>
          </p:nvPr>
        </p:nvSpPr>
        <p:spPr>
          <a:xfrm>
            <a:off x="468313" y="5229225"/>
            <a:ext cx="8229600" cy="998538"/>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Helvetica"/>
              </a:rPr>
              <a:t>Matt. 10:5-7</a:t>
            </a:r>
            <a:endParaRPr lang="en-U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29"/>
          <p:cNvGrpSpPr>
            <a:grpSpLocks/>
          </p:cNvGrpSpPr>
          <p:nvPr/>
        </p:nvGrpSpPr>
        <p:grpSpPr bwMode="auto">
          <a:xfrm>
            <a:off x="623888" y="596900"/>
            <a:ext cx="7877175" cy="5651500"/>
            <a:chOff x="393" y="376"/>
            <a:chExt cx="4962" cy="3560"/>
          </a:xfrm>
        </p:grpSpPr>
        <p:pic>
          <p:nvPicPr>
            <p:cNvPr id="39963" name="Picture 30"/>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64" name="Rectangle 31"/>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9965" name="Rectangle 32"/>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grpSp>
      <p:sp>
        <p:nvSpPr>
          <p:cNvPr id="39938"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39939" name="Group 33"/>
          <p:cNvGrpSpPr>
            <a:grpSpLocks/>
          </p:cNvGrpSpPr>
          <p:nvPr/>
        </p:nvGrpSpPr>
        <p:grpSpPr bwMode="auto">
          <a:xfrm>
            <a:off x="8005763" y="3429000"/>
            <a:ext cx="952500" cy="1244600"/>
            <a:chOff x="5043" y="2160"/>
            <a:chExt cx="600" cy="784"/>
          </a:xfrm>
        </p:grpSpPr>
        <p:sp>
          <p:nvSpPr>
            <p:cNvPr id="39943"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9944"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9945"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6"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7"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8"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9"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0" name="Rectangle 14"/>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9951" name="Rectangle 15"/>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9952" name="Rectangle 16"/>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9953" name="Rectangle 17"/>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9954" name="Rectangle 18"/>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5571"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9956"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5573"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9958"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9"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60"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9961"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5578"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5579" name="Text Box 27"/>
          <p:cNvSpPr txBox="1">
            <a:spLocks noChangeArrowheads="1"/>
          </p:cNvSpPr>
          <p:nvPr/>
        </p:nvSpPr>
        <p:spPr bwMode="auto">
          <a:xfrm>
            <a:off x="755650" y="1617663"/>
            <a:ext cx="7675563" cy="1938337"/>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dirty="0">
                <a:solidFill>
                  <a:srgbClr val="FFFFFF"/>
                </a:solidFill>
                <a:latin typeface="Helvetica" charset="0"/>
              </a:rPr>
              <a:t>“</a:t>
            </a:r>
            <a:r>
              <a:rPr lang="en-US" sz="4000" dirty="0">
                <a:solidFill>
                  <a:srgbClr val="FFFFFF"/>
                </a:solidFill>
                <a:latin typeface="Helvetica" charset="0"/>
              </a:rPr>
              <a:t>But seek first </a:t>
            </a:r>
            <a:r>
              <a:rPr lang="en-US" sz="4000" dirty="0">
                <a:solidFill>
                  <a:srgbClr val="00FFFF"/>
                </a:solidFill>
                <a:latin typeface="Helvetica" charset="0"/>
              </a:rPr>
              <a:t>His Kingdom</a:t>
            </a:r>
            <a:r>
              <a:rPr lang="en-US" sz="4000" dirty="0">
                <a:solidFill>
                  <a:srgbClr val="FFFFFF"/>
                </a:solidFill>
                <a:latin typeface="Helvetica" charset="0"/>
              </a:rPr>
              <a:t> and His righteousness, and all these things will be added to you.</a:t>
            </a:r>
            <a:r>
              <a:rPr lang="ja-JP" altLang="en-US" sz="4000" dirty="0">
                <a:solidFill>
                  <a:srgbClr val="FFFFFF"/>
                </a:solidFill>
                <a:latin typeface="Helvetica" charset="0"/>
              </a:rPr>
              <a:t>”</a:t>
            </a:r>
            <a:endParaRPr lang="en-US" altLang="ja-JP" sz="4000" dirty="0">
              <a:solidFill>
                <a:srgbClr val="FFFFFF"/>
              </a:solidFill>
              <a:latin typeface="Helvetica" charset="0"/>
            </a:endParaRPr>
          </a:p>
        </p:txBody>
      </p:sp>
      <p:sp>
        <p:nvSpPr>
          <p:cNvPr id="535580" name="Rectangle 28"/>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66</a:t>
            </a:r>
          </a:p>
        </p:txBody>
      </p:sp>
      <p:sp>
        <p:nvSpPr>
          <p:cNvPr id="2" name="Title 1"/>
          <p:cNvSpPr>
            <a:spLocks noGrp="1"/>
          </p:cNvSpPr>
          <p:nvPr>
            <p:ph type="title" idx="4294967295"/>
          </p:nvPr>
        </p:nvSpPr>
        <p:spPr>
          <a:xfrm>
            <a:off x="468313" y="4005263"/>
            <a:ext cx="8229600" cy="1143000"/>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ＭＳ Ｐゴシック"/>
              </a:rPr>
              <a:t>Matt. 6:33</a:t>
            </a:r>
            <a:endParaRPr lang="en-US"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6858000"/>
          </a:xfrm>
          <a:prstGeom prst="rect">
            <a:avLst/>
          </a:prstGeom>
          <a:solidFill>
            <a:srgbClr val="660066"/>
          </a:solidFill>
          <a:ln w="9525">
            <a:solidFill>
              <a:schemeClr val="tx1"/>
            </a:solidFill>
            <a:round/>
            <a:headEnd/>
            <a:tailEnd/>
          </a:ln>
        </p:spPr>
        <p:txBody>
          <a:bodyPr/>
          <a:lstStyle/>
          <a:p>
            <a:pPr defTabSz="914400" eaLnBrk="0" hangingPunct="0"/>
            <a:endParaRPr lang="en-US" sz="2400">
              <a:solidFill>
                <a:srgbClr val="000000"/>
              </a:solidFill>
            </a:endParaRPr>
          </a:p>
        </p:txBody>
      </p:sp>
      <p:pic>
        <p:nvPicPr>
          <p:cNvPr id="23554" name="Picture 2" descr="Herod &amp; Mag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1371600"/>
            <a:ext cx="6248400" cy="412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8350250" y="152400"/>
            <a:ext cx="714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b="1">
                <a:solidFill>
                  <a:srgbClr val="FFFFFF"/>
                </a:solidFill>
                <a:cs typeface="Arial" charset="0"/>
              </a:rPr>
              <a:t>78b</a:t>
            </a:r>
          </a:p>
        </p:txBody>
      </p:sp>
      <p:sp>
        <p:nvSpPr>
          <p:cNvPr id="23556" name="Text Box 4"/>
          <p:cNvSpPr txBox="1">
            <a:spLocks noChangeArrowheads="1"/>
          </p:cNvSpPr>
          <p:nvPr/>
        </p:nvSpPr>
        <p:spPr bwMode="auto">
          <a:xfrm>
            <a:off x="1071563" y="1446213"/>
            <a:ext cx="1562100" cy="522287"/>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Political</a:t>
            </a:r>
          </a:p>
        </p:txBody>
      </p:sp>
      <p:sp>
        <p:nvSpPr>
          <p:cNvPr id="23557" name="Text Box 5"/>
          <p:cNvSpPr txBox="1">
            <a:spLocks noChangeArrowheads="1"/>
          </p:cNvSpPr>
          <p:nvPr/>
        </p:nvSpPr>
        <p:spPr bwMode="auto">
          <a:xfrm>
            <a:off x="1879600" y="2589213"/>
            <a:ext cx="1641475" cy="522287"/>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Physical</a:t>
            </a:r>
          </a:p>
        </p:txBody>
      </p:sp>
      <p:sp>
        <p:nvSpPr>
          <p:cNvPr id="23558" name="Text Box 6"/>
          <p:cNvSpPr txBox="1">
            <a:spLocks noChangeArrowheads="1"/>
          </p:cNvSpPr>
          <p:nvPr/>
        </p:nvSpPr>
        <p:spPr bwMode="auto">
          <a:xfrm>
            <a:off x="4640263" y="4572000"/>
            <a:ext cx="2060575" cy="523875"/>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Intellectual</a:t>
            </a:r>
          </a:p>
        </p:txBody>
      </p:sp>
      <p:sp>
        <p:nvSpPr>
          <p:cNvPr id="23559" name="Text Box 7"/>
          <p:cNvSpPr txBox="1">
            <a:spLocks noChangeArrowheads="1"/>
          </p:cNvSpPr>
          <p:nvPr/>
        </p:nvSpPr>
        <p:spPr bwMode="auto">
          <a:xfrm>
            <a:off x="6500813" y="5637213"/>
            <a:ext cx="1622425" cy="522287"/>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Spiritual</a:t>
            </a:r>
          </a:p>
        </p:txBody>
      </p:sp>
      <p:pic>
        <p:nvPicPr>
          <p:cNvPr id="41992" name="Picture 8" descr="three king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48025"/>
            <a:ext cx="4114800" cy="360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333750" y="3441700"/>
            <a:ext cx="1920875" cy="522288"/>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Emotional</a:t>
            </a:r>
          </a:p>
        </p:txBody>
      </p:sp>
      <p:sp>
        <p:nvSpPr>
          <p:cNvPr id="159754" name="Rectangle 10"/>
          <p:cNvSpPr>
            <a:spLocks noGrp="1" noChangeArrowheads="1"/>
          </p:cNvSpPr>
          <p:nvPr>
            <p:ph type="title" idx="4294967295"/>
          </p:nvPr>
        </p:nvSpPr>
        <p:spPr>
          <a:xfrm>
            <a:off x="76200" y="307975"/>
            <a:ext cx="8229600" cy="1076325"/>
          </a:xfrm>
          <a:solidFill>
            <a:srgbClr val="FFCC66"/>
          </a:solidFill>
        </p:spPr>
        <p:txBody>
          <a:bodyPr>
            <a:spAutoFit/>
          </a:bodyPr>
          <a:lstStyle/>
          <a:p>
            <a:pPr eaLnBrk="1" hangingPunct="1">
              <a:defRPr/>
            </a:pPr>
            <a:r>
              <a:rPr lang="en-US" altLang="zh-CN" sz="3200" b="1">
                <a:solidFill>
                  <a:schemeClr val="tx1"/>
                </a:solidFill>
                <a:latin typeface="Arial" charset="0"/>
                <a:ea typeface="ＭＳ Ｐゴシック" charset="0"/>
                <a:cs typeface="Arial" charset="0"/>
              </a:rPr>
              <a:t>What Kind of Kingdom Did Isaiah </a:t>
            </a:r>
            <a:br>
              <a:rPr lang="en-US" altLang="zh-CN" sz="3200" b="1">
                <a:solidFill>
                  <a:schemeClr val="tx1"/>
                </a:solidFill>
                <a:latin typeface="Arial" charset="0"/>
                <a:ea typeface="ＭＳ Ｐゴシック" charset="0"/>
                <a:cs typeface="Arial" charset="0"/>
              </a:rPr>
            </a:br>
            <a:r>
              <a:rPr lang="en-US" altLang="zh-CN" sz="3200" b="1">
                <a:solidFill>
                  <a:schemeClr val="tx1"/>
                </a:solidFill>
                <a:latin typeface="Arial" charset="0"/>
                <a:ea typeface="ＭＳ Ｐゴシック" charset="0"/>
                <a:cs typeface="Arial" charset="0"/>
              </a:rPr>
              <a:t>(and Matthew) Envision? </a:t>
            </a:r>
            <a:endParaRPr lang="en-US" sz="3200" b="1">
              <a:solidFill>
                <a:schemeClr val="tx1"/>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0-#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additive="base">
                                        <p:cTn id="19" dur="500" fill="hold"/>
                                        <p:tgtEl>
                                          <p:spTgt spid="23561"/>
                                        </p:tgtEl>
                                        <p:attrNameLst>
                                          <p:attrName>ppt_x</p:attrName>
                                        </p:attrNameLst>
                                      </p:cBhvr>
                                      <p:tavLst>
                                        <p:tav tm="0">
                                          <p:val>
                                            <p:strVal val="0-#ppt_w/2"/>
                                          </p:val>
                                        </p:tav>
                                        <p:tav tm="100000">
                                          <p:val>
                                            <p:strVal val="#ppt_x"/>
                                          </p:val>
                                        </p:tav>
                                      </p:tavLst>
                                    </p:anim>
                                    <p:anim calcmode="lin" valueType="num">
                                      <p:cBhvr additive="base">
                                        <p:cTn id="2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0-#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additive="base">
                                        <p:cTn id="31" dur="500" fill="hold"/>
                                        <p:tgtEl>
                                          <p:spTgt spid="23559"/>
                                        </p:tgtEl>
                                        <p:attrNameLst>
                                          <p:attrName>ppt_x</p:attrName>
                                        </p:attrNameLst>
                                      </p:cBhvr>
                                      <p:tavLst>
                                        <p:tav tm="0">
                                          <p:val>
                                            <p:strVal val="0-#ppt_w/2"/>
                                          </p:val>
                                        </p:tav>
                                        <p:tav tm="100000">
                                          <p:val>
                                            <p:strVal val="#ppt_x"/>
                                          </p:val>
                                        </p:tav>
                                      </p:tavLst>
                                    </p:anim>
                                    <p:anim calcmode="lin" valueType="num">
                                      <p:cBhvr additive="base">
                                        <p:cTn id="32"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fade">
                                      <p:cBhvr>
                                        <p:cTn id="37" dur="770" decel="100000"/>
                                        <p:tgtEl>
                                          <p:spTgt spid="23554"/>
                                        </p:tgtEl>
                                      </p:cBhvr>
                                    </p:animEffect>
                                    <p:animScale>
                                      <p:cBhvr>
                                        <p:cTn id="38" dur="770" decel="100000"/>
                                        <p:tgtEl>
                                          <p:spTgt spid="23554"/>
                                        </p:tgtEl>
                                      </p:cBhvr>
                                      <p:from x="10000" y="10000"/>
                                      <p:to x="200000" y="450000"/>
                                    </p:animScale>
                                    <p:animScale>
                                      <p:cBhvr>
                                        <p:cTn id="39" dur="1230" accel="100000" fill="hold">
                                          <p:stCondLst>
                                            <p:cond delay="770"/>
                                          </p:stCondLst>
                                        </p:cTn>
                                        <p:tgtEl>
                                          <p:spTgt spid="23554"/>
                                        </p:tgtEl>
                                      </p:cBhvr>
                                      <p:from x="200000" y="450000"/>
                                      <p:to x="100000" y="100000"/>
                                    </p:animScale>
                                    <p:set>
                                      <p:cBhvr>
                                        <p:cTn id="40" dur="770" fill="hold"/>
                                        <p:tgtEl>
                                          <p:spTgt spid="23554"/>
                                        </p:tgtEl>
                                        <p:attrNameLst>
                                          <p:attrName>ppt_x</p:attrName>
                                        </p:attrNameLst>
                                      </p:cBhvr>
                                      <p:to>
                                        <p:strVal val="(0.5)"/>
                                      </p:to>
                                    </p:set>
                                    <p:anim from="(0.5)" to="(#ppt_x)" calcmode="lin" valueType="num">
                                      <p:cBhvr>
                                        <p:cTn id="41" dur="1230" accel="100000" fill="hold">
                                          <p:stCondLst>
                                            <p:cond delay="770"/>
                                          </p:stCondLst>
                                        </p:cTn>
                                        <p:tgtEl>
                                          <p:spTgt spid="23554"/>
                                        </p:tgtEl>
                                        <p:attrNameLst>
                                          <p:attrName>ppt_x</p:attrName>
                                        </p:attrNameLst>
                                      </p:cBhvr>
                                    </p:anim>
                                    <p:set>
                                      <p:cBhvr>
                                        <p:cTn id="42" dur="770" fill="hold"/>
                                        <p:tgtEl>
                                          <p:spTgt spid="23554"/>
                                        </p:tgtEl>
                                        <p:attrNameLst>
                                          <p:attrName>ppt_y</p:attrName>
                                        </p:attrNameLst>
                                      </p:cBhvr>
                                      <p:to>
                                        <p:strVal val="(#ppt_y+0.4)"/>
                                      </p:to>
                                    </p:set>
                                    <p:anim from="(#ppt_y+0.4)" to="(#ppt_y)" calcmode="lin" valueType="num">
                                      <p:cBhvr>
                                        <p:cTn id="43"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23557" grpId="0" animBg="1" autoUpdateAnimBg="0"/>
      <p:bldP spid="23558" grpId="0" animBg="1" autoUpdateAnimBg="0"/>
      <p:bldP spid="23559" grpId="0" animBg="1" autoUpdateAnimBg="0"/>
      <p:bldP spid="2356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29"/>
          <p:cNvGrpSpPr>
            <a:grpSpLocks/>
          </p:cNvGrpSpPr>
          <p:nvPr/>
        </p:nvGrpSpPr>
        <p:grpSpPr bwMode="auto">
          <a:xfrm>
            <a:off x="623888" y="596900"/>
            <a:ext cx="7877175" cy="5651500"/>
            <a:chOff x="393" y="376"/>
            <a:chExt cx="4962" cy="3560"/>
          </a:xfrm>
        </p:grpSpPr>
        <p:pic>
          <p:nvPicPr>
            <p:cNvPr id="44058" name="Picture 30"/>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59" name="Rectangle 31"/>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4060" name="Rectangle 32"/>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Times" charset="0"/>
              </a:endParaRPr>
            </a:p>
          </p:txBody>
        </p:sp>
      </p:grpSp>
      <p:sp>
        <p:nvSpPr>
          <p:cNvPr id="44034"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44035" name="Group 33"/>
          <p:cNvGrpSpPr>
            <a:grpSpLocks/>
          </p:cNvGrpSpPr>
          <p:nvPr/>
        </p:nvGrpSpPr>
        <p:grpSpPr bwMode="auto">
          <a:xfrm>
            <a:off x="8005763" y="3429000"/>
            <a:ext cx="952500" cy="1244600"/>
            <a:chOff x="5043" y="2160"/>
            <a:chExt cx="600" cy="784"/>
          </a:xfrm>
        </p:grpSpPr>
        <p:sp>
          <p:nvSpPr>
            <p:cNvPr id="44038"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44039"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44040"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1"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2"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3"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4"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5" name="Rectangle 14"/>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44046" name="Rectangle 15"/>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44047" name="Rectangle 16"/>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44048" name="Rectangle 17"/>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44049" name="Rectangle 18"/>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6595"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44051"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6597"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44053"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54"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55"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4056"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6602"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6603" name="Text Box 27"/>
          <p:cNvSpPr txBox="1">
            <a:spLocks noChangeArrowheads="1"/>
          </p:cNvSpPr>
          <p:nvPr/>
        </p:nvSpPr>
        <p:spPr bwMode="auto">
          <a:xfrm>
            <a:off x="1016000" y="1570038"/>
            <a:ext cx="6707188" cy="4094162"/>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dirty="0">
                <a:solidFill>
                  <a:schemeClr val="hlink"/>
                </a:solidFill>
                <a:latin typeface="Helvetica" charset="0"/>
              </a:rPr>
              <a:t>“</a:t>
            </a:r>
            <a:r>
              <a:rPr lang="en-US" sz="4000" dirty="0">
                <a:solidFill>
                  <a:schemeClr val="hlink"/>
                </a:solidFill>
                <a:latin typeface="Helvetica" charset="0"/>
              </a:rPr>
              <a:t>For He has rescued us from the domain of darkness, and transferred us to </a:t>
            </a:r>
            <a:r>
              <a:rPr lang="en-US" sz="4000" dirty="0">
                <a:solidFill>
                  <a:srgbClr val="00FFFF"/>
                </a:solidFill>
                <a:latin typeface="Helvetica" charset="0"/>
              </a:rPr>
              <a:t>the kingdom of His beloved Son</a:t>
            </a:r>
            <a:r>
              <a:rPr lang="en-US" sz="4000" dirty="0">
                <a:solidFill>
                  <a:schemeClr val="hlink"/>
                </a:solidFill>
                <a:latin typeface="Helvetica" charset="0"/>
              </a:rPr>
              <a:t>.</a:t>
            </a:r>
            <a:r>
              <a:rPr lang="ja-JP" altLang="en-US" sz="4000" dirty="0">
                <a:solidFill>
                  <a:schemeClr val="hlink"/>
                </a:solidFill>
                <a:latin typeface="Helvetica" charset="0"/>
              </a:rPr>
              <a:t>”</a:t>
            </a:r>
            <a:r>
              <a:rPr lang="en-US" sz="4000" dirty="0">
                <a:solidFill>
                  <a:schemeClr val="hlink"/>
                </a:solidFill>
                <a:latin typeface="Helvetica" charset="0"/>
              </a:rPr>
              <a:t> </a:t>
            </a:r>
          </a:p>
          <a:p>
            <a:pPr algn="ctr">
              <a:spcBef>
                <a:spcPct val="50000"/>
              </a:spcBef>
              <a:defRPr/>
            </a:pPr>
            <a:r>
              <a:rPr lang="en-US" sz="2800" dirty="0">
                <a:solidFill>
                  <a:schemeClr val="hlink"/>
                </a:solidFill>
                <a:latin typeface="Helvetica" charset="0"/>
              </a:rPr>
              <a:t>                                </a:t>
            </a:r>
            <a:r>
              <a:rPr lang="en-US" sz="4000" dirty="0">
                <a:solidFill>
                  <a:schemeClr val="hlink"/>
                </a:solidFill>
                <a:latin typeface="Helvetica" charset="0"/>
              </a:rPr>
              <a:t> Col. 1:13</a:t>
            </a:r>
            <a:endParaRPr lang="en-US" sz="5400" dirty="0">
              <a:solidFill>
                <a:schemeClr val="hlink"/>
              </a:solidFill>
              <a:latin typeface="Helvetica" charset="0"/>
            </a:endParaRPr>
          </a:p>
        </p:txBody>
      </p:sp>
      <p:sp>
        <p:nvSpPr>
          <p:cNvPr id="536604" name="Rectangle 28"/>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67</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31"/>
          <p:cNvGrpSpPr>
            <a:grpSpLocks/>
          </p:cNvGrpSpPr>
          <p:nvPr/>
        </p:nvGrpSpPr>
        <p:grpSpPr bwMode="auto">
          <a:xfrm>
            <a:off x="623888" y="596900"/>
            <a:ext cx="7877175" cy="5651500"/>
            <a:chOff x="393" y="376"/>
            <a:chExt cx="4962" cy="3560"/>
          </a:xfrm>
        </p:grpSpPr>
        <p:pic>
          <p:nvPicPr>
            <p:cNvPr id="46109" name="Picture 3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10" name="Rectangle 33"/>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6111" name="Rectangle 34"/>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Times" charset="0"/>
              </a:endParaRPr>
            </a:p>
          </p:txBody>
        </p:sp>
      </p:grpSp>
      <p:sp>
        <p:nvSpPr>
          <p:cNvPr id="46082"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46083" name="Text Box 5"/>
          <p:cNvSpPr txBox="1">
            <a:spLocks noChangeArrowheads="1"/>
          </p:cNvSpPr>
          <p:nvPr/>
        </p:nvSpPr>
        <p:spPr bwMode="auto">
          <a:xfrm>
            <a:off x="8550275" y="6450013"/>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Times" charset="0"/>
              </a:rPr>
              <a:t>2</a:t>
            </a:r>
          </a:p>
        </p:txBody>
      </p:sp>
      <p:grpSp>
        <p:nvGrpSpPr>
          <p:cNvPr id="46084" name="Group 35"/>
          <p:cNvGrpSpPr>
            <a:grpSpLocks/>
          </p:cNvGrpSpPr>
          <p:nvPr/>
        </p:nvGrpSpPr>
        <p:grpSpPr bwMode="auto">
          <a:xfrm>
            <a:off x="8005763" y="3429000"/>
            <a:ext cx="952500" cy="1244600"/>
            <a:chOff x="5043" y="2160"/>
            <a:chExt cx="600" cy="784"/>
          </a:xfrm>
        </p:grpSpPr>
        <p:sp>
          <p:nvSpPr>
            <p:cNvPr id="46089"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46090"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46091"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2"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3"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4"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5"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6" name="Rectangle 14"/>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46097" name="Rectangle 15"/>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46098" name="Rectangle 16"/>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46099" name="Rectangle 17"/>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46100" name="Rectangle 18"/>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9667"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46102"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9669"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46104"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5"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6"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6107"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9674"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9675" name="Rectangle 27"/>
          <p:cNvSpPr>
            <a:spLocks noChangeArrowheads="1"/>
          </p:cNvSpPr>
          <p:nvPr/>
        </p:nvSpPr>
        <p:spPr bwMode="auto">
          <a:xfrm>
            <a:off x="1325563" y="4359275"/>
            <a:ext cx="6407150" cy="1311275"/>
          </a:xfrm>
          <a:prstGeom prst="rect">
            <a:avLst/>
          </a:prstGeom>
          <a:noFill/>
          <a:ln w="12700">
            <a:noFill/>
            <a:miter lim="800000"/>
            <a:headEnd/>
            <a:tailEnd/>
          </a:ln>
          <a:effectLst>
            <a:outerShdw blurRad="63500" dist="63500" dir="3187806" algn="ctr" rotWithShape="0">
              <a:schemeClr val="bg2">
                <a:alpha val="74998"/>
              </a:schemeClr>
            </a:outerShdw>
          </a:effectLst>
        </p:spPr>
        <p:txBody>
          <a:bodyPr>
            <a:spAutoFit/>
          </a:bodyPr>
          <a:lstStyle/>
          <a:p>
            <a:pPr algn="ctr">
              <a:defRPr/>
            </a:pPr>
            <a:r>
              <a:rPr lang="en-US" sz="4000">
                <a:solidFill>
                  <a:schemeClr val="hlink"/>
                </a:solidFill>
                <a:latin typeface="Helvetica" charset="0"/>
              </a:rPr>
              <a:t>#2: Leading Us Toward           The </a:t>
            </a:r>
            <a:r>
              <a:rPr lang="en-US" sz="4000" i="1" u="sng">
                <a:solidFill>
                  <a:srgbClr val="00FFFF"/>
                </a:solidFill>
                <a:latin typeface="Helvetica" charset="0"/>
              </a:rPr>
              <a:t>Kingdom</a:t>
            </a:r>
            <a:r>
              <a:rPr lang="en-US" sz="4000">
                <a:solidFill>
                  <a:schemeClr val="hlink"/>
                </a:solidFill>
                <a:latin typeface="Helvetica" charset="0"/>
              </a:rPr>
              <a:t> of God</a:t>
            </a:r>
          </a:p>
        </p:txBody>
      </p:sp>
      <p:sp>
        <p:nvSpPr>
          <p:cNvPr id="539676" name="Text Box 28"/>
          <p:cNvSpPr txBox="1">
            <a:spLocks noChangeArrowheads="1"/>
          </p:cNvSpPr>
          <p:nvPr/>
        </p:nvSpPr>
        <p:spPr bwMode="auto">
          <a:xfrm>
            <a:off x="477838" y="2754313"/>
            <a:ext cx="8124825" cy="13112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4000">
                <a:solidFill>
                  <a:schemeClr val="hlink"/>
                </a:solidFill>
                <a:latin typeface="Helvetica" charset="0"/>
              </a:rPr>
              <a:t>#1: Celebrating &amp; Demonstrating                          The </a:t>
            </a:r>
            <a:r>
              <a:rPr lang="en-US" sz="4000" i="1" u="sng">
                <a:solidFill>
                  <a:srgbClr val="00FFFF"/>
                </a:solidFill>
                <a:latin typeface="Helvetica" charset="0"/>
              </a:rPr>
              <a:t>Glory</a:t>
            </a:r>
            <a:r>
              <a:rPr lang="en-US" sz="4000">
                <a:solidFill>
                  <a:schemeClr val="hlink"/>
                </a:solidFill>
                <a:latin typeface="Helvetica" charset="0"/>
              </a:rPr>
              <a:t> of God</a:t>
            </a:r>
          </a:p>
        </p:txBody>
      </p:sp>
      <p:sp>
        <p:nvSpPr>
          <p:cNvPr id="539677" name="Rectangle 29"/>
          <p:cNvSpPr>
            <a:spLocks noChangeArrowheads="1"/>
          </p:cNvSpPr>
          <p:nvPr/>
        </p:nvSpPr>
        <p:spPr bwMode="auto">
          <a:xfrm>
            <a:off x="814388" y="1258888"/>
            <a:ext cx="7504112" cy="1311275"/>
          </a:xfrm>
          <a:prstGeom prst="rect">
            <a:avLst/>
          </a:prstGeom>
          <a:noFill/>
          <a:ln w="12700">
            <a:noFill/>
            <a:miter lim="800000"/>
            <a:headEnd/>
            <a:tailEnd/>
          </a:ln>
          <a:effectLst>
            <a:outerShdw blurRad="63500" dist="63500" dir="3187806" algn="ctr" rotWithShape="0">
              <a:schemeClr val="bg2">
                <a:alpha val="74998"/>
              </a:schemeClr>
            </a:outerShdw>
          </a:effectLst>
        </p:spPr>
        <p:txBody>
          <a:bodyPr>
            <a:spAutoFit/>
          </a:bodyPr>
          <a:lstStyle/>
          <a:p>
            <a:pPr algn="ctr">
              <a:defRPr/>
            </a:pPr>
            <a:r>
              <a:rPr lang="en-US" sz="4000">
                <a:solidFill>
                  <a:schemeClr val="hlink"/>
                </a:solidFill>
                <a:latin typeface="Helvetica" charset="0"/>
              </a:rPr>
              <a:t>Two Overarching Messages                                                        of All of Scripture:</a:t>
            </a:r>
          </a:p>
        </p:txBody>
      </p:sp>
      <p:sp>
        <p:nvSpPr>
          <p:cNvPr id="539678" name="Rectangle 30"/>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9676"/>
                                        </p:tgtEl>
                                        <p:attrNameLst>
                                          <p:attrName>style.visibility</p:attrName>
                                        </p:attrNameLst>
                                      </p:cBhvr>
                                      <p:to>
                                        <p:strVal val="visible"/>
                                      </p:to>
                                    </p:set>
                                    <p:anim calcmode="lin" valueType="num">
                                      <p:cBhvr>
                                        <p:cTn id="7" dur="500" fill="hold"/>
                                        <p:tgtEl>
                                          <p:spTgt spid="539676"/>
                                        </p:tgtEl>
                                        <p:attrNameLst>
                                          <p:attrName>ppt_w</p:attrName>
                                        </p:attrNameLst>
                                      </p:cBhvr>
                                      <p:tavLst>
                                        <p:tav tm="0">
                                          <p:val>
                                            <p:strVal val="2/3*#ppt_w"/>
                                          </p:val>
                                        </p:tav>
                                        <p:tav tm="100000">
                                          <p:val>
                                            <p:strVal val="#ppt_w"/>
                                          </p:val>
                                        </p:tav>
                                      </p:tavLst>
                                    </p:anim>
                                    <p:anim calcmode="lin" valueType="num">
                                      <p:cBhvr>
                                        <p:cTn id="8" dur="500" fill="hold"/>
                                        <p:tgtEl>
                                          <p:spTgt spid="53967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39675"/>
                                        </p:tgtEl>
                                        <p:attrNameLst>
                                          <p:attrName>style.visibility</p:attrName>
                                        </p:attrNameLst>
                                      </p:cBhvr>
                                      <p:to>
                                        <p:strVal val="visible"/>
                                      </p:to>
                                    </p:set>
                                    <p:anim calcmode="lin" valueType="num">
                                      <p:cBhvr>
                                        <p:cTn id="13" dur="500" fill="hold"/>
                                        <p:tgtEl>
                                          <p:spTgt spid="539675"/>
                                        </p:tgtEl>
                                        <p:attrNameLst>
                                          <p:attrName>ppt_w</p:attrName>
                                        </p:attrNameLst>
                                      </p:cBhvr>
                                      <p:tavLst>
                                        <p:tav tm="0">
                                          <p:val>
                                            <p:strVal val="2/3*#ppt_w"/>
                                          </p:val>
                                        </p:tav>
                                        <p:tav tm="100000">
                                          <p:val>
                                            <p:strVal val="#ppt_w"/>
                                          </p:val>
                                        </p:tav>
                                      </p:tavLst>
                                    </p:anim>
                                    <p:anim calcmode="lin" valueType="num">
                                      <p:cBhvr>
                                        <p:cTn id="14" dur="500" fill="hold"/>
                                        <p:tgtEl>
                                          <p:spTgt spid="5396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75" grpId="0" autoUpdateAnimBg="0"/>
      <p:bldP spid="53967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1"/>
          <p:cNvGrpSpPr>
            <a:grpSpLocks/>
          </p:cNvGrpSpPr>
          <p:nvPr/>
        </p:nvGrpSpPr>
        <p:grpSpPr bwMode="auto">
          <a:xfrm>
            <a:off x="623888" y="596900"/>
            <a:ext cx="7877175" cy="5651500"/>
            <a:chOff x="393" y="376"/>
            <a:chExt cx="4962" cy="3560"/>
          </a:xfrm>
        </p:grpSpPr>
        <p:pic>
          <p:nvPicPr>
            <p:cNvPr id="48156" name="Picture 3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57" name="Rectangle 33"/>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8158" name="Rectangle 34"/>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Times" charset="0"/>
              </a:endParaRPr>
            </a:p>
          </p:txBody>
        </p:sp>
      </p:grpSp>
      <p:sp>
        <p:nvSpPr>
          <p:cNvPr id="48130"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48131" name="Group 35"/>
          <p:cNvGrpSpPr>
            <a:grpSpLocks/>
          </p:cNvGrpSpPr>
          <p:nvPr/>
        </p:nvGrpSpPr>
        <p:grpSpPr bwMode="auto">
          <a:xfrm>
            <a:off x="8005763" y="3429000"/>
            <a:ext cx="952500" cy="1244600"/>
            <a:chOff x="5043" y="2160"/>
            <a:chExt cx="600" cy="784"/>
          </a:xfrm>
        </p:grpSpPr>
        <p:sp>
          <p:nvSpPr>
            <p:cNvPr id="48136"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48137"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48138"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39"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0"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1"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2"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3" name="Rectangle 14"/>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48144" name="Rectangle 15"/>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48145" name="Rectangle 16"/>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48146" name="Rectangle 17"/>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48147" name="Rectangle 18"/>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7619"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48149"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7621"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48151"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52"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53"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8154"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7626"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7627" name="Text Box 27"/>
          <p:cNvSpPr txBox="1">
            <a:spLocks noChangeArrowheads="1"/>
          </p:cNvSpPr>
          <p:nvPr/>
        </p:nvSpPr>
        <p:spPr bwMode="auto">
          <a:xfrm>
            <a:off x="1377950" y="585788"/>
            <a:ext cx="6351588" cy="4359275"/>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4000" dirty="0">
                <a:solidFill>
                  <a:schemeClr val="hlink"/>
                </a:solidFill>
                <a:latin typeface="Helvetica" charset="0"/>
              </a:rPr>
              <a:t>Jesus Christ came to save that which was lost…and that to acquire eternal life, one must come to it through belief in the gospel message of the Messiah.</a:t>
            </a:r>
          </a:p>
        </p:txBody>
      </p:sp>
      <p:sp>
        <p:nvSpPr>
          <p:cNvPr id="537628" name="Text Box 28"/>
          <p:cNvSpPr txBox="1">
            <a:spLocks noChangeArrowheads="1"/>
          </p:cNvSpPr>
          <p:nvPr/>
        </p:nvSpPr>
        <p:spPr bwMode="auto">
          <a:xfrm>
            <a:off x="1168400" y="4903788"/>
            <a:ext cx="6842125" cy="13112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4000" i="1">
                <a:solidFill>
                  <a:srgbClr val="51FDFF"/>
                </a:solidFill>
                <a:latin typeface="Helvetica" charset="0"/>
              </a:rPr>
              <a:t>THEREFORE:                   WE MUST GO AND TELL!</a:t>
            </a:r>
          </a:p>
        </p:txBody>
      </p:sp>
      <p:sp>
        <p:nvSpPr>
          <p:cNvPr id="537629" name="Rectangle 29"/>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69</a:t>
            </a:r>
          </a:p>
        </p:txBody>
      </p:sp>
      <p:sp>
        <p:nvSpPr>
          <p:cNvPr id="48135" name="Text Box 30"/>
          <p:cNvSpPr txBox="1">
            <a:spLocks noChangeArrowheads="1"/>
          </p:cNvSpPr>
          <p:nvPr/>
        </p:nvSpPr>
        <p:spPr bwMode="auto">
          <a:xfrm>
            <a:off x="8561388" y="6450013"/>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Time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7627"/>
                                        </p:tgtEl>
                                        <p:attrNameLst>
                                          <p:attrName>style.visibility</p:attrName>
                                        </p:attrNameLst>
                                      </p:cBhvr>
                                      <p:to>
                                        <p:strVal val="visible"/>
                                      </p:to>
                                    </p:set>
                                    <p:animEffect transition="in" filter="fade">
                                      <p:cBhvr>
                                        <p:cTn id="7" dur="1000"/>
                                        <p:tgtEl>
                                          <p:spTgt spid="537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7628"/>
                                        </p:tgtEl>
                                        <p:attrNameLst>
                                          <p:attrName>style.visibility</p:attrName>
                                        </p:attrNameLst>
                                      </p:cBhvr>
                                      <p:to>
                                        <p:strVal val="visible"/>
                                      </p:to>
                                    </p:set>
                                    <p:animEffect transition="in" filter="fade">
                                      <p:cBhvr>
                                        <p:cTn id="12" dur="1000"/>
                                        <p:tgtEl>
                                          <p:spTgt spid="537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27" grpId="0" autoUpdateAnimBg="0"/>
      <p:bldP spid="53762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10th Edition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10 Nov 2020</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955800"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Law abolished,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10820034" y="116632"/>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10905795" y="510340"/>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10905795" y="1658417"/>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10897779" y="1264708"/>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10830426" y="905194"/>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21350" y="5562600"/>
            <a:ext cx="2087563" cy="862013"/>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645392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8077" name="Text Box 45"/>
          <p:cNvSpPr txBox="1">
            <a:spLocks noChangeArrowheads="1"/>
          </p:cNvSpPr>
          <p:nvPr/>
        </p:nvSpPr>
        <p:spPr bwMode="auto">
          <a:xfrm>
            <a:off x="395536" y="228600"/>
            <a:ext cx="8394700" cy="1200329"/>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r>
              <a:rPr lang="en-US" sz="3600" b="1" dirty="0">
                <a:latin typeface="Arial" charset="0"/>
              </a:rPr>
              <a:t>When you look at earth from the moon, you get the BIG PICTURE.</a:t>
            </a: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35" name="Title 34"/>
          <p:cNvSpPr>
            <a:spLocks noGrp="1"/>
          </p:cNvSpPr>
          <p:nvPr>
            <p:ph type="title" idx="4294967295"/>
          </p:nvPr>
        </p:nvSpPr>
        <p:spPr>
          <a:xfrm>
            <a:off x="395536" y="3276600"/>
            <a:ext cx="7969250" cy="1200329"/>
          </a:xfrm>
          <a:prstGeom prst="rect">
            <a:avLst/>
          </a:prstGeom>
          <a:ln w="12700">
            <a:miter lim="800000"/>
            <a:headEnd/>
            <a:tailEnd/>
          </a:ln>
          <a:effectLst>
            <a:outerShdw blurRad="63500" dist="71842" dir="2700000" algn="ctr" rotWithShape="0">
              <a:schemeClr val="bg2">
                <a:alpha val="74998"/>
              </a:schemeClr>
            </a:outerShdw>
          </a:effectLst>
        </p:spPr>
        <p:txBody>
          <a:bodyPr>
            <a:spAutoFit/>
          </a:bodyPr>
          <a:lstStyle/>
          <a:p>
            <a:pPr defTabSz="457200" eaLnBrk="1" hangingPunct="1">
              <a:spcBef>
                <a:spcPct val="50000"/>
              </a:spcBef>
              <a:defRPr/>
            </a:pPr>
            <a:r>
              <a:rPr lang="en-US" sz="3600" b="1" dirty="0">
                <a:solidFill>
                  <a:schemeClr val="tx1"/>
                </a:solidFill>
                <a:effectLst/>
                <a:latin typeface="Arial" charset="0"/>
                <a:ea typeface="ＭＳ Ｐゴシック" charset="0"/>
                <a:cs typeface="ＭＳ Ｐゴシック" charset="0"/>
              </a:rPr>
              <a:t>What is the overall theme of the New Testament?</a:t>
            </a:r>
          </a:p>
        </p:txBody>
      </p:sp>
      <p:sp>
        <p:nvSpPr>
          <p:cNvPr id="37" name="Text Box 45"/>
          <p:cNvSpPr txBox="1">
            <a:spLocks noChangeArrowheads="1"/>
          </p:cNvSpPr>
          <p:nvPr/>
        </p:nvSpPr>
        <p:spPr bwMode="auto">
          <a:xfrm>
            <a:off x="395536" y="2098675"/>
            <a:ext cx="7467600" cy="76200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3600" b="1">
                <a:latin typeface="Arial" charset="0"/>
              </a:rPr>
              <a:t>In like manner…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par>
                          <p:cTn id="8" fill="hold" nodeType="afterGroup">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P spid="35" grpId="0" animBg="1"/>
      <p:bldP spid="3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8151" name="Text Box 119"/>
          <p:cNvSpPr txBox="1">
            <a:spLocks noChangeArrowheads="1"/>
          </p:cNvSpPr>
          <p:nvPr/>
        </p:nvSpPr>
        <p:spPr bwMode="auto">
          <a:xfrm>
            <a:off x="467544" y="3468688"/>
            <a:ext cx="7414548" cy="16922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dirty="0">
                <a:solidFill>
                  <a:srgbClr val="FFFF00"/>
                </a:solidFill>
                <a:effectLst>
                  <a:glow rad="101600">
                    <a:schemeClr val="bg2"/>
                  </a:glow>
                </a:effectLst>
                <a:latin typeface="Arial" charset="0"/>
                <a:cs typeface="Times" charset="0"/>
              </a:rPr>
              <a:t>	                             </a:t>
            </a:r>
            <a:r>
              <a:rPr lang="en-US" sz="2800" b="1" i="1" dirty="0">
                <a:effectLst>
                  <a:glow rad="101600">
                    <a:schemeClr val="bg2"/>
                  </a:glow>
                </a:effectLst>
                <a:latin typeface="Arial" charset="0"/>
                <a:cs typeface="Times" charset="0"/>
              </a:rPr>
              <a:t>That ancient understanding between God and his friend, ABRAHAM, is accomplished</a:t>
            </a:r>
            <a:r>
              <a:rPr lang="en-US" sz="2800" b="1" dirty="0">
                <a:solidFill>
                  <a:srgbClr val="FFFF00"/>
                </a:solidFill>
                <a:effectLst>
                  <a:glow rad="101600">
                    <a:schemeClr val="bg2"/>
                  </a:glow>
                </a:effectLst>
                <a:latin typeface="Arial" charset="0"/>
                <a:cs typeface="Times" charset="0"/>
              </a:rPr>
              <a:t>." 	            </a:t>
            </a:r>
            <a:endParaRPr lang="en-US" sz="2800" b="1" dirty="0">
              <a:effectLst>
                <a:glow rad="101600">
                  <a:schemeClr val="bg2"/>
                </a:glow>
              </a:effectLst>
              <a:latin typeface="Arial" charset="0"/>
            </a:endParaRPr>
          </a:p>
        </p:txBody>
      </p:sp>
      <p:sp>
        <p:nvSpPr>
          <p:cNvPr id="428077" name="Text Box 45"/>
          <p:cNvSpPr txBox="1">
            <a:spLocks noChangeArrowheads="1"/>
          </p:cNvSpPr>
          <p:nvPr/>
        </p:nvSpPr>
        <p:spPr bwMode="auto">
          <a:xfrm>
            <a:off x="467544" y="228600"/>
            <a:ext cx="7814930" cy="16922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dirty="0">
                <a:solidFill>
                  <a:srgbClr val="FFFF00"/>
                </a:solidFill>
                <a:effectLst>
                  <a:glow rad="101600">
                    <a:schemeClr val="bg2"/>
                  </a:glow>
                </a:effectLst>
                <a:latin typeface="Arial" charset="0"/>
              </a:rPr>
              <a:t>	</a:t>
            </a:r>
            <a:r>
              <a:rPr lang="en-US" sz="2800" b="1" dirty="0">
                <a:solidFill>
                  <a:srgbClr val="FFFF00"/>
                </a:solidFill>
                <a:effectLst>
                  <a:glow rad="101600">
                    <a:schemeClr val="bg2"/>
                  </a:glow>
                </a:effectLst>
                <a:latin typeface="Arial" charset="0"/>
                <a:cs typeface="Times" charset="0"/>
              </a:rPr>
              <a:t>"Such is the scenario as the Bible reaches its glorious conclusion in the Book of the Revelation. 	            </a:t>
            </a:r>
          </a:p>
        </p:txBody>
      </p:sp>
      <p:sp>
        <p:nvSpPr>
          <p:cNvPr id="19459" name="AutoShape 90"/>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19460" name="Rectangle 91"/>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19461" name="Line 92"/>
          <p:cNvSpPr>
            <a:spLocks noChangeShapeType="1"/>
          </p:cNvSpPr>
          <p:nvPr/>
        </p:nvSpPr>
        <p:spPr bwMode="auto">
          <a:xfrm>
            <a:off x="8037513" y="40624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2" name="Line 93"/>
          <p:cNvSpPr>
            <a:spLocks noChangeShapeType="1"/>
          </p:cNvSpPr>
          <p:nvPr/>
        </p:nvSpPr>
        <p:spPr bwMode="auto">
          <a:xfrm>
            <a:off x="8043863" y="42021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3" name="Line 94"/>
          <p:cNvSpPr>
            <a:spLocks noChangeShapeType="1"/>
          </p:cNvSpPr>
          <p:nvPr/>
        </p:nvSpPr>
        <p:spPr bwMode="auto">
          <a:xfrm>
            <a:off x="8056563" y="43418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4" name="Line 95"/>
          <p:cNvSpPr>
            <a:spLocks noChangeShapeType="1"/>
          </p:cNvSpPr>
          <p:nvPr/>
        </p:nvSpPr>
        <p:spPr bwMode="auto">
          <a:xfrm>
            <a:off x="8056563" y="44942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5" name="Line 96"/>
          <p:cNvSpPr>
            <a:spLocks noChangeShapeType="1"/>
          </p:cNvSpPr>
          <p:nvPr/>
        </p:nvSpPr>
        <p:spPr bwMode="auto">
          <a:xfrm>
            <a:off x="8043863" y="4633913"/>
            <a:ext cx="8763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6" name="Rectangle 97"/>
          <p:cNvSpPr>
            <a:spLocks noChangeArrowheads="1"/>
          </p:cNvSpPr>
          <p:nvPr/>
        </p:nvSpPr>
        <p:spPr bwMode="auto">
          <a:xfrm>
            <a:off x="8159750" y="4043363"/>
            <a:ext cx="582613"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19467" name="Rectangle 98"/>
          <p:cNvSpPr>
            <a:spLocks noChangeArrowheads="1"/>
          </p:cNvSpPr>
          <p:nvPr/>
        </p:nvSpPr>
        <p:spPr bwMode="auto">
          <a:xfrm>
            <a:off x="8239125" y="4183063"/>
            <a:ext cx="401638"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19468" name="Rectangle 99"/>
          <p:cNvSpPr>
            <a:spLocks noChangeArrowheads="1"/>
          </p:cNvSpPr>
          <p:nvPr/>
        </p:nvSpPr>
        <p:spPr bwMode="auto">
          <a:xfrm>
            <a:off x="8167688" y="4322763"/>
            <a:ext cx="569912"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19469" name="Rectangle 100"/>
          <p:cNvSpPr>
            <a:spLocks noChangeArrowheads="1"/>
          </p:cNvSpPr>
          <p:nvPr/>
        </p:nvSpPr>
        <p:spPr bwMode="auto">
          <a:xfrm>
            <a:off x="8107363" y="4462463"/>
            <a:ext cx="695325"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19470" name="Rectangle 101"/>
          <p:cNvSpPr>
            <a:spLocks noChangeArrowheads="1"/>
          </p:cNvSpPr>
          <p:nvPr/>
        </p:nvSpPr>
        <p:spPr bwMode="auto">
          <a:xfrm>
            <a:off x="8034338" y="3429000"/>
            <a:ext cx="6810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428134" name="Rectangle 102"/>
          <p:cNvSpPr>
            <a:spLocks noChangeArrowheads="1"/>
          </p:cNvSpPr>
          <p:nvPr/>
        </p:nvSpPr>
        <p:spPr bwMode="auto">
          <a:xfrm>
            <a:off x="8181975" y="3751263"/>
            <a:ext cx="504825" cy="225425"/>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19472" name="Rectangle 103"/>
          <p:cNvSpPr>
            <a:spLocks noChangeArrowheads="1"/>
          </p:cNvSpPr>
          <p:nvPr/>
        </p:nvSpPr>
        <p:spPr bwMode="auto">
          <a:xfrm>
            <a:off x="8253413" y="3929063"/>
            <a:ext cx="6096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28136" name="Rectangle 104"/>
          <p:cNvSpPr>
            <a:spLocks noChangeArrowheads="1"/>
          </p:cNvSpPr>
          <p:nvPr/>
        </p:nvSpPr>
        <p:spPr bwMode="auto">
          <a:xfrm>
            <a:off x="8135938" y="3884613"/>
            <a:ext cx="581025" cy="225425"/>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19474" name="Line 105"/>
          <p:cNvSpPr>
            <a:spLocks noChangeShapeType="1"/>
          </p:cNvSpPr>
          <p:nvPr/>
        </p:nvSpPr>
        <p:spPr bwMode="auto">
          <a:xfrm>
            <a:off x="8037513" y="37957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75" name="Line 106"/>
          <p:cNvSpPr>
            <a:spLocks noChangeShapeType="1"/>
          </p:cNvSpPr>
          <p:nvPr/>
        </p:nvSpPr>
        <p:spPr bwMode="auto">
          <a:xfrm>
            <a:off x="8037513" y="392906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76" name="Rectangle 107"/>
          <p:cNvSpPr>
            <a:spLocks noChangeArrowheads="1"/>
          </p:cNvSpPr>
          <p:nvPr/>
        </p:nvSpPr>
        <p:spPr bwMode="auto">
          <a:xfrm>
            <a:off x="8026400" y="3648075"/>
            <a:ext cx="504825" cy="9525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9477" name="Rectangle 108"/>
          <p:cNvSpPr>
            <a:spLocks noChangeArrowheads="1"/>
          </p:cNvSpPr>
          <p:nvPr/>
        </p:nvSpPr>
        <p:spPr bwMode="auto">
          <a:xfrm>
            <a:off x="8213725" y="3635375"/>
            <a:ext cx="504825" cy="9525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28141" name="Rectangle 109"/>
          <p:cNvSpPr>
            <a:spLocks noChangeArrowheads="1"/>
          </p:cNvSpPr>
          <p:nvPr/>
        </p:nvSpPr>
        <p:spPr bwMode="auto">
          <a:xfrm>
            <a:off x="8229600" y="3614738"/>
            <a:ext cx="406400" cy="241300"/>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sp>
        <p:nvSpPr>
          <p:cNvPr id="19479"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428146" name="Rectangle 11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58</a:t>
            </a:r>
          </a:p>
        </p:txBody>
      </p:sp>
      <p:sp>
        <p:nvSpPr>
          <p:cNvPr id="428147" name="Text Box 115"/>
          <p:cNvSpPr txBox="1">
            <a:spLocks noChangeArrowheads="1"/>
          </p:cNvSpPr>
          <p:nvPr/>
        </p:nvSpPr>
        <p:spPr bwMode="auto">
          <a:xfrm>
            <a:off x="6386235" y="5187950"/>
            <a:ext cx="2554288" cy="457200"/>
          </a:xfrm>
          <a:prstGeom prst="rect">
            <a:avLst/>
          </a:prstGeom>
          <a:noFill/>
          <a:ln w="12700">
            <a:noFill/>
            <a:miter lim="800000"/>
            <a:headEnd/>
            <a:tailEnd/>
          </a:ln>
          <a:effectLst>
            <a:outerShdw blurRad="63500" dist="63500" dir="2212194" algn="ctr" rotWithShape="0">
              <a:srgbClr val="0A0A0A">
                <a:alpha val="74998"/>
              </a:srgb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r>
              <a:rPr lang="en-US" sz="2400" dirty="0">
                <a:solidFill>
                  <a:srgbClr val="FFFF00"/>
                </a:solidFill>
                <a:latin typeface="Arial" charset="0"/>
                <a:cs typeface="Times" charset="0"/>
              </a:rPr>
              <a:t>John Walvoord</a:t>
            </a:r>
          </a:p>
        </p:txBody>
      </p:sp>
      <p:sp>
        <p:nvSpPr>
          <p:cNvPr id="428149" name="Text Box 117"/>
          <p:cNvSpPr txBox="1">
            <a:spLocks noChangeArrowheads="1"/>
          </p:cNvSpPr>
          <p:nvPr/>
        </p:nvSpPr>
        <p:spPr bwMode="auto">
          <a:xfrm>
            <a:off x="467544" y="1320800"/>
            <a:ext cx="7856463" cy="22256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a:solidFill>
                  <a:srgbClr val="FFFF00"/>
                </a:solidFill>
                <a:effectLst>
                  <a:glow rad="101600">
                    <a:schemeClr val="bg2"/>
                  </a:glow>
                </a:effectLst>
                <a:latin typeface="Arial" charset="0"/>
                <a:cs typeface="Times" charset="0"/>
              </a:rPr>
              <a:t>	                   There, in the millennial context, all the many streams of history and </a:t>
            </a:r>
            <a:r>
              <a:rPr lang="en-US" sz="2800" b="1" i="1">
                <a:effectLst>
                  <a:glow rad="101600">
                    <a:schemeClr val="bg2"/>
                  </a:glow>
                </a:effectLst>
                <a:latin typeface="Arial" charset="0"/>
                <a:cs typeface="Times" charset="0"/>
              </a:rPr>
              <a:t>God's unconditional covenants</a:t>
            </a:r>
            <a:r>
              <a:rPr lang="en-US" sz="2800" b="1">
                <a:solidFill>
                  <a:srgbClr val="FFFF00"/>
                </a:solidFill>
                <a:effectLst>
                  <a:glow rad="101600">
                    <a:schemeClr val="bg2"/>
                  </a:glow>
                </a:effectLst>
                <a:latin typeface="Arial" charset="0"/>
                <a:cs typeface="Times" charset="0"/>
              </a:rPr>
              <a:t> flow together toward completion. </a:t>
            </a:r>
          </a:p>
        </p:txBody>
      </p:sp>
      <p:sp>
        <p:nvSpPr>
          <p:cNvPr id="428150" name="Text Box 118"/>
          <p:cNvSpPr txBox="1">
            <a:spLocks noChangeArrowheads="1"/>
          </p:cNvSpPr>
          <p:nvPr/>
        </p:nvSpPr>
        <p:spPr bwMode="auto">
          <a:xfrm>
            <a:off x="467543" y="2919413"/>
            <a:ext cx="7589019" cy="1158875"/>
          </a:xfrm>
          <a:prstGeom prst="rect">
            <a:avLst/>
          </a:prstGeom>
          <a:noFill/>
          <a:ln w="12700">
            <a:noFill/>
            <a:miter lim="800000"/>
            <a:headEnd/>
            <a:tailEnd/>
          </a:ln>
          <a:effectLst>
            <a:outerShdw blurRad="63500" dist="63500" dir="3187806"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dirty="0">
                <a:solidFill>
                  <a:srgbClr val="FFFF00"/>
                </a:solidFill>
                <a:effectLst>
                  <a:glow rad="101600">
                    <a:schemeClr val="bg2"/>
                  </a:glow>
                </a:effectLst>
                <a:latin typeface="Arial" charset="0"/>
                <a:cs typeface="Times" charset="0"/>
              </a:rPr>
              <a:t>		                         All that was promised has been  fulfilled. </a:t>
            </a:r>
            <a:endParaRPr lang="en-US" sz="2800" b="1" dirty="0">
              <a:effectLst>
                <a:glow rad="101600">
                  <a:schemeClr val="bg2"/>
                </a:glow>
              </a:effectLst>
              <a:latin typeface="Arial" charset="0"/>
            </a:endParaRPr>
          </a:p>
        </p:txBody>
      </p:sp>
      <p:sp>
        <p:nvSpPr>
          <p:cNvPr id="19485" name="Text Box 120"/>
          <p:cNvSpPr txBox="1">
            <a:spLocks noChangeArrowheads="1"/>
          </p:cNvSpPr>
          <p:nvPr/>
        </p:nvSpPr>
        <p:spPr bwMode="auto">
          <a:xfrm>
            <a:off x="8548688" y="6446838"/>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Times" charset="0"/>
              </a:rPr>
              <a:t>3</a:t>
            </a:r>
          </a:p>
        </p:txBody>
      </p:sp>
      <p:sp>
        <p:nvSpPr>
          <p:cNvPr id="19486" name="Text Box 121"/>
          <p:cNvSpPr txBox="1">
            <a:spLocks noChangeArrowheads="1"/>
          </p:cNvSpPr>
          <p:nvPr/>
        </p:nvSpPr>
        <p:spPr bwMode="auto">
          <a:xfrm>
            <a:off x="6994525"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
        <p:nvSpPr>
          <p:cNvPr id="19487" name="Text Box 123"/>
          <p:cNvSpPr txBox="1">
            <a:spLocks noChangeArrowheads="1"/>
          </p:cNvSpPr>
          <p:nvPr/>
        </p:nvSpPr>
        <p:spPr bwMode="auto">
          <a:xfrm>
            <a:off x="449263" y="6537325"/>
            <a:ext cx="9763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a:solidFill>
                  <a:srgbClr val="FFFFFF"/>
                </a:solidFill>
              </a:rPr>
              <a:t>© </a:t>
            </a:r>
            <a:r>
              <a:rPr lang="en-US" sz="1000">
                <a:solidFill>
                  <a:srgbClr val="FFFFFF"/>
                </a:solidFill>
              </a:rPr>
              <a:t>2006</a:t>
            </a:r>
            <a:r>
              <a:rPr lang="en-US" sz="900">
                <a:solidFill>
                  <a:srgbClr val="FFFFFF"/>
                </a:solidFill>
              </a:rPr>
              <a:t> TBBMI</a:t>
            </a:r>
          </a:p>
        </p:txBody>
      </p:sp>
      <p:sp>
        <p:nvSpPr>
          <p:cNvPr id="428156" name="Rectangle 124"/>
          <p:cNvSpPr>
            <a:spLocks noChangeArrowheads="1"/>
          </p:cNvSpPr>
          <p:nvPr/>
        </p:nvSpPr>
        <p:spPr bwMode="auto">
          <a:xfrm>
            <a:off x="7561263" y="6519863"/>
            <a:ext cx="723900"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8.0.03f.</a:t>
            </a:r>
          </a:p>
        </p:txBody>
      </p:sp>
      <p:sp>
        <p:nvSpPr>
          <p:cNvPr id="19489" name="Text Box 125"/>
          <p:cNvSpPr txBox="1">
            <a:spLocks noChangeArrowheads="1"/>
          </p:cNvSpPr>
          <p:nvPr/>
        </p:nvSpPr>
        <p:spPr bwMode="auto">
          <a:xfrm>
            <a:off x="1404938" y="6524625"/>
            <a:ext cx="18811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Times" charset="0"/>
              </a:rPr>
              <a:t>PHOTO ©NASA</a:t>
            </a:r>
          </a:p>
        </p:txBody>
      </p:sp>
      <p:sp>
        <p:nvSpPr>
          <p:cNvPr id="35" name="Title 34"/>
          <p:cNvSpPr>
            <a:spLocks noGrp="1"/>
          </p:cNvSpPr>
          <p:nvPr>
            <p:ph type="title" idx="4294967295"/>
          </p:nvPr>
        </p:nvSpPr>
        <p:spPr>
          <a:xfrm>
            <a:off x="690563" y="5416550"/>
            <a:ext cx="8229600" cy="1143000"/>
          </a:xfrm>
          <a:prstGeom prst="rect">
            <a:avLst/>
          </a:prstGeom>
        </p:spPr>
        <p:txBody>
          <a:bodyPr/>
          <a:lstStyle/>
          <a:p>
            <a:pPr algn="ctr">
              <a:defRPr/>
            </a:pPr>
            <a:r>
              <a:rPr lang="en-US" sz="6000">
                <a:solidFill>
                  <a:srgbClr val="FFFF00"/>
                </a:solidFill>
                <a:latin typeface="Arial" charset="0"/>
                <a:ea typeface="ＭＳ Ｐゴシック" charset="0"/>
                <a:cs typeface="Arial" charset="0"/>
              </a:rPr>
              <a:t>Covenant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28147"/>
                                        </p:tgtEl>
                                        <p:attrNameLst>
                                          <p:attrName>style.visibility</p:attrName>
                                        </p:attrNameLst>
                                      </p:cBhvr>
                                      <p:to>
                                        <p:strVal val="visible"/>
                                      </p:to>
                                    </p:set>
                                    <p:anim calcmode="lin" valueType="num">
                                      <p:cBhvr>
                                        <p:cTn id="7" dur="500" fill="hold"/>
                                        <p:tgtEl>
                                          <p:spTgt spid="428147"/>
                                        </p:tgtEl>
                                        <p:attrNameLst>
                                          <p:attrName>ppt_w</p:attrName>
                                        </p:attrNameLst>
                                      </p:cBhvr>
                                      <p:tavLst>
                                        <p:tav tm="0">
                                          <p:val>
                                            <p:fltVal val="0"/>
                                          </p:val>
                                        </p:tav>
                                        <p:tav tm="100000">
                                          <p:val>
                                            <p:strVal val="#ppt_w"/>
                                          </p:val>
                                        </p:tav>
                                      </p:tavLst>
                                    </p:anim>
                                    <p:anim calcmode="lin" valueType="num">
                                      <p:cBhvr>
                                        <p:cTn id="8" dur="500" fill="hold"/>
                                        <p:tgtEl>
                                          <p:spTgt spid="428147"/>
                                        </p:tgtEl>
                                        <p:attrNameLst>
                                          <p:attrName>ppt_h</p:attrName>
                                        </p:attrNameLst>
                                      </p:cBhvr>
                                      <p:tavLst>
                                        <p:tav tm="0">
                                          <p:val>
                                            <p:fltVal val="0"/>
                                          </p:val>
                                        </p:tav>
                                        <p:tav tm="100000">
                                          <p:val>
                                            <p:strVal val="#ppt_h"/>
                                          </p:val>
                                        </p:tav>
                                      </p:tavLst>
                                    </p:anim>
                                    <p:anim calcmode="lin" valueType="num">
                                      <p:cBhvr>
                                        <p:cTn id="9" dur="500" fill="hold"/>
                                        <p:tgtEl>
                                          <p:spTgt spid="428147"/>
                                        </p:tgtEl>
                                        <p:attrNameLst>
                                          <p:attrName>ppt_x</p:attrName>
                                        </p:attrNameLst>
                                      </p:cBhvr>
                                      <p:tavLst>
                                        <p:tav tm="0">
                                          <p:val>
                                            <p:fltVal val="0.5"/>
                                          </p:val>
                                        </p:tav>
                                        <p:tav tm="100000">
                                          <p:val>
                                            <p:strVal val="#ppt_x"/>
                                          </p:val>
                                        </p:tav>
                                      </p:tavLst>
                                    </p:anim>
                                    <p:anim calcmode="lin" valueType="num">
                                      <p:cBhvr>
                                        <p:cTn id="10" dur="500" fill="hold"/>
                                        <p:tgtEl>
                                          <p:spTgt spid="42814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0" presetClass="entr" presetSubtype="0" fill="hold" grpId="0" nodeType="afterEffect">
                                  <p:stCondLst>
                                    <p:cond delay="1500"/>
                                  </p:stCondLst>
                                  <p:childTnLst>
                                    <p:set>
                                      <p:cBhvr>
                                        <p:cTn id="13" dur="1" fill="hold">
                                          <p:stCondLst>
                                            <p:cond delay="0"/>
                                          </p:stCondLst>
                                        </p:cTn>
                                        <p:tgtEl>
                                          <p:spTgt spid="428077"/>
                                        </p:tgtEl>
                                        <p:attrNameLst>
                                          <p:attrName>style.visibility</p:attrName>
                                        </p:attrNameLst>
                                      </p:cBhvr>
                                      <p:to>
                                        <p:strVal val="visible"/>
                                      </p:to>
                                    </p:set>
                                    <p:animEffect transition="in" filter="fade">
                                      <p:cBhvr>
                                        <p:cTn id="14" dur="1000"/>
                                        <p:tgtEl>
                                          <p:spTgt spid="4280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8149"/>
                                        </p:tgtEl>
                                        <p:attrNameLst>
                                          <p:attrName>style.visibility</p:attrName>
                                        </p:attrNameLst>
                                      </p:cBhvr>
                                      <p:to>
                                        <p:strVal val="visible"/>
                                      </p:to>
                                    </p:set>
                                    <p:animEffect transition="in" filter="fade">
                                      <p:cBhvr>
                                        <p:cTn id="19" dur="1000"/>
                                        <p:tgtEl>
                                          <p:spTgt spid="4281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28150"/>
                                        </p:tgtEl>
                                        <p:attrNameLst>
                                          <p:attrName>style.visibility</p:attrName>
                                        </p:attrNameLst>
                                      </p:cBhvr>
                                      <p:to>
                                        <p:strVal val="visible"/>
                                      </p:to>
                                    </p:set>
                                    <p:animEffect transition="in" filter="fade">
                                      <p:cBhvr>
                                        <p:cTn id="24" dur="1000"/>
                                        <p:tgtEl>
                                          <p:spTgt spid="4281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8151"/>
                                        </p:tgtEl>
                                        <p:attrNameLst>
                                          <p:attrName>style.visibility</p:attrName>
                                        </p:attrNameLst>
                                      </p:cBhvr>
                                      <p:to>
                                        <p:strVal val="visible"/>
                                      </p:to>
                                    </p:set>
                                    <p:animEffect transition="in" filter="fade">
                                      <p:cBhvr>
                                        <p:cTn id="29" dur="1000"/>
                                        <p:tgtEl>
                                          <p:spTgt spid="428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151" grpId="0" autoUpdateAnimBg="0"/>
      <p:bldP spid="428077" grpId="0" autoUpdateAnimBg="0"/>
      <p:bldP spid="428147" grpId="0" autoUpdateAnimBg="0"/>
      <p:bldP spid="428149" grpId="0" autoUpdateAnimBg="0"/>
      <p:bldP spid="42815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150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21507"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6151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61512" name="Rectangle 8"/>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grpSp>
        <p:nvGrpSpPr>
          <p:cNvPr id="2" name="Group 45"/>
          <p:cNvGrpSpPr>
            <a:grpSpLocks/>
          </p:cNvGrpSpPr>
          <p:nvPr/>
        </p:nvGrpSpPr>
        <p:grpSpPr bwMode="auto">
          <a:xfrm>
            <a:off x="647700" y="2463800"/>
            <a:ext cx="7524750" cy="3662363"/>
            <a:chOff x="408" y="1552"/>
            <a:chExt cx="4740" cy="2307"/>
          </a:xfrm>
        </p:grpSpPr>
        <p:sp>
          <p:nvSpPr>
            <p:cNvPr id="661508" name="Rectangle 4"/>
            <p:cNvSpPr>
              <a:spLocks noChangeArrowheads="1"/>
            </p:cNvSpPr>
            <p:nvPr/>
          </p:nvSpPr>
          <p:spPr bwMode="auto">
            <a:xfrm>
              <a:off x="642" y="2081"/>
              <a:ext cx="4464" cy="1778"/>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661510" name="Text Box 6"/>
            <p:cNvSpPr txBox="1">
              <a:spLocks noChangeArrowheads="1"/>
            </p:cNvSpPr>
            <p:nvPr/>
          </p:nvSpPr>
          <p:spPr bwMode="auto">
            <a:xfrm>
              <a:off x="408" y="2231"/>
              <a:ext cx="3973" cy="404"/>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61514" name="Rectangle 10"/>
            <p:cNvSpPr>
              <a:spLocks noChangeArrowheads="1"/>
            </p:cNvSpPr>
            <p:nvPr/>
          </p:nvSpPr>
          <p:spPr bwMode="auto">
            <a:xfrm>
              <a:off x="665" y="3175"/>
              <a:ext cx="155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61515" name="Text Box 11"/>
            <p:cNvSpPr txBox="1">
              <a:spLocks noChangeArrowheads="1"/>
            </p:cNvSpPr>
            <p:nvPr/>
          </p:nvSpPr>
          <p:spPr bwMode="auto">
            <a:xfrm>
              <a:off x="936" y="2289"/>
              <a:ext cx="1014"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61516" name="Text Box 12"/>
            <p:cNvSpPr txBox="1">
              <a:spLocks noChangeArrowheads="1"/>
            </p:cNvSpPr>
            <p:nvPr/>
          </p:nvSpPr>
          <p:spPr bwMode="auto">
            <a:xfrm>
              <a:off x="920" y="2733"/>
              <a:ext cx="1061"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61517" name="Rectangle 13"/>
            <p:cNvSpPr>
              <a:spLocks noChangeArrowheads="1"/>
            </p:cNvSpPr>
            <p:nvPr/>
          </p:nvSpPr>
          <p:spPr bwMode="auto">
            <a:xfrm>
              <a:off x="2302" y="3176"/>
              <a:ext cx="109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61518" name="Text Box 14"/>
            <p:cNvSpPr txBox="1">
              <a:spLocks noChangeArrowheads="1"/>
            </p:cNvSpPr>
            <p:nvPr/>
          </p:nvSpPr>
          <p:spPr bwMode="auto">
            <a:xfrm>
              <a:off x="2369" y="2296"/>
              <a:ext cx="992"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61519" name="Text Box 15"/>
            <p:cNvSpPr txBox="1">
              <a:spLocks noChangeArrowheads="1"/>
            </p:cNvSpPr>
            <p:nvPr/>
          </p:nvSpPr>
          <p:spPr bwMode="auto">
            <a:xfrm>
              <a:off x="2115" y="2741"/>
              <a:ext cx="1513"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61520" name="Rectangle 16"/>
            <p:cNvSpPr>
              <a:spLocks noChangeArrowheads="1"/>
            </p:cNvSpPr>
            <p:nvPr/>
          </p:nvSpPr>
          <p:spPr bwMode="auto">
            <a:xfrm>
              <a:off x="3725" y="3174"/>
              <a:ext cx="109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61521" name="Text Box 17"/>
            <p:cNvSpPr txBox="1">
              <a:spLocks noChangeArrowheads="1"/>
            </p:cNvSpPr>
            <p:nvPr/>
          </p:nvSpPr>
          <p:spPr bwMode="auto">
            <a:xfrm>
              <a:off x="3414" y="2288"/>
              <a:ext cx="1734"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61522" name="Text Box 18"/>
            <p:cNvSpPr txBox="1">
              <a:spLocks noChangeArrowheads="1"/>
            </p:cNvSpPr>
            <p:nvPr/>
          </p:nvSpPr>
          <p:spPr bwMode="auto">
            <a:xfrm>
              <a:off x="3588" y="2733"/>
              <a:ext cx="1386"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61523" name="Line 19"/>
            <p:cNvSpPr>
              <a:spLocks noChangeShapeType="1"/>
            </p:cNvSpPr>
            <p:nvPr/>
          </p:nvSpPr>
          <p:spPr bwMode="auto">
            <a:xfrm flipH="1">
              <a:off x="1449" y="1555"/>
              <a:ext cx="1410" cy="75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1524" name="Line 20"/>
            <p:cNvSpPr>
              <a:spLocks noChangeShapeType="1"/>
            </p:cNvSpPr>
            <p:nvPr/>
          </p:nvSpPr>
          <p:spPr bwMode="auto">
            <a:xfrm flipH="1">
              <a:off x="2859" y="1552"/>
              <a:ext cx="0" cy="78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1525" name="Line 21"/>
            <p:cNvSpPr>
              <a:spLocks noChangeShapeType="1"/>
            </p:cNvSpPr>
            <p:nvPr/>
          </p:nvSpPr>
          <p:spPr bwMode="auto">
            <a:xfrm>
              <a:off x="2850" y="1553"/>
              <a:ext cx="1363" cy="76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grpSp>
      <p:grpSp>
        <p:nvGrpSpPr>
          <p:cNvPr id="21511" name="Group 22"/>
          <p:cNvGrpSpPr>
            <a:grpSpLocks/>
          </p:cNvGrpSpPr>
          <p:nvPr/>
        </p:nvGrpSpPr>
        <p:grpSpPr bwMode="auto">
          <a:xfrm>
            <a:off x="8005763" y="3429000"/>
            <a:ext cx="952500" cy="1244600"/>
            <a:chOff x="5043" y="2160"/>
            <a:chExt cx="600" cy="784"/>
          </a:xfrm>
        </p:grpSpPr>
        <p:sp>
          <p:nvSpPr>
            <p:cNvPr id="21514" name="AutoShape 23"/>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1515" name="Rectangle 24"/>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1516" name="Line 25"/>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17" name="Line 26"/>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18" name="Line 27"/>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19" name="Line 28"/>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20" name="Line 29"/>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21" name="Rectangle 30"/>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1522" name="Rectangle 31"/>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1523" name="Rectangle 32"/>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1524" name="Rectangle 33"/>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1525" name="Rectangle 34"/>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61539" name="Rectangle 35"/>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1527" name="Rectangle 36"/>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1541" name="Rectangle 37"/>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1529" name="Line 38"/>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30" name="Line 39"/>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31" name="Rectangle 40"/>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1532" name="Rectangle 41"/>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1546" name="Rectangle 42"/>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61547" name="Rectangle 43"/>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59</a:t>
            </a:r>
          </a:p>
        </p:txBody>
      </p:sp>
      <p:sp>
        <p:nvSpPr>
          <p:cNvPr id="21513" name="Text Box 44"/>
          <p:cNvSpPr txBox="1">
            <a:spLocks noChangeArrowheads="1"/>
          </p:cNvSpPr>
          <p:nvPr/>
        </p:nvSpPr>
        <p:spPr bwMode="auto">
          <a:xfrm>
            <a:off x="6994525"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8198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81988"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3556"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81990"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8199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81992" name="Rectangle 8"/>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81993" name="AutoShape 9"/>
          <p:cNvSpPr>
            <a:spLocks noChangeArrowheads="1"/>
          </p:cNvSpPr>
          <p:nvPr/>
        </p:nvSpPr>
        <p:spPr bwMode="auto">
          <a:xfrm>
            <a:off x="1092200" y="3408363"/>
            <a:ext cx="2425700"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81994" name="Rectangle 10"/>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81995" name="Text Box 11"/>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81996" name="Text Box 12"/>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81997" name="Rectangle 13"/>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81998" name="Text Box 14"/>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81999"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82000" name="Rectangle 16"/>
          <p:cNvSpPr>
            <a:spLocks noChangeArrowheads="1"/>
          </p:cNvSpPr>
          <p:nvPr/>
        </p:nvSpPr>
        <p:spPr bwMode="auto">
          <a:xfrm>
            <a:off x="5913438"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82001"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82002"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82003"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82004"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82005"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grpSp>
        <p:nvGrpSpPr>
          <p:cNvPr id="23573" name="Group 22"/>
          <p:cNvGrpSpPr>
            <a:grpSpLocks/>
          </p:cNvGrpSpPr>
          <p:nvPr/>
        </p:nvGrpSpPr>
        <p:grpSpPr bwMode="auto">
          <a:xfrm>
            <a:off x="8005763" y="3429000"/>
            <a:ext cx="952500" cy="1244600"/>
            <a:chOff x="5043" y="2160"/>
            <a:chExt cx="600" cy="784"/>
          </a:xfrm>
        </p:grpSpPr>
        <p:sp>
          <p:nvSpPr>
            <p:cNvPr id="23576" name="AutoShape 23"/>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3577" name="Rectangle 24"/>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3578" name="Line 25"/>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9" name="Line 26"/>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0" name="Line 27"/>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1" name="Line 28"/>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2" name="Line 29"/>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3" name="Rectangle 30"/>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3584" name="Rectangle 31"/>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3585" name="Rectangle 32"/>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3586" name="Rectangle 33"/>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3587" name="Rectangle 34"/>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82019" name="Rectangle 35"/>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3589" name="Rectangle 36"/>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82021" name="Rectangle 37"/>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3591" name="Line 38"/>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2" name="Line 39"/>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3" name="Rectangle 40"/>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3594" name="Rectangle 41"/>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82026" name="Rectangle 42"/>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82027" name="Rectangle 43"/>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60</a:t>
            </a:r>
          </a:p>
        </p:txBody>
      </p:sp>
      <p:sp>
        <p:nvSpPr>
          <p:cNvPr id="23575" name="Text Box 44"/>
          <p:cNvSpPr txBox="1">
            <a:spLocks noChangeArrowheads="1"/>
          </p:cNvSpPr>
          <p:nvPr/>
        </p:nvSpPr>
        <p:spPr bwMode="auto">
          <a:xfrm>
            <a:off x="6994525"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2531"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62532"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5604"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62534"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62535"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62536" name="Rectangle 8"/>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62537" name="Rectangle 9"/>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62538" name="Text Box 10"/>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62539" name="Text Box 11"/>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62540" name="AutoShape 12"/>
          <p:cNvSpPr>
            <a:spLocks noChangeArrowheads="1"/>
          </p:cNvSpPr>
          <p:nvPr/>
        </p:nvSpPr>
        <p:spPr bwMode="auto">
          <a:xfrm>
            <a:off x="3543300" y="3421063"/>
            <a:ext cx="20113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62541" name="Rectangle 13"/>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62542" name="Text Box 14"/>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62543"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62544" name="Rectangle 16"/>
          <p:cNvSpPr>
            <a:spLocks noChangeArrowheads="1"/>
          </p:cNvSpPr>
          <p:nvPr/>
        </p:nvSpPr>
        <p:spPr bwMode="auto">
          <a:xfrm>
            <a:off x="5915025"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62545"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62546"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62547"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2548"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2549"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grpSp>
        <p:nvGrpSpPr>
          <p:cNvPr id="25621" name="Group 22"/>
          <p:cNvGrpSpPr>
            <a:grpSpLocks/>
          </p:cNvGrpSpPr>
          <p:nvPr/>
        </p:nvGrpSpPr>
        <p:grpSpPr bwMode="auto">
          <a:xfrm>
            <a:off x="8005763" y="3429000"/>
            <a:ext cx="952500" cy="1244600"/>
            <a:chOff x="5043" y="2160"/>
            <a:chExt cx="600" cy="784"/>
          </a:xfrm>
        </p:grpSpPr>
        <p:sp>
          <p:nvSpPr>
            <p:cNvPr id="25624" name="AutoShape 23"/>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5625" name="Rectangle 24"/>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5626" name="Line 25"/>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27" name="Line 26"/>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28" name="Line 27"/>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29" name="Line 28"/>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30" name="Line 29"/>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31" name="Rectangle 30"/>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5632" name="Rectangle 31"/>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5633" name="Rectangle 32"/>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5634" name="Rectangle 33"/>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5635" name="Rectangle 34"/>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62563" name="Rectangle 35"/>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5637" name="Rectangle 36"/>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2565" name="Rectangle 37"/>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5639" name="Line 38"/>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0" name="Line 39"/>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1" name="Rectangle 40"/>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5642" name="Rectangle 41"/>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2570" name="Rectangle 42"/>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62571" name="Rectangle 43"/>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61</a:t>
            </a:r>
          </a:p>
        </p:txBody>
      </p:sp>
      <p:sp>
        <p:nvSpPr>
          <p:cNvPr id="25623" name="Text Box 44"/>
          <p:cNvSpPr txBox="1">
            <a:spLocks noChangeArrowheads="1"/>
          </p:cNvSpPr>
          <p:nvPr/>
        </p:nvSpPr>
        <p:spPr bwMode="auto">
          <a:xfrm>
            <a:off x="6996113"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AutoShape 2"/>
          <p:cNvSpPr>
            <a:spLocks noChangeArrowheads="1"/>
          </p:cNvSpPr>
          <p:nvPr/>
        </p:nvSpPr>
        <p:spPr bwMode="auto">
          <a:xfrm>
            <a:off x="1092200" y="3408363"/>
            <a:ext cx="69262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27650" name="Rectangle 3"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8676" name="Rectangle 4"/>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68677" name="Rectangle 5"/>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7653" name="Text Box 6"/>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68679" name="Text Box 7"/>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68722" name="AutoShape 50"/>
          <p:cNvSpPr>
            <a:spLocks noChangeArrowheads="1"/>
          </p:cNvSpPr>
          <p:nvPr/>
        </p:nvSpPr>
        <p:spPr bwMode="auto">
          <a:xfrm>
            <a:off x="1150938" y="3441700"/>
            <a:ext cx="6926262"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68680" name="Text Box 8"/>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68681" name="Rectangle 9"/>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68682" name="Rectangle 10"/>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68683" name="Text Box 11"/>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68684" name="Text Box 12"/>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68685" name="Rectangle 13"/>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68686" name="Text Box 14"/>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68687"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68688" name="AutoShape 16"/>
          <p:cNvSpPr>
            <a:spLocks noChangeArrowheads="1"/>
          </p:cNvSpPr>
          <p:nvPr/>
        </p:nvSpPr>
        <p:spPr bwMode="auto">
          <a:xfrm>
            <a:off x="5595938" y="3424238"/>
            <a:ext cx="2425700"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68689" name="Rectangle 17"/>
          <p:cNvSpPr>
            <a:spLocks noChangeArrowheads="1"/>
          </p:cNvSpPr>
          <p:nvPr/>
        </p:nvSpPr>
        <p:spPr bwMode="auto">
          <a:xfrm>
            <a:off x="5915025"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68690" name="Text Box 18"/>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68691" name="Text Box 19"/>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68692" name="Line 20"/>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8693" name="Line 21"/>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8694" name="Line 22"/>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8716" name="Rectangle 4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62</a:t>
            </a:r>
          </a:p>
        </p:txBody>
      </p:sp>
      <p:sp>
        <p:nvSpPr>
          <p:cNvPr id="27672" name="Text Box 45"/>
          <p:cNvSpPr txBox="1">
            <a:spLocks noChangeArrowheads="1"/>
          </p:cNvSpPr>
          <p:nvPr/>
        </p:nvSpPr>
        <p:spPr bwMode="auto">
          <a:xfrm>
            <a:off x="6996113"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
        <p:nvSpPr>
          <p:cNvPr id="27673" name="Text Box 46"/>
          <p:cNvSpPr txBox="1">
            <a:spLocks noChangeArrowheads="1"/>
          </p:cNvSpPr>
          <p:nvPr/>
        </p:nvSpPr>
        <p:spPr bwMode="auto">
          <a:xfrm>
            <a:off x="8558213" y="6450013"/>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Times" charset="0"/>
              </a:rPr>
              <a:t>1</a:t>
            </a:r>
          </a:p>
        </p:txBody>
      </p:sp>
      <p:grpSp>
        <p:nvGrpSpPr>
          <p:cNvPr id="2" name="Group 47"/>
          <p:cNvGrpSpPr>
            <a:grpSpLocks/>
          </p:cNvGrpSpPr>
          <p:nvPr/>
        </p:nvGrpSpPr>
        <p:grpSpPr bwMode="auto">
          <a:xfrm>
            <a:off x="519113" y="457200"/>
            <a:ext cx="7974012" cy="5870575"/>
            <a:chOff x="96" y="144"/>
            <a:chExt cx="5254" cy="3842"/>
          </a:xfrm>
        </p:grpSpPr>
        <p:sp>
          <p:nvSpPr>
            <p:cNvPr id="668720" name="AutoShape 48"/>
            <p:cNvSpPr>
              <a:spLocks noChangeArrowheads="1"/>
            </p:cNvSpPr>
            <p:nvPr/>
          </p:nvSpPr>
          <p:spPr bwMode="auto">
            <a:xfrm>
              <a:off x="224" y="265"/>
              <a:ext cx="5001" cy="3596"/>
            </a:xfrm>
            <a:prstGeom prst="roundRect">
              <a:avLst>
                <a:gd name="adj" fmla="val 16667"/>
              </a:avLst>
            </a:prstGeom>
            <a:noFill/>
            <a:ln w="76200">
              <a:solidFill>
                <a:schemeClr val="tx1"/>
              </a:solidFill>
              <a:round/>
              <a:headEnd/>
              <a:tailEnd/>
            </a:ln>
            <a:effectLst>
              <a:outerShdw blurRad="63500" dist="99190" dir="3011666" algn="ctr" rotWithShape="0">
                <a:schemeClr val="bg2">
                  <a:alpha val="74998"/>
                </a:schemeClr>
              </a:outerShdw>
            </a:effectLst>
          </p:spPr>
          <p:txBody>
            <a:bodyPr wrap="none" anchor="ctr"/>
            <a:lstStyle/>
            <a:p>
              <a:pPr algn="ctr">
                <a:defRPr/>
              </a:pPr>
              <a:r>
                <a:rPr lang="en-US" sz="2400">
                  <a:latin typeface="Times" charset="0"/>
                </a:rPr>
                <a:t> </a:t>
              </a:r>
            </a:p>
          </p:txBody>
        </p:sp>
        <p:sp>
          <p:nvSpPr>
            <p:cNvPr id="668721" name="AutoShape 49"/>
            <p:cNvSpPr>
              <a:spLocks noChangeArrowheads="1"/>
            </p:cNvSpPr>
            <p:nvPr/>
          </p:nvSpPr>
          <p:spPr bwMode="auto">
            <a:xfrm>
              <a:off x="96" y="144"/>
              <a:ext cx="5254" cy="3842"/>
            </a:xfrm>
            <a:prstGeom prst="roundRect">
              <a:avLst>
                <a:gd name="adj" fmla="val 16667"/>
              </a:avLst>
            </a:prstGeom>
            <a:noFill/>
            <a:ln w="76200">
              <a:solidFill>
                <a:schemeClr val="accent1"/>
              </a:solidFill>
              <a:round/>
              <a:headEnd/>
              <a:tailEnd/>
            </a:ln>
            <a:effectLst>
              <a:outerShdw blurRad="63500" dist="99190" dir="3011666" algn="ctr" rotWithShape="0">
                <a:schemeClr val="bg2">
                  <a:alpha val="74998"/>
                </a:schemeClr>
              </a:outerShdw>
            </a:effectLst>
          </p:spPr>
          <p:txBody>
            <a:bodyPr wrap="none" anchor="ctr"/>
            <a:lstStyle/>
            <a:p>
              <a:pPr algn="ctr">
                <a:defRPr/>
              </a:pPr>
              <a:r>
                <a:rPr lang="en-US" sz="2400">
                  <a:latin typeface="Times" charset="0"/>
                </a:rPr>
                <a:t> </a:t>
              </a:r>
            </a:p>
          </p:txBody>
        </p:sp>
      </p:grpSp>
      <p:grpSp>
        <p:nvGrpSpPr>
          <p:cNvPr id="27675" name="Group 23"/>
          <p:cNvGrpSpPr>
            <a:grpSpLocks/>
          </p:cNvGrpSpPr>
          <p:nvPr/>
        </p:nvGrpSpPr>
        <p:grpSpPr bwMode="auto">
          <a:xfrm>
            <a:off x="8005763" y="3429000"/>
            <a:ext cx="952500" cy="1244600"/>
            <a:chOff x="5043" y="2160"/>
            <a:chExt cx="600" cy="784"/>
          </a:xfrm>
        </p:grpSpPr>
        <p:sp>
          <p:nvSpPr>
            <p:cNvPr id="27676" name="AutoShape 24"/>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7677" name="Rectangle 25"/>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7678" name="Line 26"/>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79" name="Line 27"/>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0" name="Line 28"/>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1" name="Line 29"/>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2" name="Line 30"/>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3" name="Rectangle 31"/>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7684" name="Rectangle 32"/>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7685" name="Rectangle 33"/>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7686" name="Rectangle 34"/>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7687" name="Rectangle 35"/>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68708" name="Rectangle 36"/>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7689" name="Rectangle 37"/>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8710" name="Rectangle 38"/>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7691" name="Line 39"/>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2" name="Line 40"/>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3" name="Rectangle 41"/>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7694" name="Rectangle 42"/>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8715" name="Rectangle 43"/>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8688"/>
                                        </p:tgtEl>
                                        <p:attrNameLst>
                                          <p:attrName>style.visibility</p:attrName>
                                        </p:attrNameLst>
                                      </p:cBhvr>
                                      <p:to>
                                        <p:strVal val="visible"/>
                                      </p:to>
                                    </p:set>
                                    <p:animEffect transition="in" filter="fade">
                                      <p:cBhvr>
                                        <p:cTn id="7" dur="1000"/>
                                        <p:tgtEl>
                                          <p:spTgt spid="668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668688"/>
                                        </p:tgtEl>
                                      </p:cBhvr>
                                    </p:animEffect>
                                    <p:set>
                                      <p:cBhvr>
                                        <p:cTn id="12" dur="1" fill="hold">
                                          <p:stCondLst>
                                            <p:cond delay="499"/>
                                          </p:stCondLst>
                                        </p:cTn>
                                        <p:tgtEl>
                                          <p:spTgt spid="66868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68722"/>
                                        </p:tgtEl>
                                        <p:attrNameLst>
                                          <p:attrName>style.visibility</p:attrName>
                                        </p:attrNameLst>
                                      </p:cBhvr>
                                      <p:to>
                                        <p:strVal val="visible"/>
                                      </p:to>
                                    </p:set>
                                    <p:animEffect transition="in" filter="fade">
                                      <p:cBhvr>
                                        <p:cTn id="15" dur="1000"/>
                                        <p:tgtEl>
                                          <p:spTgt spid="668722"/>
                                        </p:tgtEl>
                                      </p:cBhvr>
                                    </p:animEffect>
                                  </p:childTnLst>
                                </p:cTn>
                              </p:par>
                            </p:childTnLst>
                          </p:cTn>
                        </p:par>
                        <p:par>
                          <p:cTn id="16" fill="hold" nodeType="afterGroup">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22" grpId="0" animBg="1"/>
      <p:bldP spid="668688" grpId="0" animBg="1"/>
      <p:bldP spid="66868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ChangeArrowheads="1"/>
          </p:cNvSpPr>
          <p:nvPr/>
        </p:nvSpPr>
        <p:spPr bwMode="auto">
          <a:xfrm>
            <a:off x="1092200" y="3408363"/>
            <a:ext cx="69262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29698" name="Rectangle 3" descr="Green marble"/>
          <p:cNvSpPr>
            <a:spLocks noChangeArrowheads="1"/>
          </p:cNvSpPr>
          <p:nvPr/>
        </p:nvSpPr>
        <p:spPr bwMode="auto">
          <a:xfrm>
            <a:off x="533400" y="457200"/>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748" name="Rectangle 4"/>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71749" name="Rectangle 5"/>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9701" name="Text Box 6"/>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71751" name="Text Box 7"/>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71752" name="AutoShape 8"/>
          <p:cNvSpPr>
            <a:spLocks noChangeArrowheads="1"/>
          </p:cNvSpPr>
          <p:nvPr/>
        </p:nvSpPr>
        <p:spPr bwMode="auto">
          <a:xfrm>
            <a:off x="1150938" y="3441700"/>
            <a:ext cx="6926262"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71753" name="Text Box 9"/>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71754" name="Rectangle 10"/>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71755" name="Rectangle 11"/>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71756" name="Text Box 12"/>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71757" name="Text Box 13"/>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71758" name="Rectangle 14"/>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71759" name="Text Box 15"/>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71760" name="Text Box 16"/>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71762" name="Rectangle 18"/>
          <p:cNvSpPr>
            <a:spLocks noChangeArrowheads="1"/>
          </p:cNvSpPr>
          <p:nvPr/>
        </p:nvSpPr>
        <p:spPr bwMode="auto">
          <a:xfrm>
            <a:off x="5913438"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71763" name="Text Box 19"/>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71764" name="Text Box 20"/>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71765" name="Line 21"/>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71766" name="Line 22"/>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71767" name="Line 23"/>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71768" name="Rectangle 2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63</a:t>
            </a:r>
          </a:p>
        </p:txBody>
      </p:sp>
      <p:sp>
        <p:nvSpPr>
          <p:cNvPr id="29719" name="Text Box 25"/>
          <p:cNvSpPr txBox="1">
            <a:spLocks noChangeArrowheads="1"/>
          </p:cNvSpPr>
          <p:nvPr/>
        </p:nvSpPr>
        <p:spPr bwMode="auto">
          <a:xfrm>
            <a:off x="6994525"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
        <p:nvSpPr>
          <p:cNvPr id="29720" name="Text Box 26"/>
          <p:cNvSpPr txBox="1">
            <a:spLocks noChangeArrowheads="1"/>
          </p:cNvSpPr>
          <p:nvPr/>
        </p:nvSpPr>
        <p:spPr bwMode="auto">
          <a:xfrm>
            <a:off x="8551863" y="6450013"/>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Times" charset="0"/>
              </a:rPr>
              <a:t>1</a:t>
            </a:r>
          </a:p>
        </p:txBody>
      </p:sp>
      <p:grpSp>
        <p:nvGrpSpPr>
          <p:cNvPr id="29721" name="Group 30"/>
          <p:cNvGrpSpPr>
            <a:grpSpLocks/>
          </p:cNvGrpSpPr>
          <p:nvPr/>
        </p:nvGrpSpPr>
        <p:grpSpPr bwMode="auto">
          <a:xfrm>
            <a:off x="8005763" y="3429000"/>
            <a:ext cx="952500" cy="1244600"/>
            <a:chOff x="5043" y="2160"/>
            <a:chExt cx="600" cy="784"/>
          </a:xfrm>
        </p:grpSpPr>
        <p:sp>
          <p:nvSpPr>
            <p:cNvPr id="29776" name="AutoShape 31"/>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9777" name="Rectangle 32"/>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9778" name="Line 33"/>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79" name="Line 34"/>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80" name="Line 35"/>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81" name="Line 36"/>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82" name="Line 37"/>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83" name="Rectangle 38"/>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9784" name="Rectangle 39"/>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9785" name="Rectangle 40"/>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9786" name="Rectangle 41"/>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9787" name="Rectangle 42"/>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71787" name="Rectangle 43"/>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9789" name="Rectangle 44"/>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789" name="Rectangle 45"/>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9791" name="Line 46"/>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92" name="Line 47"/>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93" name="Rectangle 48"/>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94" name="Rectangle 49"/>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794" name="Rectangle 50"/>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grpSp>
        <p:nvGrpSpPr>
          <p:cNvPr id="29722" name="Group 51"/>
          <p:cNvGrpSpPr>
            <a:grpSpLocks/>
          </p:cNvGrpSpPr>
          <p:nvPr/>
        </p:nvGrpSpPr>
        <p:grpSpPr bwMode="auto">
          <a:xfrm>
            <a:off x="1995488" y="812800"/>
            <a:ext cx="5808662" cy="5173663"/>
            <a:chOff x="1765" y="510"/>
            <a:chExt cx="3659" cy="3259"/>
          </a:xfrm>
        </p:grpSpPr>
        <p:sp>
          <p:nvSpPr>
            <p:cNvPr id="29724" name="AutoShape 52"/>
            <p:cNvSpPr>
              <a:spLocks noChangeArrowheads="1"/>
            </p:cNvSpPr>
            <p:nvPr/>
          </p:nvSpPr>
          <p:spPr bwMode="auto">
            <a:xfrm>
              <a:off x="1766" y="510"/>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25" name="Rectangle 53"/>
            <p:cNvSpPr>
              <a:spLocks noChangeArrowheads="1"/>
            </p:cNvSpPr>
            <p:nvPr/>
          </p:nvSpPr>
          <p:spPr bwMode="auto">
            <a:xfrm>
              <a:off x="1765" y="827"/>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26" name="Rectangle 54"/>
            <p:cNvSpPr>
              <a:spLocks noChangeArrowheads="1"/>
            </p:cNvSpPr>
            <p:nvPr/>
          </p:nvSpPr>
          <p:spPr bwMode="auto">
            <a:xfrm>
              <a:off x="1779" y="803"/>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27" name="Rectangle 55"/>
            <p:cNvSpPr>
              <a:spLocks noChangeArrowheads="1"/>
            </p:cNvSpPr>
            <p:nvPr/>
          </p:nvSpPr>
          <p:spPr bwMode="auto">
            <a:xfrm>
              <a:off x="2340" y="804"/>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00" name="Rectangle 56"/>
            <p:cNvSpPr>
              <a:spLocks noChangeArrowheads="1"/>
            </p:cNvSpPr>
            <p:nvPr/>
          </p:nvSpPr>
          <p:spPr bwMode="auto">
            <a:xfrm>
              <a:off x="1930" y="542"/>
              <a:ext cx="160" cy="230"/>
            </a:xfrm>
            <a:prstGeom prst="rect">
              <a:avLst/>
            </a:prstGeom>
            <a:noFill/>
            <a:ln w="9525">
              <a:noFill/>
              <a:miter lim="800000"/>
              <a:headEnd/>
              <a:tailEnd/>
            </a:ln>
          </p:spPr>
          <p:txBody>
            <a:bodyPr wrap="none" lIns="0" tIns="0" rIns="0" bIns="0">
              <a:spAutoFit/>
            </a:bodyPr>
            <a:lstStyle/>
            <a:p>
              <a:pPr algn="ctr">
                <a:defRPr/>
              </a:pPr>
              <a:r>
                <a:rPr lang="en-US" sz="2400">
                  <a:solidFill>
                    <a:schemeClr val="accent2"/>
                  </a:solidFill>
                  <a:latin typeface="Helvetica" charset="0"/>
                </a:rPr>
                <a:t>   </a:t>
              </a:r>
              <a:endParaRPr lang="en-US" sz="2400">
                <a:solidFill>
                  <a:schemeClr val="accent2"/>
                </a:solidFill>
                <a:effectLst>
                  <a:outerShdw blurRad="38100" dist="38100" dir="2700000" algn="tl">
                    <a:srgbClr val="000000"/>
                  </a:outerShdw>
                </a:effectLst>
                <a:latin typeface="Helvetica" charset="0"/>
              </a:endParaRPr>
            </a:p>
          </p:txBody>
        </p:sp>
        <p:sp>
          <p:nvSpPr>
            <p:cNvPr id="671801" name="Rectangle 57"/>
            <p:cNvSpPr>
              <a:spLocks noChangeArrowheads="1"/>
            </p:cNvSpPr>
            <p:nvPr/>
          </p:nvSpPr>
          <p:spPr bwMode="auto">
            <a:xfrm>
              <a:off x="1822" y="526"/>
              <a:ext cx="1003" cy="230"/>
            </a:xfrm>
            <a:prstGeom prst="rect">
              <a:avLst/>
            </a:prstGeom>
            <a:noFill/>
            <a:ln w="9525">
              <a:noFill/>
              <a:miter lim="800000"/>
              <a:headEnd/>
              <a:tailEnd/>
            </a:ln>
          </p:spPr>
          <p:txBody>
            <a:bodyPr wrap="none" lIns="0" tIns="0" rIns="0" bIns="0">
              <a:spAutoFit/>
            </a:bodyPr>
            <a:lstStyle/>
            <a:p>
              <a:pPr algn="ctr">
                <a:defRPr/>
              </a:pPr>
              <a:r>
                <a:rPr lang="en-US" sz="2400">
                  <a:solidFill>
                    <a:schemeClr val="accent2"/>
                  </a:solidFill>
                  <a:latin typeface="Helvetica" charset="0"/>
                </a:rPr>
                <a:t>CREATION</a:t>
              </a:r>
              <a:endParaRPr lang="en-US" sz="2400">
                <a:solidFill>
                  <a:schemeClr val="accent2"/>
                </a:solidFill>
                <a:effectLst>
                  <a:outerShdw blurRad="38100" dist="38100" dir="2700000" algn="tl">
                    <a:srgbClr val="000000"/>
                  </a:outerShdw>
                </a:effectLst>
                <a:latin typeface="Helvetica" charset="0"/>
              </a:endParaRPr>
            </a:p>
          </p:txBody>
        </p:sp>
        <p:sp>
          <p:nvSpPr>
            <p:cNvPr id="29730" name="AutoShape 58"/>
            <p:cNvSpPr>
              <a:spLocks noChangeArrowheads="1"/>
            </p:cNvSpPr>
            <p:nvPr/>
          </p:nvSpPr>
          <p:spPr bwMode="auto">
            <a:xfrm>
              <a:off x="1965" y="758"/>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31" name="Rectangle 59"/>
            <p:cNvSpPr>
              <a:spLocks noChangeArrowheads="1"/>
            </p:cNvSpPr>
            <p:nvPr/>
          </p:nvSpPr>
          <p:spPr bwMode="auto">
            <a:xfrm>
              <a:off x="1965" y="1075"/>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32" name="Rectangle 60"/>
            <p:cNvSpPr>
              <a:spLocks noChangeArrowheads="1"/>
            </p:cNvSpPr>
            <p:nvPr/>
          </p:nvSpPr>
          <p:spPr bwMode="auto">
            <a:xfrm>
              <a:off x="1978" y="1051"/>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33" name="Rectangle 61"/>
            <p:cNvSpPr>
              <a:spLocks noChangeArrowheads="1"/>
            </p:cNvSpPr>
            <p:nvPr/>
          </p:nvSpPr>
          <p:spPr bwMode="auto">
            <a:xfrm>
              <a:off x="2550" y="1052"/>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06" name="Rectangle 62"/>
            <p:cNvSpPr>
              <a:spLocks noChangeArrowheads="1"/>
            </p:cNvSpPr>
            <p:nvPr/>
          </p:nvSpPr>
          <p:spPr bwMode="auto">
            <a:xfrm>
              <a:off x="1928" y="771"/>
              <a:ext cx="1099"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ABRAHAM</a:t>
              </a:r>
              <a:endParaRPr lang="en-US" sz="2400">
                <a:solidFill>
                  <a:srgbClr val="FFA27C"/>
                </a:solidFill>
                <a:effectLst>
                  <a:outerShdw blurRad="38100" dist="38100" dir="2700000" algn="tl">
                    <a:srgbClr val="000000"/>
                  </a:outerShdw>
                </a:effectLst>
                <a:latin typeface="Helvetica" charset="0"/>
              </a:endParaRPr>
            </a:p>
          </p:txBody>
        </p:sp>
        <p:sp>
          <p:nvSpPr>
            <p:cNvPr id="29735" name="AutoShape 63"/>
            <p:cNvSpPr>
              <a:spLocks noChangeArrowheads="1"/>
            </p:cNvSpPr>
            <p:nvPr/>
          </p:nvSpPr>
          <p:spPr bwMode="auto">
            <a:xfrm>
              <a:off x="2151" y="996"/>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36" name="Rectangle 64"/>
            <p:cNvSpPr>
              <a:spLocks noChangeArrowheads="1"/>
            </p:cNvSpPr>
            <p:nvPr/>
          </p:nvSpPr>
          <p:spPr bwMode="auto">
            <a:xfrm>
              <a:off x="2150" y="1313"/>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37" name="Rectangle 65"/>
            <p:cNvSpPr>
              <a:spLocks noChangeArrowheads="1"/>
            </p:cNvSpPr>
            <p:nvPr/>
          </p:nvSpPr>
          <p:spPr bwMode="auto">
            <a:xfrm>
              <a:off x="2163" y="1289"/>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38" name="Rectangle 66"/>
            <p:cNvSpPr>
              <a:spLocks noChangeArrowheads="1"/>
            </p:cNvSpPr>
            <p:nvPr/>
          </p:nvSpPr>
          <p:spPr bwMode="auto">
            <a:xfrm>
              <a:off x="2725" y="1290"/>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11" name="Rectangle 67"/>
            <p:cNvSpPr>
              <a:spLocks noChangeArrowheads="1"/>
            </p:cNvSpPr>
            <p:nvPr/>
          </p:nvSpPr>
          <p:spPr bwMode="auto">
            <a:xfrm>
              <a:off x="2152" y="1014"/>
              <a:ext cx="939"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JOSEPH</a:t>
              </a:r>
              <a:endParaRPr lang="en-US" sz="2400">
                <a:solidFill>
                  <a:srgbClr val="FFA27C"/>
                </a:solidFill>
                <a:effectLst>
                  <a:outerShdw blurRad="38100" dist="38100" dir="2700000" algn="tl">
                    <a:srgbClr val="000000"/>
                  </a:outerShdw>
                </a:effectLst>
                <a:latin typeface="Helvetica" charset="0"/>
              </a:endParaRPr>
            </a:p>
          </p:txBody>
        </p:sp>
        <p:sp>
          <p:nvSpPr>
            <p:cNvPr id="29740" name="AutoShape 68"/>
            <p:cNvSpPr>
              <a:spLocks noChangeArrowheads="1"/>
            </p:cNvSpPr>
            <p:nvPr/>
          </p:nvSpPr>
          <p:spPr bwMode="auto">
            <a:xfrm>
              <a:off x="2343" y="1234"/>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41" name="Rectangle 69"/>
            <p:cNvSpPr>
              <a:spLocks noChangeArrowheads="1"/>
            </p:cNvSpPr>
            <p:nvPr/>
          </p:nvSpPr>
          <p:spPr bwMode="auto">
            <a:xfrm>
              <a:off x="2346" y="1551"/>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42" name="Rectangle 70"/>
            <p:cNvSpPr>
              <a:spLocks noChangeArrowheads="1"/>
            </p:cNvSpPr>
            <p:nvPr/>
          </p:nvSpPr>
          <p:spPr bwMode="auto">
            <a:xfrm>
              <a:off x="2358" y="1527"/>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43" name="Rectangle 71"/>
            <p:cNvSpPr>
              <a:spLocks noChangeArrowheads="1"/>
            </p:cNvSpPr>
            <p:nvPr/>
          </p:nvSpPr>
          <p:spPr bwMode="auto">
            <a:xfrm>
              <a:off x="2925" y="1528"/>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16" name="Rectangle 72"/>
            <p:cNvSpPr>
              <a:spLocks noChangeArrowheads="1"/>
            </p:cNvSpPr>
            <p:nvPr/>
          </p:nvSpPr>
          <p:spPr bwMode="auto">
            <a:xfrm>
              <a:off x="2456" y="1260"/>
              <a:ext cx="854"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MOSES</a:t>
              </a:r>
              <a:endParaRPr lang="en-US" sz="2400">
                <a:solidFill>
                  <a:srgbClr val="FFA27C"/>
                </a:solidFill>
                <a:effectLst>
                  <a:outerShdw blurRad="38100" dist="38100" dir="2700000" algn="tl">
                    <a:srgbClr val="000000"/>
                  </a:outerShdw>
                </a:effectLst>
                <a:latin typeface="Helvetica" charset="0"/>
              </a:endParaRPr>
            </a:p>
          </p:txBody>
        </p:sp>
        <p:sp>
          <p:nvSpPr>
            <p:cNvPr id="29745" name="AutoShape 73"/>
            <p:cNvSpPr>
              <a:spLocks noChangeArrowheads="1"/>
            </p:cNvSpPr>
            <p:nvPr/>
          </p:nvSpPr>
          <p:spPr bwMode="auto">
            <a:xfrm>
              <a:off x="2571" y="1476"/>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46" name="Rectangle 74"/>
            <p:cNvSpPr>
              <a:spLocks noChangeArrowheads="1"/>
            </p:cNvSpPr>
            <p:nvPr/>
          </p:nvSpPr>
          <p:spPr bwMode="auto">
            <a:xfrm>
              <a:off x="2570" y="1793"/>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47" name="Rectangle 75"/>
            <p:cNvSpPr>
              <a:spLocks noChangeArrowheads="1"/>
            </p:cNvSpPr>
            <p:nvPr/>
          </p:nvSpPr>
          <p:spPr bwMode="auto">
            <a:xfrm>
              <a:off x="2589" y="1769"/>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48" name="Rectangle 76"/>
            <p:cNvSpPr>
              <a:spLocks noChangeArrowheads="1"/>
            </p:cNvSpPr>
            <p:nvPr/>
          </p:nvSpPr>
          <p:spPr bwMode="auto">
            <a:xfrm>
              <a:off x="3145" y="1770"/>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21" name="Rectangle 77"/>
            <p:cNvSpPr>
              <a:spLocks noChangeArrowheads="1"/>
            </p:cNvSpPr>
            <p:nvPr/>
          </p:nvSpPr>
          <p:spPr bwMode="auto">
            <a:xfrm>
              <a:off x="2577" y="1493"/>
              <a:ext cx="960"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JOSHUA</a:t>
              </a:r>
              <a:endParaRPr lang="en-US" sz="2400">
                <a:solidFill>
                  <a:srgbClr val="FFA27C"/>
                </a:solidFill>
                <a:effectLst>
                  <a:outerShdw blurRad="38100" dist="38100" dir="2700000" algn="tl">
                    <a:srgbClr val="000000"/>
                  </a:outerShdw>
                </a:effectLst>
                <a:latin typeface="Helvetica" charset="0"/>
              </a:endParaRPr>
            </a:p>
          </p:txBody>
        </p:sp>
        <p:sp>
          <p:nvSpPr>
            <p:cNvPr id="29750" name="AutoShape 78"/>
            <p:cNvSpPr>
              <a:spLocks noChangeArrowheads="1"/>
            </p:cNvSpPr>
            <p:nvPr/>
          </p:nvSpPr>
          <p:spPr bwMode="auto">
            <a:xfrm>
              <a:off x="2752" y="1717"/>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51" name="Rectangle 79"/>
            <p:cNvSpPr>
              <a:spLocks noChangeArrowheads="1"/>
            </p:cNvSpPr>
            <p:nvPr/>
          </p:nvSpPr>
          <p:spPr bwMode="auto">
            <a:xfrm>
              <a:off x="2750" y="2034"/>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52" name="Rectangle 80"/>
            <p:cNvSpPr>
              <a:spLocks noChangeArrowheads="1"/>
            </p:cNvSpPr>
            <p:nvPr/>
          </p:nvSpPr>
          <p:spPr bwMode="auto">
            <a:xfrm>
              <a:off x="2763" y="2010"/>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53" name="Rectangle 81"/>
            <p:cNvSpPr>
              <a:spLocks noChangeArrowheads="1"/>
            </p:cNvSpPr>
            <p:nvPr/>
          </p:nvSpPr>
          <p:spPr bwMode="auto">
            <a:xfrm>
              <a:off x="3331" y="2011"/>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26" name="Rectangle 82"/>
            <p:cNvSpPr>
              <a:spLocks noChangeArrowheads="1"/>
            </p:cNvSpPr>
            <p:nvPr/>
          </p:nvSpPr>
          <p:spPr bwMode="auto">
            <a:xfrm>
              <a:off x="2690" y="1734"/>
              <a:ext cx="1120"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ANARCHY</a:t>
              </a:r>
              <a:endParaRPr lang="en-US" sz="2400">
                <a:solidFill>
                  <a:srgbClr val="FFA27C"/>
                </a:solidFill>
                <a:effectLst>
                  <a:outerShdw blurRad="38100" dist="38100" dir="2700000" algn="tl">
                    <a:srgbClr val="000000"/>
                  </a:outerShdw>
                </a:effectLst>
                <a:latin typeface="Helvetica" charset="0"/>
              </a:endParaRPr>
            </a:p>
          </p:txBody>
        </p:sp>
        <p:sp>
          <p:nvSpPr>
            <p:cNvPr id="29755" name="AutoShape 83"/>
            <p:cNvSpPr>
              <a:spLocks noChangeArrowheads="1"/>
            </p:cNvSpPr>
            <p:nvPr/>
          </p:nvSpPr>
          <p:spPr bwMode="auto">
            <a:xfrm>
              <a:off x="2926" y="1956"/>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56" name="Rectangle 84"/>
            <p:cNvSpPr>
              <a:spLocks noChangeArrowheads="1"/>
            </p:cNvSpPr>
            <p:nvPr/>
          </p:nvSpPr>
          <p:spPr bwMode="auto">
            <a:xfrm>
              <a:off x="2931" y="2273"/>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57" name="Rectangle 85"/>
            <p:cNvSpPr>
              <a:spLocks noChangeArrowheads="1"/>
            </p:cNvSpPr>
            <p:nvPr/>
          </p:nvSpPr>
          <p:spPr bwMode="auto">
            <a:xfrm>
              <a:off x="2943" y="2249"/>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58" name="Rectangle 86"/>
            <p:cNvSpPr>
              <a:spLocks noChangeArrowheads="1"/>
            </p:cNvSpPr>
            <p:nvPr/>
          </p:nvSpPr>
          <p:spPr bwMode="auto">
            <a:xfrm>
              <a:off x="3512" y="2250"/>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31" name="Rectangle 87"/>
            <p:cNvSpPr>
              <a:spLocks noChangeArrowheads="1"/>
            </p:cNvSpPr>
            <p:nvPr/>
          </p:nvSpPr>
          <p:spPr bwMode="auto">
            <a:xfrm>
              <a:off x="2878" y="1972"/>
              <a:ext cx="1077"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ROYALTY</a:t>
              </a:r>
              <a:endParaRPr lang="en-US" sz="2400">
                <a:solidFill>
                  <a:srgbClr val="FFA27C"/>
                </a:solidFill>
                <a:effectLst>
                  <a:outerShdw blurRad="38100" dist="38100" dir="2700000" algn="tl">
                    <a:srgbClr val="000000"/>
                  </a:outerShdw>
                </a:effectLst>
                <a:latin typeface="Helvetica" charset="0"/>
              </a:endParaRPr>
            </a:p>
          </p:txBody>
        </p:sp>
        <p:sp>
          <p:nvSpPr>
            <p:cNvPr id="29760" name="AutoShape 88"/>
            <p:cNvSpPr>
              <a:spLocks noChangeArrowheads="1"/>
            </p:cNvSpPr>
            <p:nvPr/>
          </p:nvSpPr>
          <p:spPr bwMode="auto">
            <a:xfrm>
              <a:off x="3131" y="2194"/>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61" name="Rectangle 89"/>
            <p:cNvSpPr>
              <a:spLocks noChangeArrowheads="1"/>
            </p:cNvSpPr>
            <p:nvPr/>
          </p:nvSpPr>
          <p:spPr bwMode="auto">
            <a:xfrm>
              <a:off x="3130" y="2511"/>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62" name="Rectangle 90"/>
            <p:cNvSpPr>
              <a:spLocks noChangeArrowheads="1"/>
            </p:cNvSpPr>
            <p:nvPr/>
          </p:nvSpPr>
          <p:spPr bwMode="auto">
            <a:xfrm>
              <a:off x="3141" y="2487"/>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63" name="Rectangle 91"/>
            <p:cNvSpPr>
              <a:spLocks noChangeArrowheads="1"/>
            </p:cNvSpPr>
            <p:nvPr/>
          </p:nvSpPr>
          <p:spPr bwMode="auto">
            <a:xfrm>
              <a:off x="3710" y="2488"/>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36" name="Rectangle 92"/>
            <p:cNvSpPr>
              <a:spLocks noChangeArrowheads="1"/>
            </p:cNvSpPr>
            <p:nvPr/>
          </p:nvSpPr>
          <p:spPr bwMode="auto">
            <a:xfrm>
              <a:off x="3038" y="2216"/>
              <a:ext cx="1163"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CAPTIVITY</a:t>
              </a:r>
              <a:endParaRPr lang="en-US" sz="2400">
                <a:solidFill>
                  <a:srgbClr val="FFA27C"/>
                </a:solidFill>
                <a:effectLst>
                  <a:outerShdw blurRad="38100" dist="38100" dir="2700000" algn="tl">
                    <a:srgbClr val="000000"/>
                  </a:outerShdw>
                </a:effectLst>
                <a:latin typeface="Helvetica" charset="0"/>
              </a:endParaRPr>
            </a:p>
          </p:txBody>
        </p:sp>
        <p:sp>
          <p:nvSpPr>
            <p:cNvPr id="29765" name="AutoShape 93"/>
            <p:cNvSpPr>
              <a:spLocks noChangeArrowheads="1"/>
            </p:cNvSpPr>
            <p:nvPr/>
          </p:nvSpPr>
          <p:spPr bwMode="auto">
            <a:xfrm>
              <a:off x="3316" y="2440"/>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66" name="Rectangle 94"/>
            <p:cNvSpPr>
              <a:spLocks noChangeArrowheads="1"/>
            </p:cNvSpPr>
            <p:nvPr/>
          </p:nvSpPr>
          <p:spPr bwMode="auto">
            <a:xfrm>
              <a:off x="3315" y="2757"/>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67" name="Rectangle 95"/>
            <p:cNvSpPr>
              <a:spLocks noChangeArrowheads="1"/>
            </p:cNvSpPr>
            <p:nvPr/>
          </p:nvSpPr>
          <p:spPr bwMode="auto">
            <a:xfrm>
              <a:off x="3331" y="2733"/>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68" name="Rectangle 96"/>
            <p:cNvSpPr>
              <a:spLocks noChangeArrowheads="1"/>
            </p:cNvSpPr>
            <p:nvPr/>
          </p:nvSpPr>
          <p:spPr bwMode="auto">
            <a:xfrm>
              <a:off x="3898" y="2734"/>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41" name="Rectangle 97"/>
            <p:cNvSpPr>
              <a:spLocks noChangeArrowheads="1"/>
            </p:cNvSpPr>
            <p:nvPr/>
          </p:nvSpPr>
          <p:spPr bwMode="auto">
            <a:xfrm>
              <a:off x="3307" y="2460"/>
              <a:ext cx="992"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SILENCE</a:t>
              </a:r>
              <a:endParaRPr lang="en-US" sz="2400">
                <a:solidFill>
                  <a:srgbClr val="FFA27C"/>
                </a:solidFill>
                <a:effectLst>
                  <a:outerShdw blurRad="38100" dist="38100" dir="2700000" algn="tl">
                    <a:srgbClr val="000000"/>
                  </a:outerShdw>
                </a:effectLst>
                <a:latin typeface="Helvetica" charset="0"/>
              </a:endParaRPr>
            </a:p>
          </p:txBody>
        </p:sp>
        <p:sp>
          <p:nvSpPr>
            <p:cNvPr id="29770" name="AutoShape 98"/>
            <p:cNvSpPr>
              <a:spLocks noChangeArrowheads="1"/>
            </p:cNvSpPr>
            <p:nvPr/>
          </p:nvSpPr>
          <p:spPr bwMode="auto">
            <a:xfrm>
              <a:off x="3522" y="2689"/>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671843" name="Rectangle 99"/>
            <p:cNvSpPr>
              <a:spLocks noChangeArrowheads="1"/>
            </p:cNvSpPr>
            <p:nvPr/>
          </p:nvSpPr>
          <p:spPr bwMode="auto">
            <a:xfrm>
              <a:off x="3670" y="2697"/>
              <a:ext cx="160" cy="230"/>
            </a:xfrm>
            <a:prstGeom prst="rect">
              <a:avLst/>
            </a:prstGeom>
            <a:noFill/>
            <a:ln w="9525">
              <a:noFill/>
              <a:miter lim="800000"/>
              <a:headEnd/>
              <a:tailEnd/>
            </a:ln>
          </p:spPr>
          <p:txBody>
            <a:bodyPr wrap="none" lIns="0" tIns="0" rIns="0" bIns="0">
              <a:spAutoFit/>
            </a:bodyPr>
            <a:lstStyle/>
            <a:p>
              <a:pPr algn="ctr">
                <a:defRPr/>
              </a:pPr>
              <a:r>
                <a:rPr lang="en-US" sz="2400">
                  <a:solidFill>
                    <a:schemeClr val="accent1"/>
                  </a:solidFill>
                  <a:latin typeface="Helvetica" charset="0"/>
                </a:rPr>
                <a:t>   </a:t>
              </a:r>
              <a:endParaRPr lang="en-US" sz="2400">
                <a:solidFill>
                  <a:schemeClr val="accent1"/>
                </a:solidFill>
                <a:effectLst>
                  <a:outerShdw blurRad="38100" dist="38100" dir="2700000" algn="tl">
                    <a:srgbClr val="000000"/>
                  </a:outerShdw>
                </a:effectLst>
                <a:latin typeface="Helvetica" charset="0"/>
              </a:endParaRPr>
            </a:p>
          </p:txBody>
        </p:sp>
        <p:sp>
          <p:nvSpPr>
            <p:cNvPr id="671844" name="Rectangle 100"/>
            <p:cNvSpPr>
              <a:spLocks noChangeArrowheads="1"/>
            </p:cNvSpPr>
            <p:nvPr/>
          </p:nvSpPr>
          <p:spPr bwMode="auto">
            <a:xfrm>
              <a:off x="3591" y="2689"/>
              <a:ext cx="944" cy="346"/>
            </a:xfrm>
            <a:prstGeom prst="rect">
              <a:avLst/>
            </a:prstGeom>
            <a:noFill/>
            <a:ln w="9525">
              <a:noFill/>
              <a:miter lim="800000"/>
              <a:headEnd/>
              <a:tailEnd/>
            </a:ln>
            <a:effectLst>
              <a:outerShdw blurRad="63500" dist="53882" dir="2700000" algn="ctr" rotWithShape="0">
                <a:schemeClr val="bg1">
                  <a:alpha val="74998"/>
                </a:schemeClr>
              </a:outerShdw>
            </a:effectLst>
          </p:spPr>
          <p:txBody>
            <a:bodyPr wrap="none" lIns="0" tIns="0" rIns="0" bIns="0">
              <a:spAutoFit/>
            </a:bodyPr>
            <a:lstStyle/>
            <a:p>
              <a:pPr algn="ctr">
                <a:defRPr/>
              </a:pPr>
              <a:r>
                <a:rPr lang="en-US" sz="3600">
                  <a:solidFill>
                    <a:schemeClr val="accent1"/>
                  </a:solidFill>
                  <a:latin typeface="Helvetica" charset="0"/>
                </a:rPr>
                <a:t>JESUS</a:t>
              </a:r>
              <a:endParaRPr lang="en-US" sz="3600">
                <a:solidFill>
                  <a:schemeClr val="accent1"/>
                </a:solidFill>
                <a:effectLst>
                  <a:outerShdw blurRad="38100" dist="38100" dir="2700000" algn="tl">
                    <a:srgbClr val="000000"/>
                  </a:outerShdw>
                </a:effectLst>
                <a:latin typeface="Helvetica" charset="0"/>
              </a:endParaRPr>
            </a:p>
          </p:txBody>
        </p:sp>
        <p:sp>
          <p:nvSpPr>
            <p:cNvPr id="29773" name="Rectangle 101"/>
            <p:cNvSpPr>
              <a:spLocks noChangeArrowheads="1"/>
            </p:cNvSpPr>
            <p:nvPr/>
          </p:nvSpPr>
          <p:spPr bwMode="auto">
            <a:xfrm>
              <a:off x="3522" y="3006"/>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74" name="Rectangle 102"/>
            <p:cNvSpPr>
              <a:spLocks noChangeArrowheads="1"/>
            </p:cNvSpPr>
            <p:nvPr/>
          </p:nvSpPr>
          <p:spPr bwMode="auto">
            <a:xfrm>
              <a:off x="3533" y="2982"/>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75" name="Rectangle 103"/>
            <p:cNvSpPr>
              <a:spLocks noChangeArrowheads="1"/>
            </p:cNvSpPr>
            <p:nvPr/>
          </p:nvSpPr>
          <p:spPr bwMode="auto">
            <a:xfrm>
              <a:off x="4103" y="2983"/>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sp>
        <p:nvSpPr>
          <p:cNvPr id="671848" name="AutoShape 104"/>
          <p:cNvSpPr>
            <a:spLocks noChangeArrowheads="1"/>
          </p:cNvSpPr>
          <p:nvPr/>
        </p:nvSpPr>
        <p:spPr bwMode="auto">
          <a:xfrm rot="2414515">
            <a:off x="-339725" y="2941638"/>
            <a:ext cx="7078663" cy="142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000000"/>
              </a:gs>
              <a:gs pos="50000">
                <a:srgbClr val="FF0000"/>
              </a:gs>
              <a:gs pos="100000">
                <a:srgbClr val="000000"/>
              </a:gs>
            </a:gsLst>
            <a:lin ang="5400000" scaled="1"/>
          </a:gradFill>
          <a:ln w="9525">
            <a:round/>
            <a:headEnd/>
            <a:tailEnd/>
          </a:ln>
          <a:scene3d>
            <a:camera prst="legacyObliqueBottomRight">
              <a:rot lat="1500000" lon="2400000" rev="0"/>
            </a:camera>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71848"/>
                                        </p:tgtEl>
                                        <p:attrNameLst>
                                          <p:attrName>style.visibility</p:attrName>
                                        </p:attrNameLst>
                                      </p:cBhvr>
                                      <p:to>
                                        <p:strVal val="visible"/>
                                      </p:to>
                                    </p:set>
                                    <p:anim calcmode="lin" valueType="num">
                                      <p:cBhvr additive="base">
                                        <p:cTn id="7" dur="5000" fill="hold"/>
                                        <p:tgtEl>
                                          <p:spTgt spid="671848"/>
                                        </p:tgtEl>
                                        <p:attrNameLst>
                                          <p:attrName>ppt_x</p:attrName>
                                        </p:attrNameLst>
                                      </p:cBhvr>
                                      <p:tavLst>
                                        <p:tav tm="0">
                                          <p:val>
                                            <p:strVal val="#ppt_x"/>
                                          </p:val>
                                        </p:tav>
                                        <p:tav tm="100000">
                                          <p:val>
                                            <p:strVal val="#ppt_x"/>
                                          </p:val>
                                        </p:tav>
                                      </p:tavLst>
                                    </p:anim>
                                    <p:anim calcmode="lin" valueType="num">
                                      <p:cBhvr additive="base">
                                        <p:cTn id="8" dur="5000" fill="hold"/>
                                        <p:tgtEl>
                                          <p:spTgt spid="6718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8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663575" y="609600"/>
            <a:ext cx="7835900" cy="562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4564" name="Rectangle 36"/>
          <p:cNvSpPr>
            <a:spLocks noChangeArrowheads="1"/>
          </p:cNvSpPr>
          <p:nvPr/>
        </p:nvSpPr>
        <p:spPr bwMode="auto">
          <a:xfrm>
            <a:off x="623888" y="596900"/>
            <a:ext cx="7862887" cy="5638800"/>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1747" name="Rectangle 33"/>
          <p:cNvSpPr>
            <a:spLocks noChangeArrowheads="1"/>
          </p:cNvSpPr>
          <p:nvPr/>
        </p:nvSpPr>
        <p:spPr bwMode="auto">
          <a:xfrm>
            <a:off x="631825" y="596900"/>
            <a:ext cx="7869238" cy="565150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sp>
        <p:nvSpPr>
          <p:cNvPr id="31748"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534557" name="Text Box 29"/>
          <p:cNvSpPr txBox="1">
            <a:spLocks noChangeArrowheads="1"/>
          </p:cNvSpPr>
          <p:nvPr/>
        </p:nvSpPr>
        <p:spPr bwMode="auto">
          <a:xfrm>
            <a:off x="811213" y="5056188"/>
            <a:ext cx="7442200" cy="954087"/>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2800">
                <a:solidFill>
                  <a:srgbClr val="FFFFFF"/>
                </a:solidFill>
              </a:rPr>
              <a:t>The Garden of Gethsemane,                     </a:t>
            </a:r>
            <a:br>
              <a:rPr lang="en-US" sz="2800">
                <a:solidFill>
                  <a:srgbClr val="FFFFFF"/>
                </a:solidFill>
              </a:rPr>
            </a:br>
            <a:r>
              <a:rPr lang="en-US" sz="2800">
                <a:solidFill>
                  <a:srgbClr val="FFFFFF"/>
                </a:solidFill>
              </a:rPr>
              <a:t>Mount of Olives, Jerusalem</a:t>
            </a:r>
          </a:p>
        </p:txBody>
      </p:sp>
      <p:sp>
        <p:nvSpPr>
          <p:cNvPr id="534559" name="Rectangle 31"/>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64</a:t>
            </a:r>
          </a:p>
        </p:txBody>
      </p:sp>
      <p:grpSp>
        <p:nvGrpSpPr>
          <p:cNvPr id="31751" name="Group 34"/>
          <p:cNvGrpSpPr>
            <a:grpSpLocks/>
          </p:cNvGrpSpPr>
          <p:nvPr/>
        </p:nvGrpSpPr>
        <p:grpSpPr bwMode="auto">
          <a:xfrm>
            <a:off x="8005763" y="3429000"/>
            <a:ext cx="952500" cy="1244600"/>
            <a:chOff x="5043" y="2160"/>
            <a:chExt cx="600" cy="784"/>
          </a:xfrm>
        </p:grpSpPr>
        <p:sp>
          <p:nvSpPr>
            <p:cNvPr id="31754" name="AutoShape 8"/>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1755" name="Rectangle 9"/>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1756" name="Line 10"/>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57" name="Line 11"/>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58" name="Line 12"/>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59" name="Line 13"/>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60" name="Line 14"/>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61" name="Rectangle 15"/>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1762" name="Rectangle 16"/>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1763" name="Rectangle 17"/>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1764" name="Rectangle 18"/>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1765" name="Rectangle 19"/>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4548" name="Rectangle 20"/>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1767" name="Rectangle 21"/>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4550" name="Rectangle 22"/>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1769" name="Line 23"/>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0" name="Line 24"/>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1" name="Rectangle 25"/>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1772" name="Rectangle 26"/>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4555" name="Rectangle 27"/>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31752" name="Text Box 37"/>
          <p:cNvSpPr txBox="1">
            <a:spLocks noChangeArrowheads="1"/>
          </p:cNvSpPr>
          <p:nvPr/>
        </p:nvSpPr>
        <p:spPr bwMode="auto">
          <a:xfrm>
            <a:off x="8551863" y="6453188"/>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Times" charset="0"/>
              </a:rPr>
              <a:t>1</a:t>
            </a:r>
          </a:p>
        </p:txBody>
      </p:sp>
      <p:sp>
        <p:nvSpPr>
          <p:cNvPr id="2" name="Title 1"/>
          <p:cNvSpPr>
            <a:spLocks noGrp="1"/>
          </p:cNvSpPr>
          <p:nvPr>
            <p:ph type="title" idx="4294967295"/>
          </p:nvPr>
        </p:nvSpPr>
        <p:spPr>
          <a:xfrm>
            <a:off x="1476375" y="1052513"/>
            <a:ext cx="6191250" cy="3529012"/>
          </a:xfrm>
          <a:prstGeom prst="rect">
            <a:avLst/>
          </a:prstGeom>
        </p:spPr>
        <p:txBody>
          <a:bodyPr/>
          <a:lstStyle/>
          <a:p>
            <a:pPr algn="ctr" eaLnBrk="1" hangingPunct="1">
              <a:defRPr/>
            </a:pPr>
            <a:r>
              <a:rPr lang="en-US" sz="9600" b="1" kern="1200" dirty="0">
                <a:solidFill>
                  <a:srgbClr val="FFFFFF"/>
                </a:solidFill>
                <a:effectLst/>
                <a:latin typeface="Helvetica"/>
                <a:ea typeface="ＭＳ Ｐゴシック"/>
                <a:cs typeface="ＭＳ Ｐゴシック"/>
              </a:rPr>
              <a:t>The Kingdom</a:t>
            </a:r>
            <a:endParaRPr lang="en-US" sz="48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4564"/>
                                        </p:tgtEl>
                                        <p:attrNameLst>
                                          <p:attrName>style.visibility</p:attrName>
                                        </p:attrNameLst>
                                      </p:cBhvr>
                                      <p:to>
                                        <p:strVal val="visible"/>
                                      </p:to>
                                    </p:set>
                                    <p:animEffect transition="in" filter="wipe(up)">
                                      <p:cBhvr>
                                        <p:cTn id="7" dur="500"/>
                                        <p:tgtEl>
                                          <p:spTgt spid="53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64" grpId="0" animBg="1"/>
    </p:bldLst>
  </p:timing>
</p:sld>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TotalTime>
  <Words>2461</Words>
  <Application>Microsoft Macintosh PowerPoint</Application>
  <PresentationFormat>On-screen Show (4:3)</PresentationFormat>
  <Paragraphs>412</Paragraphs>
  <Slides>20</Slides>
  <Notes>19</Notes>
  <HiddenSlides>0</HiddenSlides>
  <MMClips>0</MMClips>
  <ScaleCrop>false</ScaleCrop>
  <HeadingPairs>
    <vt:vector size="8" baseType="variant">
      <vt:variant>
        <vt:lpstr>Fonts Used</vt:lpstr>
      </vt:variant>
      <vt:variant>
        <vt:i4>15</vt:i4>
      </vt:variant>
      <vt:variant>
        <vt:lpstr>Theme</vt:lpstr>
      </vt:variant>
      <vt:variant>
        <vt:i4>6</vt:i4>
      </vt:variant>
      <vt:variant>
        <vt:lpstr>Embedded OLE Servers</vt:lpstr>
      </vt:variant>
      <vt:variant>
        <vt:i4>1</vt:i4>
      </vt:variant>
      <vt:variant>
        <vt:lpstr>Slide Titles</vt:lpstr>
      </vt:variant>
      <vt:variant>
        <vt:i4>20</vt:i4>
      </vt:variant>
    </vt:vector>
  </HeadingPairs>
  <TitlesOfParts>
    <vt:vector size="42" baseType="lpstr">
      <vt:lpstr>Chicago</vt:lpstr>
      <vt:lpstr>Kosher-Normal</vt:lpstr>
      <vt:lpstr>ＭＳ Ｐゴシック</vt:lpstr>
      <vt:lpstr>Nadianne</vt:lpstr>
      <vt:lpstr>Times</vt:lpstr>
      <vt:lpstr>Arial</vt:lpstr>
      <vt:lpstr>Arial Black</vt:lpstr>
      <vt:lpstr>Braggadocio</vt:lpstr>
      <vt:lpstr>Calibri</vt:lpstr>
      <vt:lpstr>Comic Sans MS</vt:lpstr>
      <vt:lpstr>Helvetica</vt:lpstr>
      <vt:lpstr>Impact</vt:lpstr>
      <vt:lpstr>Monotype Sorts</vt:lpstr>
      <vt:lpstr>Times New Roman</vt:lpstr>
      <vt:lpstr>Wingdings</vt:lpstr>
      <vt:lpstr>untitled 3</vt:lpstr>
      <vt:lpstr>1_untitled 3</vt:lpstr>
      <vt:lpstr>Default Design</vt:lpstr>
      <vt:lpstr>1_Default Design</vt:lpstr>
      <vt:lpstr>Orbit</vt:lpstr>
      <vt:lpstr>2_blstripc.ppt - Blue Stripes</vt:lpstr>
      <vt:lpstr>Microsoft ClipArt Gallery</vt:lpstr>
      <vt:lpstr>PowerPoint Presentation</vt:lpstr>
      <vt:lpstr>What is the overall theme of the New Testament?</vt:lpstr>
      <vt:lpstr>Covenant</vt:lpstr>
      <vt:lpstr>PowerPoint Presentation</vt:lpstr>
      <vt:lpstr>PowerPoint Presentation</vt:lpstr>
      <vt:lpstr>PowerPoint Presentation</vt:lpstr>
      <vt:lpstr>PowerPoint Presentation</vt:lpstr>
      <vt:lpstr>PowerPoint Presentation</vt:lpstr>
      <vt:lpstr>The Kingdom</vt:lpstr>
      <vt:lpstr>Matt. 3:1-2 NLT</vt:lpstr>
      <vt:lpstr>Matt. 4:17, 23</vt:lpstr>
      <vt:lpstr>Matt. 10:5-7</vt:lpstr>
      <vt:lpstr>Matt. 6:33</vt:lpstr>
      <vt:lpstr>What Kind of Kingdom Did Isaiah  (and Matthew) Envision? </vt:lpstr>
      <vt:lpstr>PowerPoint Presentation</vt:lpstr>
      <vt:lpstr>PowerPoint Presentation</vt:lpstr>
      <vt:lpstr>PowerPoint Presentation</vt:lpstr>
      <vt:lpstr>Kingdom &amp; Covenants Timeline</vt:lpstr>
      <vt:lpstr>Black</vt:lpstr>
      <vt:lpstr>NT Survey link at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Griffith</dc:creator>
  <cp:lastModifiedBy>Rick Griffith</cp:lastModifiedBy>
  <cp:revision>18</cp:revision>
  <dcterms:created xsi:type="dcterms:W3CDTF">2009-06-27T22:20:42Z</dcterms:created>
  <dcterms:modified xsi:type="dcterms:W3CDTF">2024-02-15T18:16:53Z</dcterms:modified>
</cp:coreProperties>
</file>