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5.xml" ContentType="application/vnd.openxmlformats-officedocument.theme+xml"/>
  <Override PartName="/ppt/slideLayouts/slideLayout61.xml" ContentType="application/vnd.openxmlformats-officedocument.presentationml.slideLayout+xml"/>
  <Override PartName="/ppt/theme/theme6.xml" ContentType="application/vnd.openxmlformats-officedocument.theme+xml"/>
  <Override PartName="/ppt/slideLayouts/slideLayout62.xml" ContentType="application/vnd.openxmlformats-officedocument.presentationml.slideLayout+xml"/>
  <Override PartName="/ppt/theme/theme7.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8.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9.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10.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1.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2.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3.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4.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5.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7.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8.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9.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20.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21.xml" ContentType="application/vnd.openxmlformats-officedocument.theme+xml"/>
  <Override PartName="/ppt/slideLayouts/slideLayout210.xml" ContentType="application/vnd.openxmlformats-officedocument.presentationml.slideLayout+xml"/>
  <Override PartName="/ppt/theme/theme22.xml" ContentType="application/vnd.openxmlformats-officedocument.theme+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23.xml" ContentType="application/vnd.openxmlformats-officedocument.theme+xml"/>
  <Override PartName="/ppt/slideLayouts/slideLayout222.xml" ContentType="application/vnd.openxmlformats-officedocument.presentationml.slideLayout+xml"/>
  <Override PartName="/ppt/theme/theme24.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5.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6.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27.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8.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9.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30.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31.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32.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33.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34.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35.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36.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37.xml" ContentType="application/vnd.openxmlformats-officedocument.theme+xml"/>
  <Override PartName="/ppt/slideLayouts/slideLayout363.xml" ContentType="application/vnd.openxmlformats-officedocument.presentationml.slideLayout+xml"/>
  <Override PartName="/ppt/theme/theme38.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theme/theme39.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40.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41.xml" ContentType="application/vnd.openxmlformats-officedocument.theme+xml"/>
  <Override PartName="/ppt/slideLayouts/slideLayout399.xml" ContentType="application/vnd.openxmlformats-officedocument.presentationml.slideLayout+xml"/>
  <Override PartName="/ppt/theme/theme42.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43.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44.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theme/theme45.xml" ContentType="application/vnd.openxmlformats-officedocument.theme+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46.xml" ContentType="application/vnd.openxmlformats-officedocument.theme+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47.xml" ContentType="application/vnd.openxmlformats-officedocument.theme+xml"/>
  <Override PartName="/ppt/slideLayouts/slideLayout455.xml" ContentType="application/vnd.openxmlformats-officedocument.presentationml.slideLayout+xml"/>
  <Override PartName="/ppt/theme/theme48.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9.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50.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51.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52.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3.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54.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55.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56.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57.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8.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59.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theme/theme60.xml" ContentType="application/vnd.openxmlformats-officedocument.theme+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61.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theme/theme62.xml" ContentType="application/vnd.openxmlformats-officedocument.theme+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theme/theme63.xml" ContentType="application/vnd.openxmlformats-officedocument.theme+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64.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65.xml" ContentType="application/vnd.openxmlformats-officedocument.theme+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theme/theme66.xml" ContentType="application/vnd.openxmlformats-officedocument.theme+xml"/>
  <Override PartName="/ppt/slideLayouts/slideLayout654.xml" ContentType="application/vnd.openxmlformats-officedocument.presentationml.slideLayout+xml"/>
  <Override PartName="/ppt/theme/theme67.xml" ContentType="application/vnd.openxmlformats-officedocument.theme+xml"/>
  <Override PartName="/ppt/slideLayouts/slideLayout655.xml" ContentType="application/vnd.openxmlformats-officedocument.presentationml.slideLayout+xml"/>
  <Override PartName="/ppt/theme/theme68.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9.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70.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71.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theme/theme72.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73.xml" ContentType="application/vnd.openxmlformats-officedocument.theme+xml"/>
  <Override PartName="/ppt/slideLayouts/slideLayout713.xml" ContentType="application/vnd.openxmlformats-officedocument.presentationml.slideLayout+xml"/>
  <Override PartName="/ppt/theme/theme74.xml" ContentType="application/vnd.openxmlformats-officedocument.theme+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theme/theme75.xml" ContentType="application/vnd.openxmlformats-officedocument.theme+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76.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77.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78.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theme/theme79.xml" ContentType="application/vnd.openxmlformats-officedocument.theme+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theme/theme80.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theme/theme81.xml" ContentType="application/vnd.openxmlformats-officedocument.theme+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theme/theme82.xml" ContentType="application/vnd.openxmlformats-officedocument.theme+xml"/>
  <Override PartName="/ppt/slideLayouts/slideLayout809.xml" ContentType="application/vnd.openxmlformats-officedocument.presentationml.slideLayout+xml"/>
  <Override PartName="/ppt/theme/theme83.xml" ContentType="application/vnd.openxmlformats-officedocument.theme+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theme/theme84.xml" ContentType="application/vnd.openxmlformats-officedocument.theme+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theme/theme85.xml" ContentType="application/vnd.openxmlformats-officedocument.theme+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theme/theme86.xml" ContentType="application/vnd.openxmlformats-officedocument.theme+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theme/theme87.xml" ContentType="application/vnd.openxmlformats-officedocument.theme+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theme/theme88.xml" ContentType="application/vnd.openxmlformats-officedocument.theme+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theme/theme89.xml" ContentType="application/vnd.openxmlformats-officedocument.theme+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theme/theme90.xml" ContentType="application/vnd.openxmlformats-officedocument.theme+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theme/theme91.xml" ContentType="application/vnd.openxmlformats-officedocument.theme+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theme/theme92.xml" ContentType="application/vnd.openxmlformats-officedocument.theme+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theme/theme93.xml" ContentType="application/vnd.openxmlformats-officedocument.theme+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theme/theme94.xml" ContentType="application/vnd.openxmlformats-officedocument.theme+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theme/theme95.xml" ContentType="application/vnd.openxmlformats-officedocument.theme+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theme/theme96.xml" ContentType="application/vnd.openxmlformats-officedocument.theme+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theme/theme97.xml" ContentType="application/vnd.openxmlformats-officedocument.theme+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theme/theme98.xml" ContentType="application/vnd.openxmlformats-officedocument.theme+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theme/theme99.xml" ContentType="application/vnd.openxmlformats-officedocument.theme+xml"/>
  <Override PartName="/ppt/slideLayouts/slideLayout995.xml" ContentType="application/vnd.openxmlformats-officedocument.presentationml.slideLayout+xml"/>
  <Override PartName="/ppt/theme/theme100.xml" ContentType="application/vnd.openxmlformats-officedocument.theme+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theme/theme101.xml" ContentType="application/vnd.openxmlformats-officedocument.theme+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102.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103.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104.xml" ContentType="application/vnd.openxmlformats-officedocument.theme+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theme/theme105.xml" ContentType="application/vnd.openxmlformats-officedocument.theme+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theme/theme106.xml" ContentType="application/vnd.openxmlformats-officedocument.theme+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theme/theme107.xml" ContentType="application/vnd.openxmlformats-officedocument.theme+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theme/theme108.xml" ContentType="application/vnd.openxmlformats-officedocument.theme+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theme/theme109.xml" ContentType="application/vnd.openxmlformats-officedocument.theme+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theme/theme110.xml" ContentType="application/vnd.openxmlformats-officedocument.theme+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theme/theme111.xml" ContentType="application/vnd.openxmlformats-officedocument.theme+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theme/theme112.xml" ContentType="application/vnd.openxmlformats-officedocument.theme+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theme/theme113.xml" ContentType="application/vnd.openxmlformats-officedocument.theme+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theme/theme114.xml" ContentType="application/vnd.openxmlformats-officedocument.theme+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theme/theme115.xml" ContentType="application/vnd.openxmlformats-officedocument.theme+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theme/theme116.xml" ContentType="application/vnd.openxmlformats-officedocument.theme+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theme/theme117.xml" ContentType="application/vnd.openxmlformats-officedocument.theme+xml"/>
  <Override PartName="/ppt/slideLayouts/slideLayout1195.xml" ContentType="application/vnd.openxmlformats-officedocument.presentationml.slideLayout+xml"/>
  <Override PartName="/ppt/theme/theme118.xml" ContentType="application/vnd.openxmlformats-officedocument.theme+xml"/>
  <Override PartName="/ppt/slideLayouts/slideLayout1196.xml" ContentType="application/vnd.openxmlformats-officedocument.presentationml.slideLayout+xml"/>
  <Override PartName="/ppt/theme/theme119.xml" ContentType="application/vnd.openxmlformats-officedocument.theme+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theme/theme120.xml" ContentType="application/vnd.openxmlformats-officedocument.theme+xml"/>
  <Override PartName="/ppt/slideLayouts/slideLayout1208.xml" ContentType="application/vnd.openxmlformats-officedocument.presentationml.slideLayout+xml"/>
  <Override PartName="/ppt/theme/theme121.xml" ContentType="application/vnd.openxmlformats-officedocument.theme+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theme/theme122.xml" ContentType="application/vnd.openxmlformats-officedocument.theme+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theme/theme123.xml" ContentType="application/vnd.openxmlformats-officedocument.theme+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theme/theme124.xml" ContentType="application/vnd.openxmlformats-officedocument.theme+xml"/>
  <Override PartName="/ppt/slideLayouts/slideLayout1244.xml" ContentType="application/vnd.openxmlformats-officedocument.presentationml.slideLayout+xml"/>
  <Override PartName="/ppt/theme/theme125.xml" ContentType="application/vnd.openxmlformats-officedocument.theme+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theme/theme126.xml" ContentType="application/vnd.openxmlformats-officedocument.theme+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theme/theme127.xml" ContentType="application/vnd.openxmlformats-officedocument.theme+xml"/>
  <Override PartName="/ppt/theme/theme12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1.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heme/themeOverride2.xml" ContentType="application/vnd.openxmlformats-officedocument.themeOverride+xml"/>
  <Override PartName="/ppt/theme/themeOverride3.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heme/themeOverride4.xml" ContentType="application/vnd.openxmlformats-officedocument.themeOverride+xml"/>
  <Override PartName="/ppt/notesSlides/notesSlide19.xml" ContentType="application/vnd.openxmlformats-officedocument.presentationml.notesSlide+xml"/>
  <Override PartName="/ppt/theme/themeOverride5.xml" ContentType="application/vnd.openxmlformats-officedocument.themeOverr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1.xml" ContentType="application/vnd.openxmlformats-officedocument.drawingml.chart+xml"/>
  <Override PartName="/ppt/theme/themeOverride6.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heme/themeOverride7.xml" ContentType="application/vnd.openxmlformats-officedocument.themeOverride+xml"/>
  <Override PartName="/ppt/notesSlides/notesSlide31.xml" ContentType="application/vnd.openxmlformats-officedocument.presentationml.notesSlide+xml"/>
  <Override PartName="/ppt/theme/themeOverride8.xml" ContentType="application/vnd.openxmlformats-officedocument.themeOverr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9.xml" ContentType="application/vnd.openxmlformats-officedocument.themeOverr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10.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theme/themeOverride11.xml" ContentType="application/vnd.openxmlformats-officedocument.themeOverr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theme/themeOverride12.xml" ContentType="application/vnd.openxmlformats-officedocument.themeOverr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theme/themeOverride13.xml" ContentType="application/vnd.openxmlformats-officedocument.themeOverr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theme/themeOverride14.xml" ContentType="application/vnd.openxmlformats-officedocument.themeOverr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heme/themeOverride15.xml" ContentType="application/vnd.openxmlformats-officedocument.themeOverr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heme/themeOverride16.xml" ContentType="application/vnd.openxmlformats-officedocument.themeOverr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17.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heme/themeOverride18.xml" ContentType="application/vnd.openxmlformats-officedocument.themeOverride+xml"/>
  <Override PartName="/ppt/notesSlides/notesSlide85.xml" ContentType="application/vnd.openxmlformats-officedocument.presentationml.notesSlide+xml"/>
  <Override PartName="/ppt/theme/themeOverride19.xml" ContentType="application/vnd.openxmlformats-officedocument.themeOverr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20.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theme/themeOverride21.xml" ContentType="application/vnd.openxmlformats-officedocument.themeOverr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theme/themeOverride22.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23.xml" ContentType="application/vnd.openxmlformats-officedocument.themeOverride+xml"/>
  <Override PartName="/ppt/theme/themeOverride24.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theme/themeOverride25.xml" ContentType="application/vnd.openxmlformats-officedocument.themeOverr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theme/themeOverride26.xml" ContentType="application/vnd.openxmlformats-officedocument.themeOverr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theme/themeOverride27.xml" ContentType="application/vnd.openxmlformats-officedocument.themeOverr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theme/themeOverride28.xml" ContentType="application/vnd.openxmlformats-officedocument.themeOverr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theme/themeOverride29.xml" ContentType="application/vnd.openxmlformats-officedocument.themeOverride+xml"/>
  <Override PartName="/ppt/notesSlides/notesSlide184.xml" ContentType="application/vnd.openxmlformats-officedocument.presentationml.notesSlide+xml"/>
  <Override PartName="/ppt/theme/themeOverride30.xml" ContentType="application/vnd.openxmlformats-officedocument.themeOverr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theme/themeOverride31.xml" ContentType="application/vnd.openxmlformats-officedocument.themeOverr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theme/themeOverride32.xml" ContentType="application/vnd.openxmlformats-officedocument.themeOverr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theme/themeOverride33.xml" ContentType="application/vnd.openxmlformats-officedocument.themeOverr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theme/themeOverride34.xml" ContentType="application/vnd.openxmlformats-officedocument.themeOverr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theme/themeOverride35.xml" ContentType="application/vnd.openxmlformats-officedocument.themeOverr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theme/themeOverride36.xml" ContentType="application/vnd.openxmlformats-officedocument.themeOverr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theme/themeOverride37.xml" ContentType="application/vnd.openxmlformats-officedocument.themeOverride+xml"/>
  <Override PartName="/ppt/theme/themeOverride38.xml" ContentType="application/vnd.openxmlformats-officedocument.themeOverr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theme/themeOverride39.xml" ContentType="application/vnd.openxmlformats-officedocument.themeOverr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theme/themeOverride40.xml" ContentType="application/vnd.openxmlformats-officedocument.themeOverr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theme/themeOverride41.xml" ContentType="application/vnd.openxmlformats-officedocument.themeOverr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theme/themeOverride42.xml" ContentType="application/vnd.openxmlformats-officedocument.themeOverr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theme/themeOverride43.xml" ContentType="application/vnd.openxmlformats-officedocument.themeOverr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theme/themeOverride44.xml" ContentType="application/vnd.openxmlformats-officedocument.themeOverr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theme/themeOverride45.xml" ContentType="application/vnd.openxmlformats-officedocument.themeOverr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theme/themeOverride46.xml" ContentType="application/vnd.openxmlformats-officedocument.themeOverr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5" r:id="rId3"/>
    <p:sldMasterId id="2147483699" r:id="rId4"/>
    <p:sldMasterId id="2147483713" r:id="rId5"/>
    <p:sldMasterId id="2147483725" r:id="rId6"/>
    <p:sldMasterId id="2147483727" r:id="rId7"/>
    <p:sldMasterId id="2147483729" r:id="rId8"/>
    <p:sldMasterId id="2147483741" r:id="rId9"/>
    <p:sldMasterId id="2147483767" r:id="rId10"/>
    <p:sldMasterId id="2147483779" r:id="rId11"/>
    <p:sldMasterId id="2147483793" r:id="rId12"/>
    <p:sldMasterId id="2147483805" r:id="rId13"/>
    <p:sldMasterId id="2147483817" r:id="rId14"/>
    <p:sldMasterId id="2147483843" r:id="rId15"/>
    <p:sldMasterId id="2147483857" r:id="rId16"/>
    <p:sldMasterId id="2147483871" r:id="rId17"/>
    <p:sldMasterId id="2147483883" r:id="rId18"/>
    <p:sldMasterId id="2147483886" r:id="rId19"/>
    <p:sldMasterId id="2147483889" r:id="rId20"/>
    <p:sldMasterId id="2147483902" r:id="rId21"/>
    <p:sldMasterId id="2147483916" r:id="rId22"/>
    <p:sldMasterId id="2147483918" r:id="rId23"/>
    <p:sldMasterId id="2147483930" r:id="rId24"/>
    <p:sldMasterId id="2147483932" r:id="rId25"/>
    <p:sldMasterId id="2147483935" r:id="rId26"/>
    <p:sldMasterId id="2147483948" r:id="rId27"/>
    <p:sldMasterId id="2147483962" r:id="rId28"/>
    <p:sldMasterId id="2147483974" r:id="rId29"/>
    <p:sldMasterId id="2147483986" r:id="rId30"/>
    <p:sldMasterId id="2147483998" r:id="rId31"/>
    <p:sldMasterId id="2147484010" r:id="rId32"/>
    <p:sldMasterId id="2147484024" r:id="rId33"/>
    <p:sldMasterId id="2147484037" r:id="rId34"/>
    <p:sldMasterId id="2147484051" r:id="rId35"/>
    <p:sldMasterId id="2147484063" r:id="rId36"/>
    <p:sldMasterId id="2147484075" r:id="rId37"/>
    <p:sldMasterId id="2147484087" r:id="rId38"/>
    <p:sldMasterId id="2147484101" r:id="rId39"/>
    <p:sldMasterId id="2147484115" r:id="rId40"/>
    <p:sldMasterId id="2147484127" r:id="rId41"/>
    <p:sldMasterId id="2147484139" r:id="rId42"/>
    <p:sldMasterId id="2147484141" r:id="rId43"/>
    <p:sldMasterId id="2147484153" r:id="rId44"/>
    <p:sldMasterId id="2147484165" r:id="rId45"/>
    <p:sldMasterId id="2147484177" r:id="rId46"/>
    <p:sldMasterId id="2147484189" r:id="rId47"/>
    <p:sldMasterId id="2147484201" r:id="rId48"/>
    <p:sldMasterId id="2147484203" r:id="rId49"/>
    <p:sldMasterId id="2147484215" r:id="rId50"/>
    <p:sldMasterId id="2147484227" r:id="rId51"/>
    <p:sldMasterId id="2147484230" r:id="rId52"/>
    <p:sldMasterId id="2147484242" r:id="rId53"/>
    <p:sldMasterId id="2147484254" r:id="rId54"/>
    <p:sldMasterId id="2147484266" r:id="rId55"/>
    <p:sldMasterId id="2147484280" r:id="rId56"/>
    <p:sldMasterId id="2147484294" r:id="rId57"/>
    <p:sldMasterId id="2147484308" r:id="rId58"/>
    <p:sldMasterId id="2147484321" r:id="rId59"/>
    <p:sldMasterId id="2147484333" r:id="rId60"/>
    <p:sldMasterId id="2147484345" r:id="rId61"/>
    <p:sldMasterId id="2147484357" r:id="rId62"/>
    <p:sldMasterId id="2147484369" r:id="rId63"/>
    <p:sldMasterId id="2147484381" r:id="rId64"/>
    <p:sldMasterId id="2147484394" r:id="rId65"/>
    <p:sldMasterId id="2147484407" r:id="rId66"/>
    <p:sldMasterId id="2147484419" r:id="rId67"/>
    <p:sldMasterId id="2147484421" r:id="rId68"/>
    <p:sldMasterId id="2147484423" r:id="rId69"/>
    <p:sldMasterId id="2147484435" r:id="rId70"/>
    <p:sldMasterId id="2147484447" r:id="rId71"/>
    <p:sldMasterId id="2147484459" r:id="rId72"/>
    <p:sldMasterId id="2147484473" r:id="rId73"/>
    <p:sldMasterId id="2147484485" r:id="rId74"/>
    <p:sldMasterId id="2147484487" r:id="rId75"/>
    <p:sldMasterId id="2147484500" r:id="rId76"/>
    <p:sldMasterId id="2147484511" r:id="rId77"/>
    <p:sldMasterId id="2147484523" r:id="rId78"/>
    <p:sldMasterId id="2147484547" r:id="rId79"/>
    <p:sldMasterId id="2147484562" r:id="rId80"/>
    <p:sldMasterId id="2147484574" r:id="rId81"/>
    <p:sldMasterId id="2147484588" r:id="rId82"/>
    <p:sldMasterId id="2147484602" r:id="rId83"/>
    <p:sldMasterId id="2147484604" r:id="rId84"/>
    <p:sldMasterId id="2147484616" r:id="rId85"/>
    <p:sldMasterId id="2147484628" r:id="rId86"/>
    <p:sldMasterId id="2147484642" r:id="rId87"/>
    <p:sldMasterId id="2147484666" r:id="rId88"/>
    <p:sldMasterId id="2147484678" r:id="rId89"/>
    <p:sldMasterId id="2147484690" r:id="rId90"/>
    <p:sldMasterId id="2147484702" r:id="rId91"/>
    <p:sldMasterId id="2147484714" r:id="rId92"/>
    <p:sldMasterId id="2147484726" r:id="rId93"/>
    <p:sldMasterId id="2147484742" r:id="rId94"/>
    <p:sldMasterId id="2147484754" r:id="rId95"/>
    <p:sldMasterId id="2147484766" r:id="rId96"/>
    <p:sldMasterId id="2147484778" r:id="rId97"/>
    <p:sldMasterId id="2147484802" r:id="rId98"/>
    <p:sldMasterId id="2147484814" r:id="rId99"/>
    <p:sldMasterId id="2147484829" r:id="rId100"/>
    <p:sldMasterId id="2147484831" r:id="rId101"/>
    <p:sldMasterId id="2147484847" r:id="rId102"/>
    <p:sldMasterId id="2147484859" r:id="rId103"/>
    <p:sldMasterId id="2147484871" r:id="rId104"/>
    <p:sldMasterId id="2147484883" r:id="rId105"/>
    <p:sldMasterId id="2147484895" r:id="rId106"/>
    <p:sldMasterId id="2147484909" r:id="rId107"/>
    <p:sldMasterId id="2147484923" r:id="rId108"/>
    <p:sldMasterId id="2147484935" r:id="rId109"/>
    <p:sldMasterId id="2147484947" r:id="rId110"/>
    <p:sldMasterId id="2147484959" r:id="rId111"/>
    <p:sldMasterId id="2147484971" r:id="rId112"/>
    <p:sldMasterId id="2147484983" r:id="rId113"/>
    <p:sldMasterId id="2147484996" r:id="rId114"/>
    <p:sldMasterId id="2147485010" r:id="rId115"/>
    <p:sldMasterId id="2147485022" r:id="rId116"/>
    <p:sldMasterId id="2147485034" r:id="rId117"/>
    <p:sldMasterId id="2147485047" r:id="rId118"/>
    <p:sldMasterId id="2147485049" r:id="rId119"/>
    <p:sldMasterId id="2147485051" r:id="rId120"/>
    <p:sldMasterId id="2147485066" r:id="rId121"/>
    <p:sldMasterId id="2147485068" r:id="rId122"/>
    <p:sldMasterId id="2147485082" r:id="rId123"/>
    <p:sldMasterId id="2147485094" r:id="rId124"/>
    <p:sldMasterId id="2147485106" r:id="rId125"/>
    <p:sldMasterId id="2147485108" r:id="rId126"/>
    <p:sldMasterId id="2147485120" r:id="rId127"/>
  </p:sldMasterIdLst>
  <p:notesMasterIdLst>
    <p:notesMasterId r:id="rId643"/>
  </p:notesMasterIdLst>
  <p:sldIdLst>
    <p:sldId id="5105" r:id="rId128"/>
    <p:sldId id="1159" r:id="rId129"/>
    <p:sldId id="716" r:id="rId130"/>
    <p:sldId id="377" r:id="rId131"/>
    <p:sldId id="4079" r:id="rId132"/>
    <p:sldId id="3869" r:id="rId133"/>
    <p:sldId id="568" r:id="rId134"/>
    <p:sldId id="1196" r:id="rId135"/>
    <p:sldId id="1195" r:id="rId136"/>
    <p:sldId id="2493" r:id="rId137"/>
    <p:sldId id="2489" r:id="rId138"/>
    <p:sldId id="516" r:id="rId139"/>
    <p:sldId id="480" r:id="rId140"/>
    <p:sldId id="1149" r:id="rId141"/>
    <p:sldId id="429" r:id="rId142"/>
    <p:sldId id="425" r:id="rId143"/>
    <p:sldId id="3875" r:id="rId144"/>
    <p:sldId id="3865" r:id="rId145"/>
    <p:sldId id="4006" r:id="rId146"/>
    <p:sldId id="1211" r:id="rId147"/>
    <p:sldId id="560" r:id="rId148"/>
    <p:sldId id="1274" r:id="rId149"/>
    <p:sldId id="722" r:id="rId150"/>
    <p:sldId id="3863" r:id="rId151"/>
    <p:sldId id="3932" r:id="rId152"/>
    <p:sldId id="3999" r:id="rId153"/>
    <p:sldId id="4077" r:id="rId154"/>
    <p:sldId id="4110" r:id="rId155"/>
    <p:sldId id="457" r:id="rId156"/>
    <p:sldId id="3835" r:id="rId157"/>
    <p:sldId id="1141" r:id="rId158"/>
    <p:sldId id="4080" r:id="rId159"/>
    <p:sldId id="2377" r:id="rId160"/>
    <p:sldId id="3354" r:id="rId161"/>
    <p:sldId id="2419" r:id="rId162"/>
    <p:sldId id="1223" r:id="rId163"/>
    <p:sldId id="1208" r:id="rId164"/>
    <p:sldId id="1199" r:id="rId165"/>
    <p:sldId id="3885" r:id="rId166"/>
    <p:sldId id="462" r:id="rId167"/>
    <p:sldId id="1293" r:id="rId168"/>
    <p:sldId id="512" r:id="rId169"/>
    <p:sldId id="1152" r:id="rId170"/>
    <p:sldId id="476" r:id="rId171"/>
    <p:sldId id="454" r:id="rId172"/>
    <p:sldId id="721" r:id="rId173"/>
    <p:sldId id="455" r:id="rId174"/>
    <p:sldId id="2490" r:id="rId175"/>
    <p:sldId id="1153" r:id="rId176"/>
    <p:sldId id="559" r:id="rId177"/>
    <p:sldId id="430" r:id="rId178"/>
    <p:sldId id="3872" r:id="rId179"/>
    <p:sldId id="3886" r:id="rId180"/>
    <p:sldId id="3878" r:id="rId181"/>
    <p:sldId id="4007" r:id="rId182"/>
    <p:sldId id="3859" r:id="rId183"/>
    <p:sldId id="4065" r:id="rId184"/>
    <p:sldId id="1065" r:id="rId185"/>
    <p:sldId id="4073" r:id="rId186"/>
    <p:sldId id="1157" r:id="rId187"/>
    <p:sldId id="4037" r:id="rId188"/>
    <p:sldId id="3856" r:id="rId189"/>
    <p:sldId id="1194" r:id="rId190"/>
    <p:sldId id="2492" r:id="rId191"/>
    <p:sldId id="986" r:id="rId192"/>
    <p:sldId id="4123" r:id="rId193"/>
    <p:sldId id="3873" r:id="rId194"/>
    <p:sldId id="2487" r:id="rId195"/>
    <p:sldId id="3880" r:id="rId196"/>
    <p:sldId id="557" r:id="rId197"/>
    <p:sldId id="4041" r:id="rId198"/>
    <p:sldId id="4045" r:id="rId199"/>
    <p:sldId id="4124" r:id="rId200"/>
    <p:sldId id="1147" r:id="rId201"/>
    <p:sldId id="3881" r:id="rId202"/>
    <p:sldId id="422" r:id="rId203"/>
    <p:sldId id="963" r:id="rId204"/>
    <p:sldId id="3858" r:id="rId205"/>
    <p:sldId id="3870" r:id="rId206"/>
    <p:sldId id="2496" r:id="rId207"/>
    <p:sldId id="4117" r:id="rId208"/>
    <p:sldId id="4067" r:id="rId209"/>
    <p:sldId id="3884" r:id="rId210"/>
    <p:sldId id="3867" r:id="rId211"/>
    <p:sldId id="4063" r:id="rId212"/>
    <p:sldId id="4053" r:id="rId213"/>
    <p:sldId id="3923" r:id="rId214"/>
    <p:sldId id="460" r:id="rId215"/>
    <p:sldId id="3871" r:id="rId216"/>
    <p:sldId id="3705" r:id="rId217"/>
    <p:sldId id="4081" r:id="rId218"/>
    <p:sldId id="3934" r:id="rId219"/>
    <p:sldId id="4085" r:id="rId220"/>
    <p:sldId id="3938" r:id="rId221"/>
    <p:sldId id="984" r:id="rId222"/>
    <p:sldId id="3968" r:id="rId223"/>
    <p:sldId id="4026" r:id="rId224"/>
    <p:sldId id="988" r:id="rId225"/>
    <p:sldId id="990" r:id="rId226"/>
    <p:sldId id="4068" r:id="rId227"/>
    <p:sldId id="585" r:id="rId228"/>
    <p:sldId id="3813" r:id="rId229"/>
    <p:sldId id="3919" r:id="rId230"/>
    <p:sldId id="4072" r:id="rId231"/>
    <p:sldId id="4055" r:id="rId232"/>
    <p:sldId id="551" r:id="rId233"/>
    <p:sldId id="1207" r:id="rId234"/>
    <p:sldId id="4089" r:id="rId235"/>
    <p:sldId id="4047" r:id="rId236"/>
    <p:sldId id="4114" r:id="rId237"/>
    <p:sldId id="4051" r:id="rId238"/>
    <p:sldId id="4113" r:id="rId239"/>
    <p:sldId id="4024" r:id="rId240"/>
    <p:sldId id="3972" r:id="rId241"/>
    <p:sldId id="431" r:id="rId242"/>
    <p:sldId id="4083" r:id="rId243"/>
    <p:sldId id="4028" r:id="rId244"/>
    <p:sldId id="4030" r:id="rId245"/>
    <p:sldId id="4032" r:id="rId246"/>
    <p:sldId id="4057" r:id="rId247"/>
    <p:sldId id="4034" r:id="rId248"/>
    <p:sldId id="3629" r:id="rId249"/>
    <p:sldId id="4036" r:id="rId250"/>
    <p:sldId id="3955" r:id="rId251"/>
    <p:sldId id="3957" r:id="rId252"/>
    <p:sldId id="257" r:id="rId253"/>
    <p:sldId id="1023" r:id="rId254"/>
    <p:sldId id="4043" r:id="rId255"/>
    <p:sldId id="1075" r:id="rId256"/>
    <p:sldId id="4008" r:id="rId257"/>
    <p:sldId id="4108" r:id="rId258"/>
    <p:sldId id="4074" r:id="rId259"/>
    <p:sldId id="4022" r:id="rId260"/>
    <p:sldId id="461" r:id="rId261"/>
    <p:sldId id="4118" r:id="rId262"/>
    <p:sldId id="3877" r:id="rId263"/>
    <p:sldId id="4109" r:id="rId264"/>
    <p:sldId id="2452" r:id="rId265"/>
    <p:sldId id="3953" r:id="rId266"/>
    <p:sldId id="1294" r:id="rId267"/>
    <p:sldId id="760" r:id="rId268"/>
    <p:sldId id="4059" r:id="rId269"/>
    <p:sldId id="2522" r:id="rId270"/>
    <p:sldId id="4040" r:id="rId271"/>
    <p:sldId id="3959" r:id="rId272"/>
    <p:sldId id="4058" r:id="rId273"/>
    <p:sldId id="3917" r:id="rId274"/>
    <p:sldId id="3963" r:id="rId275"/>
    <p:sldId id="3965" r:id="rId276"/>
    <p:sldId id="4087" r:id="rId277"/>
    <p:sldId id="3906" r:id="rId278"/>
    <p:sldId id="965" r:id="rId279"/>
    <p:sldId id="1275" r:id="rId280"/>
    <p:sldId id="3946" r:id="rId281"/>
    <p:sldId id="3951" r:id="rId282"/>
    <p:sldId id="813" r:id="rId283"/>
    <p:sldId id="3904" r:id="rId284"/>
    <p:sldId id="3921" r:id="rId285"/>
    <p:sldId id="3961" r:id="rId286"/>
    <p:sldId id="437" r:id="rId287"/>
    <p:sldId id="3912" r:id="rId288"/>
    <p:sldId id="4012" r:id="rId289"/>
    <p:sldId id="3925" r:id="rId290"/>
    <p:sldId id="3895" r:id="rId291"/>
    <p:sldId id="439" r:id="rId292"/>
    <p:sldId id="3927" r:id="rId293"/>
    <p:sldId id="3807" r:id="rId294"/>
    <p:sldId id="1288" r:id="rId295"/>
    <p:sldId id="3866" r:id="rId296"/>
    <p:sldId id="3931" r:id="rId297"/>
    <p:sldId id="3936" r:id="rId298"/>
    <p:sldId id="3997" r:id="rId299"/>
    <p:sldId id="435" r:id="rId300"/>
    <p:sldId id="2445" r:id="rId301"/>
    <p:sldId id="961" r:id="rId302"/>
    <p:sldId id="2448" r:id="rId303"/>
    <p:sldId id="4061" r:id="rId304"/>
    <p:sldId id="3949" r:id="rId305"/>
    <p:sldId id="1167" r:id="rId306"/>
    <p:sldId id="3908" r:id="rId307"/>
    <p:sldId id="3891" r:id="rId308"/>
    <p:sldId id="3893" r:id="rId309"/>
    <p:sldId id="896" r:id="rId310"/>
    <p:sldId id="3947" r:id="rId311"/>
    <p:sldId id="3897" r:id="rId312"/>
    <p:sldId id="441" r:id="rId313"/>
    <p:sldId id="3940" r:id="rId314"/>
    <p:sldId id="3899" r:id="rId315"/>
    <p:sldId id="2526" r:id="rId316"/>
    <p:sldId id="434" r:id="rId317"/>
    <p:sldId id="4126" r:id="rId318"/>
    <p:sldId id="3914" r:id="rId319"/>
    <p:sldId id="2440" r:id="rId320"/>
    <p:sldId id="4049" r:id="rId321"/>
    <p:sldId id="3929" r:id="rId322"/>
    <p:sldId id="1170" r:id="rId323"/>
    <p:sldId id="4019" r:id="rId324"/>
    <p:sldId id="3993" r:id="rId325"/>
    <p:sldId id="4020" r:id="rId326"/>
    <p:sldId id="3703" r:id="rId327"/>
    <p:sldId id="3710" r:id="rId328"/>
    <p:sldId id="3808" r:id="rId329"/>
    <p:sldId id="3811" r:id="rId330"/>
    <p:sldId id="3910" r:id="rId331"/>
    <p:sldId id="2446" r:id="rId332"/>
    <p:sldId id="4018" r:id="rId333"/>
    <p:sldId id="3915" r:id="rId334"/>
    <p:sldId id="3816" r:id="rId335"/>
    <p:sldId id="3834" r:id="rId336"/>
    <p:sldId id="4000" r:id="rId337"/>
    <p:sldId id="4016" r:id="rId338"/>
    <p:sldId id="519" r:id="rId339"/>
    <p:sldId id="4129" r:id="rId340"/>
    <p:sldId id="4128" r:id="rId341"/>
    <p:sldId id="524" r:id="rId342"/>
    <p:sldId id="2450" r:id="rId343"/>
    <p:sldId id="3902" r:id="rId344"/>
    <p:sldId id="528" r:id="rId345"/>
    <p:sldId id="4010" r:id="rId346"/>
    <p:sldId id="4039" r:id="rId347"/>
    <p:sldId id="2454" r:id="rId348"/>
    <p:sldId id="3818" r:id="rId349"/>
    <p:sldId id="4014" r:id="rId350"/>
    <p:sldId id="4071" r:id="rId351"/>
    <p:sldId id="2456" r:id="rId352"/>
    <p:sldId id="4130" r:id="rId353"/>
    <p:sldId id="814" r:id="rId354"/>
    <p:sldId id="1209" r:id="rId355"/>
    <p:sldId id="720" r:id="rId356"/>
    <p:sldId id="3861" r:id="rId357"/>
    <p:sldId id="4075" r:id="rId358"/>
    <p:sldId id="566" r:id="rId359"/>
    <p:sldId id="3814" r:id="rId360"/>
    <p:sldId id="3356" r:id="rId361"/>
    <p:sldId id="4076" r:id="rId362"/>
    <p:sldId id="3355" r:id="rId363"/>
    <p:sldId id="1202" r:id="rId364"/>
    <p:sldId id="4131" r:id="rId365"/>
    <p:sldId id="463" r:id="rId366"/>
    <p:sldId id="1191" r:id="rId367"/>
    <p:sldId id="2524" r:id="rId368"/>
    <p:sldId id="2491" r:id="rId369"/>
    <p:sldId id="514" r:id="rId370"/>
    <p:sldId id="4122" r:id="rId371"/>
    <p:sldId id="478" r:id="rId372"/>
    <p:sldId id="513" r:id="rId373"/>
    <p:sldId id="1146" r:id="rId374"/>
    <p:sldId id="423" r:id="rId375"/>
    <p:sldId id="3887" r:id="rId376"/>
    <p:sldId id="816" r:id="rId377"/>
    <p:sldId id="3879" r:id="rId378"/>
    <p:sldId id="1267" r:id="rId379"/>
    <p:sldId id="565" r:id="rId380"/>
    <p:sldId id="1203" r:id="rId381"/>
    <p:sldId id="1210" r:id="rId382"/>
    <p:sldId id="3819" r:id="rId383"/>
    <p:sldId id="3752" r:id="rId384"/>
    <p:sldId id="3809" r:id="rId385"/>
    <p:sldId id="523" r:id="rId386"/>
    <p:sldId id="563" r:id="rId387"/>
    <p:sldId id="2494" r:id="rId388"/>
    <p:sldId id="4115" r:id="rId389"/>
    <p:sldId id="818" r:id="rId390"/>
    <p:sldId id="3935" r:id="rId391"/>
    <p:sldId id="3882" r:id="rId392"/>
    <p:sldId id="562" r:id="rId393"/>
    <p:sldId id="4011" r:id="rId394"/>
    <p:sldId id="587" r:id="rId395"/>
    <p:sldId id="719" r:id="rId396"/>
    <p:sldId id="456" r:id="rId397"/>
    <p:sldId id="989" r:id="rId398"/>
    <p:sldId id="479" r:id="rId399"/>
    <p:sldId id="4052" r:id="rId400"/>
    <p:sldId id="440" r:id="rId401"/>
    <p:sldId id="3888" r:id="rId402"/>
    <p:sldId id="3362" r:id="rId403"/>
    <p:sldId id="4066" r:id="rId404"/>
    <p:sldId id="4069" r:id="rId405"/>
    <p:sldId id="436" r:id="rId406"/>
    <p:sldId id="527" r:id="rId407"/>
    <p:sldId id="3711" r:id="rId408"/>
    <p:sldId id="510" r:id="rId409"/>
    <p:sldId id="1197" r:id="rId410"/>
    <p:sldId id="428" r:id="rId411"/>
    <p:sldId id="3896" r:id="rId412"/>
    <p:sldId id="1205" r:id="rId413"/>
    <p:sldId id="1290" r:id="rId414"/>
    <p:sldId id="376" r:id="rId415"/>
    <p:sldId id="426" r:id="rId416"/>
    <p:sldId id="2453" r:id="rId417"/>
    <p:sldId id="3907" r:id="rId418"/>
    <p:sldId id="4088" r:id="rId419"/>
    <p:sldId id="985" r:id="rId420"/>
    <p:sldId id="4056" r:id="rId421"/>
    <p:sldId id="3806" r:id="rId422"/>
    <p:sldId id="1083" r:id="rId423"/>
    <p:sldId id="2457" r:id="rId424"/>
    <p:sldId id="4035" r:id="rId425"/>
    <p:sldId id="550" r:id="rId426"/>
    <p:sldId id="4044" r:id="rId427"/>
    <p:sldId id="511" r:id="rId428"/>
    <p:sldId id="4084" r:id="rId429"/>
    <p:sldId id="4048" r:id="rId430"/>
    <p:sldId id="4111" r:id="rId431"/>
    <p:sldId id="2439" r:id="rId432"/>
    <p:sldId id="4025" r:id="rId433"/>
    <p:sldId id="3928" r:id="rId434"/>
    <p:sldId id="3898" r:id="rId435"/>
    <p:sldId id="4029" r:id="rId436"/>
    <p:sldId id="433" r:id="rId437"/>
    <p:sldId id="3956" r:id="rId438"/>
    <p:sldId id="3941" r:id="rId439"/>
    <p:sldId id="982" r:id="rId440"/>
    <p:sldId id="3945" r:id="rId441"/>
    <p:sldId id="390" r:id="rId442"/>
    <p:sldId id="968" r:id="rId443"/>
    <p:sldId id="3950" r:id="rId444"/>
    <p:sldId id="3954" r:id="rId445"/>
    <p:sldId id="3924" r:id="rId446"/>
    <p:sldId id="3359" r:id="rId447"/>
    <p:sldId id="1161" r:id="rId448"/>
    <p:sldId id="2443" r:id="rId449"/>
    <p:sldId id="520" r:id="rId450"/>
    <p:sldId id="3911" r:id="rId451"/>
    <p:sldId id="4062" r:id="rId452"/>
    <p:sldId id="2789" r:id="rId453"/>
    <p:sldId id="3812" r:id="rId454"/>
    <p:sldId id="4021" r:id="rId455"/>
    <p:sldId id="3918" r:id="rId456"/>
    <p:sldId id="3892" r:id="rId457"/>
    <p:sldId id="546" r:id="rId458"/>
    <p:sldId id="3864" r:id="rId459"/>
    <p:sldId id="3964" r:id="rId460"/>
    <p:sldId id="3900" r:id="rId461"/>
    <p:sldId id="2523" r:id="rId462"/>
    <p:sldId id="3704" r:id="rId463"/>
    <p:sldId id="3967" r:id="rId464"/>
    <p:sldId id="3767" r:id="rId465"/>
    <p:sldId id="3828" r:id="rId466"/>
    <p:sldId id="4015" r:id="rId467"/>
    <p:sldId id="564" r:id="rId468"/>
    <p:sldId id="438" r:id="rId469"/>
    <p:sldId id="3971" r:id="rId470"/>
    <p:sldId id="561" r:id="rId471"/>
    <p:sldId id="1143" r:id="rId472"/>
    <p:sldId id="4078" r:id="rId473"/>
    <p:sldId id="3903" r:id="rId474"/>
    <p:sldId id="817" r:id="rId475"/>
    <p:sldId id="1200" r:id="rId476"/>
    <p:sldId id="3962" r:id="rId477"/>
    <p:sldId id="2495" r:id="rId478"/>
    <p:sldId id="3815" r:id="rId479"/>
    <p:sldId id="4116" r:id="rId480"/>
    <p:sldId id="3883" r:id="rId481"/>
    <p:sldId id="4086" r:id="rId482"/>
    <p:sldId id="758" r:id="rId483"/>
    <p:sldId id="3913" r:id="rId484"/>
    <p:sldId id="3960" r:id="rId485"/>
    <p:sldId id="2521" r:id="rId486"/>
    <p:sldId id="2420" r:id="rId487"/>
    <p:sldId id="3901" r:id="rId488"/>
    <p:sldId id="4112" r:id="rId489"/>
    <p:sldId id="4125" r:id="rId490"/>
    <p:sldId id="4119" r:id="rId491"/>
    <p:sldId id="3889" r:id="rId492"/>
    <p:sldId id="3810" r:id="rId493"/>
    <p:sldId id="718" r:id="rId494"/>
    <p:sldId id="3981" r:id="rId495"/>
    <p:sldId id="4127" r:id="rId496"/>
    <p:sldId id="400" r:id="rId497"/>
    <p:sldId id="3860" r:id="rId498"/>
    <p:sldId id="555" r:id="rId499"/>
    <p:sldId id="4013" r:id="rId500"/>
    <p:sldId id="3874" r:id="rId501"/>
    <p:sldId id="983" r:id="rId502"/>
    <p:sldId id="1148" r:id="rId503"/>
    <p:sldId id="1074" r:id="rId504"/>
    <p:sldId id="1081" r:id="rId505"/>
    <p:sldId id="4064" r:id="rId506"/>
    <p:sldId id="548" r:id="rId507"/>
    <p:sldId id="4046" r:id="rId508"/>
    <p:sldId id="4023" r:id="rId509"/>
    <p:sldId id="3969" r:id="rId510"/>
    <p:sldId id="3980" r:id="rId511"/>
    <p:sldId id="3948" r:id="rId512"/>
    <p:sldId id="3930" r:id="rId513"/>
    <p:sldId id="2447" r:id="rId514"/>
    <p:sldId id="812" r:id="rId515"/>
    <p:sldId id="3905" r:id="rId516"/>
    <p:sldId id="3876" r:id="rId517"/>
    <p:sldId id="3633" r:id="rId518"/>
    <p:sldId id="427" r:id="rId519"/>
    <p:sldId id="3702" r:id="rId520"/>
    <p:sldId id="3613" r:id="rId521"/>
    <p:sldId id="2486" r:id="rId522"/>
    <p:sldId id="396" r:id="rId523"/>
    <p:sldId id="3922" r:id="rId524"/>
    <p:sldId id="2525" r:id="rId525"/>
    <p:sldId id="3820" r:id="rId526"/>
    <p:sldId id="525" r:id="rId527"/>
    <p:sldId id="962" r:id="rId528"/>
    <p:sldId id="815" r:id="rId529"/>
    <p:sldId id="4031" r:id="rId530"/>
    <p:sldId id="1292" r:id="rId531"/>
    <p:sldId id="714" r:id="rId532"/>
    <p:sldId id="3994" r:id="rId533"/>
    <p:sldId id="3862" r:id="rId534"/>
    <p:sldId id="518" r:id="rId535"/>
    <p:sldId id="1142" r:id="rId536"/>
    <p:sldId id="1150" r:id="rId537"/>
    <p:sldId id="717" r:id="rId538"/>
    <p:sldId id="375" r:id="rId539"/>
    <p:sldId id="515" r:id="rId540"/>
    <p:sldId id="3988" r:id="rId541"/>
    <p:sldId id="2398" r:id="rId542"/>
    <p:sldId id="3996" r:id="rId543"/>
    <p:sldId id="4082" r:id="rId544"/>
    <p:sldId id="987" r:id="rId545"/>
    <p:sldId id="4054" r:id="rId546"/>
    <p:sldId id="4050" r:id="rId547"/>
    <p:sldId id="3937" r:id="rId548"/>
    <p:sldId id="4033" r:id="rId549"/>
    <p:sldId id="3966" r:id="rId550"/>
    <p:sldId id="966" r:id="rId551"/>
    <p:sldId id="3926" r:id="rId552"/>
    <p:sldId id="2400" r:id="rId553"/>
    <p:sldId id="2455" r:id="rId554"/>
    <p:sldId id="3991" r:id="rId555"/>
    <p:sldId id="2441" r:id="rId556"/>
    <p:sldId id="3916" r:id="rId557"/>
    <p:sldId id="4017" r:id="rId558"/>
    <p:sldId id="521" r:id="rId559"/>
    <p:sldId id="3868" r:id="rId560"/>
    <p:sldId id="459" r:id="rId561"/>
    <p:sldId id="3890" r:id="rId562"/>
    <p:sldId id="3973" r:id="rId563"/>
    <p:sldId id="517" r:id="rId564"/>
    <p:sldId id="3979" r:id="rId565"/>
    <p:sldId id="4002" r:id="rId566"/>
    <p:sldId id="526" r:id="rId567"/>
    <p:sldId id="3361" r:id="rId568"/>
    <p:sldId id="3987" r:id="rId569"/>
    <p:sldId id="4121" r:id="rId570"/>
    <p:sldId id="4070" r:id="rId571"/>
    <p:sldId id="821" r:id="rId572"/>
    <p:sldId id="3958" r:id="rId573"/>
    <p:sldId id="3984" r:id="rId574"/>
    <p:sldId id="3952" r:id="rId575"/>
    <p:sldId id="4137" r:id="rId576"/>
    <p:sldId id="442" r:id="rId577"/>
    <p:sldId id="3982" r:id="rId578"/>
    <p:sldId id="3894" r:id="rId579"/>
    <p:sldId id="3707" r:id="rId580"/>
    <p:sldId id="4145" r:id="rId581"/>
    <p:sldId id="3992" r:id="rId582"/>
    <p:sldId id="4148" r:id="rId583"/>
    <p:sldId id="3989" r:id="rId584"/>
    <p:sldId id="2451" r:id="rId585"/>
    <p:sldId id="3829" r:id="rId586"/>
    <p:sldId id="4140" r:id="rId587"/>
    <p:sldId id="1276" r:id="rId588"/>
    <p:sldId id="715" r:id="rId589"/>
    <p:sldId id="3978" r:id="rId590"/>
    <p:sldId id="340" r:id="rId591"/>
    <p:sldId id="1268" r:id="rId592"/>
    <p:sldId id="3985" r:id="rId593"/>
    <p:sldId id="4147" r:id="rId594"/>
    <p:sldId id="4138" r:id="rId595"/>
    <p:sldId id="3976" r:id="rId596"/>
    <p:sldId id="3830" r:id="rId597"/>
    <p:sldId id="3831" r:id="rId598"/>
    <p:sldId id="820" r:id="rId599"/>
    <p:sldId id="3975" r:id="rId600"/>
    <p:sldId id="4060" r:id="rId601"/>
    <p:sldId id="3939" r:id="rId602"/>
    <p:sldId id="3909" r:id="rId603"/>
    <p:sldId id="819" r:id="rId604"/>
    <p:sldId id="3977" r:id="rId605"/>
    <p:sldId id="3817" r:id="rId606"/>
    <p:sldId id="4003" r:id="rId607"/>
    <p:sldId id="4133" r:id="rId608"/>
    <p:sldId id="4120" r:id="rId609"/>
    <p:sldId id="3990" r:id="rId610"/>
    <p:sldId id="4146" r:id="rId611"/>
    <p:sldId id="3832" r:id="rId612"/>
    <p:sldId id="4005" r:id="rId613"/>
    <p:sldId id="4135" r:id="rId614"/>
    <p:sldId id="4090" r:id="rId615"/>
    <p:sldId id="4141" r:id="rId616"/>
    <p:sldId id="2421" r:id="rId617"/>
    <p:sldId id="3933" r:id="rId618"/>
    <p:sldId id="556" r:id="rId619"/>
    <p:sldId id="4027" r:id="rId620"/>
    <p:sldId id="3796" r:id="rId621"/>
    <p:sldId id="4132" r:id="rId622"/>
    <p:sldId id="4136" r:id="rId623"/>
    <p:sldId id="2488" r:id="rId624"/>
    <p:sldId id="4001" r:id="rId625"/>
    <p:sldId id="4038" r:id="rId626"/>
    <p:sldId id="3995" r:id="rId627"/>
    <p:sldId id="3986" r:id="rId628"/>
    <p:sldId id="3712" r:id="rId629"/>
    <p:sldId id="2418" r:id="rId630"/>
    <p:sldId id="3983" r:id="rId631"/>
    <p:sldId id="4134" r:id="rId632"/>
    <p:sldId id="4042" r:id="rId633"/>
    <p:sldId id="4144" r:id="rId634"/>
    <p:sldId id="3974" r:id="rId635"/>
    <p:sldId id="4143" r:id="rId636"/>
    <p:sldId id="4142" r:id="rId637"/>
    <p:sldId id="3998" r:id="rId638"/>
    <p:sldId id="4139" r:id="rId639"/>
    <p:sldId id="3833" r:id="rId640"/>
    <p:sldId id="4009" r:id="rId641"/>
    <p:sldId id="723" r:id="rId642"/>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84" autoAdjust="0"/>
    <p:restoredTop sz="94610"/>
  </p:normalViewPr>
  <p:slideViewPr>
    <p:cSldViewPr snapToGrid="0">
      <p:cViewPr varScale="1">
        <p:scale>
          <a:sx n="133" d="100"/>
          <a:sy n="133" d="100"/>
        </p:scale>
        <p:origin x="1624" y="200"/>
      </p:cViewPr>
      <p:guideLst/>
    </p:cSldViewPr>
  </p:slideViewPr>
  <p:notesTextViewPr>
    <p:cViewPr>
      <p:scale>
        <a:sx n="1" d="1"/>
        <a:sy n="1" d="1"/>
      </p:scale>
      <p:origin x="0" y="0"/>
    </p:cViewPr>
  </p:notesTextViewPr>
  <p:sorterViewPr>
    <p:cViewPr>
      <p:scale>
        <a:sx n="60" d="100"/>
        <a:sy n="6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197.xml"/><Relationship Id="rId531" Type="http://schemas.openxmlformats.org/officeDocument/2006/relationships/slide" Target="slides/slide404.xml"/><Relationship Id="rId629" Type="http://schemas.openxmlformats.org/officeDocument/2006/relationships/slide" Target="slides/slide502.xml"/><Relationship Id="rId170" Type="http://schemas.openxmlformats.org/officeDocument/2006/relationships/slide" Target="slides/slide43.xml"/><Relationship Id="rId268" Type="http://schemas.openxmlformats.org/officeDocument/2006/relationships/slide" Target="slides/slide141.xml"/><Relationship Id="rId475" Type="http://schemas.openxmlformats.org/officeDocument/2006/relationships/slide" Target="slides/slide348.xml"/><Relationship Id="rId32" Type="http://schemas.openxmlformats.org/officeDocument/2006/relationships/slideMaster" Target="slideMasters/slideMaster32.xml"/><Relationship Id="rId128" Type="http://schemas.openxmlformats.org/officeDocument/2006/relationships/slide" Target="slides/slide1.xml"/><Relationship Id="rId335" Type="http://schemas.openxmlformats.org/officeDocument/2006/relationships/slide" Target="slides/slide208.xml"/><Relationship Id="rId542" Type="http://schemas.openxmlformats.org/officeDocument/2006/relationships/slide" Target="slides/slide415.xml"/><Relationship Id="rId181" Type="http://schemas.openxmlformats.org/officeDocument/2006/relationships/slide" Target="slides/slide54.xml"/><Relationship Id="rId402" Type="http://schemas.openxmlformats.org/officeDocument/2006/relationships/slide" Target="slides/slide275.xml"/><Relationship Id="rId279" Type="http://schemas.openxmlformats.org/officeDocument/2006/relationships/slide" Target="slides/slide152.xml"/><Relationship Id="rId486" Type="http://schemas.openxmlformats.org/officeDocument/2006/relationships/slide" Target="slides/slide359.xml"/><Relationship Id="rId43" Type="http://schemas.openxmlformats.org/officeDocument/2006/relationships/slideMaster" Target="slideMasters/slideMaster43.xml"/><Relationship Id="rId139" Type="http://schemas.openxmlformats.org/officeDocument/2006/relationships/slide" Target="slides/slide12.xml"/><Relationship Id="rId346" Type="http://schemas.openxmlformats.org/officeDocument/2006/relationships/slide" Target="slides/slide219.xml"/><Relationship Id="rId553" Type="http://schemas.openxmlformats.org/officeDocument/2006/relationships/slide" Target="slides/slide426.xml"/><Relationship Id="rId192" Type="http://schemas.openxmlformats.org/officeDocument/2006/relationships/slide" Target="slides/slide65.xml"/><Relationship Id="rId206" Type="http://schemas.openxmlformats.org/officeDocument/2006/relationships/slide" Target="slides/slide79.xml"/><Relationship Id="rId413" Type="http://schemas.openxmlformats.org/officeDocument/2006/relationships/slide" Target="slides/slide286.xml"/><Relationship Id="rId497" Type="http://schemas.openxmlformats.org/officeDocument/2006/relationships/slide" Target="slides/slide370.xml"/><Relationship Id="rId620" Type="http://schemas.openxmlformats.org/officeDocument/2006/relationships/slide" Target="slides/slide493.xml"/><Relationship Id="rId357" Type="http://schemas.openxmlformats.org/officeDocument/2006/relationships/slide" Target="slides/slide230.xml"/><Relationship Id="rId54" Type="http://schemas.openxmlformats.org/officeDocument/2006/relationships/slideMaster" Target="slideMasters/slideMaster54.xml"/><Relationship Id="rId217" Type="http://schemas.openxmlformats.org/officeDocument/2006/relationships/slide" Target="slides/slide90.xml"/><Relationship Id="rId564" Type="http://schemas.openxmlformats.org/officeDocument/2006/relationships/slide" Target="slides/slide437.xml"/><Relationship Id="rId424" Type="http://schemas.openxmlformats.org/officeDocument/2006/relationships/slide" Target="slides/slide297.xml"/><Relationship Id="rId631" Type="http://schemas.openxmlformats.org/officeDocument/2006/relationships/slide" Target="slides/slide504.xml"/><Relationship Id="rId270" Type="http://schemas.openxmlformats.org/officeDocument/2006/relationships/slide" Target="slides/slide143.xml"/><Relationship Id="rId65" Type="http://schemas.openxmlformats.org/officeDocument/2006/relationships/slideMaster" Target="slideMasters/slideMaster65.xml"/><Relationship Id="rId130" Type="http://schemas.openxmlformats.org/officeDocument/2006/relationships/slide" Target="slides/slide3.xml"/><Relationship Id="rId368" Type="http://schemas.openxmlformats.org/officeDocument/2006/relationships/slide" Target="slides/slide241.xml"/><Relationship Id="rId575" Type="http://schemas.openxmlformats.org/officeDocument/2006/relationships/slide" Target="slides/slide448.xml"/><Relationship Id="rId228" Type="http://schemas.openxmlformats.org/officeDocument/2006/relationships/slide" Target="slides/slide101.xml"/><Relationship Id="rId435" Type="http://schemas.openxmlformats.org/officeDocument/2006/relationships/slide" Target="slides/slide308.xml"/><Relationship Id="rId642" Type="http://schemas.openxmlformats.org/officeDocument/2006/relationships/slide" Target="slides/slide515.xml"/><Relationship Id="rId281" Type="http://schemas.openxmlformats.org/officeDocument/2006/relationships/slide" Target="slides/slide154.xml"/><Relationship Id="rId502" Type="http://schemas.openxmlformats.org/officeDocument/2006/relationships/slide" Target="slides/slide375.xml"/><Relationship Id="rId76" Type="http://schemas.openxmlformats.org/officeDocument/2006/relationships/slideMaster" Target="slideMasters/slideMaster76.xml"/><Relationship Id="rId141" Type="http://schemas.openxmlformats.org/officeDocument/2006/relationships/slide" Target="slides/slide14.xml"/><Relationship Id="rId379" Type="http://schemas.openxmlformats.org/officeDocument/2006/relationships/slide" Target="slides/slide252.xml"/><Relationship Id="rId586" Type="http://schemas.openxmlformats.org/officeDocument/2006/relationships/slide" Target="slides/slide459.xml"/><Relationship Id="rId7" Type="http://schemas.openxmlformats.org/officeDocument/2006/relationships/slideMaster" Target="slideMasters/slideMaster7.xml"/><Relationship Id="rId239" Type="http://schemas.openxmlformats.org/officeDocument/2006/relationships/slide" Target="slides/slide112.xml"/><Relationship Id="rId446" Type="http://schemas.openxmlformats.org/officeDocument/2006/relationships/slide" Target="slides/slide319.xml"/><Relationship Id="rId292" Type="http://schemas.openxmlformats.org/officeDocument/2006/relationships/slide" Target="slides/slide165.xml"/><Relationship Id="rId306" Type="http://schemas.openxmlformats.org/officeDocument/2006/relationships/slide" Target="slides/slide179.xml"/><Relationship Id="rId87" Type="http://schemas.openxmlformats.org/officeDocument/2006/relationships/slideMaster" Target="slideMasters/slideMaster87.xml"/><Relationship Id="rId513" Type="http://schemas.openxmlformats.org/officeDocument/2006/relationships/slide" Target="slides/slide386.xml"/><Relationship Id="rId597" Type="http://schemas.openxmlformats.org/officeDocument/2006/relationships/slide" Target="slides/slide470.xml"/><Relationship Id="rId152" Type="http://schemas.openxmlformats.org/officeDocument/2006/relationships/slide" Target="slides/slide25.xml"/><Relationship Id="rId457" Type="http://schemas.openxmlformats.org/officeDocument/2006/relationships/slide" Target="slides/slide330.xml"/><Relationship Id="rId14" Type="http://schemas.openxmlformats.org/officeDocument/2006/relationships/slideMaster" Target="slideMasters/slideMaster14.xml"/><Relationship Id="rId317" Type="http://schemas.openxmlformats.org/officeDocument/2006/relationships/slide" Target="slides/slide190.xml"/><Relationship Id="rId524" Type="http://schemas.openxmlformats.org/officeDocument/2006/relationships/slide" Target="slides/slide397.xml"/><Relationship Id="rId98" Type="http://schemas.openxmlformats.org/officeDocument/2006/relationships/slideMaster" Target="slideMasters/slideMaster98.xml"/><Relationship Id="rId163" Type="http://schemas.openxmlformats.org/officeDocument/2006/relationships/slide" Target="slides/slide36.xml"/><Relationship Id="rId370" Type="http://schemas.openxmlformats.org/officeDocument/2006/relationships/slide" Target="slides/slide243.xml"/><Relationship Id="rId230" Type="http://schemas.openxmlformats.org/officeDocument/2006/relationships/slide" Target="slides/slide103.xml"/><Relationship Id="rId468" Type="http://schemas.openxmlformats.org/officeDocument/2006/relationships/slide" Target="slides/slide341.xml"/><Relationship Id="rId25" Type="http://schemas.openxmlformats.org/officeDocument/2006/relationships/slideMaster" Target="slideMasters/slideMaster25.xml"/><Relationship Id="rId328" Type="http://schemas.openxmlformats.org/officeDocument/2006/relationships/slide" Target="slides/slide201.xml"/><Relationship Id="rId535" Type="http://schemas.openxmlformats.org/officeDocument/2006/relationships/slide" Target="slides/slide408.xml"/><Relationship Id="rId174" Type="http://schemas.openxmlformats.org/officeDocument/2006/relationships/slide" Target="slides/slide47.xml"/><Relationship Id="rId381" Type="http://schemas.openxmlformats.org/officeDocument/2006/relationships/slide" Target="slides/slide254.xml"/><Relationship Id="rId602" Type="http://schemas.openxmlformats.org/officeDocument/2006/relationships/slide" Target="slides/slide475.xml"/><Relationship Id="rId241" Type="http://schemas.openxmlformats.org/officeDocument/2006/relationships/slide" Target="slides/slide114.xml"/><Relationship Id="rId479" Type="http://schemas.openxmlformats.org/officeDocument/2006/relationships/slide" Target="slides/slide352.xml"/><Relationship Id="rId36" Type="http://schemas.openxmlformats.org/officeDocument/2006/relationships/slideMaster" Target="slideMasters/slideMaster36.xml"/><Relationship Id="rId339" Type="http://schemas.openxmlformats.org/officeDocument/2006/relationships/slide" Target="slides/slide212.xml"/><Relationship Id="rId546" Type="http://schemas.openxmlformats.org/officeDocument/2006/relationships/slide" Target="slides/slide419.xml"/><Relationship Id="rId101" Type="http://schemas.openxmlformats.org/officeDocument/2006/relationships/slideMaster" Target="slideMasters/slideMaster101.xml"/><Relationship Id="rId185" Type="http://schemas.openxmlformats.org/officeDocument/2006/relationships/slide" Target="slides/slide58.xml"/><Relationship Id="rId406" Type="http://schemas.openxmlformats.org/officeDocument/2006/relationships/slide" Target="slides/slide279.xml"/><Relationship Id="rId392" Type="http://schemas.openxmlformats.org/officeDocument/2006/relationships/slide" Target="slides/slide265.xml"/><Relationship Id="rId613" Type="http://schemas.openxmlformats.org/officeDocument/2006/relationships/slide" Target="slides/slide486.xml"/><Relationship Id="rId252" Type="http://schemas.openxmlformats.org/officeDocument/2006/relationships/slide" Target="slides/slide125.xml"/><Relationship Id="rId47" Type="http://schemas.openxmlformats.org/officeDocument/2006/relationships/slideMaster" Target="slideMasters/slideMaster47.xml"/><Relationship Id="rId112" Type="http://schemas.openxmlformats.org/officeDocument/2006/relationships/slideMaster" Target="slideMasters/slideMaster112.xml"/><Relationship Id="rId557" Type="http://schemas.openxmlformats.org/officeDocument/2006/relationships/slide" Target="slides/slide430.xml"/><Relationship Id="rId196" Type="http://schemas.openxmlformats.org/officeDocument/2006/relationships/slide" Target="slides/slide69.xml"/><Relationship Id="rId417" Type="http://schemas.openxmlformats.org/officeDocument/2006/relationships/slide" Target="slides/slide290.xml"/><Relationship Id="rId459" Type="http://schemas.openxmlformats.org/officeDocument/2006/relationships/slide" Target="slides/slide332.xml"/><Relationship Id="rId624" Type="http://schemas.openxmlformats.org/officeDocument/2006/relationships/slide" Target="slides/slide497.xml"/><Relationship Id="rId16" Type="http://schemas.openxmlformats.org/officeDocument/2006/relationships/slideMaster" Target="slideMasters/slideMaster16.xml"/><Relationship Id="rId221" Type="http://schemas.openxmlformats.org/officeDocument/2006/relationships/slide" Target="slides/slide94.xml"/><Relationship Id="rId263" Type="http://schemas.openxmlformats.org/officeDocument/2006/relationships/slide" Target="slides/slide136.xml"/><Relationship Id="rId319" Type="http://schemas.openxmlformats.org/officeDocument/2006/relationships/slide" Target="slides/slide192.xml"/><Relationship Id="rId470" Type="http://schemas.openxmlformats.org/officeDocument/2006/relationships/slide" Target="slides/slide343.xml"/><Relationship Id="rId526" Type="http://schemas.openxmlformats.org/officeDocument/2006/relationships/slide" Target="slides/slide399.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 Target="slides/slide203.xml"/><Relationship Id="rId568" Type="http://schemas.openxmlformats.org/officeDocument/2006/relationships/slide" Target="slides/slide441.xml"/><Relationship Id="rId165" Type="http://schemas.openxmlformats.org/officeDocument/2006/relationships/slide" Target="slides/slide38.xml"/><Relationship Id="rId372" Type="http://schemas.openxmlformats.org/officeDocument/2006/relationships/slide" Target="slides/slide245.xml"/><Relationship Id="rId428" Type="http://schemas.openxmlformats.org/officeDocument/2006/relationships/slide" Target="slides/slide301.xml"/><Relationship Id="rId635" Type="http://schemas.openxmlformats.org/officeDocument/2006/relationships/slide" Target="slides/slide508.xml"/><Relationship Id="rId232" Type="http://schemas.openxmlformats.org/officeDocument/2006/relationships/slide" Target="slides/slide105.xml"/><Relationship Id="rId274" Type="http://schemas.openxmlformats.org/officeDocument/2006/relationships/slide" Target="slides/slide147.xml"/><Relationship Id="rId481" Type="http://schemas.openxmlformats.org/officeDocument/2006/relationships/slide" Target="slides/slide354.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7.xml"/><Relationship Id="rId537" Type="http://schemas.openxmlformats.org/officeDocument/2006/relationships/slide" Target="slides/slide410.xml"/><Relationship Id="rId579" Type="http://schemas.openxmlformats.org/officeDocument/2006/relationships/slide" Target="slides/slide452.xml"/><Relationship Id="rId80" Type="http://schemas.openxmlformats.org/officeDocument/2006/relationships/slideMaster" Target="slideMasters/slideMaster80.xml"/><Relationship Id="rId176" Type="http://schemas.openxmlformats.org/officeDocument/2006/relationships/slide" Target="slides/slide49.xml"/><Relationship Id="rId341" Type="http://schemas.openxmlformats.org/officeDocument/2006/relationships/slide" Target="slides/slide214.xml"/><Relationship Id="rId383" Type="http://schemas.openxmlformats.org/officeDocument/2006/relationships/slide" Target="slides/slide256.xml"/><Relationship Id="rId439" Type="http://schemas.openxmlformats.org/officeDocument/2006/relationships/slide" Target="slides/slide312.xml"/><Relationship Id="rId590" Type="http://schemas.openxmlformats.org/officeDocument/2006/relationships/slide" Target="slides/slide463.xml"/><Relationship Id="rId604" Type="http://schemas.openxmlformats.org/officeDocument/2006/relationships/slide" Target="slides/slide477.xml"/><Relationship Id="rId646" Type="http://schemas.openxmlformats.org/officeDocument/2006/relationships/theme" Target="theme/theme1.xml"/><Relationship Id="rId201" Type="http://schemas.openxmlformats.org/officeDocument/2006/relationships/slide" Target="slides/slide74.xml"/><Relationship Id="rId243" Type="http://schemas.openxmlformats.org/officeDocument/2006/relationships/slide" Target="slides/slide116.xml"/><Relationship Id="rId285" Type="http://schemas.openxmlformats.org/officeDocument/2006/relationships/slide" Target="slides/slide158.xml"/><Relationship Id="rId450" Type="http://schemas.openxmlformats.org/officeDocument/2006/relationships/slide" Target="slides/slide323.xml"/><Relationship Id="rId506" Type="http://schemas.openxmlformats.org/officeDocument/2006/relationships/slide" Target="slides/slide379.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83.xml"/><Relationship Id="rId492" Type="http://schemas.openxmlformats.org/officeDocument/2006/relationships/slide" Target="slides/slide365.xml"/><Relationship Id="rId548" Type="http://schemas.openxmlformats.org/officeDocument/2006/relationships/slide" Target="slides/slide421.xml"/><Relationship Id="rId91" Type="http://schemas.openxmlformats.org/officeDocument/2006/relationships/slideMaster" Target="slideMasters/slideMaster91.xml"/><Relationship Id="rId145" Type="http://schemas.openxmlformats.org/officeDocument/2006/relationships/slide" Target="slides/slide18.xml"/><Relationship Id="rId187" Type="http://schemas.openxmlformats.org/officeDocument/2006/relationships/slide" Target="slides/slide60.xml"/><Relationship Id="rId352" Type="http://schemas.openxmlformats.org/officeDocument/2006/relationships/slide" Target="slides/slide225.xml"/><Relationship Id="rId394" Type="http://schemas.openxmlformats.org/officeDocument/2006/relationships/slide" Target="slides/slide267.xml"/><Relationship Id="rId408" Type="http://schemas.openxmlformats.org/officeDocument/2006/relationships/slide" Target="slides/slide281.xml"/><Relationship Id="rId615" Type="http://schemas.openxmlformats.org/officeDocument/2006/relationships/slide" Target="slides/slide488.xml"/><Relationship Id="rId212" Type="http://schemas.openxmlformats.org/officeDocument/2006/relationships/slide" Target="slides/slide85.xml"/><Relationship Id="rId254" Type="http://schemas.openxmlformats.org/officeDocument/2006/relationships/slide" Target="slides/slide127.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69.xml"/><Relationship Id="rId461" Type="http://schemas.openxmlformats.org/officeDocument/2006/relationships/slide" Target="slides/slide334.xml"/><Relationship Id="rId517" Type="http://schemas.openxmlformats.org/officeDocument/2006/relationships/slide" Target="slides/slide390.xml"/><Relationship Id="rId559" Type="http://schemas.openxmlformats.org/officeDocument/2006/relationships/slide" Target="slides/slide432.xml"/><Relationship Id="rId60" Type="http://schemas.openxmlformats.org/officeDocument/2006/relationships/slideMaster" Target="slideMasters/slideMaster60.xml"/><Relationship Id="rId156" Type="http://schemas.openxmlformats.org/officeDocument/2006/relationships/slide" Target="slides/slide29.xml"/><Relationship Id="rId198" Type="http://schemas.openxmlformats.org/officeDocument/2006/relationships/slide" Target="slides/slide71.xml"/><Relationship Id="rId321" Type="http://schemas.openxmlformats.org/officeDocument/2006/relationships/slide" Target="slides/slide194.xml"/><Relationship Id="rId363" Type="http://schemas.openxmlformats.org/officeDocument/2006/relationships/slide" Target="slides/slide236.xml"/><Relationship Id="rId419" Type="http://schemas.openxmlformats.org/officeDocument/2006/relationships/slide" Target="slides/slide292.xml"/><Relationship Id="rId570" Type="http://schemas.openxmlformats.org/officeDocument/2006/relationships/slide" Target="slides/slide443.xml"/><Relationship Id="rId626" Type="http://schemas.openxmlformats.org/officeDocument/2006/relationships/slide" Target="slides/slide499.xml"/><Relationship Id="rId223" Type="http://schemas.openxmlformats.org/officeDocument/2006/relationships/slide" Target="slides/slide96.xml"/><Relationship Id="rId430" Type="http://schemas.openxmlformats.org/officeDocument/2006/relationships/slide" Target="slides/slide303.xml"/><Relationship Id="rId18" Type="http://schemas.openxmlformats.org/officeDocument/2006/relationships/slideMaster" Target="slideMasters/slideMaster18.xml"/><Relationship Id="rId265" Type="http://schemas.openxmlformats.org/officeDocument/2006/relationships/slide" Target="slides/slide138.xml"/><Relationship Id="rId472" Type="http://schemas.openxmlformats.org/officeDocument/2006/relationships/slide" Target="slides/slide345.xml"/><Relationship Id="rId528" Type="http://schemas.openxmlformats.org/officeDocument/2006/relationships/slide" Target="slides/slide401.xml"/><Relationship Id="rId125" Type="http://schemas.openxmlformats.org/officeDocument/2006/relationships/slideMaster" Target="slideMasters/slideMaster125.xml"/><Relationship Id="rId167" Type="http://schemas.openxmlformats.org/officeDocument/2006/relationships/slide" Target="slides/slide40.xml"/><Relationship Id="rId332" Type="http://schemas.openxmlformats.org/officeDocument/2006/relationships/slide" Target="slides/slide205.xml"/><Relationship Id="rId374" Type="http://schemas.openxmlformats.org/officeDocument/2006/relationships/slide" Target="slides/slide247.xml"/><Relationship Id="rId581" Type="http://schemas.openxmlformats.org/officeDocument/2006/relationships/slide" Target="slides/slide454.xml"/><Relationship Id="rId71" Type="http://schemas.openxmlformats.org/officeDocument/2006/relationships/slideMaster" Target="slideMasters/slideMaster71.xml"/><Relationship Id="rId234" Type="http://schemas.openxmlformats.org/officeDocument/2006/relationships/slide" Target="slides/slide107.xml"/><Relationship Id="rId637" Type="http://schemas.openxmlformats.org/officeDocument/2006/relationships/slide" Target="slides/slide51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49.xml"/><Relationship Id="rId441" Type="http://schemas.openxmlformats.org/officeDocument/2006/relationships/slide" Target="slides/slide314.xml"/><Relationship Id="rId483" Type="http://schemas.openxmlformats.org/officeDocument/2006/relationships/slide" Target="slides/slide356.xml"/><Relationship Id="rId539" Type="http://schemas.openxmlformats.org/officeDocument/2006/relationships/slide" Target="slides/slide412.xml"/><Relationship Id="rId40" Type="http://schemas.openxmlformats.org/officeDocument/2006/relationships/slideMaster" Target="slideMasters/slideMaster40.xml"/><Relationship Id="rId136" Type="http://schemas.openxmlformats.org/officeDocument/2006/relationships/slide" Target="slides/slide9.xml"/><Relationship Id="rId178" Type="http://schemas.openxmlformats.org/officeDocument/2006/relationships/slide" Target="slides/slide51.xml"/><Relationship Id="rId301" Type="http://schemas.openxmlformats.org/officeDocument/2006/relationships/slide" Target="slides/slide174.xml"/><Relationship Id="rId343" Type="http://schemas.openxmlformats.org/officeDocument/2006/relationships/slide" Target="slides/slide216.xml"/><Relationship Id="rId550" Type="http://schemas.openxmlformats.org/officeDocument/2006/relationships/slide" Target="slides/slide423.xml"/><Relationship Id="rId82" Type="http://schemas.openxmlformats.org/officeDocument/2006/relationships/slideMaster" Target="slideMasters/slideMaster82.xml"/><Relationship Id="rId203" Type="http://schemas.openxmlformats.org/officeDocument/2006/relationships/slide" Target="slides/slide76.xml"/><Relationship Id="rId385" Type="http://schemas.openxmlformats.org/officeDocument/2006/relationships/slide" Target="slides/slide258.xml"/><Relationship Id="rId592" Type="http://schemas.openxmlformats.org/officeDocument/2006/relationships/slide" Target="slides/slide465.xml"/><Relationship Id="rId606" Type="http://schemas.openxmlformats.org/officeDocument/2006/relationships/slide" Target="slides/slide479.xml"/><Relationship Id="rId245" Type="http://schemas.openxmlformats.org/officeDocument/2006/relationships/slide" Target="slides/slide118.xml"/><Relationship Id="rId287" Type="http://schemas.openxmlformats.org/officeDocument/2006/relationships/slide" Target="slides/slide160.xml"/><Relationship Id="rId410" Type="http://schemas.openxmlformats.org/officeDocument/2006/relationships/slide" Target="slides/slide283.xml"/><Relationship Id="rId452" Type="http://schemas.openxmlformats.org/officeDocument/2006/relationships/slide" Target="slides/slide325.xml"/><Relationship Id="rId494" Type="http://schemas.openxmlformats.org/officeDocument/2006/relationships/slide" Target="slides/slide367.xml"/><Relationship Id="rId508" Type="http://schemas.openxmlformats.org/officeDocument/2006/relationships/slide" Target="slides/slide381.xml"/><Relationship Id="rId105" Type="http://schemas.openxmlformats.org/officeDocument/2006/relationships/slideMaster" Target="slideMasters/slideMaster105.xml"/><Relationship Id="rId147" Type="http://schemas.openxmlformats.org/officeDocument/2006/relationships/slide" Target="slides/slide20.xml"/><Relationship Id="rId312" Type="http://schemas.openxmlformats.org/officeDocument/2006/relationships/slide" Target="slides/slide185.xml"/><Relationship Id="rId354" Type="http://schemas.openxmlformats.org/officeDocument/2006/relationships/slide" Target="slides/slide227.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62.xml"/><Relationship Id="rId396" Type="http://schemas.openxmlformats.org/officeDocument/2006/relationships/slide" Target="slides/slide269.xml"/><Relationship Id="rId561" Type="http://schemas.openxmlformats.org/officeDocument/2006/relationships/slide" Target="slides/slide434.xml"/><Relationship Id="rId617" Type="http://schemas.openxmlformats.org/officeDocument/2006/relationships/slide" Target="slides/slide490.xml"/><Relationship Id="rId214" Type="http://schemas.openxmlformats.org/officeDocument/2006/relationships/slide" Target="slides/slide87.xml"/><Relationship Id="rId256" Type="http://schemas.openxmlformats.org/officeDocument/2006/relationships/slide" Target="slides/slide129.xml"/><Relationship Id="rId298" Type="http://schemas.openxmlformats.org/officeDocument/2006/relationships/slide" Target="slides/slide171.xml"/><Relationship Id="rId421" Type="http://schemas.openxmlformats.org/officeDocument/2006/relationships/slide" Target="slides/slide294.xml"/><Relationship Id="rId463" Type="http://schemas.openxmlformats.org/officeDocument/2006/relationships/slide" Target="slides/slide336.xml"/><Relationship Id="rId519" Type="http://schemas.openxmlformats.org/officeDocument/2006/relationships/slide" Target="slides/slide392.xml"/><Relationship Id="rId116" Type="http://schemas.openxmlformats.org/officeDocument/2006/relationships/slideMaster" Target="slideMasters/slideMaster116.xml"/><Relationship Id="rId158" Type="http://schemas.openxmlformats.org/officeDocument/2006/relationships/slide" Target="slides/slide31.xml"/><Relationship Id="rId323" Type="http://schemas.openxmlformats.org/officeDocument/2006/relationships/slide" Target="slides/slide196.xml"/><Relationship Id="rId530" Type="http://schemas.openxmlformats.org/officeDocument/2006/relationships/slide" Target="slides/slide403.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38.xml"/><Relationship Id="rId572" Type="http://schemas.openxmlformats.org/officeDocument/2006/relationships/slide" Target="slides/slide445.xml"/><Relationship Id="rId628" Type="http://schemas.openxmlformats.org/officeDocument/2006/relationships/slide" Target="slides/slide501.xml"/><Relationship Id="rId225" Type="http://schemas.openxmlformats.org/officeDocument/2006/relationships/slide" Target="slides/slide98.xml"/><Relationship Id="rId267" Type="http://schemas.openxmlformats.org/officeDocument/2006/relationships/slide" Target="slides/slide140.xml"/><Relationship Id="rId432" Type="http://schemas.openxmlformats.org/officeDocument/2006/relationships/slide" Target="slides/slide305.xml"/><Relationship Id="rId474" Type="http://schemas.openxmlformats.org/officeDocument/2006/relationships/slide" Target="slides/slide347.xml"/><Relationship Id="rId127" Type="http://schemas.openxmlformats.org/officeDocument/2006/relationships/slideMaster" Target="slideMasters/slideMaster12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42.xml"/><Relationship Id="rId334" Type="http://schemas.openxmlformats.org/officeDocument/2006/relationships/slide" Target="slides/slide207.xml"/><Relationship Id="rId376" Type="http://schemas.openxmlformats.org/officeDocument/2006/relationships/slide" Target="slides/slide249.xml"/><Relationship Id="rId541" Type="http://schemas.openxmlformats.org/officeDocument/2006/relationships/slide" Target="slides/slide414.xml"/><Relationship Id="rId583" Type="http://schemas.openxmlformats.org/officeDocument/2006/relationships/slide" Target="slides/slide456.xml"/><Relationship Id="rId639" Type="http://schemas.openxmlformats.org/officeDocument/2006/relationships/slide" Target="slides/slide512.xml"/><Relationship Id="rId4" Type="http://schemas.openxmlformats.org/officeDocument/2006/relationships/slideMaster" Target="slideMasters/slideMaster4.xml"/><Relationship Id="rId180" Type="http://schemas.openxmlformats.org/officeDocument/2006/relationships/slide" Target="slides/slide53.xml"/><Relationship Id="rId236" Type="http://schemas.openxmlformats.org/officeDocument/2006/relationships/slide" Target="slides/slide109.xml"/><Relationship Id="rId278" Type="http://schemas.openxmlformats.org/officeDocument/2006/relationships/slide" Target="slides/slide151.xml"/><Relationship Id="rId401" Type="http://schemas.openxmlformats.org/officeDocument/2006/relationships/slide" Target="slides/slide274.xml"/><Relationship Id="rId443" Type="http://schemas.openxmlformats.org/officeDocument/2006/relationships/slide" Target="slides/slide316.xml"/><Relationship Id="rId303" Type="http://schemas.openxmlformats.org/officeDocument/2006/relationships/slide" Target="slides/slide176.xml"/><Relationship Id="rId485" Type="http://schemas.openxmlformats.org/officeDocument/2006/relationships/slide" Target="slides/slide358.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11.xml"/><Relationship Id="rId345" Type="http://schemas.openxmlformats.org/officeDocument/2006/relationships/slide" Target="slides/slide218.xml"/><Relationship Id="rId387" Type="http://schemas.openxmlformats.org/officeDocument/2006/relationships/slide" Target="slides/slide260.xml"/><Relationship Id="rId510" Type="http://schemas.openxmlformats.org/officeDocument/2006/relationships/slide" Target="slides/slide383.xml"/><Relationship Id="rId552" Type="http://schemas.openxmlformats.org/officeDocument/2006/relationships/slide" Target="slides/slide425.xml"/><Relationship Id="rId594" Type="http://schemas.openxmlformats.org/officeDocument/2006/relationships/slide" Target="slides/slide467.xml"/><Relationship Id="rId608" Type="http://schemas.openxmlformats.org/officeDocument/2006/relationships/slide" Target="slides/slide481.xml"/><Relationship Id="rId191" Type="http://schemas.openxmlformats.org/officeDocument/2006/relationships/slide" Target="slides/slide64.xml"/><Relationship Id="rId205" Type="http://schemas.openxmlformats.org/officeDocument/2006/relationships/slide" Target="slides/slide78.xml"/><Relationship Id="rId247" Type="http://schemas.openxmlformats.org/officeDocument/2006/relationships/slide" Target="slides/slide120.xml"/><Relationship Id="rId412" Type="http://schemas.openxmlformats.org/officeDocument/2006/relationships/slide" Target="slides/slide285.xml"/><Relationship Id="rId107" Type="http://schemas.openxmlformats.org/officeDocument/2006/relationships/slideMaster" Target="slideMasters/slideMaster107.xml"/><Relationship Id="rId289" Type="http://schemas.openxmlformats.org/officeDocument/2006/relationships/slide" Target="slides/slide162.xml"/><Relationship Id="rId454" Type="http://schemas.openxmlformats.org/officeDocument/2006/relationships/slide" Target="slides/slide327.xml"/><Relationship Id="rId496" Type="http://schemas.openxmlformats.org/officeDocument/2006/relationships/slide" Target="slides/slide369.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22.xml"/><Relationship Id="rId314" Type="http://schemas.openxmlformats.org/officeDocument/2006/relationships/slide" Target="slides/slide187.xml"/><Relationship Id="rId356" Type="http://schemas.openxmlformats.org/officeDocument/2006/relationships/slide" Target="slides/slide229.xml"/><Relationship Id="rId398" Type="http://schemas.openxmlformats.org/officeDocument/2006/relationships/slide" Target="slides/slide271.xml"/><Relationship Id="rId521" Type="http://schemas.openxmlformats.org/officeDocument/2006/relationships/slide" Target="slides/slide394.xml"/><Relationship Id="rId563" Type="http://schemas.openxmlformats.org/officeDocument/2006/relationships/slide" Target="slides/slide436.xml"/><Relationship Id="rId619" Type="http://schemas.openxmlformats.org/officeDocument/2006/relationships/slide" Target="slides/slide492.xml"/><Relationship Id="rId95" Type="http://schemas.openxmlformats.org/officeDocument/2006/relationships/slideMaster" Target="slideMasters/slideMaster95.xml"/><Relationship Id="rId160" Type="http://schemas.openxmlformats.org/officeDocument/2006/relationships/slide" Target="slides/slide33.xml"/><Relationship Id="rId216" Type="http://schemas.openxmlformats.org/officeDocument/2006/relationships/slide" Target="slides/slide89.xml"/><Relationship Id="rId423" Type="http://schemas.openxmlformats.org/officeDocument/2006/relationships/slide" Target="slides/slide296.xml"/><Relationship Id="rId258" Type="http://schemas.openxmlformats.org/officeDocument/2006/relationships/slide" Target="slides/slide131.xml"/><Relationship Id="rId465" Type="http://schemas.openxmlformats.org/officeDocument/2006/relationships/slide" Target="slides/slide338.xml"/><Relationship Id="rId630" Type="http://schemas.openxmlformats.org/officeDocument/2006/relationships/slide" Target="slides/slide50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198.xml"/><Relationship Id="rId367" Type="http://schemas.openxmlformats.org/officeDocument/2006/relationships/slide" Target="slides/slide240.xml"/><Relationship Id="rId532" Type="http://schemas.openxmlformats.org/officeDocument/2006/relationships/slide" Target="slides/slide405.xml"/><Relationship Id="rId574" Type="http://schemas.openxmlformats.org/officeDocument/2006/relationships/slide" Target="slides/slide447.xml"/><Relationship Id="rId171" Type="http://schemas.openxmlformats.org/officeDocument/2006/relationships/slide" Target="slides/slide44.xml"/><Relationship Id="rId227" Type="http://schemas.openxmlformats.org/officeDocument/2006/relationships/slide" Target="slides/slide100.xml"/><Relationship Id="rId269" Type="http://schemas.openxmlformats.org/officeDocument/2006/relationships/slide" Target="slides/slide142.xml"/><Relationship Id="rId434" Type="http://schemas.openxmlformats.org/officeDocument/2006/relationships/slide" Target="slides/slide307.xml"/><Relationship Id="rId476" Type="http://schemas.openxmlformats.org/officeDocument/2006/relationships/slide" Target="slides/slide349.xml"/><Relationship Id="rId641" Type="http://schemas.openxmlformats.org/officeDocument/2006/relationships/slide" Target="slides/slide514.xml"/><Relationship Id="rId33" Type="http://schemas.openxmlformats.org/officeDocument/2006/relationships/slideMaster" Target="slideMasters/slideMaster33.xml"/><Relationship Id="rId129" Type="http://schemas.openxmlformats.org/officeDocument/2006/relationships/slide" Target="slides/slide2.xml"/><Relationship Id="rId280" Type="http://schemas.openxmlformats.org/officeDocument/2006/relationships/slide" Target="slides/slide153.xml"/><Relationship Id="rId336" Type="http://schemas.openxmlformats.org/officeDocument/2006/relationships/slide" Target="slides/slide209.xml"/><Relationship Id="rId501" Type="http://schemas.openxmlformats.org/officeDocument/2006/relationships/slide" Target="slides/slide374.xml"/><Relationship Id="rId543" Type="http://schemas.openxmlformats.org/officeDocument/2006/relationships/slide" Target="slides/slide416.xml"/><Relationship Id="rId75" Type="http://schemas.openxmlformats.org/officeDocument/2006/relationships/slideMaster" Target="slideMasters/slideMaster75.xml"/><Relationship Id="rId140" Type="http://schemas.openxmlformats.org/officeDocument/2006/relationships/slide" Target="slides/slide13.xml"/><Relationship Id="rId182" Type="http://schemas.openxmlformats.org/officeDocument/2006/relationships/slide" Target="slides/slide55.xml"/><Relationship Id="rId378" Type="http://schemas.openxmlformats.org/officeDocument/2006/relationships/slide" Target="slides/slide251.xml"/><Relationship Id="rId403" Type="http://schemas.openxmlformats.org/officeDocument/2006/relationships/slide" Target="slides/slide276.xml"/><Relationship Id="rId585" Type="http://schemas.openxmlformats.org/officeDocument/2006/relationships/slide" Target="slides/slide458.xml"/><Relationship Id="rId6" Type="http://schemas.openxmlformats.org/officeDocument/2006/relationships/slideMaster" Target="slideMasters/slideMaster6.xml"/><Relationship Id="rId238" Type="http://schemas.openxmlformats.org/officeDocument/2006/relationships/slide" Target="slides/slide111.xml"/><Relationship Id="rId445" Type="http://schemas.openxmlformats.org/officeDocument/2006/relationships/slide" Target="slides/slide318.xml"/><Relationship Id="rId487" Type="http://schemas.openxmlformats.org/officeDocument/2006/relationships/slide" Target="slides/slide360.xml"/><Relationship Id="rId610" Type="http://schemas.openxmlformats.org/officeDocument/2006/relationships/slide" Target="slides/slide483.xml"/><Relationship Id="rId291" Type="http://schemas.openxmlformats.org/officeDocument/2006/relationships/slide" Target="slides/slide164.xml"/><Relationship Id="rId305" Type="http://schemas.openxmlformats.org/officeDocument/2006/relationships/slide" Target="slides/slide178.xml"/><Relationship Id="rId347" Type="http://schemas.openxmlformats.org/officeDocument/2006/relationships/slide" Target="slides/slide220.xml"/><Relationship Id="rId512" Type="http://schemas.openxmlformats.org/officeDocument/2006/relationships/slide" Target="slides/slide385.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24.xml"/><Relationship Id="rId389" Type="http://schemas.openxmlformats.org/officeDocument/2006/relationships/slide" Target="slides/slide262.xml"/><Relationship Id="rId554" Type="http://schemas.openxmlformats.org/officeDocument/2006/relationships/slide" Target="slides/slide427.xml"/><Relationship Id="rId596" Type="http://schemas.openxmlformats.org/officeDocument/2006/relationships/slide" Target="slides/slide469.xml"/><Relationship Id="rId193" Type="http://schemas.openxmlformats.org/officeDocument/2006/relationships/slide" Target="slides/slide66.xml"/><Relationship Id="rId207" Type="http://schemas.openxmlformats.org/officeDocument/2006/relationships/slide" Target="slides/slide80.xml"/><Relationship Id="rId249" Type="http://schemas.openxmlformats.org/officeDocument/2006/relationships/slide" Target="slides/slide122.xml"/><Relationship Id="rId414" Type="http://schemas.openxmlformats.org/officeDocument/2006/relationships/slide" Target="slides/slide287.xml"/><Relationship Id="rId456" Type="http://schemas.openxmlformats.org/officeDocument/2006/relationships/slide" Target="slides/slide329.xml"/><Relationship Id="rId498" Type="http://schemas.openxmlformats.org/officeDocument/2006/relationships/slide" Target="slides/slide371.xml"/><Relationship Id="rId621" Type="http://schemas.openxmlformats.org/officeDocument/2006/relationships/slide" Target="slides/slide494.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33.xml"/><Relationship Id="rId316" Type="http://schemas.openxmlformats.org/officeDocument/2006/relationships/slide" Target="slides/slide189.xml"/><Relationship Id="rId523" Type="http://schemas.openxmlformats.org/officeDocument/2006/relationships/slide" Target="slides/slide396.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31.xml"/><Relationship Id="rId565" Type="http://schemas.openxmlformats.org/officeDocument/2006/relationships/slide" Target="slides/slide438.xml"/><Relationship Id="rId162" Type="http://schemas.openxmlformats.org/officeDocument/2006/relationships/slide" Target="slides/slide35.xml"/><Relationship Id="rId218" Type="http://schemas.openxmlformats.org/officeDocument/2006/relationships/slide" Target="slides/slide91.xml"/><Relationship Id="rId425" Type="http://schemas.openxmlformats.org/officeDocument/2006/relationships/slide" Target="slides/slide298.xml"/><Relationship Id="rId467" Type="http://schemas.openxmlformats.org/officeDocument/2006/relationships/slide" Target="slides/slide340.xml"/><Relationship Id="rId632" Type="http://schemas.openxmlformats.org/officeDocument/2006/relationships/slide" Target="slides/slide505.xml"/><Relationship Id="rId271" Type="http://schemas.openxmlformats.org/officeDocument/2006/relationships/slide" Target="slides/slide144.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xml"/><Relationship Id="rId327" Type="http://schemas.openxmlformats.org/officeDocument/2006/relationships/slide" Target="slides/slide200.xml"/><Relationship Id="rId369" Type="http://schemas.openxmlformats.org/officeDocument/2006/relationships/slide" Target="slides/slide242.xml"/><Relationship Id="rId534" Type="http://schemas.openxmlformats.org/officeDocument/2006/relationships/slide" Target="slides/slide407.xml"/><Relationship Id="rId576" Type="http://schemas.openxmlformats.org/officeDocument/2006/relationships/slide" Target="slides/slide449.xml"/><Relationship Id="rId173" Type="http://schemas.openxmlformats.org/officeDocument/2006/relationships/slide" Target="slides/slide46.xml"/><Relationship Id="rId229" Type="http://schemas.openxmlformats.org/officeDocument/2006/relationships/slide" Target="slides/slide102.xml"/><Relationship Id="rId380" Type="http://schemas.openxmlformats.org/officeDocument/2006/relationships/slide" Target="slides/slide253.xml"/><Relationship Id="rId436" Type="http://schemas.openxmlformats.org/officeDocument/2006/relationships/slide" Target="slides/slide309.xml"/><Relationship Id="rId601" Type="http://schemas.openxmlformats.org/officeDocument/2006/relationships/slide" Target="slides/slide474.xml"/><Relationship Id="rId643" Type="http://schemas.openxmlformats.org/officeDocument/2006/relationships/notesMaster" Target="notesMasters/notesMaster1.xml"/><Relationship Id="rId240" Type="http://schemas.openxmlformats.org/officeDocument/2006/relationships/slide" Target="slides/slide113.xml"/><Relationship Id="rId478" Type="http://schemas.openxmlformats.org/officeDocument/2006/relationships/slide" Target="slides/slide35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55.xml"/><Relationship Id="rId338" Type="http://schemas.openxmlformats.org/officeDocument/2006/relationships/slide" Target="slides/slide211.xml"/><Relationship Id="rId503" Type="http://schemas.openxmlformats.org/officeDocument/2006/relationships/slide" Target="slides/slide376.xml"/><Relationship Id="rId545" Type="http://schemas.openxmlformats.org/officeDocument/2006/relationships/slide" Target="slides/slide418.xml"/><Relationship Id="rId587" Type="http://schemas.openxmlformats.org/officeDocument/2006/relationships/slide" Target="slides/slide460.xml"/><Relationship Id="rId8" Type="http://schemas.openxmlformats.org/officeDocument/2006/relationships/slideMaster" Target="slideMasters/slideMaster8.xml"/><Relationship Id="rId142" Type="http://schemas.openxmlformats.org/officeDocument/2006/relationships/slide" Target="slides/slide15.xml"/><Relationship Id="rId184" Type="http://schemas.openxmlformats.org/officeDocument/2006/relationships/slide" Target="slides/slide57.xml"/><Relationship Id="rId391" Type="http://schemas.openxmlformats.org/officeDocument/2006/relationships/slide" Target="slides/slide264.xml"/><Relationship Id="rId405" Type="http://schemas.openxmlformats.org/officeDocument/2006/relationships/slide" Target="slides/slide278.xml"/><Relationship Id="rId447" Type="http://schemas.openxmlformats.org/officeDocument/2006/relationships/slide" Target="slides/slide320.xml"/><Relationship Id="rId612" Type="http://schemas.openxmlformats.org/officeDocument/2006/relationships/slide" Target="slides/slide485.xml"/><Relationship Id="rId251" Type="http://schemas.openxmlformats.org/officeDocument/2006/relationships/slide" Target="slides/slide124.xml"/><Relationship Id="rId489" Type="http://schemas.openxmlformats.org/officeDocument/2006/relationships/slide" Target="slides/slide362.xml"/><Relationship Id="rId46" Type="http://schemas.openxmlformats.org/officeDocument/2006/relationships/slideMaster" Target="slideMasters/slideMaster46.xml"/><Relationship Id="rId293" Type="http://schemas.openxmlformats.org/officeDocument/2006/relationships/slide" Target="slides/slide166.xml"/><Relationship Id="rId307" Type="http://schemas.openxmlformats.org/officeDocument/2006/relationships/slide" Target="slides/slide180.xml"/><Relationship Id="rId349" Type="http://schemas.openxmlformats.org/officeDocument/2006/relationships/slide" Target="slides/slide222.xml"/><Relationship Id="rId514" Type="http://schemas.openxmlformats.org/officeDocument/2006/relationships/slide" Target="slides/slide387.xml"/><Relationship Id="rId556" Type="http://schemas.openxmlformats.org/officeDocument/2006/relationships/slide" Target="slides/slide429.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26.xml"/><Relationship Id="rId195" Type="http://schemas.openxmlformats.org/officeDocument/2006/relationships/slide" Target="slides/slide68.xml"/><Relationship Id="rId209" Type="http://schemas.openxmlformats.org/officeDocument/2006/relationships/slide" Target="slides/slide82.xml"/><Relationship Id="rId360" Type="http://schemas.openxmlformats.org/officeDocument/2006/relationships/slide" Target="slides/slide233.xml"/><Relationship Id="rId416" Type="http://schemas.openxmlformats.org/officeDocument/2006/relationships/slide" Target="slides/slide289.xml"/><Relationship Id="rId598" Type="http://schemas.openxmlformats.org/officeDocument/2006/relationships/slide" Target="slides/slide471.xml"/><Relationship Id="rId220" Type="http://schemas.openxmlformats.org/officeDocument/2006/relationships/slide" Target="slides/slide93.xml"/><Relationship Id="rId458" Type="http://schemas.openxmlformats.org/officeDocument/2006/relationships/slide" Target="slides/slide331.xml"/><Relationship Id="rId623" Type="http://schemas.openxmlformats.org/officeDocument/2006/relationships/slide" Target="slides/slide49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35.xml"/><Relationship Id="rId318" Type="http://schemas.openxmlformats.org/officeDocument/2006/relationships/slide" Target="slides/slide191.xml"/><Relationship Id="rId525" Type="http://schemas.openxmlformats.org/officeDocument/2006/relationships/slide" Target="slides/slide398.xml"/><Relationship Id="rId567" Type="http://schemas.openxmlformats.org/officeDocument/2006/relationships/slide" Target="slides/slide440.xml"/><Relationship Id="rId99" Type="http://schemas.openxmlformats.org/officeDocument/2006/relationships/slideMaster" Target="slideMasters/slideMaster99.xml"/><Relationship Id="rId122" Type="http://schemas.openxmlformats.org/officeDocument/2006/relationships/slideMaster" Target="slideMasters/slideMaster122.xml"/><Relationship Id="rId164" Type="http://schemas.openxmlformats.org/officeDocument/2006/relationships/slide" Target="slides/slide37.xml"/><Relationship Id="rId371" Type="http://schemas.openxmlformats.org/officeDocument/2006/relationships/slide" Target="slides/slide244.xml"/><Relationship Id="rId427" Type="http://schemas.openxmlformats.org/officeDocument/2006/relationships/slide" Target="slides/slide300.xml"/><Relationship Id="rId469" Type="http://schemas.openxmlformats.org/officeDocument/2006/relationships/slide" Target="slides/slide342.xml"/><Relationship Id="rId634" Type="http://schemas.openxmlformats.org/officeDocument/2006/relationships/slide" Target="slides/slide507.xml"/><Relationship Id="rId26" Type="http://schemas.openxmlformats.org/officeDocument/2006/relationships/slideMaster" Target="slideMasters/slideMaster26.xml"/><Relationship Id="rId231" Type="http://schemas.openxmlformats.org/officeDocument/2006/relationships/slide" Target="slides/slide104.xml"/><Relationship Id="rId273" Type="http://schemas.openxmlformats.org/officeDocument/2006/relationships/slide" Target="slides/slide146.xml"/><Relationship Id="rId329" Type="http://schemas.openxmlformats.org/officeDocument/2006/relationships/slide" Target="slides/slide202.xml"/><Relationship Id="rId480" Type="http://schemas.openxmlformats.org/officeDocument/2006/relationships/slide" Target="slides/slide353.xml"/><Relationship Id="rId536" Type="http://schemas.openxmlformats.org/officeDocument/2006/relationships/slide" Target="slides/slide409.xml"/><Relationship Id="rId68" Type="http://schemas.openxmlformats.org/officeDocument/2006/relationships/slideMaster" Target="slideMasters/slideMaster68.xml"/><Relationship Id="rId133" Type="http://schemas.openxmlformats.org/officeDocument/2006/relationships/slide" Target="slides/slide6.xml"/><Relationship Id="rId175" Type="http://schemas.openxmlformats.org/officeDocument/2006/relationships/slide" Target="slides/slide48.xml"/><Relationship Id="rId340" Type="http://schemas.openxmlformats.org/officeDocument/2006/relationships/slide" Target="slides/slide213.xml"/><Relationship Id="rId578" Type="http://schemas.openxmlformats.org/officeDocument/2006/relationships/slide" Target="slides/slide451.xml"/><Relationship Id="rId200" Type="http://schemas.openxmlformats.org/officeDocument/2006/relationships/slide" Target="slides/slide73.xml"/><Relationship Id="rId382" Type="http://schemas.openxmlformats.org/officeDocument/2006/relationships/slide" Target="slides/slide255.xml"/><Relationship Id="rId438" Type="http://schemas.openxmlformats.org/officeDocument/2006/relationships/slide" Target="slides/slide311.xml"/><Relationship Id="rId603" Type="http://schemas.openxmlformats.org/officeDocument/2006/relationships/slide" Target="slides/slide476.xml"/><Relationship Id="rId645" Type="http://schemas.openxmlformats.org/officeDocument/2006/relationships/viewProps" Target="viewProps.xml"/><Relationship Id="rId242" Type="http://schemas.openxmlformats.org/officeDocument/2006/relationships/slide" Target="slides/slide115.xml"/><Relationship Id="rId284" Type="http://schemas.openxmlformats.org/officeDocument/2006/relationships/slide" Target="slides/slide157.xml"/><Relationship Id="rId491" Type="http://schemas.openxmlformats.org/officeDocument/2006/relationships/slide" Target="slides/slide364.xml"/><Relationship Id="rId505" Type="http://schemas.openxmlformats.org/officeDocument/2006/relationships/slide" Target="slides/slide378.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17.xml"/><Relationship Id="rId547" Type="http://schemas.openxmlformats.org/officeDocument/2006/relationships/slide" Target="slides/slide420.xml"/><Relationship Id="rId589" Type="http://schemas.openxmlformats.org/officeDocument/2006/relationships/slide" Target="slides/slide462.xml"/><Relationship Id="rId90" Type="http://schemas.openxmlformats.org/officeDocument/2006/relationships/slideMaster" Target="slideMasters/slideMaster90.xml"/><Relationship Id="rId186" Type="http://schemas.openxmlformats.org/officeDocument/2006/relationships/slide" Target="slides/slide59.xml"/><Relationship Id="rId351" Type="http://schemas.openxmlformats.org/officeDocument/2006/relationships/slide" Target="slides/slide224.xml"/><Relationship Id="rId393" Type="http://schemas.openxmlformats.org/officeDocument/2006/relationships/slide" Target="slides/slide266.xml"/><Relationship Id="rId407" Type="http://schemas.openxmlformats.org/officeDocument/2006/relationships/slide" Target="slides/slide280.xml"/><Relationship Id="rId449" Type="http://schemas.openxmlformats.org/officeDocument/2006/relationships/slide" Target="slides/slide322.xml"/><Relationship Id="rId614" Type="http://schemas.openxmlformats.org/officeDocument/2006/relationships/slide" Target="slides/slide487.xml"/><Relationship Id="rId211" Type="http://schemas.openxmlformats.org/officeDocument/2006/relationships/slide" Target="slides/slide84.xml"/><Relationship Id="rId253" Type="http://schemas.openxmlformats.org/officeDocument/2006/relationships/slide" Target="slides/slide126.xml"/><Relationship Id="rId295" Type="http://schemas.openxmlformats.org/officeDocument/2006/relationships/slide" Target="slides/slide168.xml"/><Relationship Id="rId309" Type="http://schemas.openxmlformats.org/officeDocument/2006/relationships/slide" Target="slides/slide182.xml"/><Relationship Id="rId460" Type="http://schemas.openxmlformats.org/officeDocument/2006/relationships/slide" Target="slides/slide333.xml"/><Relationship Id="rId516" Type="http://schemas.openxmlformats.org/officeDocument/2006/relationships/slide" Target="slides/slide389.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193.xml"/><Relationship Id="rId558" Type="http://schemas.openxmlformats.org/officeDocument/2006/relationships/slide" Target="slides/slide431.xml"/><Relationship Id="rId155" Type="http://schemas.openxmlformats.org/officeDocument/2006/relationships/slide" Target="slides/slide28.xml"/><Relationship Id="rId197" Type="http://schemas.openxmlformats.org/officeDocument/2006/relationships/slide" Target="slides/slide70.xml"/><Relationship Id="rId362" Type="http://schemas.openxmlformats.org/officeDocument/2006/relationships/slide" Target="slides/slide235.xml"/><Relationship Id="rId418" Type="http://schemas.openxmlformats.org/officeDocument/2006/relationships/slide" Target="slides/slide291.xml"/><Relationship Id="rId625" Type="http://schemas.openxmlformats.org/officeDocument/2006/relationships/slide" Target="slides/slide498.xml"/><Relationship Id="rId222" Type="http://schemas.openxmlformats.org/officeDocument/2006/relationships/slide" Target="slides/slide95.xml"/><Relationship Id="rId264" Type="http://schemas.openxmlformats.org/officeDocument/2006/relationships/slide" Target="slides/slide137.xml"/><Relationship Id="rId471" Type="http://schemas.openxmlformats.org/officeDocument/2006/relationships/slide" Target="slides/slide344.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27" Type="http://schemas.openxmlformats.org/officeDocument/2006/relationships/slide" Target="slides/slide400.xml"/><Relationship Id="rId569" Type="http://schemas.openxmlformats.org/officeDocument/2006/relationships/slide" Target="slides/slide442.xml"/><Relationship Id="rId70" Type="http://schemas.openxmlformats.org/officeDocument/2006/relationships/slideMaster" Target="slideMasters/slideMaster70.xml"/><Relationship Id="rId166" Type="http://schemas.openxmlformats.org/officeDocument/2006/relationships/slide" Target="slides/slide39.xml"/><Relationship Id="rId331" Type="http://schemas.openxmlformats.org/officeDocument/2006/relationships/slide" Target="slides/slide204.xml"/><Relationship Id="rId373" Type="http://schemas.openxmlformats.org/officeDocument/2006/relationships/slide" Target="slides/slide246.xml"/><Relationship Id="rId429" Type="http://schemas.openxmlformats.org/officeDocument/2006/relationships/slide" Target="slides/slide302.xml"/><Relationship Id="rId580" Type="http://schemas.openxmlformats.org/officeDocument/2006/relationships/slide" Target="slides/slide453.xml"/><Relationship Id="rId636" Type="http://schemas.openxmlformats.org/officeDocument/2006/relationships/slide" Target="slides/slide509.xml"/><Relationship Id="rId1" Type="http://schemas.openxmlformats.org/officeDocument/2006/relationships/slideMaster" Target="slideMasters/slideMaster1.xml"/><Relationship Id="rId233" Type="http://schemas.openxmlformats.org/officeDocument/2006/relationships/slide" Target="slides/slide106.xml"/><Relationship Id="rId440" Type="http://schemas.openxmlformats.org/officeDocument/2006/relationships/slide" Target="slides/slide313.xml"/><Relationship Id="rId28" Type="http://schemas.openxmlformats.org/officeDocument/2006/relationships/slideMaster" Target="slideMasters/slideMaster28.xml"/><Relationship Id="rId275" Type="http://schemas.openxmlformats.org/officeDocument/2006/relationships/slide" Target="slides/slide148.xml"/><Relationship Id="rId300" Type="http://schemas.openxmlformats.org/officeDocument/2006/relationships/slide" Target="slides/slide173.xml"/><Relationship Id="rId482" Type="http://schemas.openxmlformats.org/officeDocument/2006/relationships/slide" Target="slides/slide355.xml"/><Relationship Id="rId538" Type="http://schemas.openxmlformats.org/officeDocument/2006/relationships/slide" Target="slides/slide411.xml"/><Relationship Id="rId81" Type="http://schemas.openxmlformats.org/officeDocument/2006/relationships/slideMaster" Target="slideMasters/slideMaster81.xml"/><Relationship Id="rId135" Type="http://schemas.openxmlformats.org/officeDocument/2006/relationships/slide" Target="slides/slide8.xml"/><Relationship Id="rId177" Type="http://schemas.openxmlformats.org/officeDocument/2006/relationships/slide" Target="slides/slide50.xml"/><Relationship Id="rId342" Type="http://schemas.openxmlformats.org/officeDocument/2006/relationships/slide" Target="slides/slide215.xml"/><Relationship Id="rId384" Type="http://schemas.openxmlformats.org/officeDocument/2006/relationships/slide" Target="slides/slide257.xml"/><Relationship Id="rId591" Type="http://schemas.openxmlformats.org/officeDocument/2006/relationships/slide" Target="slides/slide464.xml"/><Relationship Id="rId605" Type="http://schemas.openxmlformats.org/officeDocument/2006/relationships/slide" Target="slides/slide478.xml"/><Relationship Id="rId202" Type="http://schemas.openxmlformats.org/officeDocument/2006/relationships/slide" Target="slides/slide75.xml"/><Relationship Id="rId244" Type="http://schemas.openxmlformats.org/officeDocument/2006/relationships/slide" Target="slides/slide117.xml"/><Relationship Id="rId647" Type="http://schemas.openxmlformats.org/officeDocument/2006/relationships/tableStyles" Target="tableStyles.xml"/><Relationship Id="rId39" Type="http://schemas.openxmlformats.org/officeDocument/2006/relationships/slideMaster" Target="slideMasters/slideMaster39.xml"/><Relationship Id="rId286" Type="http://schemas.openxmlformats.org/officeDocument/2006/relationships/slide" Target="slides/slide159.xml"/><Relationship Id="rId451" Type="http://schemas.openxmlformats.org/officeDocument/2006/relationships/slide" Target="slides/slide324.xml"/><Relationship Id="rId493" Type="http://schemas.openxmlformats.org/officeDocument/2006/relationships/slide" Target="slides/slide366.xml"/><Relationship Id="rId507" Type="http://schemas.openxmlformats.org/officeDocument/2006/relationships/slide" Target="slides/slide380.xml"/><Relationship Id="rId549" Type="http://schemas.openxmlformats.org/officeDocument/2006/relationships/slide" Target="slides/slide422.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19.xml"/><Relationship Id="rId188" Type="http://schemas.openxmlformats.org/officeDocument/2006/relationships/slide" Target="slides/slide61.xml"/><Relationship Id="rId311" Type="http://schemas.openxmlformats.org/officeDocument/2006/relationships/slide" Target="slides/slide184.xml"/><Relationship Id="rId353" Type="http://schemas.openxmlformats.org/officeDocument/2006/relationships/slide" Target="slides/slide226.xml"/><Relationship Id="rId395" Type="http://schemas.openxmlformats.org/officeDocument/2006/relationships/slide" Target="slides/slide268.xml"/><Relationship Id="rId409" Type="http://schemas.openxmlformats.org/officeDocument/2006/relationships/slide" Target="slides/slide282.xml"/><Relationship Id="rId560" Type="http://schemas.openxmlformats.org/officeDocument/2006/relationships/slide" Target="slides/slide433.xml"/><Relationship Id="rId92" Type="http://schemas.openxmlformats.org/officeDocument/2006/relationships/slideMaster" Target="slideMasters/slideMaster92.xml"/><Relationship Id="rId213" Type="http://schemas.openxmlformats.org/officeDocument/2006/relationships/slide" Target="slides/slide86.xml"/><Relationship Id="rId420" Type="http://schemas.openxmlformats.org/officeDocument/2006/relationships/slide" Target="slides/slide293.xml"/><Relationship Id="rId616" Type="http://schemas.openxmlformats.org/officeDocument/2006/relationships/slide" Target="slides/slide489.xml"/><Relationship Id="rId255" Type="http://schemas.openxmlformats.org/officeDocument/2006/relationships/slide" Target="slides/slide128.xml"/><Relationship Id="rId297" Type="http://schemas.openxmlformats.org/officeDocument/2006/relationships/slide" Target="slides/slide170.xml"/><Relationship Id="rId462" Type="http://schemas.openxmlformats.org/officeDocument/2006/relationships/slide" Target="slides/slide335.xml"/><Relationship Id="rId518" Type="http://schemas.openxmlformats.org/officeDocument/2006/relationships/slide" Target="slides/slide391.xml"/><Relationship Id="rId115" Type="http://schemas.openxmlformats.org/officeDocument/2006/relationships/slideMaster" Target="slideMasters/slideMaster115.xml"/><Relationship Id="rId157" Type="http://schemas.openxmlformats.org/officeDocument/2006/relationships/slide" Target="slides/slide30.xml"/><Relationship Id="rId322" Type="http://schemas.openxmlformats.org/officeDocument/2006/relationships/slide" Target="slides/slide195.xml"/><Relationship Id="rId364" Type="http://schemas.openxmlformats.org/officeDocument/2006/relationships/slide" Target="slides/slide237.xml"/><Relationship Id="rId61" Type="http://schemas.openxmlformats.org/officeDocument/2006/relationships/slideMaster" Target="slideMasters/slideMaster61.xml"/><Relationship Id="rId199" Type="http://schemas.openxmlformats.org/officeDocument/2006/relationships/slide" Target="slides/slide72.xml"/><Relationship Id="rId571" Type="http://schemas.openxmlformats.org/officeDocument/2006/relationships/slide" Target="slides/slide444.xml"/><Relationship Id="rId627" Type="http://schemas.openxmlformats.org/officeDocument/2006/relationships/slide" Target="slides/slide500.xml"/><Relationship Id="rId19" Type="http://schemas.openxmlformats.org/officeDocument/2006/relationships/slideMaster" Target="slideMasters/slideMaster19.xml"/><Relationship Id="rId224" Type="http://schemas.openxmlformats.org/officeDocument/2006/relationships/slide" Target="slides/slide97.xml"/><Relationship Id="rId266" Type="http://schemas.openxmlformats.org/officeDocument/2006/relationships/slide" Target="slides/slide139.xml"/><Relationship Id="rId431" Type="http://schemas.openxmlformats.org/officeDocument/2006/relationships/slide" Target="slides/slide304.xml"/><Relationship Id="rId473" Type="http://schemas.openxmlformats.org/officeDocument/2006/relationships/slide" Target="slides/slide346.xml"/><Relationship Id="rId529" Type="http://schemas.openxmlformats.org/officeDocument/2006/relationships/slide" Target="slides/slide402.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168" Type="http://schemas.openxmlformats.org/officeDocument/2006/relationships/slide" Target="slides/slide41.xml"/><Relationship Id="rId333" Type="http://schemas.openxmlformats.org/officeDocument/2006/relationships/slide" Target="slides/slide206.xml"/><Relationship Id="rId540" Type="http://schemas.openxmlformats.org/officeDocument/2006/relationships/slide" Target="slides/slide413.xml"/><Relationship Id="rId72" Type="http://schemas.openxmlformats.org/officeDocument/2006/relationships/slideMaster" Target="slideMasters/slideMaster72.xml"/><Relationship Id="rId375" Type="http://schemas.openxmlformats.org/officeDocument/2006/relationships/slide" Target="slides/slide248.xml"/><Relationship Id="rId582" Type="http://schemas.openxmlformats.org/officeDocument/2006/relationships/slide" Target="slides/slide455.xml"/><Relationship Id="rId638" Type="http://schemas.openxmlformats.org/officeDocument/2006/relationships/slide" Target="slides/slide511.xml"/><Relationship Id="rId3" Type="http://schemas.openxmlformats.org/officeDocument/2006/relationships/slideMaster" Target="slideMasters/slideMaster3.xml"/><Relationship Id="rId235" Type="http://schemas.openxmlformats.org/officeDocument/2006/relationships/slide" Target="slides/slide108.xml"/><Relationship Id="rId277" Type="http://schemas.openxmlformats.org/officeDocument/2006/relationships/slide" Target="slides/slide150.xml"/><Relationship Id="rId400" Type="http://schemas.openxmlformats.org/officeDocument/2006/relationships/slide" Target="slides/slide273.xml"/><Relationship Id="rId442" Type="http://schemas.openxmlformats.org/officeDocument/2006/relationships/slide" Target="slides/slide315.xml"/><Relationship Id="rId484" Type="http://schemas.openxmlformats.org/officeDocument/2006/relationships/slide" Target="slides/slide357.xml"/><Relationship Id="rId137" Type="http://schemas.openxmlformats.org/officeDocument/2006/relationships/slide" Target="slides/slide10.xml"/><Relationship Id="rId302" Type="http://schemas.openxmlformats.org/officeDocument/2006/relationships/slide" Target="slides/slide175.xml"/><Relationship Id="rId344" Type="http://schemas.openxmlformats.org/officeDocument/2006/relationships/slide" Target="slides/slide217.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52.xml"/><Relationship Id="rId386" Type="http://schemas.openxmlformats.org/officeDocument/2006/relationships/slide" Target="slides/slide259.xml"/><Relationship Id="rId551" Type="http://schemas.openxmlformats.org/officeDocument/2006/relationships/slide" Target="slides/slide424.xml"/><Relationship Id="rId593" Type="http://schemas.openxmlformats.org/officeDocument/2006/relationships/slide" Target="slides/slide466.xml"/><Relationship Id="rId607" Type="http://schemas.openxmlformats.org/officeDocument/2006/relationships/slide" Target="slides/slide480.xml"/><Relationship Id="rId190" Type="http://schemas.openxmlformats.org/officeDocument/2006/relationships/slide" Target="slides/slide63.xml"/><Relationship Id="rId204" Type="http://schemas.openxmlformats.org/officeDocument/2006/relationships/slide" Target="slides/slide77.xml"/><Relationship Id="rId246" Type="http://schemas.openxmlformats.org/officeDocument/2006/relationships/slide" Target="slides/slide119.xml"/><Relationship Id="rId288" Type="http://schemas.openxmlformats.org/officeDocument/2006/relationships/slide" Target="slides/slide161.xml"/><Relationship Id="rId411" Type="http://schemas.openxmlformats.org/officeDocument/2006/relationships/slide" Target="slides/slide284.xml"/><Relationship Id="rId453" Type="http://schemas.openxmlformats.org/officeDocument/2006/relationships/slide" Target="slides/slide326.xml"/><Relationship Id="rId509" Type="http://schemas.openxmlformats.org/officeDocument/2006/relationships/slide" Target="slides/slide382.xml"/><Relationship Id="rId106" Type="http://schemas.openxmlformats.org/officeDocument/2006/relationships/slideMaster" Target="slideMasters/slideMaster106.xml"/><Relationship Id="rId313" Type="http://schemas.openxmlformats.org/officeDocument/2006/relationships/slide" Target="slides/slide186.xml"/><Relationship Id="rId495" Type="http://schemas.openxmlformats.org/officeDocument/2006/relationships/slide" Target="slides/slide368.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21.xml"/><Relationship Id="rId355" Type="http://schemas.openxmlformats.org/officeDocument/2006/relationships/slide" Target="slides/slide228.xml"/><Relationship Id="rId397" Type="http://schemas.openxmlformats.org/officeDocument/2006/relationships/slide" Target="slides/slide270.xml"/><Relationship Id="rId520" Type="http://schemas.openxmlformats.org/officeDocument/2006/relationships/slide" Target="slides/slide393.xml"/><Relationship Id="rId562" Type="http://schemas.openxmlformats.org/officeDocument/2006/relationships/slide" Target="slides/slide435.xml"/><Relationship Id="rId618" Type="http://schemas.openxmlformats.org/officeDocument/2006/relationships/slide" Target="slides/slide491.xml"/><Relationship Id="rId215" Type="http://schemas.openxmlformats.org/officeDocument/2006/relationships/slide" Target="slides/slide88.xml"/><Relationship Id="rId257" Type="http://schemas.openxmlformats.org/officeDocument/2006/relationships/slide" Target="slides/slide130.xml"/><Relationship Id="rId422" Type="http://schemas.openxmlformats.org/officeDocument/2006/relationships/slide" Target="slides/slide295.xml"/><Relationship Id="rId464" Type="http://schemas.openxmlformats.org/officeDocument/2006/relationships/slide" Target="slides/slide337.xml"/><Relationship Id="rId299" Type="http://schemas.openxmlformats.org/officeDocument/2006/relationships/slide" Target="slides/slide172.xml"/><Relationship Id="rId63" Type="http://schemas.openxmlformats.org/officeDocument/2006/relationships/slideMaster" Target="slideMasters/slideMaster63.xml"/><Relationship Id="rId159" Type="http://schemas.openxmlformats.org/officeDocument/2006/relationships/slide" Target="slides/slide32.xml"/><Relationship Id="rId366" Type="http://schemas.openxmlformats.org/officeDocument/2006/relationships/slide" Target="slides/slide239.xml"/><Relationship Id="rId573" Type="http://schemas.openxmlformats.org/officeDocument/2006/relationships/slide" Target="slides/slide446.xml"/><Relationship Id="rId226" Type="http://schemas.openxmlformats.org/officeDocument/2006/relationships/slide" Target="slides/slide99.xml"/><Relationship Id="rId433" Type="http://schemas.openxmlformats.org/officeDocument/2006/relationships/slide" Target="slides/slide306.xml"/><Relationship Id="rId640" Type="http://schemas.openxmlformats.org/officeDocument/2006/relationships/slide" Target="slides/slide513.xml"/><Relationship Id="rId74" Type="http://schemas.openxmlformats.org/officeDocument/2006/relationships/slideMaster" Target="slideMasters/slideMaster74.xml"/><Relationship Id="rId377" Type="http://schemas.openxmlformats.org/officeDocument/2006/relationships/slide" Target="slides/slide250.xml"/><Relationship Id="rId500" Type="http://schemas.openxmlformats.org/officeDocument/2006/relationships/slide" Target="slides/slide373.xml"/><Relationship Id="rId584" Type="http://schemas.openxmlformats.org/officeDocument/2006/relationships/slide" Target="slides/slide457.xml"/><Relationship Id="rId5" Type="http://schemas.openxmlformats.org/officeDocument/2006/relationships/slideMaster" Target="slideMasters/slideMaster5.xml"/><Relationship Id="rId237" Type="http://schemas.openxmlformats.org/officeDocument/2006/relationships/slide" Target="slides/slide110.xml"/><Relationship Id="rId444" Type="http://schemas.openxmlformats.org/officeDocument/2006/relationships/slide" Target="slides/slide317.xml"/><Relationship Id="rId290" Type="http://schemas.openxmlformats.org/officeDocument/2006/relationships/slide" Target="slides/slide163.xml"/><Relationship Id="rId304" Type="http://schemas.openxmlformats.org/officeDocument/2006/relationships/slide" Target="slides/slide177.xml"/><Relationship Id="rId388" Type="http://schemas.openxmlformats.org/officeDocument/2006/relationships/slide" Target="slides/slide261.xml"/><Relationship Id="rId511" Type="http://schemas.openxmlformats.org/officeDocument/2006/relationships/slide" Target="slides/slide384.xml"/><Relationship Id="rId609" Type="http://schemas.openxmlformats.org/officeDocument/2006/relationships/slide" Target="slides/slide482.xml"/><Relationship Id="rId85" Type="http://schemas.openxmlformats.org/officeDocument/2006/relationships/slideMaster" Target="slideMasters/slideMaster85.xml"/><Relationship Id="rId150" Type="http://schemas.openxmlformats.org/officeDocument/2006/relationships/slide" Target="slides/slide23.xml"/><Relationship Id="rId595" Type="http://schemas.openxmlformats.org/officeDocument/2006/relationships/slide" Target="slides/slide468.xml"/><Relationship Id="rId248" Type="http://schemas.openxmlformats.org/officeDocument/2006/relationships/slide" Target="slides/slide121.xml"/><Relationship Id="rId455" Type="http://schemas.openxmlformats.org/officeDocument/2006/relationships/slide" Target="slides/slide328.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88.xml"/><Relationship Id="rId522" Type="http://schemas.openxmlformats.org/officeDocument/2006/relationships/slide" Target="slides/slide395.xml"/><Relationship Id="rId96" Type="http://schemas.openxmlformats.org/officeDocument/2006/relationships/slideMaster" Target="slideMasters/slideMaster96.xml"/><Relationship Id="rId161" Type="http://schemas.openxmlformats.org/officeDocument/2006/relationships/slide" Target="slides/slide34.xml"/><Relationship Id="rId399" Type="http://schemas.openxmlformats.org/officeDocument/2006/relationships/slide" Target="slides/slide272.xml"/><Relationship Id="rId259" Type="http://schemas.openxmlformats.org/officeDocument/2006/relationships/slide" Target="slides/slide132.xml"/><Relationship Id="rId466" Type="http://schemas.openxmlformats.org/officeDocument/2006/relationships/slide" Target="slides/slide339.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199.xml"/><Relationship Id="rId533" Type="http://schemas.openxmlformats.org/officeDocument/2006/relationships/slide" Target="slides/slide406.xml"/><Relationship Id="rId172" Type="http://schemas.openxmlformats.org/officeDocument/2006/relationships/slide" Target="slides/slide45.xml"/><Relationship Id="rId477" Type="http://schemas.openxmlformats.org/officeDocument/2006/relationships/slide" Target="slides/slide350.xml"/><Relationship Id="rId600" Type="http://schemas.openxmlformats.org/officeDocument/2006/relationships/slide" Target="slides/slide473.xml"/><Relationship Id="rId337" Type="http://schemas.openxmlformats.org/officeDocument/2006/relationships/slide" Target="slides/slide210.xml"/><Relationship Id="rId34" Type="http://schemas.openxmlformats.org/officeDocument/2006/relationships/slideMaster" Target="slideMasters/slideMaster34.xml"/><Relationship Id="rId544" Type="http://schemas.openxmlformats.org/officeDocument/2006/relationships/slide" Target="slides/slide417.xml"/><Relationship Id="rId183" Type="http://schemas.openxmlformats.org/officeDocument/2006/relationships/slide" Target="slides/slide56.xml"/><Relationship Id="rId390" Type="http://schemas.openxmlformats.org/officeDocument/2006/relationships/slide" Target="slides/slide263.xml"/><Relationship Id="rId404" Type="http://schemas.openxmlformats.org/officeDocument/2006/relationships/slide" Target="slides/slide277.xml"/><Relationship Id="rId611" Type="http://schemas.openxmlformats.org/officeDocument/2006/relationships/slide" Target="slides/slide484.xml"/><Relationship Id="rId250" Type="http://schemas.openxmlformats.org/officeDocument/2006/relationships/slide" Target="slides/slide123.xml"/><Relationship Id="rId488" Type="http://schemas.openxmlformats.org/officeDocument/2006/relationships/slide" Target="slides/slide361.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 Target="slides/slide221.xml"/><Relationship Id="rId555" Type="http://schemas.openxmlformats.org/officeDocument/2006/relationships/slide" Target="slides/slide428.xml"/><Relationship Id="rId194" Type="http://schemas.openxmlformats.org/officeDocument/2006/relationships/slide" Target="slides/slide67.xml"/><Relationship Id="rId208" Type="http://schemas.openxmlformats.org/officeDocument/2006/relationships/slide" Target="slides/slide81.xml"/><Relationship Id="rId415" Type="http://schemas.openxmlformats.org/officeDocument/2006/relationships/slide" Target="slides/slide288.xml"/><Relationship Id="rId622" Type="http://schemas.openxmlformats.org/officeDocument/2006/relationships/slide" Target="slides/slide495.xml"/><Relationship Id="rId261" Type="http://schemas.openxmlformats.org/officeDocument/2006/relationships/slide" Target="slides/slide134.xml"/><Relationship Id="rId499" Type="http://schemas.openxmlformats.org/officeDocument/2006/relationships/slide" Target="slides/slide372.xml"/><Relationship Id="rId56" Type="http://schemas.openxmlformats.org/officeDocument/2006/relationships/slideMaster" Target="slideMasters/slideMaster56.xml"/><Relationship Id="rId359" Type="http://schemas.openxmlformats.org/officeDocument/2006/relationships/slide" Target="slides/slide232.xml"/><Relationship Id="rId566" Type="http://schemas.openxmlformats.org/officeDocument/2006/relationships/slide" Target="slides/slide439.xml"/><Relationship Id="rId121" Type="http://schemas.openxmlformats.org/officeDocument/2006/relationships/slideMaster" Target="slideMasters/slideMaster121.xml"/><Relationship Id="rId219" Type="http://schemas.openxmlformats.org/officeDocument/2006/relationships/slide" Target="slides/slide92.xml"/><Relationship Id="rId426" Type="http://schemas.openxmlformats.org/officeDocument/2006/relationships/slide" Target="slides/slide299.xml"/><Relationship Id="rId633" Type="http://schemas.openxmlformats.org/officeDocument/2006/relationships/slide" Target="slides/slide506.xml"/><Relationship Id="rId67" Type="http://schemas.openxmlformats.org/officeDocument/2006/relationships/slideMaster" Target="slideMasters/slideMaster67.xml"/><Relationship Id="rId272" Type="http://schemas.openxmlformats.org/officeDocument/2006/relationships/slide" Target="slides/slide145.xml"/><Relationship Id="rId577" Type="http://schemas.openxmlformats.org/officeDocument/2006/relationships/slide" Target="slides/slide450.xml"/><Relationship Id="rId132" Type="http://schemas.openxmlformats.org/officeDocument/2006/relationships/slide" Target="slides/slide5.xml"/><Relationship Id="rId437" Type="http://schemas.openxmlformats.org/officeDocument/2006/relationships/slide" Target="slides/slide310.xml"/><Relationship Id="rId644" Type="http://schemas.openxmlformats.org/officeDocument/2006/relationships/presProps" Target="presProps.xml"/><Relationship Id="rId283" Type="http://schemas.openxmlformats.org/officeDocument/2006/relationships/slide" Target="slides/slide156.xml"/><Relationship Id="rId490" Type="http://schemas.openxmlformats.org/officeDocument/2006/relationships/slide" Target="slides/slide363.xml"/><Relationship Id="rId504" Type="http://schemas.openxmlformats.org/officeDocument/2006/relationships/slide" Target="slides/slide377.xml"/><Relationship Id="rId78" Type="http://schemas.openxmlformats.org/officeDocument/2006/relationships/slideMaster" Target="slideMasters/slideMaster78.xml"/><Relationship Id="rId143" Type="http://schemas.openxmlformats.org/officeDocument/2006/relationships/slide" Target="slides/slide16.xml"/><Relationship Id="rId350" Type="http://schemas.openxmlformats.org/officeDocument/2006/relationships/slide" Target="slides/slide223.xml"/><Relationship Id="rId588" Type="http://schemas.openxmlformats.org/officeDocument/2006/relationships/slide" Target="slides/slide461.xml"/><Relationship Id="rId9" Type="http://schemas.openxmlformats.org/officeDocument/2006/relationships/slideMaster" Target="slideMasters/slideMaster9.xml"/><Relationship Id="rId210" Type="http://schemas.openxmlformats.org/officeDocument/2006/relationships/slide" Target="slides/slide83.xml"/><Relationship Id="rId448" Type="http://schemas.openxmlformats.org/officeDocument/2006/relationships/slide" Target="slides/slide321.xml"/><Relationship Id="rId294" Type="http://schemas.openxmlformats.org/officeDocument/2006/relationships/slide" Target="slides/slide167.xml"/><Relationship Id="rId308" Type="http://schemas.openxmlformats.org/officeDocument/2006/relationships/slide" Target="slides/slide181.xml"/><Relationship Id="rId515" Type="http://schemas.openxmlformats.org/officeDocument/2006/relationships/slide" Target="slides/slide388.xml"/><Relationship Id="rId89" Type="http://schemas.openxmlformats.org/officeDocument/2006/relationships/slideMaster" Target="slideMasters/slideMaster89.xml"/><Relationship Id="rId154" Type="http://schemas.openxmlformats.org/officeDocument/2006/relationships/slide" Target="slides/slide27.xml"/><Relationship Id="rId361" Type="http://schemas.openxmlformats.org/officeDocument/2006/relationships/slide" Target="slides/slide234.xml"/><Relationship Id="rId599" Type="http://schemas.openxmlformats.org/officeDocument/2006/relationships/slide" Target="slides/slide472.xml"/></Relationships>
</file>

<file path=ppt/charts/_rels/chart1.xml.rels><?xml version="1.0" encoding="UTF-8" standalone="yes"?>
<Relationships xmlns="http://schemas.openxmlformats.org/package/2006/relationships"><Relationship Id="rId2" Type="http://schemas.openxmlformats.org/officeDocument/2006/relationships/oleObject" Target="Rick%20HD:Users:griffith:Documents:All%20PPT:DVDs%20&amp;%20CDs%20Burned:DVD%200%20Courses%20in%20pdf%20and%20Word:Courses%20in%20pdf%20&amp;%20Word:NTS%20Folder:NTS%20Handouts:NT%20Book%20Lengths.xlsx" TargetMode="External"/><Relationship Id="rId1" Type="http://schemas.openxmlformats.org/officeDocument/2006/relationships/themeOverride" Target="../theme/themeOverrid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view3D>
      <c:rotX val="15"/>
      <c:rotY val="20"/>
      <c:rAngAx val="1"/>
    </c:view3D>
    <c:floor>
      <c:thickness val="0"/>
    </c:floor>
    <c:sideWall>
      <c:thickness val="0"/>
    </c:sideWall>
    <c:backWall>
      <c:thickness val="0"/>
    </c:backWall>
    <c:plotArea>
      <c:layout/>
      <c:bar3DChart>
        <c:barDir val="col"/>
        <c:grouping val="clustered"/>
        <c:varyColors val="0"/>
        <c:ser>
          <c:idx val="0"/>
          <c:order val="0"/>
          <c:invertIfNegative val="0"/>
          <c:cat>
            <c:strRef>
              <c:f>NT!$A$1:$A$27</c:f>
              <c:strCache>
                <c:ptCount val="27"/>
                <c:pt idx="0">
                  <c:v>MATT</c:v>
                </c:pt>
                <c:pt idx="1">
                  <c:v>MARK</c:v>
                </c:pt>
                <c:pt idx="2">
                  <c:v>LUKE</c:v>
                </c:pt>
                <c:pt idx="3">
                  <c:v>JOHN</c:v>
                </c:pt>
                <c:pt idx="4">
                  <c:v>ACTS</c:v>
                </c:pt>
                <c:pt idx="5">
                  <c:v>ROM</c:v>
                </c:pt>
                <c:pt idx="6">
                  <c:v>1CO</c:v>
                </c:pt>
                <c:pt idx="7">
                  <c:v>2CO</c:v>
                </c:pt>
                <c:pt idx="8">
                  <c:v>GAL</c:v>
                </c:pt>
                <c:pt idx="9">
                  <c:v>EPH</c:v>
                </c:pt>
                <c:pt idx="10">
                  <c:v>PHIL</c:v>
                </c:pt>
                <c:pt idx="11">
                  <c:v>COL</c:v>
                </c:pt>
                <c:pt idx="12">
                  <c:v>1TH</c:v>
                </c:pt>
                <c:pt idx="13">
                  <c:v>2TH</c:v>
                </c:pt>
                <c:pt idx="14">
                  <c:v>1TIM</c:v>
                </c:pt>
                <c:pt idx="15">
                  <c:v>2TIM</c:v>
                </c:pt>
                <c:pt idx="16">
                  <c:v>TIT</c:v>
                </c:pt>
                <c:pt idx="17">
                  <c:v>PHM</c:v>
                </c:pt>
                <c:pt idx="18">
                  <c:v>HEB</c:v>
                </c:pt>
                <c:pt idx="19">
                  <c:v>JAS</c:v>
                </c:pt>
                <c:pt idx="20">
                  <c:v>1PET</c:v>
                </c:pt>
                <c:pt idx="21">
                  <c:v>2PET</c:v>
                </c:pt>
                <c:pt idx="22">
                  <c:v>1JN</c:v>
                </c:pt>
                <c:pt idx="23">
                  <c:v>2JN</c:v>
                </c:pt>
                <c:pt idx="24">
                  <c:v>3JN</c:v>
                </c:pt>
                <c:pt idx="25">
                  <c:v>JUDE</c:v>
                </c:pt>
                <c:pt idx="26">
                  <c:v>REV</c:v>
                </c:pt>
              </c:strCache>
            </c:strRef>
          </c:cat>
          <c:val>
            <c:numRef>
              <c:f>NT!$B$1:$B$27</c:f>
              <c:numCache>
                <c:formatCode>General</c:formatCode>
                <c:ptCount val="27"/>
                <c:pt idx="0">
                  <c:v>28</c:v>
                </c:pt>
                <c:pt idx="1">
                  <c:v>16</c:v>
                </c:pt>
                <c:pt idx="2">
                  <c:v>24</c:v>
                </c:pt>
                <c:pt idx="3">
                  <c:v>21</c:v>
                </c:pt>
                <c:pt idx="4">
                  <c:v>28</c:v>
                </c:pt>
                <c:pt idx="5">
                  <c:v>16</c:v>
                </c:pt>
                <c:pt idx="6">
                  <c:v>16</c:v>
                </c:pt>
                <c:pt idx="7">
                  <c:v>13</c:v>
                </c:pt>
                <c:pt idx="8">
                  <c:v>6</c:v>
                </c:pt>
                <c:pt idx="9">
                  <c:v>6</c:v>
                </c:pt>
                <c:pt idx="10">
                  <c:v>4</c:v>
                </c:pt>
                <c:pt idx="11">
                  <c:v>4</c:v>
                </c:pt>
                <c:pt idx="12">
                  <c:v>5</c:v>
                </c:pt>
                <c:pt idx="13">
                  <c:v>3</c:v>
                </c:pt>
                <c:pt idx="14">
                  <c:v>6</c:v>
                </c:pt>
                <c:pt idx="15">
                  <c:v>4</c:v>
                </c:pt>
                <c:pt idx="16">
                  <c:v>3</c:v>
                </c:pt>
                <c:pt idx="17">
                  <c:v>1</c:v>
                </c:pt>
                <c:pt idx="18">
                  <c:v>13</c:v>
                </c:pt>
                <c:pt idx="19">
                  <c:v>5</c:v>
                </c:pt>
                <c:pt idx="20">
                  <c:v>5</c:v>
                </c:pt>
                <c:pt idx="21">
                  <c:v>3</c:v>
                </c:pt>
                <c:pt idx="22">
                  <c:v>5</c:v>
                </c:pt>
                <c:pt idx="23">
                  <c:v>1</c:v>
                </c:pt>
                <c:pt idx="24">
                  <c:v>1</c:v>
                </c:pt>
                <c:pt idx="25">
                  <c:v>1</c:v>
                </c:pt>
                <c:pt idx="26">
                  <c:v>22</c:v>
                </c:pt>
              </c:numCache>
            </c:numRef>
          </c:val>
          <c:extLst>
            <c:ext xmlns:c16="http://schemas.microsoft.com/office/drawing/2014/chart" uri="{C3380CC4-5D6E-409C-BE32-E72D297353CC}">
              <c16:uniqueId val="{00000000-A58D-B043-896A-FDF66A023233}"/>
            </c:ext>
          </c:extLst>
        </c:ser>
        <c:dLbls>
          <c:showLegendKey val="0"/>
          <c:showVal val="0"/>
          <c:showCatName val="0"/>
          <c:showSerName val="0"/>
          <c:showPercent val="0"/>
          <c:showBubbleSize val="0"/>
        </c:dLbls>
        <c:gapWidth val="150"/>
        <c:shape val="box"/>
        <c:axId val="-979895688"/>
        <c:axId val="-481852136"/>
        <c:axId val="0"/>
      </c:bar3DChart>
      <c:catAx>
        <c:axId val="-979895688"/>
        <c:scaling>
          <c:orientation val="minMax"/>
        </c:scaling>
        <c:delete val="0"/>
        <c:axPos val="b"/>
        <c:numFmt formatCode="General" sourceLinked="0"/>
        <c:majorTickMark val="out"/>
        <c:minorTickMark val="none"/>
        <c:tickLblPos val="nextTo"/>
        <c:txPr>
          <a:bodyPr/>
          <a:lstStyle/>
          <a:p>
            <a:pPr>
              <a:defRPr sz="1600" b="1"/>
            </a:pPr>
            <a:endParaRPr lang="en-US"/>
          </a:p>
        </c:txPr>
        <c:crossAx val="-481852136"/>
        <c:crosses val="autoZero"/>
        <c:auto val="1"/>
        <c:lblAlgn val="ctr"/>
        <c:lblOffset val="100"/>
        <c:noMultiLvlLbl val="0"/>
      </c:catAx>
      <c:valAx>
        <c:axId val="-481852136"/>
        <c:scaling>
          <c:orientation val="minMax"/>
        </c:scaling>
        <c:delete val="0"/>
        <c:axPos val="l"/>
        <c:majorGridlines/>
        <c:numFmt formatCode="General" sourceLinked="1"/>
        <c:majorTickMark val="out"/>
        <c:minorTickMark val="none"/>
        <c:tickLblPos val="nextTo"/>
        <c:txPr>
          <a:bodyPr/>
          <a:lstStyle/>
          <a:p>
            <a:pPr>
              <a:defRPr sz="2000" b="1"/>
            </a:pPr>
            <a:endParaRPr lang="en-US"/>
          </a:p>
        </c:txPr>
        <c:crossAx val="-979895688"/>
        <c:crosses val="autoZero"/>
        <c:crossBetween val="between"/>
      </c:valAx>
    </c:plotArea>
    <c:plotVisOnly val="1"/>
    <c:dispBlanksAs val="gap"/>
    <c:showDLblsOverMax val="0"/>
  </c:chart>
  <c:externalData r:id="rId2">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12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SG"/>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AA1B07E-319A-4DFE-97E2-C452E03227A9}" type="datetimeFigureOut">
              <a:rPr lang="en-SG" smtClean="0"/>
              <a:t>2/4/25</a:t>
            </a:fld>
            <a:endParaRPr lang="en-SG"/>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SG"/>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SG"/>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CF2E3DA-2156-4563-AF91-C356FC58305F}" type="slidenum">
              <a:rPr lang="en-SG" smtClean="0"/>
              <a:t>‹#›</a:t>
            </a:fld>
            <a:endParaRPr lang="en-SG"/>
          </a:p>
        </p:txBody>
      </p:sp>
    </p:spTree>
    <p:extLst>
      <p:ext uri="{BB962C8B-B14F-4D97-AF65-F5344CB8AC3E}">
        <p14:creationId xmlns:p14="http://schemas.microsoft.com/office/powerpoint/2010/main" val="23037137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6522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1266212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Stated as a question, the letter of Philippians answers this question</a:t>
            </a:r>
            <a:r>
              <a:rPr lang="en-SG" sz="1200" kern="1200" dirty="0">
                <a:solidFill>
                  <a:schemeClr val="tx1"/>
                </a:solidFill>
                <a:effectLst/>
                <a:latin typeface="Arial" panose="020B0604020202020204" pitchFamily="34" charset="0"/>
                <a:ea typeface="ＭＳ Ｐゴシック" charset="-128"/>
                <a:cs typeface="Arial" panose="020B0604020202020204" pitchFamily="34" charset="0"/>
              </a:rPr>
              <a:t>!</a:t>
            </a:r>
          </a:p>
          <a:p>
            <a:r>
              <a:rPr lang="en-SG" sz="1200" kern="1200" dirty="0">
                <a:solidFill>
                  <a:schemeClr val="tx1"/>
                </a:solidFill>
                <a:effectLst/>
                <a:latin typeface="Arial" panose="020B0604020202020204" pitchFamily="34" charset="0"/>
                <a:ea typeface="ＭＳ Ｐゴシック" charset="-128"/>
                <a:cs typeface="Arial" panose="020B0604020202020204" pitchFamily="34" charset="0"/>
              </a:rPr>
              <a:t>What are some results when we commit ourselves to respond to life with the same perspective that Jesus had—that kind of view or thinking that the risen Savior has?</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12188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0618034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5A2414-7B16-2848-BB52-221D541E20A2}"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9247020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89C3AC8-D5EC-6F4D-9061-9EE9BEAB13E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5527106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84473A1-9104-EB4C-97CF-45DD91A7855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0706" name="Rectangle 2"/>
          <p:cNvSpPr>
            <a:spLocks noGrp="1" noRot="1" noChangeAspect="1" noChangeArrowheads="1"/>
          </p:cNvSpPr>
          <p:nvPr>
            <p:ph type="sldImg"/>
          </p:nvPr>
        </p:nvSpPr>
        <p:spPr>
          <a:solidFill>
            <a:srgbClr val="FFFFFF"/>
          </a:solidFill>
          <a:ln/>
        </p:spPr>
      </p:sp>
      <p:sp>
        <p:nvSpPr>
          <p:cNvPr id="200707"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宋体" charset="0"/>
              <a:cs typeface="宋体" charset="0"/>
            </a:endParaRPr>
          </a:p>
        </p:txBody>
      </p:sp>
    </p:spTree>
    <p:extLst>
      <p:ext uri="{BB962C8B-B14F-4D97-AF65-F5344CB8AC3E}">
        <p14:creationId xmlns:p14="http://schemas.microsoft.com/office/powerpoint/2010/main" val="396059049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02C46C-FD3E-744A-8D50-81EA80696B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3131273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0274704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7174756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1BCA4F-3D37-014A-8F5B-2D7D70030E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484698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2E5F92F-3BCF-EC41-B9A6-E69F4DFE12A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4498" name="Rectangle 1026"/>
          <p:cNvSpPr>
            <a:spLocks noGrp="1" noRot="1" noChangeAspect="1" noChangeArrowheads="1" noTextEdit="1"/>
          </p:cNvSpPr>
          <p:nvPr>
            <p:ph type="sldImg"/>
          </p:nvPr>
        </p:nvSpPr>
        <p:spPr>
          <a:ln/>
        </p:spPr>
      </p:sp>
      <p:sp>
        <p:nvSpPr>
          <p:cNvPr id="23449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060523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787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07875"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spcBef>
                <a:spcPct val="0"/>
              </a:spcBef>
            </a:pPr>
            <a:r>
              <a:rPr lang="en-US" b="1" dirty="0">
                <a:latin typeface="Times" charset="0"/>
                <a:ea typeface="ＭＳ Ｐゴシック" charset="0"/>
                <a:cs typeface="ＭＳ Ｐゴシック" charset="0"/>
              </a:rPr>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ct val="0"/>
              </a:spcBef>
            </a:pPr>
            <a:r>
              <a:rPr lang="en-US" b="1" dirty="0">
                <a:latin typeface="Times" charset="0"/>
                <a:ea typeface="ＭＳ Ｐゴシック" charset="0"/>
                <a:cs typeface="ＭＳ Ｐゴシック" charset="0"/>
              </a:rPr>
              <a:t>////	MATTHEW…composed sometime during the A.D. 40s…</a:t>
            </a:r>
          </a:p>
          <a:p>
            <a:pPr>
              <a:spcBef>
                <a:spcPct val="0"/>
              </a:spcBef>
            </a:pPr>
            <a:r>
              <a:rPr lang="en-US" b="1" dirty="0">
                <a:latin typeface="Times" charset="0"/>
                <a:ea typeface="ＭＳ Ｐゴシック" charset="0"/>
                <a:cs typeface="ＭＳ Ｐゴシック" charset="0"/>
              </a:rPr>
              <a:t>////	LUKE is suggested as next, between the years A.D. 57 and 59 A.D…</a:t>
            </a:r>
          </a:p>
          <a:p>
            <a:pPr>
              <a:spcBef>
                <a:spcPct val="0"/>
              </a:spcBef>
            </a:pPr>
            <a:r>
              <a:rPr lang="en-US" b="1" dirty="0">
                <a:latin typeface="Times" charset="0"/>
                <a:ea typeface="ＭＳ Ｐゴシック" charset="0"/>
                <a:cs typeface="ＭＳ Ｐゴシック" charset="0"/>
              </a:rPr>
              <a:t>////	Mark…in the next decade…between 64 and 68…</a:t>
            </a:r>
          </a:p>
          <a:p>
            <a:pPr>
              <a:spcBef>
                <a:spcPct val="0"/>
              </a:spcBef>
            </a:pPr>
            <a:r>
              <a:rPr lang="en-US" b="1" dirty="0">
                <a:latin typeface="Times" charset="0"/>
                <a:ea typeface="ＭＳ Ｐゴシック" charset="0"/>
                <a:cs typeface="ＭＳ Ｐゴシック" charset="0"/>
              </a:rPr>
              <a:t>////	and finally…John</a:t>
            </a:r>
            <a:r>
              <a:rPr lang="mr-IN" altLang="ja-JP" b="1" dirty="0">
                <a:latin typeface="Times" charset="0"/>
                <a:ea typeface="ＭＳ Ｐゴシック" charset="0"/>
                <a:cs typeface="ＭＳ Ｐゴシック" charset="0"/>
              </a:rPr>
              <a:t>'</a:t>
            </a:r>
            <a:r>
              <a:rPr lang="en-US" altLang="ja-JP" b="1" dirty="0">
                <a:latin typeface="Times" charset="0"/>
                <a:ea typeface="ＭＳ Ｐゴシック" charset="0"/>
                <a:cs typeface="ＭＳ Ｐゴシック" charset="0"/>
              </a:rPr>
              <a:t>s Gospel…around A.D. 69….but certainly after the Synoptics were set down.  Again, you will always find disagreement on these dates.  However, these dates are from the research of well-known Christian scholars and teachers.</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08256096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Protect yourself from heresy by your pure lifestyle</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50654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42793139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19578153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28835615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Doctrine and relationships should occupy much of our time</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a:t>
            </a:r>
          </a:p>
          <a:p>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In particular, we need a theology of Christ’s second coming.</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0914124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dirty="0">
                <a:effectLst/>
                <a:latin typeface="Arial" panose="020B0604020202020204" pitchFamily="34" charset="0"/>
                <a:ea typeface="Times New Roman" panose="02020603050405020304" pitchFamily="18" charset="0"/>
                <a:cs typeface="Arial" panose="020B0604020202020204" pitchFamily="34" charset="0"/>
              </a:rPr>
              <a:t> from unbelievers? I just told you three ways!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208988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6192DE-1539-9B4A-822A-F86A1AA371A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103773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9830852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24221749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6094066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15102332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D6CF7F-62F3-AD43-B050-A225213004C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Matthew portrays Jesus as both the lion (ruling king) and the lamb (sacrificial Saviour).</a:t>
            </a:r>
          </a:p>
        </p:txBody>
      </p:sp>
    </p:spTree>
    <p:extLst>
      <p:ext uri="{BB962C8B-B14F-4D97-AF65-F5344CB8AC3E}">
        <p14:creationId xmlns:p14="http://schemas.microsoft.com/office/powerpoint/2010/main" val="301216151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SG" dirty="0"/>
              <a:t>Today many of the most admired are actors who make a pretty good living by pretending to be someone else.</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dirty="0"/>
              <a:t>Actually, in 2018 the most admired man was Barack Obama and woman was Angelina Jolie.</a:t>
            </a:r>
            <a:endParaRPr lang="en-US" dirty="0"/>
          </a:p>
        </p:txBody>
      </p:sp>
    </p:spTree>
    <p:extLst>
      <p:ext uri="{BB962C8B-B14F-4D97-AF65-F5344CB8AC3E}">
        <p14:creationId xmlns:p14="http://schemas.microsoft.com/office/powerpoint/2010/main" val="337739875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95A99F-792C-6C4C-B658-D3002DD4604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9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987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5661596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04797522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en-US" sz="1200" kern="1200" dirty="0">
                <a:solidFill>
                  <a:schemeClr val="tx1"/>
                </a:solidFill>
                <a:effectLst/>
                <a:latin typeface="Arial" panose="020B0604020202020204" pitchFamily="34" charset="0"/>
                <a:ea typeface="ＭＳ Ｐゴシック" charset="-128"/>
                <a:cs typeface="Arial" panose="020B0604020202020204" pitchFamily="34" charset="0"/>
              </a:rPr>
              <a:t>Resist materialism that replaces godliness with apostasy</a:t>
            </a:r>
            <a:r>
              <a:rPr kumimoji="1" lang="en-SG" sz="1200" kern="1200" dirty="0">
                <a:solidFill>
                  <a:schemeClr val="tx1"/>
                </a:solidFill>
                <a:effectLst/>
                <a:latin typeface="Arial" panose="020B0604020202020204" pitchFamily="34" charset="0"/>
                <a:ea typeface="ＭＳ Ｐゴシック"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9692211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50547153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378838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53437140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74877161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ways can we open our heart to God’s initiative to us?</a:t>
            </a:r>
          </a:p>
        </p:txBody>
      </p:sp>
    </p:spTree>
    <p:extLst>
      <p:ext uri="{BB962C8B-B14F-4D97-AF65-F5344CB8AC3E}">
        <p14:creationId xmlns:p14="http://schemas.microsoft.com/office/powerpoint/2010/main" val="371279601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81831840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dirty="0">
                <a:latin typeface="Arial"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dirty="0">
                <a:latin typeface="Arial" charset="0"/>
                <a:ea typeface="ＭＳ Ｐゴシック" charset="0"/>
                <a:cs typeface="ＭＳ Ｐゴシック" charset="0"/>
              </a:rPr>
              <a:t>The way to unity for believing Jews and Gentiles is to see their equality and love one another as a witness to the world. </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90376538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This is called “apostasy.” It literally means a turning away by rejecting.</a:t>
            </a:r>
          </a:p>
          <a:p>
            <a:r>
              <a:rPr lang="en-US" dirty="0"/>
              <a:t>Sometimes this means that the person no longer claims to be a Christian—but in other cases, the person still claims the name of Jesus (professes Christ) but has turned away from a key doctrine of the faith. </a:t>
            </a:r>
          </a:p>
          <a:p>
            <a:endParaRPr lang="en-US" dirty="0"/>
          </a:p>
        </p:txBody>
      </p:sp>
    </p:spTree>
    <p:extLst>
      <p:ext uri="{BB962C8B-B14F-4D97-AF65-F5344CB8AC3E}">
        <p14:creationId xmlns:p14="http://schemas.microsoft.com/office/powerpoint/2010/main" val="424071864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dirty="0">
                <a:latin typeface="+mn-lt"/>
                <a:ea typeface="+mn-ea"/>
                <a:cs typeface="+mn-cs"/>
              </a:rPr>
              <a:t>We may suppose that it takes a long time for heresies to develop, but the New Testament teaches otherwise.  Within a generation of Christ</a:t>
            </a:r>
            <a:r>
              <a:rPr lang="fr-FR" dirty="0">
                <a:latin typeface="+mn-lt"/>
                <a:ea typeface="+mn-ea"/>
                <a:cs typeface="+mn-cs"/>
              </a:rPr>
              <a:t>'</a:t>
            </a:r>
            <a:r>
              <a:rPr lang="en-US" dirty="0">
                <a:latin typeface="+mn-lt"/>
                <a:ea typeface="+mn-ea"/>
                <a:cs typeface="+mn-cs"/>
              </a:rPr>
              <a:t>s life, many false systems developed.  Paul writes in the AD 60s just prior to his beheading that many had fallen into the snare of deceptive teaching</a:t>
            </a:r>
            <a:r>
              <a:rPr lang="en-SG" dirty="0">
                <a:latin typeface="+mn-lt"/>
                <a:ea typeface="+mn-ea"/>
                <a:cs typeface="+mn-cs"/>
              </a:rPr>
              <a:t>.</a:t>
            </a:r>
            <a:endParaRPr lang="en-US" dirty="0"/>
          </a:p>
        </p:txBody>
      </p:sp>
      <p:sp>
        <p:nvSpPr>
          <p:cNvPr id="25497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05C85D-E8D9-DA41-9CE0-E7F8DCB20599}"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31874259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1805647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3D510-0CD4-4C4A-9967-8D49B4E5042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450562" name="Rectangle 1026"/>
          <p:cNvSpPr>
            <a:spLocks noGrp="1" noRot="1" noChangeAspect="1" noChangeArrowheads="1"/>
          </p:cNvSpPr>
          <p:nvPr>
            <p:ph type="sldImg"/>
          </p:nvPr>
        </p:nvSpPr>
        <p:spPr>
          <a:solidFill>
            <a:srgbClr val="FFFFFF"/>
          </a:solidFill>
          <a:ln/>
        </p:spPr>
      </p:sp>
      <p:sp>
        <p:nvSpPr>
          <p:cNvPr id="4505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宋体" charset="0"/>
              <a:cs typeface="宋体" charset="0"/>
            </a:endParaRPr>
          </a:p>
        </p:txBody>
      </p:sp>
    </p:spTree>
    <p:extLst>
      <p:ext uri="{BB962C8B-B14F-4D97-AF65-F5344CB8AC3E}">
        <p14:creationId xmlns:p14="http://schemas.microsoft.com/office/powerpoint/2010/main" val="93008145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2494733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What specific ways can you be ready for Jesus when he come back?</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14493442"/>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pPr lvl="0"/>
            <a:r>
              <a:rPr lang="en-US" sz="1200" kern="1200" dirty="0">
                <a:solidFill>
                  <a:schemeClr val="tx1"/>
                </a:solidFill>
                <a:effectLst/>
                <a:latin typeface="+mn-lt"/>
                <a:ea typeface="+mn-ea"/>
                <a:cs typeface="+mn-cs"/>
              </a:rPr>
              <a:t>Restated: He is not incomplete or piecemeal in his ministry to us. </a:t>
            </a:r>
          </a:p>
          <a:p>
            <a:pPr lvl="0"/>
            <a:r>
              <a:rPr lang="en-US" sz="1200" kern="1200" dirty="0">
                <a:solidFill>
                  <a:schemeClr val="tx1"/>
                </a:solidFill>
                <a:effectLst/>
                <a:latin typeface="+mn-lt"/>
                <a:ea typeface="+mn-ea"/>
                <a:cs typeface="+mn-cs"/>
              </a:rPr>
              <a:t>• He touches the heart (emotionally), </a:t>
            </a:r>
          </a:p>
          <a:p>
            <a:pPr lvl="0"/>
            <a:r>
              <a:rPr lang="en-US" sz="1200" kern="1200" dirty="0">
                <a:solidFill>
                  <a:schemeClr val="tx1"/>
                </a:solidFill>
                <a:effectLst/>
                <a:latin typeface="+mn-lt"/>
                <a:ea typeface="+mn-ea"/>
                <a:cs typeface="+mn-cs"/>
              </a:rPr>
              <a:t>• the mind (theologically), </a:t>
            </a:r>
          </a:p>
          <a:p>
            <a:pPr lvl="0"/>
            <a:r>
              <a:rPr lang="en-US" sz="1200" kern="1200" dirty="0">
                <a:solidFill>
                  <a:schemeClr val="tx1"/>
                </a:solidFill>
                <a:effectLst/>
                <a:latin typeface="+mn-lt"/>
                <a:ea typeface="+mn-ea"/>
                <a:cs typeface="+mn-cs"/>
              </a:rPr>
              <a:t>• and the hands (practically).</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00168280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52221632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itchFamily="-111" charset="0"/>
                <a:ea typeface="ＭＳ Ｐゴシック" pitchFamily="-111" charset="-128"/>
                <a:cs typeface="ＭＳ Ｐゴシック" pitchFamily="-111" charset="-128"/>
              </a:rPr>
              <a:t>Don’t shrink back—press on instead!</a:t>
            </a:r>
            <a:r>
              <a:rPr lang="en-SG" dirty="0">
                <a:effectLst/>
              </a:rPr>
              <a:t> </a:t>
            </a:r>
            <a:endParaRPr lang="en-US" dirty="0"/>
          </a:p>
        </p:txBody>
      </p:sp>
    </p:spTree>
    <p:extLst>
      <p:ext uri="{BB962C8B-B14F-4D97-AF65-F5344CB8AC3E}">
        <p14:creationId xmlns:p14="http://schemas.microsoft.com/office/powerpoint/2010/main" val="401582622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False teaching is all around us. Reputable survey organizations in the USA like Gallup and Barna report that many fall for false teaching so that they leave the church</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31366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2D1123-31EE-1646-A606-D615487B67D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9779618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B26123-EA5A-CB4A-A38C-141AE450061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0623948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B26123-EA5A-CB4A-A38C-141AE450061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95871630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4B996B-7C6B-2246-B7D2-80DE9D613EF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8886670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pPr marL="0" marR="0" indent="0" algn="l" defTabSz="914400" rtl="0" eaLnBrk="0" fontAlgn="base" latinLnBrk="0" hangingPunct="0">
              <a:lnSpc>
                <a:spcPct val="100000"/>
              </a:lnSpc>
              <a:spcBef>
                <a:spcPct val="30000"/>
              </a:spcBef>
              <a:spcAft>
                <a:spcPct val="0"/>
              </a:spcAft>
              <a:buClrTx/>
              <a:buSzTx/>
              <a:buFontTx/>
              <a:buNone/>
              <a:tabLst/>
              <a:defRPr/>
            </a:pPr>
            <a:r>
              <a:rPr lang="en-US"/>
              <a:t>Paul began his appeal to Philemon on a very positive note (1-7). </a:t>
            </a:r>
          </a:p>
        </p:txBody>
      </p:sp>
    </p:spTree>
    <p:extLst>
      <p:ext uri="{BB962C8B-B14F-4D97-AF65-F5344CB8AC3E}">
        <p14:creationId xmlns:p14="http://schemas.microsoft.com/office/powerpoint/2010/main" val="227732077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Arial" panose="020B0604020202020204" pitchFamily="34" charset="0"/>
              </a:rPr>
              <a:t>Sound doctrine silences error.</a:t>
            </a:r>
          </a:p>
        </p:txBody>
      </p:sp>
    </p:spTree>
    <p:extLst>
      <p:ext uri="{BB962C8B-B14F-4D97-AF65-F5344CB8AC3E}">
        <p14:creationId xmlns:p14="http://schemas.microsoft.com/office/powerpoint/2010/main" val="226641552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88896048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sz="1200" kern="1200">
                <a:solidFill>
                  <a:schemeClr val="tx1"/>
                </a:solidFill>
                <a:effectLst/>
                <a:latin typeface="Arial" charset="0"/>
                <a:ea typeface="ＭＳ Ｐゴシック" charset="-128"/>
                <a:cs typeface="ＭＳ Ｐゴシック" charset="-128"/>
              </a:rPr>
              <a:t>It was clearly God's will that Philemon forgive his repentant, runaway slave who had become a brother in Christ. Why? God forgave Philemon of even a greater debt.</a:t>
            </a:r>
            <a:r>
              <a:rPr lang="en-SG">
                <a:effectLst/>
              </a:rPr>
              <a:t> </a:t>
            </a:r>
            <a:endParaRPr lang="en-US"/>
          </a:p>
        </p:txBody>
      </p:sp>
    </p:spTree>
    <p:extLst>
      <p:ext uri="{BB962C8B-B14F-4D97-AF65-F5344CB8AC3E}">
        <p14:creationId xmlns:p14="http://schemas.microsoft.com/office/powerpoint/2010/main" val="310538058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6F004D-7600-1341-A911-B49B76C32DB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4322" name="Rectangle 2"/>
          <p:cNvSpPr>
            <a:spLocks noGrp="1" noRot="1" noChangeAspect="1" noChangeArrowheads="1" noTextEdit="1"/>
          </p:cNvSpPr>
          <p:nvPr>
            <p:ph type="sldImg"/>
          </p:nvPr>
        </p:nvSpPr>
        <p:spPr>
          <a:solidFill>
            <a:srgbClr val="FFFFFF"/>
          </a:solidFill>
          <a:ln/>
        </p:spPr>
      </p:sp>
      <p:sp>
        <p:nvSpPr>
          <p:cNvPr id="18432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228600" indent="-228600" eaLnBrk="1" hangingPunct="1"/>
            <a:r>
              <a:rPr lang="en-US" b="0" dirty="0">
                <a:ea typeface="ＭＳ Ｐゴシック" charset="0"/>
                <a:cs typeface="ＭＳ Ｐゴシック" charset="0"/>
              </a:rPr>
              <a:t>With which person in this letter do you best relate to now?</a:t>
            </a:r>
          </a:p>
          <a:p>
            <a:r>
              <a:rPr lang="en-US" sz="1200" kern="1200" dirty="0">
                <a:solidFill>
                  <a:schemeClr val="tx1"/>
                </a:solidFill>
                <a:effectLst/>
                <a:latin typeface="Arial" charset="0"/>
                <a:ea typeface="ＭＳ Ｐゴシック" charset="-128"/>
                <a:cs typeface="ＭＳ Ｐゴシック" charset="-128"/>
              </a:rPr>
              <a:t>Let's humble ourselves before our great God…  If Paul were writing a similar letter to you as if you were Philemon, whom would he ask you to forgive?</a:t>
            </a:r>
            <a:endParaRPr lang="en-SG" sz="1200" kern="1200" dirty="0">
              <a:solidFill>
                <a:schemeClr val="tx1"/>
              </a:solidFill>
              <a:effectLst/>
              <a:latin typeface="Arial" charset="0"/>
              <a:ea typeface="ＭＳ Ｐゴシック" charset="-128"/>
              <a:cs typeface="ＭＳ Ｐゴシック" charset="-128"/>
            </a:endParaRPr>
          </a:p>
          <a:p>
            <a:r>
              <a:rPr lang="en-US" sz="1200" kern="1200" dirty="0">
                <a:solidFill>
                  <a:schemeClr val="tx1"/>
                </a:solidFill>
                <a:effectLst/>
                <a:latin typeface="Arial" charset="0"/>
                <a:ea typeface="ＭＳ Ｐゴシック" charset="-128"/>
                <a:cs typeface="ＭＳ Ｐゴシック" charset="-128"/>
              </a:rPr>
              <a:t> </a:t>
            </a:r>
            <a:endParaRPr lang="en-SG" sz="1200" kern="1200" dirty="0">
              <a:solidFill>
                <a:schemeClr val="tx1"/>
              </a:solidFill>
              <a:effectLst/>
              <a:latin typeface="Arial" charset="0"/>
              <a:ea typeface="ＭＳ Ｐゴシック" charset="-128"/>
              <a:cs typeface="ＭＳ Ｐゴシック"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ＭＳ Ｐゴシック" charset="-128"/>
                <a:cs typeface="ＭＳ Ｐゴシック" charset="-128"/>
              </a:rPr>
              <a:t>1)</a:t>
            </a:r>
            <a:r>
              <a:rPr lang="en-US" sz="1200" kern="1200" baseline="0" dirty="0">
                <a:solidFill>
                  <a:schemeClr val="tx1"/>
                </a:solidFill>
                <a:effectLst/>
                <a:latin typeface="Arial" charset="0"/>
                <a:ea typeface="ＭＳ Ｐゴシック" charset="-128"/>
                <a:cs typeface="ＭＳ Ｐゴシック" charset="-128"/>
              </a:rPr>
              <a:t> </a:t>
            </a:r>
            <a:r>
              <a:rPr lang="en-US" b="0" dirty="0">
                <a:ea typeface="ＭＳ Ｐゴシック" charset="0"/>
                <a:cs typeface="ＭＳ Ｐゴシック" charset="0"/>
              </a:rPr>
              <a:t>Philemon the offended? Whom do you need to forgive a wrong done to you? </a:t>
            </a:r>
            <a:r>
              <a:rPr lang="en-US" sz="1200" kern="1200" dirty="0">
                <a:solidFill>
                  <a:schemeClr val="tx1"/>
                </a:solidFill>
                <a:effectLst/>
                <a:latin typeface="Arial" charset="0"/>
                <a:ea typeface="ＭＳ Ｐゴシック" charset="-128"/>
                <a:cs typeface="ＭＳ Ｐゴシック" charset="-128"/>
              </a:rPr>
              <a:t>Would Paul request you to forgive a former friend who hurt you deeply? Will you, as an act of the will (not the emotions), grant forgiveness unconditionally even if your offender never requests it?</a:t>
            </a:r>
            <a:endParaRPr lang="en-SG" sz="1200" kern="1200" dirty="0">
              <a:solidFill>
                <a:schemeClr val="tx1"/>
              </a:solidFill>
              <a:effectLst/>
              <a:latin typeface="Arial" charset="0"/>
              <a:ea typeface="ＭＳ Ｐゴシック" charset="-128"/>
              <a:cs typeface="ＭＳ Ｐゴシック" charset="-128"/>
            </a:endParaRPr>
          </a:p>
          <a:p>
            <a:r>
              <a:rPr lang="en-US" sz="1200" kern="1200" dirty="0">
                <a:solidFill>
                  <a:schemeClr val="tx1"/>
                </a:solidFill>
                <a:effectLst/>
                <a:latin typeface="Arial" charset="0"/>
                <a:ea typeface="ＭＳ Ｐゴシック" charset="-128"/>
                <a:cs typeface="ＭＳ Ｐゴシック" charset="-128"/>
              </a:rPr>
              <a:t> </a:t>
            </a:r>
            <a:endParaRPr lang="en-SG" sz="1200" kern="1200" dirty="0">
              <a:solidFill>
                <a:schemeClr val="tx1"/>
              </a:solidFill>
              <a:effectLst/>
              <a:latin typeface="Arial" charset="0"/>
              <a:ea typeface="ＭＳ Ｐゴシック" charset="-128"/>
              <a:cs typeface="ＭＳ Ｐゴシック"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ＭＳ Ｐゴシック" charset="-128"/>
                <a:cs typeface="ＭＳ Ｐゴシック" charset="-128"/>
              </a:rPr>
              <a:t>2)</a:t>
            </a:r>
            <a:r>
              <a:rPr lang="en-US" sz="1200" kern="1200" baseline="0" dirty="0">
                <a:solidFill>
                  <a:schemeClr val="tx1"/>
                </a:solidFill>
                <a:effectLst/>
                <a:latin typeface="Arial" charset="0"/>
                <a:ea typeface="ＭＳ Ｐゴシック" charset="-128"/>
                <a:cs typeface="ＭＳ Ｐゴシック" charset="-128"/>
              </a:rPr>
              <a:t> </a:t>
            </a:r>
            <a:r>
              <a:rPr lang="en-US" b="0" dirty="0">
                <a:ea typeface="ＭＳ Ｐゴシック" charset="0"/>
                <a:cs typeface="ＭＳ Ｐゴシック" charset="0"/>
              </a:rPr>
              <a:t>Onesimus the offender? Whose forgiveness do you need to request? </a:t>
            </a:r>
            <a:r>
              <a:rPr lang="en-US" sz="1200" kern="1200" dirty="0">
                <a:solidFill>
                  <a:schemeClr val="tx1"/>
                </a:solidFill>
                <a:effectLst/>
                <a:latin typeface="Arial" charset="0"/>
                <a:ea typeface="ＭＳ Ｐゴシック" charset="-128"/>
                <a:cs typeface="ＭＳ Ｐゴシック" charset="-128"/>
              </a:rPr>
              <a:t>Maybe you're not in the position of Philemon, needing to </a:t>
            </a:r>
            <a:r>
              <a:rPr lang="en-US" sz="1200" b="1" kern="1200" dirty="0">
                <a:solidFill>
                  <a:schemeClr val="tx1"/>
                </a:solidFill>
                <a:effectLst/>
                <a:latin typeface="Arial" charset="0"/>
                <a:ea typeface="ＭＳ Ｐゴシック" charset="-128"/>
                <a:cs typeface="ＭＳ Ｐゴシック" charset="-128"/>
              </a:rPr>
              <a:t>grant</a:t>
            </a:r>
            <a:r>
              <a:rPr lang="en-US" sz="1200" kern="1200" dirty="0">
                <a:solidFill>
                  <a:schemeClr val="tx1"/>
                </a:solidFill>
                <a:effectLst/>
                <a:latin typeface="Arial" charset="0"/>
                <a:ea typeface="ＭＳ Ｐゴシック" charset="-128"/>
                <a:cs typeface="ＭＳ Ｐゴシック" charset="-128"/>
              </a:rPr>
              <a:t> forgiveness, but perhaps you're where Onesimus was, needing to </a:t>
            </a:r>
            <a:r>
              <a:rPr lang="en-US" sz="1200" b="1" kern="1200" dirty="0">
                <a:solidFill>
                  <a:schemeClr val="tx1"/>
                </a:solidFill>
                <a:effectLst/>
                <a:latin typeface="Arial" charset="0"/>
                <a:ea typeface="ＭＳ Ｐゴシック" charset="-128"/>
                <a:cs typeface="ＭＳ Ｐゴシック" charset="-128"/>
              </a:rPr>
              <a:t>ask</a:t>
            </a:r>
            <a:r>
              <a:rPr lang="en-US" sz="1200" kern="1200" dirty="0">
                <a:solidFill>
                  <a:schemeClr val="tx1"/>
                </a:solidFill>
                <a:effectLst/>
                <a:latin typeface="Arial" charset="0"/>
                <a:ea typeface="ＭＳ Ｐゴシック" charset="-128"/>
                <a:cs typeface="ＭＳ Ｐゴシック" charset="-128"/>
              </a:rPr>
              <a:t> forgiveness.  Onesimus risked his very life to make things right.  Certainly your risk is not greater than his.  How will you respond to God's desire for you?  Will you take the risk of rejection to restore your walk with God by forgiving your offender?</a:t>
            </a:r>
          </a:p>
          <a:p>
            <a:endParaRPr lang="en-SG" sz="1200" kern="1200" dirty="0">
              <a:solidFill>
                <a:schemeClr val="tx1"/>
              </a:solidFill>
              <a:effectLst/>
              <a:latin typeface="Arial" charset="0"/>
              <a:ea typeface="ＭＳ Ｐゴシック" charset="-128"/>
              <a:cs typeface="ＭＳ Ｐゴシック"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kern="1200" dirty="0">
                <a:solidFill>
                  <a:schemeClr val="tx1"/>
                </a:solidFill>
                <a:effectLst/>
                <a:latin typeface="Arial" charset="0"/>
                <a:ea typeface="ＭＳ Ｐゴシック" charset="-128"/>
                <a:cs typeface="ＭＳ Ｐゴシック" charset="-128"/>
              </a:rPr>
              <a:t>3</a:t>
            </a:r>
            <a:r>
              <a:rPr lang="en-US" sz="1200" kern="1200" dirty="0">
                <a:solidFill>
                  <a:schemeClr val="tx1"/>
                </a:solidFill>
                <a:effectLst/>
                <a:latin typeface="Arial" charset="0"/>
                <a:ea typeface="ＭＳ Ｐゴシック" charset="-128"/>
                <a:cs typeface="ＭＳ Ｐゴシック" charset="-128"/>
              </a:rPr>
              <a:t>)</a:t>
            </a:r>
            <a:r>
              <a:rPr lang="en-US" sz="1200" kern="1200" baseline="0" dirty="0">
                <a:solidFill>
                  <a:schemeClr val="tx1"/>
                </a:solidFill>
                <a:effectLst/>
                <a:latin typeface="Arial" charset="0"/>
                <a:ea typeface="ＭＳ Ｐゴシック" charset="-128"/>
                <a:cs typeface="ＭＳ Ｐゴシック" charset="-128"/>
              </a:rPr>
              <a:t> </a:t>
            </a:r>
            <a:r>
              <a:rPr lang="en-US" b="0" dirty="0">
                <a:ea typeface="ＭＳ Ｐゴシック" charset="0"/>
                <a:cs typeface="ＭＳ Ｐゴシック" charset="0"/>
              </a:rPr>
              <a:t>Paul the reconciler? How can you help two others reconcile? </a:t>
            </a:r>
            <a:r>
              <a:rPr lang="en-US" sz="1200" kern="1200" dirty="0">
                <a:solidFill>
                  <a:schemeClr val="tx1"/>
                </a:solidFill>
                <a:effectLst/>
                <a:latin typeface="Arial" charset="0"/>
                <a:ea typeface="ＭＳ Ｐゴシック" charset="-128"/>
                <a:cs typeface="ＭＳ Ｐゴシック" charset="-128"/>
              </a:rPr>
              <a:t>Would Paul ask you, plead with you, implore you to help someone forgive a spouse who has really blown it? Or some believers who really did wrong?</a:t>
            </a:r>
            <a:endParaRPr lang="en-SG" sz="1200" kern="1200" dirty="0">
              <a:solidFill>
                <a:schemeClr val="tx1"/>
              </a:solidFill>
              <a:effectLst/>
              <a:latin typeface="Arial" charset="0"/>
              <a:ea typeface="ＭＳ Ｐゴシック" charset="-128"/>
              <a:cs typeface="ＭＳ Ｐゴシック" charset="-128"/>
            </a:endParaRPr>
          </a:p>
          <a:p>
            <a:r>
              <a:rPr lang="en-US" sz="1200" kern="1200" dirty="0">
                <a:solidFill>
                  <a:schemeClr val="tx1"/>
                </a:solidFill>
                <a:effectLst/>
                <a:latin typeface="Arial" charset="0"/>
                <a:ea typeface="ＭＳ Ｐゴシック" charset="-128"/>
                <a:cs typeface="ＭＳ Ｐゴシック" charset="-128"/>
              </a:rPr>
              <a:t> </a:t>
            </a:r>
            <a:endParaRPr lang="en-SG" sz="1200" kern="1200" dirty="0">
              <a:solidFill>
                <a:schemeClr val="tx1"/>
              </a:solidFill>
              <a:effectLst/>
              <a:latin typeface="Arial" charset="0"/>
              <a:ea typeface="ＭＳ Ｐゴシック" charset="-128"/>
              <a:cs typeface="ＭＳ Ｐゴシック"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ＭＳ Ｐゴシック" charset="-128"/>
                <a:cs typeface="ＭＳ Ｐゴシック" charset="-128"/>
              </a:rPr>
              <a:t>4) </a:t>
            </a:r>
            <a:r>
              <a:rPr lang="en-US" b="0" dirty="0">
                <a:ea typeface="ＭＳ Ｐゴシック" charset="0"/>
                <a:cs typeface="ＭＳ Ｐゴシック" charset="0"/>
              </a:rPr>
              <a:t>The church as affirmers? How can you assist the reconciliation of others, even if you are not actively involved in the situation as an offended, an offender, or as a reconciler—but you know about a relationship that needs mending? How can you pray for them?</a:t>
            </a:r>
          </a:p>
          <a:p>
            <a:pPr marL="228600" indent="-228600" eaLnBrk="1" hangingPunct="1"/>
            <a:r>
              <a:rPr lang="en-SG" dirty="0">
                <a:effectLst/>
              </a:rPr>
              <a:t> </a:t>
            </a:r>
            <a:endParaRPr lang="en-US" b="0" dirty="0">
              <a:ea typeface="ＭＳ Ｐゴシック" charset="0"/>
              <a:cs typeface="ＭＳ Ｐゴシック" charset="0"/>
            </a:endParaRPr>
          </a:p>
          <a:p>
            <a:pPr marL="228600" indent="-228600" eaLnBrk="1" hangingPunct="1"/>
            <a:endParaRPr lang="en-US" b="0" dirty="0">
              <a:ea typeface="ＭＳ Ｐゴシック" charset="0"/>
              <a:cs typeface="ＭＳ Ｐゴシック" charset="0"/>
            </a:endParaRPr>
          </a:p>
        </p:txBody>
      </p:sp>
    </p:spTree>
    <p:extLst>
      <p:ext uri="{BB962C8B-B14F-4D97-AF65-F5344CB8AC3E}">
        <p14:creationId xmlns:p14="http://schemas.microsoft.com/office/powerpoint/2010/main" val="142779714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091703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1581509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87861105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69209136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B7ED3D-CFCA-F94A-BF44-8212902C1D9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349659389"/>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96545681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0BF3C6-4404-714A-BAE4-6E25335B26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9308602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charset="0"/>
                <a:ea typeface="ＭＳ Ｐゴシック" charset="-128"/>
                <a:cs typeface="ＭＳ Ｐゴシック" charset="-128"/>
              </a:rPr>
              <a:t>What ways can we consider to help us be confident about what we have been taught?</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989412371"/>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By contrast, the Bible claims to be the very “Word of God.” The fact that millions of people the world over have found that claim to be credible for 3500 years proves that the truths that matter the most are not nullified by the passing of time or rendered passé by better information.  There is no half-life to the truth that God loves us or that Jesus came into this world to die for the sins of mankind.  These truths are grounded in God’s unfailing nature and will never be overturned or replaced. </a:t>
            </a:r>
            <a:r>
              <a:rPr lang="en-SG" b="0"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b="0" dirty="0">
                <a:effectLst/>
                <a:latin typeface="Arial" panose="020B0604020202020204" pitchFamily="34" charset="0"/>
                <a:cs typeface="Arial" panose="020B0604020202020204" pitchFamily="34" charset="0"/>
              </a:rPr>
              <a:t>• </a:t>
            </a:r>
            <a:r>
              <a:rPr kumimoji="0" lang="en-SG" sz="1200" b="0"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Jesus is the </a:t>
            </a:r>
            <a:r>
              <a:rPr kumimoji="0" lang="en-SG" sz="1200" b="0" i="0" u="none" strike="noStrike" kern="0" cap="none" spc="0" normalizeH="0" baseline="0" noProof="0" dirty="0">
                <a:ln>
                  <a:noFill/>
                </a:ln>
                <a:solidFill>
                  <a:srgbClr val="FF0000"/>
                </a:solidFill>
                <a:effectLst/>
                <a:uLnTx/>
                <a:uFillTx/>
                <a:latin typeface="Arial" panose="020B0604020202020204" pitchFamily="34" charset="0"/>
                <a:ea typeface="Osaka"/>
                <a:cs typeface="Arial" panose="020B0604020202020204" pitchFamily="34" charset="0"/>
              </a:rPr>
              <a:t>Universal</a:t>
            </a:r>
            <a:r>
              <a:rPr kumimoji="0" lang="en-SG" sz="1200" b="0"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 Saviour—but do you need to be confirmed that he is </a:t>
            </a:r>
            <a:r>
              <a:rPr kumimoji="0" lang="en-SG" sz="1200" b="0" i="0" u="sng"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your</a:t>
            </a:r>
            <a:r>
              <a:rPr kumimoji="0" lang="en-SG" sz="1200" b="0"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 Saviour?</a:t>
            </a: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333546289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en-US" sz="1200" kern="1200" dirty="0">
                <a:solidFill>
                  <a:schemeClr val="tx1"/>
                </a:solidFill>
                <a:effectLst/>
                <a:latin typeface="Arial" panose="020B0604020202020204" pitchFamily="34" charset="0"/>
                <a:ea typeface="ＭＳ Ｐゴシック" charset="-128"/>
                <a:cs typeface="Arial" panose="020B0604020202020204" pitchFamily="34" charset="0"/>
              </a:rPr>
              <a:t>Your beliefs affect everything about you—privately and publicly. Watch them!</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037306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Tell believers about their riches in Christ.</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1568707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charset="0"/>
                <a:cs typeface="Arial"/>
              </a:rPr>
              <a:t>So how can we obey God’s truth?</a:t>
            </a:r>
          </a:p>
          <a:p>
            <a:r>
              <a:rPr lang="en-US" sz="1200" kern="1200" dirty="0">
                <a:solidFill>
                  <a:schemeClr val="tx1"/>
                </a:solidFill>
                <a:effectLst/>
                <a:latin typeface="Arial"/>
                <a:ea typeface="ＭＳ Ｐゴシック" charset="0"/>
                <a:cs typeface="Arial"/>
              </a:rPr>
              <a:t>• We’re to be people who propagate the truth.  How? Support missionaries like Gaius </a:t>
            </a:r>
            <a:br>
              <a:rPr lang="en-US" sz="1200" kern="1200" dirty="0">
                <a:solidFill>
                  <a:schemeClr val="tx1"/>
                </a:solidFill>
                <a:effectLst/>
                <a:latin typeface="Arial"/>
                <a:ea typeface="ＭＳ Ｐゴシック" charset="0"/>
                <a:cs typeface="Arial"/>
              </a:rPr>
            </a:br>
            <a:r>
              <a:rPr lang="en-US" sz="1200" kern="1200" dirty="0">
                <a:solidFill>
                  <a:schemeClr val="tx1"/>
                </a:solidFill>
                <a:effectLst/>
                <a:latin typeface="Arial"/>
                <a:ea typeface="ＭＳ Ｐゴシック" charset="0"/>
                <a:cs typeface="Arial"/>
              </a:rPr>
              <a:t>•</a:t>
            </a:r>
            <a:r>
              <a:rPr lang="en-US" sz="1200" kern="1200" baseline="0" dirty="0">
                <a:solidFill>
                  <a:schemeClr val="tx1"/>
                </a:solidFill>
                <a:effectLst/>
                <a:latin typeface="Arial"/>
                <a:ea typeface="ＭＳ Ｐゴシック" charset="0"/>
                <a:cs typeface="Arial"/>
              </a:rPr>
              <a:t> </a:t>
            </a:r>
            <a:r>
              <a:rPr lang="en-US" sz="1200" kern="1200" dirty="0">
                <a:solidFill>
                  <a:schemeClr val="tx1"/>
                </a:solidFill>
                <a:effectLst/>
                <a:latin typeface="Arial"/>
                <a:ea typeface="ＭＳ Ｐゴシック" charset="0"/>
                <a:cs typeface="Arial"/>
              </a:rPr>
              <a:t>and don’t hinder the gospel like Diotrephes.  But it would be amiss not to share the final way to obey the truth, and that is to…</a:t>
            </a:r>
          </a:p>
          <a:p>
            <a:r>
              <a:rPr lang="en-US" sz="1200" kern="1200" dirty="0">
                <a:solidFill>
                  <a:schemeClr val="tx1"/>
                </a:solidFill>
                <a:effectLst/>
                <a:latin typeface="Arial"/>
                <a:ea typeface="ＭＳ Ｐゴシック" charset="0"/>
                <a:cs typeface="Arial"/>
              </a:rPr>
              <a:t>• Spread God’s truth by being a witness yourself in the footsteps of Demetrius</a:t>
            </a:r>
            <a:r>
              <a:rPr lang="en-SG" sz="1200" kern="1200" dirty="0">
                <a:solidFill>
                  <a:schemeClr val="tx1"/>
                </a:solidFill>
                <a:effectLst/>
                <a:latin typeface="Arial"/>
                <a:ea typeface="ＭＳ Ｐゴシック" charset="0"/>
                <a:cs typeface="Arial"/>
              </a:rPr>
              <a:t>.</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244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9826384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109C48-A762-2643-9431-069025D2EFE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4674" name="Rectangle 1026"/>
          <p:cNvSpPr>
            <a:spLocks noGrp="1" noRot="1" noChangeAspect="1" noChangeArrowheads="1" noTextEdit="1"/>
          </p:cNvSpPr>
          <p:nvPr>
            <p:ph type="sldImg"/>
          </p:nvPr>
        </p:nvSpPr>
        <p:spPr>
          <a:xfrm>
            <a:off x="1143000" y="685800"/>
            <a:ext cx="4572000" cy="3429000"/>
          </a:xfrm>
          <a:ln/>
        </p:spPr>
      </p:sp>
      <p:sp>
        <p:nvSpPr>
          <p:cNvPr id="28467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819460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44217130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92555972"/>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Follow what the Lord says so you won’t stray away (1 John 1–2 restated).</a:t>
            </a:r>
          </a:p>
        </p:txBody>
      </p:sp>
    </p:spTree>
    <p:extLst>
      <p:ext uri="{BB962C8B-B14F-4D97-AF65-F5344CB8AC3E}">
        <p14:creationId xmlns:p14="http://schemas.microsoft.com/office/powerpoint/2010/main" val="3185517297"/>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E384BD-7EFF-5E4E-AA61-05B0FCDE24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5026" name="Rectangle 2"/>
          <p:cNvSpPr>
            <a:spLocks noGrp="1" noRot="1" noChangeAspect="1" noChangeArrowheads="1" noTextEdit="1"/>
          </p:cNvSpPr>
          <p:nvPr>
            <p:ph type="sldImg"/>
          </p:nvPr>
        </p:nvSpPr>
        <p:spPr>
          <a:ln/>
        </p:spPr>
      </p:sp>
      <p:sp>
        <p:nvSpPr>
          <p:cNvPr id="3850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52233441"/>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529484536"/>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charset="0"/>
                <a:ea typeface="ＭＳ Ｐゴシック" charset="-128"/>
                <a:cs typeface="ＭＳ Ｐゴシック" charset="-128"/>
              </a:rPr>
              <a:t>Christ's resurrection, commission, and ascension authenticate his ministry and atoning death as worthy of bringing to the nations.</a:t>
            </a:r>
            <a:r>
              <a:rPr lang="en-SG" dirty="0">
                <a:effectLst/>
              </a:rPr>
              <a:t>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625742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284305-39A5-CF4A-A560-DAB4BFBA310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51537014"/>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dirty="0">
                <a:solidFill>
                  <a:schemeClr val="tx1"/>
                </a:solidFill>
                <a:effectLst/>
                <a:latin typeface="Arial" panose="020B0604020202020204" pitchFamily="34" charset="0"/>
                <a:ea typeface="ＭＳ Ｐゴシック" charset="-128"/>
                <a:cs typeface="ＭＳ Ｐゴシック" charset="-128"/>
              </a:rPr>
              <a:t>Never shun good deeds</a:t>
            </a:r>
            <a:r>
              <a:rPr lang="en-SG" b="0" dirty="0">
                <a:effectLst/>
              </a:rPr>
              <a:t> </a:t>
            </a:r>
          </a:p>
        </p:txBody>
      </p:sp>
    </p:spTree>
    <p:extLst>
      <p:ext uri="{BB962C8B-B14F-4D97-AF65-F5344CB8AC3E}">
        <p14:creationId xmlns:p14="http://schemas.microsoft.com/office/powerpoint/2010/main" val="3434138010"/>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9030549"/>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8D51BF-E2E4-654C-8E23-81CB1FD4077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8385920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041977144"/>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Be assured of your final victory.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1852331"/>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40092834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Guard yourself from heresy by embracing the deity and supremacy of Christ over all things.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510159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627DB7-ADB1-E840-9004-7E6FC1C7CD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308543489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678C5F-2A81-0643-B71E-83140F9558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66160480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36119573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2480079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93799954"/>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Live for other people instead of for yourself, which is a key trait of false teaching (3:1–5:3 restated).</a:t>
            </a:r>
          </a:p>
        </p:txBody>
      </p:sp>
    </p:spTree>
    <p:extLst>
      <p:ext uri="{BB962C8B-B14F-4D97-AF65-F5344CB8AC3E}">
        <p14:creationId xmlns:p14="http://schemas.microsoft.com/office/powerpoint/2010/main" val="3038040040"/>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charset="0"/>
                <a:ea typeface="ＭＳ Ｐゴシック" charset="-128"/>
                <a:cs typeface="ＭＳ Ｐゴシック" charset="-128"/>
              </a:rPr>
              <a:t>I am a skeptic. You should be too.</a:t>
            </a:r>
            <a:r>
              <a:rPr lang="en-SG" dirty="0">
                <a:effectLst/>
              </a:rPr>
              <a:t>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Do you believe most of what you are told?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you get information, do you consider the source?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people tell you something about Jesus, do you believe it? </a:t>
            </a:r>
            <a:endParaRPr lang="en-US" dirty="0">
              <a:cs typeface="ＭＳ Ｐゴシック" charset="0"/>
            </a:endParaRPr>
          </a:p>
        </p:txBody>
      </p:sp>
    </p:spTree>
    <p:extLst>
      <p:ext uri="{BB962C8B-B14F-4D97-AF65-F5344CB8AC3E}">
        <p14:creationId xmlns:p14="http://schemas.microsoft.com/office/powerpoint/2010/main" val="229376836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2756506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44732142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04817646"/>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B26123-EA5A-CB4A-A38C-141AE450061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74252624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0782181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3072610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03885712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6586129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sz="1200" kern="1200">
                <a:solidFill>
                  <a:schemeClr val="tx1"/>
                </a:solidFill>
                <a:effectLst/>
                <a:latin typeface="Arial" charset="0"/>
                <a:ea typeface="ＭＳ Ｐゴシック" charset="-128"/>
                <a:cs typeface="ＭＳ Ｐゴシック" charset="-128"/>
              </a:rPr>
              <a:t>Today we will see a very active step, that of </a:t>
            </a:r>
            <a:r>
              <a:rPr lang="en-US" sz="1200" b="1" i="1" kern="1200">
                <a:solidFill>
                  <a:schemeClr val="tx1"/>
                </a:solidFill>
                <a:effectLst/>
                <a:latin typeface="Arial" charset="0"/>
                <a:ea typeface="ＭＳ Ｐゴシック" charset="-128"/>
                <a:cs typeface="ＭＳ Ｐゴシック" charset="-128"/>
              </a:rPr>
              <a:t>how to forgive those who offend us</a:t>
            </a:r>
            <a:r>
              <a:rPr lang="en-US" sz="1200" kern="1200">
                <a:solidFill>
                  <a:schemeClr val="tx1"/>
                </a:solidFill>
                <a:effectLst/>
                <a:latin typeface="Arial" charset="0"/>
                <a:ea typeface="ＭＳ Ｐゴシック" charset="-128"/>
                <a:cs typeface="ＭＳ Ｐゴシック" charset="-128"/>
              </a:rPr>
              <a:t>.  We'll look at a scriptural example of one who was strongly urged to forgive an offender</a:t>
            </a:r>
            <a:r>
              <a:rPr lang="en-SG" sz="1200" kern="1200">
                <a:solidFill>
                  <a:schemeClr val="tx1"/>
                </a:solidFill>
                <a:effectLst/>
                <a:latin typeface="Arial" charset="0"/>
                <a:ea typeface="ＭＳ Ｐゴシック" charset="-128"/>
                <a:cs typeface="ＭＳ Ｐゴシック" charset="-128"/>
              </a:rPr>
              <a:t>.</a:t>
            </a:r>
            <a:endParaRPr lang="en-US"/>
          </a:p>
        </p:txBody>
      </p:sp>
    </p:spTree>
    <p:extLst>
      <p:ext uri="{BB962C8B-B14F-4D97-AF65-F5344CB8AC3E}">
        <p14:creationId xmlns:p14="http://schemas.microsoft.com/office/powerpoint/2010/main" val="98757249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final unevangelized place on earth will eventually be reached through us.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8355763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0F5731-5535-4B40-B7F9-C9135489DC6A}"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6985946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5343525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F027D-B642-824E-9215-9D6F02805C41}" type="slidenum">
              <a:rPr kumimoji="0" lang="en-US" sz="1200" b="1"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1"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7588131"/>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a right relationship with God by simple trust.]</a:t>
            </a:r>
          </a:p>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p:txBody>
      </p:sp>
    </p:spTree>
    <p:extLst>
      <p:ext uri="{BB962C8B-B14F-4D97-AF65-F5344CB8AC3E}">
        <p14:creationId xmlns:p14="http://schemas.microsoft.com/office/powerpoint/2010/main" val="1404119227"/>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260651405"/>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542333281"/>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It’s not hard to witness to what you have seen—</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8981750"/>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W</a:t>
            </a:r>
            <a:r>
              <a:rPr lang="en-SG"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3563482"/>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E2B44CC-208C-A943-A473-BB686908BDB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0754" name="Rectangle 2"/>
          <p:cNvSpPr>
            <a:spLocks noGrp="1" noRot="1" noChangeAspect="1" noChangeArrowheads="1" noTextEdit="1"/>
          </p:cNvSpPr>
          <p:nvPr>
            <p:ph type="sldImg"/>
          </p:nvPr>
        </p:nvSpPr>
        <p:spPr>
          <a:ln/>
        </p:spPr>
      </p:sp>
      <p:sp>
        <p:nvSpPr>
          <p:cNvPr id="330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133335610"/>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28624104"/>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D5D9E-BA15-D54B-9584-D8534D0E0FD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27614356"/>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4"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Our natural tendency is to move towards disunity. We want to be around people who look like us, talk like us, eat like us, smell like us, and act like us. </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is much broader and more flexible than this. How many races are there? He did not create various races. He made only one race called the human race. He wants us to learn more about him and his open arms by being united with those who are different from us in minor ways and yet are united in the major way—the way of Jesus.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020029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378463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itchFamily="-112" charset="0"/>
                <a:ea typeface="ＭＳ Ｐゴシック" charset="-128"/>
                <a:cs typeface="ＭＳ Ｐゴシック" charset="-128"/>
              </a:rPr>
              <a:t>Serve Jesus as Savior, God, and King of your life</a:t>
            </a:r>
            <a:r>
              <a:rPr lang="en-SG" sz="1200" kern="1200" dirty="0">
                <a:solidFill>
                  <a:schemeClr val="tx1"/>
                </a:solidFill>
                <a:effectLst/>
                <a:latin typeface="Arial" pitchFamily="-112" charset="0"/>
                <a:ea typeface="ＭＳ Ｐゴシック" charset="-128"/>
                <a:cs typeface="ＭＳ Ｐゴシック" charset="-128"/>
              </a:rPr>
              <a:t>! This is the essential message and application of the entire gospel of Matthew.</a:t>
            </a:r>
            <a:endParaRPr lang="en-US" dirty="0">
              <a:cs typeface="ＭＳ Ｐゴシック" charset="0"/>
            </a:endParaRPr>
          </a:p>
        </p:txBody>
      </p:sp>
    </p:spTree>
    <p:extLst>
      <p:ext uri="{BB962C8B-B14F-4D97-AF65-F5344CB8AC3E}">
        <p14:creationId xmlns:p14="http://schemas.microsoft.com/office/powerpoint/2010/main" val="2465273486"/>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01507215"/>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0F5731-5535-4B40-B7F9-C9135489DC6A}"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649953037"/>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8AA664-EB4F-F64E-8297-858B0F0BCBF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7570" name="Rectangle 1026"/>
          <p:cNvSpPr>
            <a:spLocks noGrp="1" noRot="1" noChangeAspect="1" noChangeArrowheads="1" noTextEdit="1"/>
          </p:cNvSpPr>
          <p:nvPr>
            <p:ph type="sldImg"/>
          </p:nvPr>
        </p:nvSpPr>
        <p:spPr>
          <a:ln/>
        </p:spPr>
      </p:sp>
      <p:sp>
        <p:nvSpPr>
          <p:cNvPr id="23757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49816125"/>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70CB257-508B-AD4F-A014-7D2C8FC9ECB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97346" name="Rectangle 2"/>
          <p:cNvSpPr>
            <a:spLocks noGrp="1" noRot="1" noChangeAspect="1" noChangeArrowheads="1" noTextEdit="1"/>
          </p:cNvSpPr>
          <p:nvPr>
            <p:ph type="sldImg"/>
          </p:nvPr>
        </p:nvSpPr>
        <p:spPr>
          <a:ln/>
        </p:spPr>
      </p:sp>
      <p:sp>
        <p:nvSpPr>
          <p:cNvPr id="69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1607300"/>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96519362"/>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Jerusalem to Illyricum represented the eastern part of the Empire. No wonder many Gentiles thought that Christians were easterners following an eastern, Jewish Jesus!</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159198181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995399716"/>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At some point in perhaps the not-too-distant future millions of people will just quickly rise to meet the Lord Jesus Christ.</a:t>
            </a:r>
          </a:p>
        </p:txBody>
      </p:sp>
    </p:spTree>
    <p:extLst>
      <p:ext uri="{BB962C8B-B14F-4D97-AF65-F5344CB8AC3E}">
        <p14:creationId xmlns:p14="http://schemas.microsoft.com/office/powerpoint/2010/main" val="3546820134"/>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236880745"/>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1031888-DFC6-5742-8CC6-9ADF45B0FFD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69556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When you do what God says, you get your true needs met (5:4-21 restated).</a:t>
            </a:r>
          </a:p>
        </p:txBody>
      </p:sp>
    </p:spTree>
    <p:extLst>
      <p:ext uri="{BB962C8B-B14F-4D97-AF65-F5344CB8AC3E}">
        <p14:creationId xmlns:p14="http://schemas.microsoft.com/office/powerpoint/2010/main" val="3110288505"/>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BA84B0-8409-9242-AC72-39DD42405DB1}"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9923" name="Rectangle 2"/>
          <p:cNvSpPr>
            <a:spLocks noGrp="1" noRot="1" noChangeAspect="1" noChangeArrowheads="1"/>
          </p:cNvSpPr>
          <p:nvPr>
            <p:ph type="sldImg"/>
          </p:nvPr>
        </p:nvSpPr>
        <p:spPr>
          <a:solidFill>
            <a:srgbClr val="FFFFFF"/>
          </a:solidFill>
          <a:ln/>
        </p:spPr>
      </p:sp>
      <p:sp>
        <p:nvSpPr>
          <p:cNvPr id="2099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The route from Italy long required the treacherous sailing around the Corinthian Peninsula in order to arrive</a:t>
            </a:r>
            <a:r>
              <a:rPr lang="en-US" baseline="0" dirty="0">
                <a:latin typeface="Arial" charset="0"/>
                <a:ea typeface="ＭＳ Ｐゴシック" charset="0"/>
                <a:cs typeface="ＭＳ Ｐゴシック" charset="0"/>
              </a:rPr>
              <a:t> in the Aegean area to reach the heartland of Greek culture and trade.</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746370625"/>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834734534"/>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You have to</a:t>
            </a:r>
            <a:r>
              <a:rPr lang="en-US" baseline="0"/>
              <a:t> applaud the man here who is giving his best effort to put out the fire, even though it has no effect. He certainly looks sincere. But is sincerity enough? It's the same for our relationship with God. </a:t>
            </a:r>
            <a:r>
              <a:rPr lang="en-US"/>
              <a:t>The issue</a:t>
            </a:r>
            <a:r>
              <a:rPr lang="en-US" baseline="0"/>
              <a:t> for salvation is not how hard you try to be good. The fact is that none of us can be good enough to have our sins forgiven and be put into a right relationship with God. We need help—REAL help! We need God to justify us (declare us not guilty), which is the idea discussed in Galatians. </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14368135"/>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sz="1200" kern="1200" dirty="0">
                <a:solidFill>
                  <a:schemeClr val="tx1"/>
                </a:solidFill>
                <a:effectLst/>
                <a:latin typeface="+mn-lt"/>
                <a:ea typeface="+mn-ea"/>
                <a:cs typeface="+mn-cs"/>
              </a:rPr>
              <a:t>The Lord helps us hold one another accountable so we will be reliable.</a:t>
            </a:r>
            <a:r>
              <a:rPr lang="en-SG" dirty="0">
                <a:effectLst/>
              </a:rPr>
              <a:t> </a:t>
            </a:r>
          </a:p>
          <a:p>
            <a:r>
              <a:rPr lang="en-SG" dirty="0">
                <a:effectLst/>
              </a:rPr>
              <a:t>• Rather than living an undisciplined life</a:t>
            </a:r>
          </a:p>
          <a:p>
            <a:r>
              <a:rPr lang="en-SG" dirty="0">
                <a:effectLst/>
              </a:rPr>
              <a:t>• Each of us has had to show discipline to learn certain skills such as playing an instrument</a:t>
            </a:r>
          </a:p>
          <a:p>
            <a:r>
              <a:rPr lang="en-SG" dirty="0">
                <a:effectLst/>
              </a:rPr>
              <a:t>• So we need that same type of discipline to know his Word</a:t>
            </a:r>
          </a:p>
          <a:p>
            <a:r>
              <a:rPr lang="en-SG" dirty="0">
                <a:effectLst/>
              </a:rPr>
              <a:t>• And to be a vital part of his church.</a:t>
            </a:r>
          </a:p>
        </p:txBody>
      </p:sp>
    </p:spTree>
    <p:extLst>
      <p:ext uri="{BB962C8B-B14F-4D97-AF65-F5344CB8AC3E}">
        <p14:creationId xmlns:p14="http://schemas.microsoft.com/office/powerpoint/2010/main" val="204301642"/>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949161112"/>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88AFA2-5EA8-0C42-A8A9-F9A8F9C6F33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06882" name="Rectangle 2"/>
          <p:cNvSpPr>
            <a:spLocks noGrp="1" noRot="1" noChangeAspect="1" noChangeArrowheads="1" noTextEdit="1"/>
          </p:cNvSpPr>
          <p:nvPr>
            <p:ph type="sldImg"/>
          </p:nvPr>
        </p:nvSpPr>
        <p:spPr>
          <a:ln/>
        </p:spPr>
      </p:sp>
      <p:sp>
        <p:nvSpPr>
          <p:cNvPr id="5068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2421907620"/>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en-US" sz="1200" kern="1200" dirty="0">
                <a:solidFill>
                  <a:schemeClr val="tx1"/>
                </a:solidFill>
                <a:effectLst/>
                <a:latin typeface="Arial" panose="020B0604020202020204" pitchFamily="34" charset="0"/>
                <a:ea typeface="ＭＳ Ｐゴシック" charset="-128"/>
                <a:cs typeface="Arial" panose="020B0604020202020204" pitchFamily="34" charset="0"/>
              </a:rPr>
              <a:t>Our church services must main order by not just letting anyone lead.</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2214212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charset="0"/>
                <a:ea typeface="宋体" charset="-122"/>
                <a:cs typeface="宋体" charset="-122"/>
              </a:rPr>
              <a:t>Consistently </a:t>
            </a:r>
            <a:r>
              <a:rPr lang="en-US" sz="1200" i="1" kern="1200" dirty="0">
                <a:solidFill>
                  <a:schemeClr val="tx1"/>
                </a:solidFill>
                <a:effectLst/>
                <a:latin typeface="Arial" charset="0"/>
                <a:ea typeface="宋体" charset="-122"/>
                <a:cs typeface="宋体" charset="-122"/>
              </a:rPr>
              <a:t>follow</a:t>
            </a:r>
            <a:r>
              <a:rPr lang="en-US" sz="1200" kern="1200" dirty="0">
                <a:solidFill>
                  <a:schemeClr val="tx1"/>
                </a:solidFill>
                <a:effectLst/>
                <a:latin typeface="Arial" charset="0"/>
                <a:ea typeface="宋体" charset="-122"/>
                <a:cs typeface="宋体" charset="-122"/>
              </a:rPr>
              <a:t> what God says</a:t>
            </a:r>
            <a:r>
              <a:rPr lang="en-SG" sz="1200" dirty="0">
                <a:effectLst/>
              </a:rPr>
              <a:t> (1-2)</a:t>
            </a:r>
          </a:p>
          <a:p>
            <a:r>
              <a:rPr lang="en-US" sz="1200" kern="1200" dirty="0">
                <a:solidFill>
                  <a:schemeClr val="tx1"/>
                </a:solidFill>
                <a:effectLst/>
                <a:latin typeface="Arial" charset="0"/>
                <a:ea typeface="宋体" charset="-122"/>
                <a:cs typeface="宋体" charset="-122"/>
              </a:rPr>
              <a:t>Consistently </a:t>
            </a:r>
            <a:r>
              <a:rPr lang="en-US" sz="1200" i="1" kern="1200" dirty="0">
                <a:solidFill>
                  <a:schemeClr val="tx1"/>
                </a:solidFill>
                <a:effectLst/>
                <a:latin typeface="Arial" charset="0"/>
                <a:ea typeface="宋体" charset="-122"/>
                <a:cs typeface="宋体" charset="-122"/>
              </a:rPr>
              <a:t>tell others </a:t>
            </a:r>
            <a:r>
              <a:rPr lang="en-US" sz="1200" kern="1200" dirty="0">
                <a:solidFill>
                  <a:schemeClr val="tx1"/>
                </a:solidFill>
                <a:effectLst/>
                <a:latin typeface="Arial" charset="0"/>
                <a:ea typeface="宋体" charset="-122"/>
                <a:cs typeface="宋体" charset="-122"/>
              </a:rPr>
              <a:t>what God says</a:t>
            </a:r>
            <a:r>
              <a:rPr lang="en-SG" sz="1200" dirty="0">
                <a:effectLst/>
              </a:rPr>
              <a:t> (3-4)</a:t>
            </a:r>
            <a:endParaRPr lang="en-US" sz="1200" dirty="0">
              <a:cs typeface="ＭＳ Ｐゴシック" charset="0"/>
            </a:endParaRPr>
          </a:p>
        </p:txBody>
      </p:sp>
    </p:spTree>
    <p:extLst>
      <p:ext uri="{BB962C8B-B14F-4D97-AF65-F5344CB8AC3E}">
        <p14:creationId xmlns:p14="http://schemas.microsoft.com/office/powerpoint/2010/main" val="1730703008"/>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cs typeface="ＭＳ Ｐゴシック" charset="0"/>
            </a:endParaRPr>
          </a:p>
        </p:txBody>
      </p:sp>
    </p:spTree>
    <p:extLst>
      <p:ext uri="{BB962C8B-B14F-4D97-AF65-F5344CB8AC3E}">
        <p14:creationId xmlns:p14="http://schemas.microsoft.com/office/powerpoint/2010/main" val="65005494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b="0" i="0" kern="1200" dirty="0">
                <a:solidFill>
                  <a:schemeClr val="tx1"/>
                </a:solidFill>
                <a:effectLst/>
                <a:latin typeface="Arial" panose="020B0604020202020204" pitchFamily="34" charset="0"/>
                <a:ea typeface="ＭＳ Ｐゴシック" charset="-128"/>
                <a:cs typeface="ＭＳ Ｐゴシック" charset="-128"/>
              </a:rPr>
              <a:t>Order life to doctrine.</a:t>
            </a:r>
            <a:endParaRPr lang="en-US" b="0" dirty="0"/>
          </a:p>
        </p:txBody>
      </p:sp>
    </p:spTree>
    <p:extLst>
      <p:ext uri="{BB962C8B-B14F-4D97-AF65-F5344CB8AC3E}">
        <p14:creationId xmlns:p14="http://schemas.microsoft.com/office/powerpoint/2010/main" val="38806558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ARIAL</a:t>
            </a:r>
          </a:p>
        </p:txBody>
      </p:sp>
    </p:spTree>
    <p:extLst>
      <p:ext uri="{BB962C8B-B14F-4D97-AF65-F5344CB8AC3E}">
        <p14:creationId xmlns:p14="http://schemas.microsoft.com/office/powerpoint/2010/main" val="3939237611"/>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103952143"/>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87290425"/>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27584053"/>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091433422"/>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Defend against apostasy by fighting non-Christian leaders who lead believers astray.</a:t>
            </a:r>
          </a:p>
        </p:txBody>
      </p:sp>
    </p:spTree>
    <p:extLst>
      <p:ext uri="{BB962C8B-B14F-4D97-AF65-F5344CB8AC3E}">
        <p14:creationId xmlns:p14="http://schemas.microsoft.com/office/powerpoint/2010/main" val="1532845553"/>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691056783"/>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D7DEBE-8FC4-7547-880F-D00374E47F2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461474537"/>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7951773"/>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187111481"/>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50539294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0017673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251632470"/>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702024304"/>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4A1D3F-4707-4441-A47B-0AE826E4328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713572735"/>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32222402"/>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We stay on track spiritually and benefit greatly by obeying God and loving each other (commands restated).</a:t>
            </a:r>
          </a:p>
        </p:txBody>
      </p:sp>
    </p:spTree>
    <p:extLst>
      <p:ext uri="{BB962C8B-B14F-4D97-AF65-F5344CB8AC3E}">
        <p14:creationId xmlns:p14="http://schemas.microsoft.com/office/powerpoint/2010/main" val="2096241768"/>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324685697"/>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051DE5C-D967-734E-8531-FF9C41B570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ＭＳ Ｐゴシック" charset="-128"/>
                <a:cs typeface="Arial"/>
              </a:rPr>
              <a:t>It’s a lazy Saturday afternoon and you’re catching up on a few projects around the house. Then a knock comes at the door. You open it to discover two Jehovah's Witnesses. After talking a few minutes, they say to you, “It sounds like you have a keen interest in spiritual things. Can we hear more from you and tell us our understanding?” </a:t>
            </a:r>
          </a:p>
          <a:p>
            <a:pPr eaLnBrk="1" hangingPunct="1"/>
            <a:r>
              <a:rPr lang="en-US" sz="1200" kern="1200" dirty="0">
                <a:solidFill>
                  <a:schemeClr val="tx1"/>
                </a:solidFill>
                <a:effectLst/>
                <a:latin typeface="Arial"/>
                <a:ea typeface="ＭＳ Ｐゴシック" charset="-128"/>
                <a:cs typeface="Arial"/>
              </a:rPr>
              <a:t>• In such a situation, would you invite them inside your home?  Why or why not?</a:t>
            </a:r>
            <a:r>
              <a:rPr lang="en-SG" dirty="0">
                <a:effectLst/>
                <a:latin typeface="Arial"/>
                <a:cs typeface="Arial"/>
              </a:rPr>
              <a:t> </a:t>
            </a:r>
          </a:p>
          <a:p>
            <a:pPr eaLnBrk="1" hangingPunct="1"/>
            <a:r>
              <a:rPr lang="en-US" dirty="0">
                <a:latin typeface="Arial"/>
                <a:ea typeface="ＭＳ Ｐゴシック" charset="0"/>
                <a:cs typeface="Arial"/>
              </a:rPr>
              <a:t>• </a:t>
            </a:r>
            <a:r>
              <a:rPr lang="en-US" sz="1200" kern="1200" dirty="0">
                <a:solidFill>
                  <a:schemeClr val="tx1"/>
                </a:solidFill>
                <a:effectLst/>
                <a:latin typeface="Arial"/>
                <a:ea typeface="ＭＳ Ｐゴシック" charset="-128"/>
                <a:cs typeface="Arial"/>
              </a:rPr>
              <a:t>We often vote with our hands, but today I want you to vote with your feet, walking to a certain part of the room</a:t>
            </a:r>
            <a:r>
              <a:rPr lang="en-SG" sz="1200" kern="1200" dirty="0">
                <a:solidFill>
                  <a:schemeClr val="tx1"/>
                </a:solidFill>
                <a:effectLst/>
                <a:latin typeface="Arial"/>
                <a:ea typeface="ＭＳ Ｐゴシック" charset="-128"/>
                <a:cs typeface="Arial"/>
              </a:rPr>
              <a:t>.</a:t>
            </a:r>
          </a:p>
          <a:p>
            <a:pPr eaLnBrk="1" hangingPunct="1"/>
            <a:r>
              <a:rPr lang="en-US" dirty="0">
                <a:latin typeface="Arial"/>
                <a:ea typeface="ＭＳ Ｐゴシック" charset="0"/>
                <a:cs typeface="Arial"/>
              </a:rPr>
              <a:t>• </a:t>
            </a:r>
            <a:r>
              <a:rPr lang="en-US" sz="1200" kern="1200" dirty="0">
                <a:solidFill>
                  <a:schemeClr val="tx1"/>
                </a:solidFill>
                <a:effectLst/>
                <a:latin typeface="Arial"/>
                <a:ea typeface="ＭＳ Ｐゴシック" charset="-128"/>
                <a:cs typeface="Arial"/>
              </a:rPr>
              <a:t>Please get into the right group.</a:t>
            </a:r>
            <a:r>
              <a:rPr lang="en-US" sz="1200" kern="1200" baseline="0" dirty="0">
                <a:solidFill>
                  <a:schemeClr val="tx1"/>
                </a:solidFill>
                <a:effectLst/>
                <a:latin typeface="Arial"/>
                <a:ea typeface="ＭＳ Ｐゴシック" charset="-128"/>
                <a:cs typeface="Arial"/>
              </a:rPr>
              <a:t> • T</a:t>
            </a:r>
            <a:r>
              <a:rPr lang="en-US" sz="1200" kern="1200" dirty="0">
                <a:solidFill>
                  <a:schemeClr val="tx1"/>
                </a:solidFill>
                <a:effectLst/>
                <a:latin typeface="Arial"/>
                <a:ea typeface="ＭＳ Ｐゴシック" charset="-128"/>
                <a:cs typeface="Arial"/>
              </a:rPr>
              <a:t>hose who would keep them out move left</a:t>
            </a:r>
            <a:r>
              <a:rPr lang="en-US" sz="1200" kern="1200" baseline="0" dirty="0">
                <a:solidFill>
                  <a:schemeClr val="tx1"/>
                </a:solidFill>
                <a:effectLst/>
                <a:latin typeface="Arial"/>
                <a:ea typeface="ＭＳ Ｐゴシック" charset="-128"/>
                <a:cs typeface="Arial"/>
              </a:rPr>
              <a:t> • </a:t>
            </a:r>
            <a:r>
              <a:rPr lang="en-US" sz="1200" kern="1200" dirty="0">
                <a:solidFill>
                  <a:schemeClr val="tx1"/>
                </a:solidFill>
                <a:effectLst/>
                <a:latin typeface="Arial"/>
                <a:ea typeface="ＭＳ Ｐゴシック" charset="-128"/>
                <a:cs typeface="Arial"/>
              </a:rPr>
              <a:t>those who would let them in move to the right side of the room</a:t>
            </a:r>
            <a:r>
              <a:rPr lang="en-US" sz="1200" kern="1200" baseline="0" dirty="0">
                <a:solidFill>
                  <a:schemeClr val="tx1"/>
                </a:solidFill>
                <a:effectLst/>
                <a:latin typeface="Arial"/>
                <a:ea typeface="ＭＳ Ｐゴシック" charset="-128"/>
                <a:cs typeface="Arial"/>
              </a:rPr>
              <a:t> •</a:t>
            </a:r>
            <a:r>
              <a:rPr lang="en-US" sz="1200" kern="1200" dirty="0">
                <a:solidFill>
                  <a:schemeClr val="tx1"/>
                </a:solidFill>
                <a:effectLst/>
                <a:latin typeface="Arial"/>
                <a:ea typeface="ＭＳ Ｐゴシック" charset="-128"/>
                <a:cs typeface="Arial"/>
              </a:rPr>
              <a:t> and those who need more information or feel it depends on certain factors move to the back. Ready, vote!</a:t>
            </a:r>
            <a:r>
              <a:rPr lang="en-SG" dirty="0">
                <a:effectLst/>
                <a:latin typeface="Arial"/>
                <a:cs typeface="Arial"/>
              </a:rPr>
              <a:t> </a:t>
            </a:r>
          </a:p>
          <a:p>
            <a:pPr eaLnBrk="1" hangingPunct="1"/>
            <a:r>
              <a:rPr lang="en-US" sz="1200" kern="1200" dirty="0">
                <a:solidFill>
                  <a:schemeClr val="tx1"/>
                </a:solidFill>
                <a:effectLst/>
                <a:latin typeface="Arial"/>
                <a:ea typeface="ＭＳ Ｐゴシック" charset="-128"/>
                <a:cs typeface="Arial"/>
              </a:rPr>
              <a:t>Why are you in that group? Tell those around you for the next minute</a:t>
            </a:r>
            <a:r>
              <a:rPr lang="en-SG" sz="1200" kern="1200" dirty="0">
                <a:solidFill>
                  <a:schemeClr val="tx1"/>
                </a:solidFill>
                <a:effectLst/>
                <a:latin typeface="Arial"/>
                <a:ea typeface="ＭＳ Ｐゴシック" charset="-128"/>
                <a:cs typeface="Arial"/>
              </a:rPr>
              <a:t>.</a:t>
            </a:r>
          </a:p>
          <a:p>
            <a:pPr eaLnBrk="1" hangingPunct="1"/>
            <a:r>
              <a:rPr lang="en-SG" sz="1200" kern="1200" dirty="0">
                <a:solidFill>
                  <a:schemeClr val="tx1"/>
                </a:solidFill>
                <a:effectLst/>
                <a:latin typeface="Arial"/>
                <a:ea typeface="ＭＳ Ｐゴシック" charset="-128"/>
                <a:cs typeface="Arial"/>
              </a:rPr>
              <a:t>Each group will now have 1-2 people tell the rest why they came to that group: first letting them in, second keeping them out</a:t>
            </a:r>
            <a:r>
              <a:rPr lang="en-SG" sz="1200" kern="1200" baseline="0" dirty="0">
                <a:solidFill>
                  <a:schemeClr val="tx1"/>
                </a:solidFill>
                <a:effectLst/>
                <a:latin typeface="Arial"/>
                <a:ea typeface="ＭＳ Ｐゴシック" charset="-128"/>
                <a:cs typeface="Arial"/>
              </a:rPr>
              <a:t> and then the "it depends" group.</a:t>
            </a:r>
            <a:endParaRPr lang="en-SG" sz="1200" kern="1200" dirty="0">
              <a:solidFill>
                <a:schemeClr val="tx1"/>
              </a:solidFill>
              <a:effectLst/>
              <a:latin typeface="Arial"/>
              <a:ea typeface="ＭＳ Ｐゴシック" charset="-128"/>
              <a:cs typeface="Arial"/>
            </a:endParaRPr>
          </a:p>
          <a:p>
            <a:pPr eaLnBrk="1" hangingPunct="1"/>
            <a:r>
              <a:rPr lang="en-US" sz="1200" kern="1200" dirty="0">
                <a:solidFill>
                  <a:schemeClr val="tx1"/>
                </a:solidFill>
                <a:effectLst/>
                <a:latin typeface="Arial"/>
                <a:ea typeface="ＭＳ Ｐゴシック" charset="-128"/>
                <a:cs typeface="Arial"/>
              </a:rPr>
              <a:t>Please take your seats now.</a:t>
            </a:r>
            <a:r>
              <a:rPr lang="en-SG" dirty="0">
                <a:effectLst/>
                <a:latin typeface="Arial"/>
                <a:cs typeface="Arial"/>
              </a:rPr>
              <a:t> </a:t>
            </a:r>
            <a:endParaRPr lang="en-US" dirty="0">
              <a:latin typeface="Arial"/>
              <a:ea typeface="ＭＳ Ｐゴシック" charset="0"/>
              <a:cs typeface="Arial"/>
            </a:endParaRPr>
          </a:p>
        </p:txBody>
      </p:sp>
    </p:spTree>
    <p:extLst>
      <p:ext uri="{BB962C8B-B14F-4D97-AF65-F5344CB8AC3E}">
        <p14:creationId xmlns:p14="http://schemas.microsoft.com/office/powerpoint/2010/main" val="211691599"/>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71F5B4-0BE8-B048-B47A-362AD432874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40658984"/>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08373913"/>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Do not support preachers of heresy (7-13).</a:t>
            </a:r>
          </a:p>
        </p:txBody>
      </p:sp>
    </p:spTree>
    <p:extLst>
      <p:ext uri="{BB962C8B-B14F-4D97-AF65-F5344CB8AC3E}">
        <p14:creationId xmlns:p14="http://schemas.microsoft.com/office/powerpoint/2010/main" val="15710978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53157131"/>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529980437"/>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54517722"/>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677573266"/>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dirty="0">
                <a:latin typeface="Arial" charset="0"/>
                <a:ea typeface="ＭＳ Ｐゴシック" charset="0"/>
                <a:cs typeface="ＭＳ Ｐゴシック" charset="0"/>
              </a:rPr>
              <a:t>Love the church to witness to the world (Eph 4–6).</a:t>
            </a:r>
          </a:p>
          <a:p>
            <a:pPr eaLnBrk="1" hangingPunct="1"/>
            <a:r>
              <a:rPr lang="en-SG" dirty="0">
                <a:latin typeface="Arial"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472996649"/>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Who is your ultimate example in life? Who do you admire most? Who do you want to be like more than anyone else?</a:t>
            </a:r>
            <a:r>
              <a:rPr lang="en-SG" dirty="0">
                <a:effectLst/>
                <a:latin typeface="Arial" panose="020B0604020202020204" pitchFamily="34" charset="0"/>
                <a:cs typeface="Arial" panose="020B0604020202020204" pitchFamily="34" charset="0"/>
              </a:rPr>
              <a:t> </a:t>
            </a:r>
          </a:p>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A century ago the most admired people were scientists.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41546558"/>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EE8A1D-9103-474F-9E39-C2D80EF675B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01209643"/>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Live for Christ as if money is not a big concern</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49327689"/>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7747641-BF27-0644-9251-DB95B0E02A4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0883" name="Rectangle 2"/>
          <p:cNvSpPr>
            <a:spLocks noGrp="1" noRot="1" noChangeAspect="1" noChangeArrowheads="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Title slide</a:t>
            </a:r>
          </a:p>
        </p:txBody>
      </p:sp>
    </p:spTree>
    <p:extLst>
      <p:ext uri="{BB962C8B-B14F-4D97-AF65-F5344CB8AC3E}">
        <p14:creationId xmlns:p14="http://schemas.microsoft.com/office/powerpoint/2010/main" val="1150386646"/>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56873089"/>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391</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136141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660367634"/>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charset="0"/>
                <a:ea typeface="宋体" charset="-122"/>
                <a:cs typeface="宋体" charset="-122"/>
              </a:rPr>
              <a:t>What can you do now to make sure you are following the Lord faithfully in the future?</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90572123"/>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782641811"/>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kumimoji="1" lang="en-US" sz="1200" kern="1200" dirty="0">
                <a:solidFill>
                  <a:schemeClr val="tx1"/>
                </a:solidFill>
                <a:effectLst/>
                <a:latin typeface="Arial" panose="020B0604020202020204" pitchFamily="34" charset="0"/>
                <a:ea typeface="ＭＳ Ｐゴシック" charset="-128"/>
                <a:cs typeface="Arial" panose="020B0604020202020204" pitchFamily="34" charset="0"/>
              </a:rPr>
              <a:t>Our church’s different subgroups must not be vulnerable to enemy attack.</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1547527"/>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914190492"/>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70CB257-508B-AD4F-A014-7D2C8FC9ECB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97346" name="Rectangle 2"/>
          <p:cNvSpPr>
            <a:spLocks noGrp="1" noRot="1" noChangeAspect="1" noChangeArrowheads="1" noTextEdit="1"/>
          </p:cNvSpPr>
          <p:nvPr>
            <p:ph type="sldImg"/>
          </p:nvPr>
        </p:nvSpPr>
        <p:spPr>
          <a:ln/>
        </p:spPr>
      </p:sp>
      <p:sp>
        <p:nvSpPr>
          <p:cNvPr id="69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32989962"/>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BA5955-5D6A-7748-B467-A813D6E193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85690978"/>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192237670"/>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EC73D6-EC1E-AB4E-BF15-CCF499986AF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873325525"/>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713087549"/>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1AB158-6B6E-FB4B-96FE-29553C4D730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73417597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Did you know that, of the 27 NT books, 19 of them responded to heresy afflicting the church?  Talk about the need to know and obey God’s truth!  Defending truth is a </a:t>
            </a:r>
            <a:r>
              <a:rPr lang="en-US" sz="1200" i="1" kern="1200" dirty="0">
                <a:solidFill>
                  <a:schemeClr val="tx1"/>
                </a:solidFill>
                <a:effectLst/>
                <a:latin typeface="Arial" panose="020B0604020202020204" pitchFamily="34" charset="0"/>
                <a:ea typeface="ＭＳ Ｐゴシック" charset="0"/>
                <a:cs typeface="Arial" panose="020B0604020202020204" pitchFamily="34" charset="0"/>
              </a:rPr>
              <a:t>huge</a:t>
            </a:r>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 theme in the New Testament!</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507389774"/>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908036629"/>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Support those preaching the right message about Christ (1-6).</a:t>
            </a:r>
          </a:p>
        </p:txBody>
      </p:sp>
    </p:spTree>
    <p:extLst>
      <p:ext uri="{BB962C8B-B14F-4D97-AF65-F5344CB8AC3E}">
        <p14:creationId xmlns:p14="http://schemas.microsoft.com/office/powerpoint/2010/main" val="3048234237"/>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30172069"/>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066793619"/>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1" charset="0"/>
                <a:ea typeface="ＭＳ Ｐゴシック" charset="-128"/>
                <a:cs typeface="ＭＳ Ｐゴシック" charset="-128"/>
              </a:rPr>
              <a:t>[A self-sacrificing lifestyle follows Christ's example of suffering then triumph.]</a:t>
            </a:r>
            <a:endParaRPr lang="en-SG" sz="1200" kern="1200" dirty="0">
              <a:solidFill>
                <a:schemeClr val="tx1"/>
              </a:solidFill>
              <a:effectLst/>
              <a:latin typeface="Arial" pitchFamily="-111" charset="0"/>
              <a:ea typeface="ＭＳ Ｐゴシック" charset="-128"/>
              <a:cs typeface="ＭＳ Ｐゴシック" charset="-128"/>
            </a:endParaRPr>
          </a:p>
          <a:p>
            <a:endParaRPr lang="en-US" dirty="0"/>
          </a:p>
        </p:txBody>
      </p:sp>
    </p:spTree>
    <p:extLst>
      <p:ext uri="{BB962C8B-B14F-4D97-AF65-F5344CB8AC3E}">
        <p14:creationId xmlns:p14="http://schemas.microsoft.com/office/powerpoint/2010/main" val="2050085568"/>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87282A2-3898-C843-A302-BC2D0462D2BF}"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415</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829442" name="Rectangle 1026"/>
          <p:cNvSpPr>
            <a:spLocks noGrp="1" noRot="1" noChangeAspect="1" noChangeArrowheads="1" noTextEdit="1"/>
          </p:cNvSpPr>
          <p:nvPr>
            <p:ph type="sldImg"/>
          </p:nvPr>
        </p:nvSpPr>
        <p:spPr>
          <a:ln/>
        </p:spPr>
      </p:sp>
      <p:sp>
        <p:nvSpPr>
          <p:cNvPr id="82944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3861535801"/>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F027D-B642-824E-9215-9D6F02805C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636294"/>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734D4B-2E3D-D143-A4F8-ED3F344F4560}"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419</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76136768"/>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31919420"/>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378958731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7071764"/>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076381531"/>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864947198"/>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Paul handles</a:t>
            </a:r>
            <a:r>
              <a:rPr lang="en-US" baseline="0" dirty="0"/>
              <a:t> this situation very delicately, not ever even using the word “forgive,” or commanding it, but he does address the need for reconcilation fairly directly.</a:t>
            </a:r>
            <a:endParaRPr lang="en-US" dirty="0"/>
          </a:p>
        </p:txBody>
      </p:sp>
    </p:spTree>
    <p:extLst>
      <p:ext uri="{BB962C8B-B14F-4D97-AF65-F5344CB8AC3E}">
        <p14:creationId xmlns:p14="http://schemas.microsoft.com/office/powerpoint/2010/main" val="414832706"/>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E574AF-34F8-244D-A1C8-A2836ACBB7C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69246424"/>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Do you think your home will be broken into tonight? At his return, Jesus will be as expected as much as you expect a thief to rob your house tonight. </a:t>
            </a:r>
          </a:p>
          <a:p>
            <a:r>
              <a:rPr lang="en-US" dirty="0">
                <a:cs typeface="ＭＳ Ｐゴシック" charset="0"/>
              </a:rPr>
              <a:t>Are you prepared for him to arrive at any time? Is there anything you do that will cause you to be ashamed if he came at that time you do it?</a:t>
            </a:r>
          </a:p>
        </p:txBody>
      </p:sp>
    </p:spTree>
    <p:extLst>
      <p:ext uri="{BB962C8B-B14F-4D97-AF65-F5344CB8AC3E}">
        <p14:creationId xmlns:p14="http://schemas.microsoft.com/office/powerpoint/2010/main" val="1214394699"/>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sz="1200" kern="1200" dirty="0">
                <a:solidFill>
                  <a:schemeClr val="tx1"/>
                </a:solidFill>
                <a:effectLst/>
                <a:latin typeface="+mn-lt"/>
                <a:ea typeface="+mn-ea"/>
                <a:cs typeface="+mn-cs"/>
              </a:rPr>
              <a:t>The Lord helps us not to lose heart so we will grow.]</a:t>
            </a:r>
            <a:r>
              <a:rPr lang="en-SG" dirty="0">
                <a:effectLst/>
              </a:rPr>
              <a:t> </a:t>
            </a:r>
            <a:endParaRPr lang="en-US" dirty="0"/>
          </a:p>
        </p:txBody>
      </p:sp>
    </p:spTree>
    <p:extLst>
      <p:ext uri="{BB962C8B-B14F-4D97-AF65-F5344CB8AC3E}">
        <p14:creationId xmlns:p14="http://schemas.microsoft.com/office/powerpoint/2010/main" val="2714446619"/>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84473A1-9104-EB4C-97CF-45DD91A7855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0706" name="Rectangle 2"/>
          <p:cNvSpPr>
            <a:spLocks noGrp="1" noRot="1" noChangeAspect="1" noChangeArrowheads="1"/>
          </p:cNvSpPr>
          <p:nvPr>
            <p:ph type="sldImg"/>
          </p:nvPr>
        </p:nvSpPr>
        <p:spPr>
          <a:solidFill>
            <a:srgbClr val="FFFFFF"/>
          </a:solidFill>
          <a:ln/>
        </p:spPr>
      </p:sp>
      <p:sp>
        <p:nvSpPr>
          <p:cNvPr id="200707"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宋体" charset="0"/>
              <a:cs typeface="宋体" charset="0"/>
            </a:endParaRPr>
          </a:p>
        </p:txBody>
      </p:sp>
    </p:spTree>
    <p:extLst>
      <p:ext uri="{BB962C8B-B14F-4D97-AF65-F5344CB8AC3E}">
        <p14:creationId xmlns:p14="http://schemas.microsoft.com/office/powerpoint/2010/main" val="164980791"/>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42378863"/>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328855309"/>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D3A5EF-978C-3641-8739-A6FDF2FF88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0018" name="Rectangle 2"/>
          <p:cNvSpPr>
            <a:spLocks noGrp="1" noRot="1" noChangeAspect="1" noChangeArrowheads="1" noTextEdit="1"/>
          </p:cNvSpPr>
          <p:nvPr>
            <p:ph type="sldImg"/>
          </p:nvPr>
        </p:nvSpPr>
        <p:spPr>
          <a:ln/>
        </p:spPr>
      </p:sp>
      <p:sp>
        <p:nvSpPr>
          <p:cNvPr id="4700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278982172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80966751"/>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07026953"/>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is holding you back in your own kingdom before you can embrace Christ’s kingdom?</a:t>
            </a:r>
          </a:p>
          <a:p>
            <a:r>
              <a:rPr lang="en-US" dirty="0"/>
              <a:t>Your career?</a:t>
            </a:r>
          </a:p>
          <a:p>
            <a:r>
              <a:rPr lang="en-US" dirty="0"/>
              <a:t>Trusting God to meet your financial needs?</a:t>
            </a:r>
          </a:p>
          <a:p>
            <a:r>
              <a:rPr lang="en-US" dirty="0"/>
              <a:t>A relationship?</a:t>
            </a:r>
          </a:p>
          <a:p>
            <a:r>
              <a:rPr lang="en-US" dirty="0"/>
              <a:t>Can you tell him now that you want his kingdom instead of your own?</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440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539779979"/>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says this?</a:t>
            </a:r>
          </a:p>
          <a:p>
            <a:r>
              <a:rPr lang="en-US" dirty="0">
                <a:cs typeface="ＭＳ Ｐゴシック" charset="0"/>
              </a:rPr>
              <a:t>• Yes, Richard Dawkins!</a:t>
            </a:r>
          </a:p>
          <a:p>
            <a:r>
              <a:rPr lang="en-US" dirty="0">
                <a:cs typeface="ＭＳ Ｐゴシック" charset="0"/>
              </a:rPr>
              <a:t>Do you believe it?</a:t>
            </a:r>
          </a:p>
        </p:txBody>
      </p:sp>
    </p:spTree>
    <p:extLst>
      <p:ext uri="{BB962C8B-B14F-4D97-AF65-F5344CB8AC3E}">
        <p14:creationId xmlns:p14="http://schemas.microsoft.com/office/powerpoint/2010/main" val="1916342350"/>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1" charset="0"/>
                <a:ea typeface="ＭＳ Ｐゴシック" charset="-128"/>
                <a:cs typeface="ＭＳ Ｐゴシック" charset="-128"/>
              </a:rPr>
              <a:t>[Submit in all areas of life and this pleases both God and man.]</a:t>
            </a:r>
            <a:endParaRPr lang="en-SG" sz="1200" kern="1200" dirty="0">
              <a:solidFill>
                <a:schemeClr val="tx1"/>
              </a:solidFill>
              <a:effectLst/>
              <a:latin typeface="Arial" pitchFamily="-111" charset="0"/>
              <a:ea typeface="ＭＳ Ｐゴシック" charset="-128"/>
              <a:cs typeface="ＭＳ Ｐゴシック" charset="-128"/>
            </a:endParaRPr>
          </a:p>
          <a:p>
            <a:endParaRPr lang="en-US" dirty="0"/>
          </a:p>
        </p:txBody>
      </p:sp>
    </p:spTree>
    <p:extLst>
      <p:ext uri="{BB962C8B-B14F-4D97-AF65-F5344CB8AC3E}">
        <p14:creationId xmlns:p14="http://schemas.microsoft.com/office/powerpoint/2010/main" val="1113820780"/>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charset="0"/>
                <a:cs typeface="Arial"/>
              </a:rPr>
              <a:t>Truth is truth, even if no one believes it. A lie is still a lie, even if everyone believes it. Gravity is true, so you WILL fall off the cliff even if you SINCERELY believe you won’t fall!</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443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53318435"/>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Slide Image Placeholder 1"/>
          <p:cNvSpPr>
            <a:spLocks noGrp="1" noRot="1" noChangeAspect="1"/>
          </p:cNvSpPr>
          <p:nvPr>
            <p:ph type="sldImg"/>
          </p:nvPr>
        </p:nvSpPr>
        <p:spPr>
          <a:ln/>
        </p:spPr>
      </p:sp>
      <p:sp>
        <p:nvSpPr>
          <p:cNvPr id="596995" name="Notes Placeholder 2"/>
          <p:cNvSpPr>
            <a:spLocks noGrp="1"/>
          </p:cNvSpPr>
          <p:nvPr>
            <p:ph type="body" idx="1"/>
          </p:nvPr>
        </p:nvSpPr>
        <p:spPr>
          <a:noFill/>
          <a:ln/>
        </p:spPr>
        <p:txBody>
          <a:bodyPr/>
          <a:lstStyle/>
          <a:p>
            <a:endParaRPr lang="en-US">
              <a:latin typeface="Times New Roman" charset="0"/>
              <a:ea typeface="ＭＳ Ｐゴシック" charset="-128"/>
              <a:cs typeface="ＭＳ Ｐゴシック" charset="-128"/>
            </a:endParaRPr>
          </a:p>
          <a:p>
            <a:r>
              <a:rPr lang="en-US">
                <a:latin typeface="Times New Roman" charset="0"/>
                <a:ea typeface="ＭＳ Ｐゴシック" charset="-128"/>
                <a:cs typeface="ＭＳ Ｐゴシック" charset="-128"/>
              </a:rPr>
              <a:t>----- Meeting Notes (1/24/11 11:40) -----</a:t>
            </a:r>
          </a:p>
          <a:p>
            <a:r>
              <a:rPr lang="en-US">
                <a:latin typeface="Times New Roman" charset="0"/>
                <a:ea typeface="ＭＳ Ｐゴシック" charset="-128"/>
                <a:cs typeface="ＭＳ Ｐゴシック" charset="-128"/>
              </a:rPr>
              <a:t>Add NT structure chart with foundation</a:t>
            </a:r>
          </a:p>
        </p:txBody>
      </p:sp>
      <p:sp>
        <p:nvSpPr>
          <p:cNvPr id="596996"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D11974D-62C2-1F4D-902E-57FF859074F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Tree>
    <p:extLst>
      <p:ext uri="{BB962C8B-B14F-4D97-AF65-F5344CB8AC3E}">
        <p14:creationId xmlns:p14="http://schemas.microsoft.com/office/powerpoint/2010/main" val="126509486"/>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107579028"/>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925002178"/>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3957718656"/>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26769639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What ways can you fight unbelievers who destroy the church from within?</a:t>
            </a:r>
          </a:p>
        </p:txBody>
      </p:sp>
    </p:spTree>
    <p:extLst>
      <p:ext uri="{BB962C8B-B14F-4D97-AF65-F5344CB8AC3E}">
        <p14:creationId xmlns:p14="http://schemas.microsoft.com/office/powerpoint/2010/main" val="2119931499"/>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What should your trust in Christ look like?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What does faith in Jesus look like?</a:t>
            </a:r>
          </a:p>
        </p:txBody>
      </p:sp>
    </p:spTree>
    <p:extLst>
      <p:ext uri="{BB962C8B-B14F-4D97-AF65-F5344CB8AC3E}">
        <p14:creationId xmlns:p14="http://schemas.microsoft.com/office/powerpoint/2010/main" val="2331276862"/>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1260594"/>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860D8C3-03D7-9248-89CA-94BC88A9D82B}"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456</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831490" name="Rectangle 1026"/>
          <p:cNvSpPr>
            <a:spLocks noGrp="1" noRot="1" noChangeAspect="1" noChangeArrowheads="1" noTextEdit="1"/>
          </p:cNvSpPr>
          <p:nvPr>
            <p:ph type="sldImg"/>
          </p:nvPr>
        </p:nvSpPr>
        <p:spPr>
          <a:ln/>
        </p:spPr>
      </p:sp>
      <p:sp>
        <p:nvSpPr>
          <p:cNvPr id="831491"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497045279"/>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891882571"/>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869326639"/>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166005735"/>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26F2939-F990-0D45-AEB6-51F2097391A8}"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460</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2832531560"/>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947411223"/>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8A98CF-75C6-8E44-874C-29048EEF28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7026" name="Rectangle 2"/>
          <p:cNvSpPr>
            <a:spLocks noGrp="1" noRot="1" noChangeAspect="1" noChangeArrowheads="1" noTextEdit="1"/>
          </p:cNvSpPr>
          <p:nvPr>
            <p:ph type="sldImg"/>
          </p:nvPr>
        </p:nvSpPr>
        <p:spPr>
          <a:ln/>
        </p:spPr>
      </p:sp>
      <p:sp>
        <p:nvSpPr>
          <p:cNvPr id="2570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06363810"/>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0411207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8061592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charset="0"/>
                <a:cs typeface="Arial"/>
              </a:rPr>
              <a:t>How many of you feel a need to obey God’s truth?  Raise your hand if you feel the need to be obedient to the Bible. </a:t>
            </a:r>
          </a:p>
          <a:p>
            <a:r>
              <a:rPr lang="en-US" sz="1200" kern="1200" dirty="0">
                <a:solidFill>
                  <a:schemeClr val="tx1"/>
                </a:solidFill>
                <a:effectLst/>
                <a:latin typeface="Arial"/>
                <a:ea typeface="ＭＳ Ｐゴシック" charset="0"/>
                <a:cs typeface="Arial"/>
              </a:rPr>
              <a:t>Obviously there are numerous ways to obey God’s truth—prayer, reading the Bible, etc. but today we will focus on three ways noted in one of these 19 letters.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464046534"/>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3668336541"/>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dirty="0">
                <a:solidFill>
                  <a:srgbClr val="FFFFFF"/>
                </a:solidFill>
                <a:effectLst>
                  <a:glow rad="127000">
                    <a:srgbClr val="000000"/>
                  </a:glow>
                </a:effectLst>
                <a:latin typeface="Arial" charset="0"/>
                <a:ea typeface="ＭＳ Ｐゴシック" charset="0"/>
                <a:cs typeface="ＭＳ Ｐゴシック" charset="0"/>
              </a:rPr>
              <a:t>See Zane Hodges, </a:t>
            </a:r>
            <a:r>
              <a:rPr lang="en-US" sz="1200" b="0" i="1" dirty="0">
                <a:solidFill>
                  <a:srgbClr val="FFFFFF"/>
                </a:solidFill>
                <a:effectLst>
                  <a:glow rad="127000">
                    <a:srgbClr val="000000"/>
                  </a:glow>
                </a:effectLst>
                <a:latin typeface="Arial" charset="0"/>
                <a:ea typeface="ＭＳ Ｐゴシック" charset="0"/>
                <a:cs typeface="ＭＳ Ｐゴシック" charset="0"/>
              </a:rPr>
              <a:t>The Epistle of James</a:t>
            </a:r>
            <a:r>
              <a:rPr lang="en-US" sz="1200" b="0" dirty="0">
                <a:solidFill>
                  <a:srgbClr val="FFFFFF"/>
                </a:solidFill>
                <a:effectLst>
                  <a:glow rad="127000">
                    <a:srgbClr val="000000"/>
                  </a:glow>
                </a:effectLst>
                <a:latin typeface="Arial" charset="0"/>
                <a:ea typeface="ＭＳ Ｐゴシック" charset="0"/>
                <a:cs typeface="ＭＳ Ｐゴシック" charset="0"/>
              </a:rPr>
              <a:t> (Irving, TX: Grace Evangelical Society, 1994), 41. </a:t>
            </a:r>
            <a:endParaRPr lang="en-US" b="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44661222"/>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061137837"/>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AFC2D8E-6BBF-A84C-A684-80F61EF7A2B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609206036"/>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DFCD55F-6981-5049-A777-D1FA3BF49FB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0099" name="Rectangle 2"/>
          <p:cNvSpPr>
            <a:spLocks noGrp="1" noRot="1" noChangeAspect="1" noChangeArrowheads="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Laziness &amp; Tiredness—would get more rest!</a:t>
            </a:r>
          </a:p>
          <a:p>
            <a:pPr eaLnBrk="1" hangingPunct="1"/>
            <a:r>
              <a:rPr lang="en-US" dirty="0">
                <a:latin typeface="Arial" charset="0"/>
                <a:ea typeface="ＭＳ Ｐゴシック" charset="0"/>
                <a:cs typeface="ＭＳ Ｐゴシック" charset="0"/>
              </a:rPr>
              <a:t>Legalism—have clear guidelines on food &amp; behavior</a:t>
            </a:r>
          </a:p>
          <a:p>
            <a:pPr eaLnBrk="1" hangingPunct="1"/>
            <a:r>
              <a:rPr lang="en-US" dirty="0">
                <a:latin typeface="Arial" charset="0"/>
                <a:ea typeface="ＭＳ Ｐゴシック" charset="0"/>
                <a:cs typeface="ＭＳ Ｐゴシック" charset="0"/>
              </a:rPr>
              <a:t>Lust—wouldn't have to control myself</a:t>
            </a:r>
          </a:p>
          <a:p>
            <a:pPr eaLnBrk="1" hangingPunct="1"/>
            <a:r>
              <a:rPr lang="en-US" dirty="0">
                <a:latin typeface="Arial" charset="0"/>
                <a:ea typeface="ＭＳ Ｐゴシック" charset="0"/>
                <a:cs typeface="ＭＳ Ｐゴシック" charset="0"/>
              </a:rPr>
              <a:t>Selfishness—could spend money on myself</a:t>
            </a:r>
          </a:p>
          <a:p>
            <a:pPr eaLnBrk="1" hangingPunct="1"/>
            <a:r>
              <a:rPr lang="en-US" dirty="0">
                <a:latin typeface="Arial" charset="0"/>
                <a:ea typeface="ＭＳ Ｐゴシック" charset="0"/>
                <a:cs typeface="ＭＳ Ｐゴシック" charset="0"/>
              </a:rPr>
              <a:t>Family—would please my parents if I denied Christ</a:t>
            </a:r>
          </a:p>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 Meeting Notes (3/4/18 12:06) -----</a:t>
            </a:r>
          </a:p>
          <a:p>
            <a:pPr eaLnBrk="1" hangingPunct="1"/>
            <a:r>
              <a:rPr lang="en-US" dirty="0">
                <a:latin typeface="Arial" charset="0"/>
                <a:ea typeface="ＭＳ Ｐゴシック" charset="0"/>
                <a:cs typeface="ＭＳ Ｐゴシック" charset="0"/>
              </a:rPr>
              <a:t>Persecution—had to choose life or denying Christ</a:t>
            </a:r>
          </a:p>
          <a:p>
            <a:pPr eaLnBrk="1" hangingPunct="1"/>
            <a:r>
              <a:rPr lang="en-US" dirty="0">
                <a:latin typeface="Arial" charset="0"/>
                <a:ea typeface="ＭＳ Ｐゴシック" charset="0"/>
                <a:cs typeface="ＭＳ Ｐゴシック" charset="0"/>
              </a:rPr>
              <a:t>Grandkids—became more important than Jesus</a:t>
            </a:r>
          </a:p>
          <a:p>
            <a:pPr eaLnBrk="1" hangingPunct="1"/>
            <a:r>
              <a:rPr lang="en-US" dirty="0">
                <a:latin typeface="Arial" charset="0"/>
                <a:ea typeface="ＭＳ Ｐゴシック" charset="0"/>
                <a:cs typeface="ＭＳ Ｐゴシック" charset="0"/>
              </a:rPr>
              <a:t>Security—over-saved money due to fear of future</a:t>
            </a: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532528757"/>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BA5955-5D6A-7748-B467-A813D6E193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19839329"/>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dirty="0">
                <a:latin typeface="Arial" panose="020B0604020202020204" pitchFamily="34" charset="0"/>
                <a:cs typeface="Arial" panose="020B0604020202020204" pitchFamily="34" charset="0"/>
              </a:rPr>
              <a:t>This week the governor of Virginia publicly argued for infanticide—and millions supported him!</a:t>
            </a:r>
          </a:p>
          <a:p>
            <a:r>
              <a:rPr lang="en-US"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2320702663"/>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C79C1E-95BC-FD4D-8EBD-AA6AA4D0FDF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0946" name="Rectangle 1026"/>
          <p:cNvSpPr>
            <a:spLocks noGrp="1" noRot="1" noChangeAspect="1" noChangeArrowheads="1" noTextEdit="1"/>
          </p:cNvSpPr>
          <p:nvPr>
            <p:ph type="sldImg"/>
          </p:nvPr>
        </p:nvSpPr>
        <p:spPr>
          <a:ln/>
        </p:spPr>
      </p:sp>
      <p:sp>
        <p:nvSpPr>
          <p:cNvPr id="21094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29286409"/>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0" i="0" kern="1200" dirty="0">
                <a:solidFill>
                  <a:schemeClr val="tx1"/>
                </a:solidFill>
                <a:effectLst/>
                <a:latin typeface="Arial" panose="020B0604020202020204" pitchFamily="34" charset="0"/>
                <a:ea typeface="ＭＳ Ｐゴシック" charset="-128"/>
                <a:cs typeface="ＭＳ Ｐゴシック" charset="-128"/>
              </a:rPr>
              <a:t>How can we stand true to the Lord with so many heresies plaguing the church?</a:t>
            </a:r>
            <a:r>
              <a:rPr lang="en-SG" b="0" dirty="0">
                <a:effectLst/>
              </a:rPr>
              <a:t> </a:t>
            </a:r>
            <a:endParaRPr lang="en-US" b="0" dirty="0"/>
          </a:p>
        </p:txBody>
      </p:sp>
    </p:spTree>
    <p:extLst>
      <p:ext uri="{BB962C8B-B14F-4D97-AF65-F5344CB8AC3E}">
        <p14:creationId xmlns:p14="http://schemas.microsoft.com/office/powerpoint/2010/main" val="2202978843"/>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1576362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BD6917-6746-8D4A-9A60-899111D0AFD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497497907"/>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charset="0"/>
                <a:cs typeface="Arial"/>
              </a:rPr>
              <a:t>Do you see the subtle lie that “there is no objective truth”?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482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469149332"/>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548415665"/>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AAAFA0-2159-6E4E-A091-BA8BC66F261A}"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484</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022334712"/>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pitchFamily="-111" charset="0"/>
                <a:ea typeface="ＭＳ Ｐゴシック" pitchFamily="-111" charset="-128"/>
                <a:cs typeface="ＭＳ Ｐゴシック" pitchFamily="-111" charset="-128"/>
              </a:rPr>
              <a:t>Why should you NOT quit your belief in Christ—no matter how difficult it becomes to serve him?</a:t>
            </a:r>
            <a:r>
              <a:rPr lang="en-SG" dirty="0">
                <a:effectLst/>
              </a:rPr>
              <a:t> </a:t>
            </a:r>
            <a:endParaRPr lang="en-US" dirty="0"/>
          </a:p>
        </p:txBody>
      </p:sp>
    </p:spTree>
    <p:extLst>
      <p:ext uri="{BB962C8B-B14F-4D97-AF65-F5344CB8AC3E}">
        <p14:creationId xmlns:p14="http://schemas.microsoft.com/office/powerpoint/2010/main" val="3791852443"/>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800260839"/>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26F2939-F990-0D45-AEB6-51F2097391A8}"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487</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822760735"/>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488</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655675741"/>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itchFamily="-111" charset="0"/>
                <a:ea typeface="ＭＳ Ｐゴシック" pitchFamily="-111" charset="-128"/>
                <a:cs typeface="ＭＳ Ｐゴシック" pitchFamily="-111" charset="-128"/>
              </a:rPr>
              <a:t>Christ is the only high priest you have to represent the sinful you to the sinless God.</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3906807175"/>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70A409-1A2E-9A42-BA84-D99A6A3BFBD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3410" name="Rectangle 2"/>
          <p:cNvSpPr>
            <a:spLocks noGrp="1" noRot="1" noChangeAspect="1" noChangeArrowheads="1" noTextEdit="1"/>
          </p:cNvSpPr>
          <p:nvPr>
            <p:ph type="sldImg"/>
          </p:nvPr>
        </p:nvSpPr>
        <p:spPr>
          <a:ln/>
        </p:spPr>
      </p:sp>
      <p:sp>
        <p:nvSpPr>
          <p:cNvPr id="2734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04036772"/>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34399889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 The first letter from the Apostle John tells us • three key ways that we can stop losing our way—wandering off, drifting—like sheep.</a:t>
            </a:r>
          </a:p>
        </p:txBody>
      </p:sp>
    </p:spTree>
    <p:extLst>
      <p:ext uri="{BB962C8B-B14F-4D97-AF65-F5344CB8AC3E}">
        <p14:creationId xmlns:p14="http://schemas.microsoft.com/office/powerpoint/2010/main" val="4147922747"/>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What ways can you apply the Good News of Jesus?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A794F3F-C40D-154F-97F3-148C120A0BC7}"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606565081"/>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1410037"/>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F2A0A5C-71B0-3349-A9FE-934FC2FF904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0594" name="Rectangle 2"/>
          <p:cNvSpPr>
            <a:spLocks noGrp="1" noRot="1" noChangeAspect="1" noChangeArrowheads="1" noTextEdit="1"/>
          </p:cNvSpPr>
          <p:nvPr>
            <p:ph type="sldImg"/>
          </p:nvPr>
        </p:nvSpPr>
        <p:spPr>
          <a:ln/>
        </p:spPr>
      </p:sp>
      <p:sp>
        <p:nvSpPr>
          <p:cNvPr id="1105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3062753669"/>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87711379"/>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2EE603-D9C0-6D4A-BFEA-90F9E2A5A0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5442" name="Rectangle 2"/>
          <p:cNvSpPr>
            <a:spLocks noGrp="1" noRot="1" noChangeAspect="1" noChangeArrowheads="1" noTextEdit="1"/>
          </p:cNvSpPr>
          <p:nvPr>
            <p:ph type="sldImg"/>
          </p:nvPr>
        </p:nvSpPr>
        <p:spPr>
          <a:ln/>
        </p:spPr>
      </p:sp>
      <p:sp>
        <p:nvSpPr>
          <p:cNvPr id="4454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kumimoji="0" lang="en-US" altLang="zh-CN" sz="1200" b="0" i="0" u="none" strike="noStrike" kern="1200" cap="none" spc="0" normalizeH="0" baseline="0" noProof="0" dirty="0">
                <a:ln>
                  <a:noFill/>
                </a:ln>
                <a:solidFill>
                  <a:srgbClr val="000000"/>
                </a:solidFill>
                <a:effectLst/>
                <a:uLnTx/>
                <a:uFillTx/>
                <a:latin typeface="Arial" charset="0"/>
                <a:ea typeface="SimSun" charset="0"/>
                <a:cs typeface="SimSun" charset="0"/>
              </a:rPr>
              <a:t>Peter reminds north Asian believers of their knowledge of the characteristics and future destruction of false teachers and of the grace of Jesus Christ in order to combat </a:t>
            </a:r>
            <a:r>
              <a:rPr kumimoji="0" lang="en-US" altLang="zh-CN" sz="1200" b="0" i="0" u="none" strike="noStrike" kern="1200" cap="none" spc="0" normalizeH="0" baseline="0" noProof="0" dirty="0">
                <a:ln>
                  <a:noFill/>
                </a:ln>
                <a:solidFill>
                  <a:srgbClr val="9E0631"/>
                </a:solidFill>
                <a:effectLst/>
                <a:uLnTx/>
                <a:uFillTx/>
                <a:latin typeface="Arial" charset="0"/>
                <a:ea typeface="SimSun" charset="0"/>
                <a:cs typeface="SimSun" charset="0"/>
              </a:rPr>
              <a:t>false teaching</a:t>
            </a:r>
            <a:r>
              <a:rPr kumimoji="0" lang="en-US" altLang="zh-CN" sz="1200" b="0" i="0" u="none" strike="noStrike" kern="1200" cap="none" spc="0" normalizeH="0" baseline="0" noProof="0" dirty="0">
                <a:ln>
                  <a:noFill/>
                </a:ln>
                <a:solidFill>
                  <a:srgbClr val="000000"/>
                </a:solidFill>
                <a:effectLst/>
                <a:uLnTx/>
                <a:uFillTx/>
                <a:latin typeface="Arial" charset="0"/>
                <a:ea typeface="SimSun" charset="0"/>
                <a:cs typeface="SimSun" charset="0"/>
              </a:rPr>
              <a:t> and stimulate </a:t>
            </a:r>
            <a:r>
              <a:rPr kumimoji="0" lang="en-US" altLang="zh-CN" sz="1200" b="0" i="0" u="none" strike="noStrike" kern="1200" cap="none" spc="0" normalizeH="0" baseline="0" noProof="0" dirty="0">
                <a:ln>
                  <a:noFill/>
                </a:ln>
                <a:solidFill>
                  <a:srgbClr val="9E0631"/>
                </a:solidFill>
                <a:effectLst/>
                <a:uLnTx/>
                <a:uFillTx/>
                <a:latin typeface="Arial" charset="0"/>
                <a:ea typeface="SimSun" charset="0"/>
                <a:cs typeface="SimSun" charset="0"/>
              </a:rPr>
              <a:t>growth in godliness</a:t>
            </a:r>
            <a:r>
              <a:rPr kumimoji="0" lang="en-US" altLang="zh-CN" sz="1200" b="0" i="0" u="none" strike="noStrike" kern="1200" cap="none" spc="0" normalizeH="0" baseline="0" noProof="0" dirty="0">
                <a:ln>
                  <a:noFill/>
                </a:ln>
                <a:solidFill>
                  <a:srgbClr val="000000"/>
                </a:solidFill>
                <a:effectLst/>
                <a:uLnTx/>
                <a:uFillTx/>
                <a:latin typeface="Arial" charset="0"/>
                <a:ea typeface="SimSun" charset="0"/>
                <a:cs typeface="SimSun" charset="0"/>
              </a:rPr>
              <a:t>. </a:t>
            </a:r>
          </a:p>
        </p:txBody>
      </p:sp>
    </p:spTree>
    <p:extLst>
      <p:ext uri="{BB962C8B-B14F-4D97-AF65-F5344CB8AC3E}">
        <p14:creationId xmlns:p14="http://schemas.microsoft.com/office/powerpoint/2010/main" val="1321027135"/>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itchFamily="-111" charset="0"/>
                <a:ea typeface="ＭＳ Ｐゴシック" charset="-128"/>
                <a:cs typeface="ＭＳ Ｐゴシック" charset="-128"/>
              </a:rPr>
              <a:t>[Our holy anticipation of God's reward attracts unbelievers.]</a:t>
            </a:r>
            <a:endParaRPr lang="en-SG" sz="1200" kern="1200" dirty="0">
              <a:solidFill>
                <a:schemeClr val="tx1"/>
              </a:solidFill>
              <a:effectLst/>
              <a:latin typeface="Arial" pitchFamily="-111" charset="0"/>
              <a:ea typeface="ＭＳ Ｐゴシック" charset="-128"/>
              <a:cs typeface="ＭＳ Ｐゴシック" charset="-128"/>
            </a:endParaRPr>
          </a:p>
          <a:p>
            <a:r>
              <a:rPr lang="en-US" sz="1200" kern="1200" dirty="0">
                <a:solidFill>
                  <a:schemeClr val="tx1"/>
                </a:solidFill>
                <a:effectLst/>
                <a:latin typeface="Arial" pitchFamily="-111" charset="0"/>
                <a:ea typeface="ＭＳ Ｐゴシック" charset="-128"/>
                <a:cs typeface="ＭＳ Ｐゴシック" charset="-128"/>
              </a:rPr>
              <a:t>[Sanctification in light of our hope of future glory helps watching unbelievers praise God.]</a:t>
            </a:r>
            <a:endParaRPr lang="en-SG" sz="1200" kern="1200" dirty="0">
              <a:solidFill>
                <a:schemeClr val="tx1"/>
              </a:solidFill>
              <a:effectLst/>
              <a:latin typeface="Arial" pitchFamily="-111" charset="0"/>
              <a:ea typeface="ＭＳ Ｐゴシック" charset="-128"/>
              <a:cs typeface="ＭＳ Ｐゴシック" charset="-128"/>
            </a:endParaRPr>
          </a:p>
        </p:txBody>
      </p:sp>
    </p:spTree>
    <p:extLst>
      <p:ext uri="{BB962C8B-B14F-4D97-AF65-F5344CB8AC3E}">
        <p14:creationId xmlns:p14="http://schemas.microsoft.com/office/powerpoint/2010/main" val="4229699484"/>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Do you feel that someone else has an advantage over you because you are a Christian? Maybe it seems that everyone else has privileges that you do not have due to your faith in Jesus?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502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250185870"/>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78581833"/>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1936000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9040635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8925645"/>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Should we try to get others to ask about our faith by seeing religious disciplines in us like prayer and Bible reading?</a:t>
            </a:r>
          </a:p>
          <a:p>
            <a:r>
              <a:rPr lang="en-US" dirty="0">
                <a:latin typeface="Arial" panose="020B0604020202020204" pitchFamily="34" charset="0"/>
                <a:cs typeface="Arial" panose="020B0604020202020204" pitchFamily="34" charset="0"/>
              </a:rPr>
              <a:t>What if we tell people what the Bible says?</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95476368"/>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85003749"/>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Will you have a special glow?</a:t>
            </a:r>
          </a:p>
          <a:p>
            <a:r>
              <a:rPr lang="en-US" dirty="0">
                <a:latin typeface="Arial" panose="020B0604020202020204" pitchFamily="34" charset="0"/>
                <a:cs typeface="Arial" panose="020B0604020202020204" pitchFamily="34" charset="0"/>
              </a:rPr>
              <a:t>Do Christians smile more?</a:t>
            </a:r>
          </a:p>
        </p:txBody>
      </p:sp>
    </p:spTree>
    <p:extLst>
      <p:ext uri="{BB962C8B-B14F-4D97-AF65-F5344CB8AC3E}">
        <p14:creationId xmlns:p14="http://schemas.microsoft.com/office/powerpoint/2010/main" val="1330961349"/>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705843812"/>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F32B57-3A86-9244-B6D8-8C7527F5CF6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pitchFamily="-111" charset="0"/>
                <a:ea typeface="ＭＳ Ｐゴシック" pitchFamily="-111" charset="-128"/>
                <a:cs typeface="ＭＳ Ｐゴシック" pitchFamily="-111" charset="-128"/>
              </a:rPr>
              <a:t>Christ is superior to whoever or whatever you or anyone else can imagine</a:t>
            </a:r>
            <a:r>
              <a:rPr lang="en-SG" sz="1200" kern="1200" dirty="0">
                <a:solidFill>
                  <a:schemeClr val="tx1"/>
                </a:solidFill>
                <a:effectLst/>
                <a:latin typeface="Arial" pitchFamily="-111" charset="0"/>
                <a:ea typeface="ＭＳ Ｐゴシック" pitchFamily="-111" charset="-128"/>
                <a:cs typeface="ＭＳ Ｐゴシック" pitchFamily="-111" charset="-128"/>
              </a:rPr>
              <a:t>.</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881727429"/>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651410841"/>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994821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28792692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Said differently, do not divide the church, do not be immoral, and do not act only for your own benefit (restatement).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522794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33E67E6-67DC-7A42-8E12-90BA9C3FFCC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4498" name="Rectangle 2"/>
          <p:cNvSpPr>
            <a:spLocks noGrp="1" noRot="1" noChangeAspect="1" noChangeArrowheads="1" noTextEdit="1"/>
          </p:cNvSpPr>
          <p:nvPr>
            <p:ph type="sldImg"/>
          </p:nvPr>
        </p:nvSpPr>
        <p:spPr>
          <a:ln/>
        </p:spPr>
      </p:sp>
      <p:sp>
        <p:nvSpPr>
          <p:cNvPr id="2344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88710163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30DE8C-8068-D944-8CAA-D36624C0C28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Ascension:  Angels said </a:t>
            </a:r>
          </a:p>
        </p:txBody>
      </p:sp>
    </p:spTree>
    <p:extLst>
      <p:ext uri="{BB962C8B-B14F-4D97-AF65-F5344CB8AC3E}">
        <p14:creationId xmlns:p14="http://schemas.microsoft.com/office/powerpoint/2010/main" val="191554887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85DFDE6-9078-F149-AEBB-CB534CD315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62340001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4541803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90778374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Know the evil nature of the apostates who pretend to know God.</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169043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charset="0"/>
                <a:cs typeface="Arial"/>
              </a:rPr>
              <a:t>The Lord has a specific place in his vineyard for you to share his truth—find it and go for it!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7122939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BD6917-6746-8D4A-9A60-899111D0AFD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4568833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9C426E-5604-B04F-A837-0B3C02D2979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27633185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C34142-D699-F44E-A472-7D6AED9A247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6002" name="Rectangle 2"/>
          <p:cNvSpPr>
            <a:spLocks noGrp="1" noRot="1" noChangeAspect="1" noChangeArrowheads="1"/>
          </p:cNvSpPr>
          <p:nvPr>
            <p:ph type="sldImg"/>
          </p:nvPr>
        </p:nvSpPr>
        <p:spPr>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43588396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dirty="0">
                <a:latin typeface="Arial" panose="020B0604020202020204" pitchFamily="34" charset="0"/>
                <a:cs typeface="Arial" panose="020B0604020202020204" pitchFamily="34" charset="0"/>
              </a:rPr>
              <a:t>Maybe you can relate to my experience. You are open to people, but they are closed to you. One of our cruellest responses to others is apathy—or simply ignoring others—and you have seen this first hand.</a:t>
            </a:r>
          </a:p>
          <a:p>
            <a:r>
              <a:rPr lang="en-SG" dirty="0">
                <a:latin typeface="Arial" panose="020B0604020202020204" pitchFamily="34" charset="0"/>
                <a:cs typeface="Arial" panose="020B0604020202020204" pitchFamily="34" charset="0"/>
              </a:rPr>
              <a:t>Your family background is far from ideal. Your father—or mother—neglected you growing up.</a:t>
            </a:r>
          </a:p>
          <a:p>
            <a:r>
              <a:rPr lang="en-SG" dirty="0">
                <a:latin typeface="Arial" panose="020B0604020202020204" pitchFamily="34" charset="0"/>
                <a:cs typeface="Arial" panose="020B0604020202020204" pitchFamily="34" charset="0"/>
              </a:rPr>
              <a:t>I find that here in Singapore many people struggle with apathy towards them at work. A worldwide survey was done some years back where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885838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charset="0"/>
                <a:cs typeface="Arial"/>
              </a:rPr>
              <a:t>The beautiful thing in all this is that neither Gaius nor Demetrius’ job is more important.  As John says in verse 8, God has called both “so that we may work together for the truth.”</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68822359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The gospel is supposed to change lives</a:t>
            </a:r>
            <a:r>
              <a:rPr lang="en-SG" sz="1200" kern="1200" dirty="0">
                <a:solidFill>
                  <a:schemeClr val="tx1"/>
                </a:solidFill>
                <a:effectLst/>
                <a:latin typeface="Arial" panose="020B0604020202020204" pitchFamily="34" charset="0"/>
                <a:ea typeface="ＭＳ Ｐゴシック" charset="-128"/>
                <a:cs typeface="Arial" panose="020B0604020202020204" pitchFamily="34" charset="0"/>
              </a:rPr>
              <a:t>,</a:t>
            </a:r>
            <a:r>
              <a:rPr lang="en-SG" sz="1200" kern="1200" baseline="0" dirty="0">
                <a:solidFill>
                  <a:schemeClr val="tx1"/>
                </a:solidFill>
                <a:effectLst/>
                <a:latin typeface="Arial" panose="020B0604020202020204" pitchFamily="34" charset="0"/>
                <a:ea typeface="ＭＳ Ｐゴシック" charset="-128"/>
                <a:cs typeface="Arial" panose="020B0604020202020204" pitchFamily="34" charset="0"/>
              </a:rPr>
              <a:t> showing us how to respond in a difficult situation such as dealing with false teaching.</a:t>
            </a:r>
            <a:endParaRPr lang="en-SG" sz="1200"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dirty="0">
                <a:latin typeface="Arial" panose="020B0604020202020204" pitchFamily="34" charset="0"/>
                <a:cs typeface="Arial" panose="020B0604020202020204" pitchFamily="34" charset="0"/>
              </a:rPr>
              <a:t>In such a</a:t>
            </a:r>
            <a:r>
              <a:rPr lang="en-US" baseline="0" dirty="0">
                <a:latin typeface="Arial" panose="020B0604020202020204" pitchFamily="34" charset="0"/>
                <a:cs typeface="Arial" panose="020B0604020202020204" pitchFamily="34" charset="0"/>
              </a:rPr>
              <a:t> situation, how does the gospel tell us to respond?</a:t>
            </a:r>
            <a:endParaRPr lang="en-SG"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712321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13729083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1738570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charset="0"/>
                <a:ea typeface="ＭＳ Ｐゴシック" charset="0"/>
                <a:cs typeface="ＭＳ Ｐゴシック" charset="0"/>
              </a:rPr>
              <a:t>Build yourself up by following three practices</a:t>
            </a:r>
            <a:r>
              <a:rPr lang="en-SG" sz="1200" kern="1200" dirty="0">
                <a:solidFill>
                  <a:schemeClr val="tx1"/>
                </a:solidFill>
                <a:effectLst/>
                <a:latin typeface="Times New Roman" charset="0"/>
                <a:ea typeface="ＭＳ Ｐゴシック" charset="0"/>
                <a:cs typeface="ＭＳ Ｐゴシック" charset="0"/>
              </a:rPr>
              <a:t>.</a:t>
            </a:r>
            <a:endParaRPr lang="en-US" dirty="0"/>
          </a:p>
        </p:txBody>
      </p:sp>
    </p:spTree>
    <p:extLst>
      <p:ext uri="{BB962C8B-B14F-4D97-AF65-F5344CB8AC3E}">
        <p14:creationId xmlns:p14="http://schemas.microsoft.com/office/powerpoint/2010/main" val="108894802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as simple as A-B-C.  Let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1124482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FA316B-148A-7240-A56C-3E992B64EFB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5346" name="Rectangle 2"/>
          <p:cNvSpPr>
            <a:spLocks noGrp="1" noRot="1" noChangeAspect="1" noChangeArrowheads="1" noTextEdit="1"/>
          </p:cNvSpPr>
          <p:nvPr>
            <p:ph type="sldImg"/>
          </p:nvPr>
        </p:nvSpPr>
        <p:spPr>
          <a:ln/>
        </p:spPr>
      </p:sp>
      <p:sp>
        <p:nvSpPr>
          <p:cNvPr id="185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29689008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84212167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21333141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DB0D77-A12B-D042-B32E-2C5FA89CCC2B}"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9010" name="Rectangle 2"/>
          <p:cNvSpPr>
            <a:spLocks noGrp="1" noRot="1" noChangeAspect="1" noChangeArrowheads="1"/>
          </p:cNvSpPr>
          <p:nvPr>
            <p:ph type="sldImg"/>
          </p:nvPr>
        </p:nvSpPr>
        <p:spPr>
          <a:solidFill>
            <a:srgbClr val="FFFFFF"/>
          </a:solidFill>
          <a:ln/>
        </p:spPr>
      </p:sp>
      <p:sp>
        <p:nvSpPr>
          <p:cNvPr id="299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rPr>
              <a:t>However, in the years before Christ, an</a:t>
            </a:r>
            <a:r>
              <a:rPr lang="en-US" baseline="0" dirty="0">
                <a:latin typeface="Arial" charset="0"/>
              </a:rPr>
              <a:t> ingenious business of ship transport developed.  Sailors would disembark on one side of the Isthmus of Corinth, the ships would be put on logs and specialized crews rolled them on land the entire seven kilometers to the other side.  This gave the sailors a few days off, so they visited nearby Corinth and then met their ship a few days later on the other side of the isthmus.</a:t>
            </a:r>
            <a:endParaRPr lang="en-US" dirty="0">
              <a:latin typeface="Arial" charset="0"/>
            </a:endParaRPr>
          </a:p>
        </p:txBody>
      </p:sp>
    </p:spTree>
    <p:extLst>
      <p:ext uri="{BB962C8B-B14F-4D97-AF65-F5344CB8AC3E}">
        <p14:creationId xmlns:p14="http://schemas.microsoft.com/office/powerpoint/2010/main" val="92300806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64159417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r>
              <a:rPr kumimoji="1" lang="en-US" sz="1200" kern="1200" dirty="0">
                <a:solidFill>
                  <a:schemeClr val="tx1"/>
                </a:solidFill>
                <a:effectLst/>
                <a:latin typeface="Arial" pitchFamily="-108" charset="0"/>
                <a:ea typeface="ＭＳ Ｐゴシック" pitchFamily="-110" charset="-128"/>
                <a:cs typeface="ＭＳ Ｐゴシック" pitchFamily="-110" charset="-128"/>
              </a:rPr>
              <a:t>We will experience victory over death just as Jesus rose from the dead as Messiah and God (Mark 16).</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231867085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E31875-CB46-624B-9875-276F50069C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6002" name="Rectangle 2"/>
          <p:cNvSpPr>
            <a:spLocks noGrp="1" noRot="1" noChangeAspect="1" noChangeArrowheads="1" noTextEdit="1"/>
          </p:cNvSpPr>
          <p:nvPr>
            <p:ph type="sldImg"/>
          </p:nvPr>
        </p:nvSpPr>
        <p:spPr>
          <a:xfrm>
            <a:off x="1143000" y="685800"/>
            <a:ext cx="4572000" cy="3429000"/>
          </a:xfrm>
          <a:ln/>
        </p:spPr>
      </p:sp>
      <p:sp>
        <p:nvSpPr>
          <p:cNvPr id="2560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805298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What ways can we prevent heretical ideas from capturing us in their snare?</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1572724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p:txBody>
      </p:sp>
    </p:spTree>
    <p:extLst>
      <p:ext uri="{BB962C8B-B14F-4D97-AF65-F5344CB8AC3E}">
        <p14:creationId xmlns:p14="http://schemas.microsoft.com/office/powerpoint/2010/main" val="9726160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7516399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19370327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dirty="0">
                <a:latin typeface="Arial" charset="0"/>
                <a:ea typeface="ＭＳ Ｐゴシック" charset="0"/>
                <a:cs typeface="ＭＳ Ｐゴシック" charset="0"/>
              </a:rPr>
              <a:t>Love God for our equality in Christ (Eph 1–3).</a:t>
            </a:r>
          </a:p>
          <a:p>
            <a:pPr eaLnBrk="1" hangingPunct="1"/>
            <a:r>
              <a:rPr lang="en-SG" dirty="0">
                <a:latin typeface="Arial"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66161681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2966701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What reasons can we give that simple trust in Christ alone puts us in a right relationship with God?</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2138239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E892AC9-0D14-EB42-A791-216AB9334C23}"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62881659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34036984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13973406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Here is the basic outline of Matthew, designed around the three names of the Lord Jesus Christ.</a:t>
            </a:r>
          </a:p>
        </p:txBody>
      </p:sp>
    </p:spTree>
    <p:extLst>
      <p:ext uri="{BB962C8B-B14F-4D97-AF65-F5344CB8AC3E}">
        <p14:creationId xmlns:p14="http://schemas.microsoft.com/office/powerpoint/2010/main" val="311963531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33350937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69256181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In 2 John 10 we see the teaching in a nutshell: Do not encourage false teaching in any way so you can live out the Good News!</a:t>
            </a:r>
          </a:p>
        </p:txBody>
      </p:sp>
    </p:spTree>
    <p:extLst>
      <p:ext uri="{BB962C8B-B14F-4D97-AF65-F5344CB8AC3E}">
        <p14:creationId xmlns:p14="http://schemas.microsoft.com/office/powerpoint/2010/main" val="356317003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8104737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69638250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52516629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72414247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23897394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27853089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8705568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65158007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[Whether Old Testament or new, we have always been put in a right relationship with God by simple trust.]</a:t>
            </a:r>
          </a:p>
          <a:p>
            <a:r>
              <a:rPr lang="en-US" dirty="0">
                <a:latin typeface="Arial" panose="020B0604020202020204" pitchFamily="34" charset="0"/>
                <a:cs typeface="Arial" panose="020B0604020202020204" pitchFamily="34" charset="0"/>
              </a:rPr>
              <a:t>[Practical: Paul applies salvation by faith in Spirit-led living by exhorting balance and others-orientation.]</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343846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63124424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80DB45-6D85-D24E-A556-E02A8430EB0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7698" name="Rectangle 2"/>
          <p:cNvSpPr>
            <a:spLocks noGrp="1" noRot="1" noChangeAspect="1" noChangeArrowheads="1" noTextEdit="1"/>
          </p:cNvSpPr>
          <p:nvPr>
            <p:ph type="sldImg"/>
          </p:nvPr>
        </p:nvSpPr>
        <p:spPr>
          <a:ln/>
        </p:spPr>
      </p:sp>
      <p:sp>
        <p:nvSpPr>
          <p:cNvPr id="1576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5209676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3578175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CC67E4-45C8-784F-B70A-EBAC9A1AAA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7730" name="Rectangle 2"/>
          <p:cNvSpPr>
            <a:spLocks noGrp="1" noRot="1" noChangeAspect="1" noChangeArrowheads="1"/>
          </p:cNvSpPr>
          <p:nvPr>
            <p:ph type="sldImg"/>
          </p:nvPr>
        </p:nvSpPr>
        <p:spPr>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426365377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p:cNvSpPr>
          <p:nvPr>
            <p:ph type="sldImg"/>
          </p:nvPr>
        </p:nvSpPr>
        <p:spPr>
          <a:ln/>
        </p:spPr>
      </p:sp>
      <p:sp>
        <p:nvSpPr>
          <p:cNvPr id="559107" name="Notes Placeholder 2"/>
          <p:cNvSpPr>
            <a:spLocks noGrp="1"/>
          </p:cNvSpPr>
          <p:nvPr>
            <p:ph type="body" idx="1"/>
          </p:nvPr>
        </p:nvSpPr>
        <p:spPr>
          <a:noFill/>
          <a:ln/>
        </p:spPr>
        <p:txBody>
          <a:bodyPr/>
          <a:lstStyle/>
          <a:p>
            <a:endParaRPr lang="en-US" dirty="0">
              <a:latin typeface="Times New Roman" charset="0"/>
              <a:ea typeface="ＭＳ Ｐゴシック" charset="-128"/>
              <a:cs typeface="ＭＳ Ｐゴシック" charset="-128"/>
            </a:endParaRPr>
          </a:p>
        </p:txBody>
      </p:sp>
      <p:sp>
        <p:nvSpPr>
          <p:cNvPr id="559108"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47D0619-D1B2-6A49-9480-279F03DA9E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Tree>
    <p:extLst>
      <p:ext uri="{BB962C8B-B14F-4D97-AF65-F5344CB8AC3E}">
        <p14:creationId xmlns:p14="http://schemas.microsoft.com/office/powerpoint/2010/main" val="1146815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dirty="0">
                <a:latin typeface="Arial" panose="020B0604020202020204" pitchFamily="34" charset="0"/>
                <a:cs typeface="Arial" panose="020B0604020202020204" pitchFamily="34" charset="0"/>
              </a:rPr>
              <a:t>We get God’s righteousness </a:t>
            </a:r>
            <a:r>
              <a:rPr lang="en-SG" u="sng" dirty="0">
                <a:latin typeface="Arial" panose="020B0604020202020204" pitchFamily="34" charset="0"/>
                <a:cs typeface="Arial" panose="020B0604020202020204" pitchFamily="34" charset="0"/>
              </a:rPr>
              <a:t>equally</a:t>
            </a:r>
            <a:r>
              <a:rPr lang="en-SG" dirty="0">
                <a:latin typeface="Arial" panose="020B0604020202020204" pitchFamily="34" charset="0"/>
                <a:cs typeface="Arial" panose="020B0604020202020204" pitchFamily="34" charset="0"/>
              </a:rPr>
              <a:t> by faith in Christ (1:1-17).</a:t>
            </a:r>
          </a:p>
          <a:p>
            <a:r>
              <a:rPr lang="en-SG" dirty="0">
                <a:latin typeface="Arial" panose="020B0604020202020204" pitchFamily="34" charset="0"/>
                <a:cs typeface="Arial" panose="020B0604020202020204" pitchFamily="34" charset="0"/>
              </a:rPr>
              <a:t>We need God's righteousness since we’re all </a:t>
            </a:r>
            <a:r>
              <a:rPr lang="en-SG" u="sng" dirty="0">
                <a:latin typeface="Arial" panose="020B0604020202020204" pitchFamily="34" charset="0"/>
                <a:cs typeface="Arial" panose="020B0604020202020204" pitchFamily="34" charset="0"/>
              </a:rPr>
              <a:t>condemned</a:t>
            </a:r>
            <a:r>
              <a:rPr lang="en-SG" dirty="0">
                <a:latin typeface="Arial" panose="020B0604020202020204" pitchFamily="34" charset="0"/>
                <a:cs typeface="Arial" panose="020B0604020202020204" pitchFamily="34" charset="0"/>
              </a:rPr>
              <a:t> by sin (1:18–3:20).</a:t>
            </a:r>
          </a:p>
          <a:p>
            <a:r>
              <a:rPr lang="en-SG" dirty="0">
                <a:latin typeface="Arial" panose="020B0604020202020204" pitchFamily="34" charset="0"/>
                <a:cs typeface="Arial" panose="020B0604020202020204" pitchFamily="34" charset="0"/>
              </a:rPr>
              <a:t>God provided righteousness equally in the </a:t>
            </a:r>
            <a:r>
              <a:rPr lang="en-SG" u="sng" dirty="0">
                <a:latin typeface="Arial" panose="020B0604020202020204" pitchFamily="34" charset="0"/>
                <a:cs typeface="Arial" panose="020B0604020202020204" pitchFamily="34" charset="0"/>
              </a:rPr>
              <a:t>justification</a:t>
            </a:r>
            <a:r>
              <a:rPr lang="en-SG" dirty="0">
                <a:latin typeface="Arial" panose="020B0604020202020204" pitchFamily="34" charset="0"/>
                <a:cs typeface="Arial" panose="020B0604020202020204" pitchFamily="34" charset="0"/>
              </a:rPr>
              <a:t> of all who trust Christ (3:21–5:21).</a:t>
            </a:r>
          </a:p>
          <a:p>
            <a:r>
              <a:rPr lang="en-SG" dirty="0">
                <a:latin typeface="Arial" panose="020B0604020202020204" pitchFamily="34" charset="0"/>
                <a:cs typeface="Arial" panose="020B0604020202020204" pitchFamily="34" charset="0"/>
              </a:rPr>
              <a:t>God's righteousness imparted </a:t>
            </a:r>
            <a:r>
              <a:rPr lang="en-SG" u="sng" dirty="0">
                <a:latin typeface="Arial" panose="020B0604020202020204" pitchFamily="34" charset="0"/>
                <a:cs typeface="Arial" panose="020B0604020202020204" pitchFamily="34" charset="0"/>
              </a:rPr>
              <a:t>sanctification</a:t>
            </a:r>
            <a:r>
              <a:rPr lang="en-SG" dirty="0">
                <a:latin typeface="Arial" panose="020B0604020202020204" pitchFamily="34" charset="0"/>
                <a:cs typeface="Arial" panose="020B0604020202020204" pitchFamily="34" charset="0"/>
              </a:rPr>
              <a:t> equally to us all (Rom 6–8).</a:t>
            </a:r>
          </a:p>
          <a:p>
            <a:r>
              <a:rPr lang="en-SG" dirty="0">
                <a:latin typeface="Arial" panose="020B0604020202020204" pitchFamily="34" charset="0"/>
                <a:cs typeface="Arial" panose="020B0604020202020204" pitchFamily="34" charset="0"/>
              </a:rPr>
              <a:t>God vindicated his righteousness in Israel’s </a:t>
            </a:r>
            <a:r>
              <a:rPr lang="en-SG" u="sng" dirty="0">
                <a:latin typeface="Arial" panose="020B0604020202020204" pitchFamily="34" charset="0"/>
                <a:cs typeface="Arial" panose="020B0604020202020204" pitchFamily="34" charset="0"/>
              </a:rPr>
              <a:t>election</a:t>
            </a:r>
            <a:r>
              <a:rPr lang="en-SG" dirty="0">
                <a:latin typeface="Arial" panose="020B0604020202020204" pitchFamily="34" charset="0"/>
                <a:cs typeface="Arial" panose="020B0604020202020204" pitchFamily="34" charset="0"/>
              </a:rPr>
              <a:t> and Gentile salvation (Rom 9–11).</a:t>
            </a:r>
          </a:p>
          <a:p>
            <a:r>
              <a:rPr lang="en-SG" dirty="0">
                <a:latin typeface="Arial" panose="020B0604020202020204" pitchFamily="34" charset="0"/>
                <a:cs typeface="Arial" panose="020B0604020202020204" pitchFamily="34" charset="0"/>
              </a:rPr>
              <a:t>Righteousness applies equally in our life </a:t>
            </a:r>
            <a:r>
              <a:rPr lang="en-SG" u="sng" dirty="0">
                <a:latin typeface="Arial" panose="020B0604020202020204" pitchFamily="34" charset="0"/>
                <a:cs typeface="Arial" panose="020B0604020202020204" pitchFamily="34" charset="0"/>
              </a:rPr>
              <a:t>transformation</a:t>
            </a:r>
            <a:r>
              <a:rPr lang="en-SG" dirty="0">
                <a:latin typeface="Arial" panose="020B0604020202020204" pitchFamily="34" charset="0"/>
                <a:cs typeface="Arial" panose="020B0604020202020204" pitchFamily="34" charset="0"/>
              </a:rPr>
              <a:t> (12:1–15:13).</a:t>
            </a:r>
          </a:p>
          <a:p>
            <a:r>
              <a:rPr lang="en-SG" dirty="0">
                <a:latin typeface="Arial" panose="020B0604020202020204" pitchFamily="34" charset="0"/>
                <a:cs typeface="Arial" panose="020B0604020202020204" pitchFamily="34" charset="0"/>
              </a:rPr>
              <a:t>Righteousness must be disseminated in </a:t>
            </a:r>
            <a:r>
              <a:rPr lang="en-SG" u="sng" dirty="0">
                <a:latin typeface="Arial" panose="020B0604020202020204" pitchFamily="34" charset="0"/>
                <a:cs typeface="Arial" panose="020B0604020202020204" pitchFamily="34" charset="0"/>
              </a:rPr>
              <a:t>propagating</a:t>
            </a:r>
            <a:r>
              <a:rPr lang="en-SG" dirty="0">
                <a:latin typeface="Arial" panose="020B0604020202020204" pitchFamily="34" charset="0"/>
                <a:cs typeface="Arial" panose="020B0604020202020204" pitchFamily="34" charset="0"/>
              </a:rPr>
              <a:t> the gospel by us all (15:14–16:27).</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Tree>
    <p:extLst>
      <p:ext uri="{BB962C8B-B14F-4D97-AF65-F5344CB8AC3E}">
        <p14:creationId xmlns:p14="http://schemas.microsoft.com/office/powerpoint/2010/main" val="205808272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52857636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84473A1-9104-EB4C-97CF-45DD91A7855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0706" name="Rectangle 2"/>
          <p:cNvSpPr>
            <a:spLocks noGrp="1" noRot="1" noChangeAspect="1" noChangeArrowheads="1"/>
          </p:cNvSpPr>
          <p:nvPr>
            <p:ph type="sldImg"/>
          </p:nvPr>
        </p:nvSpPr>
        <p:spPr>
          <a:solidFill>
            <a:srgbClr val="FFFFFF"/>
          </a:solidFill>
          <a:ln/>
        </p:spPr>
      </p:sp>
      <p:sp>
        <p:nvSpPr>
          <p:cNvPr id="200707"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宋体" charset="0"/>
              <a:cs typeface="宋体" charset="0"/>
            </a:endParaRPr>
          </a:p>
        </p:txBody>
      </p:sp>
    </p:spTree>
    <p:extLst>
      <p:ext uri="{BB962C8B-B14F-4D97-AF65-F5344CB8AC3E}">
        <p14:creationId xmlns:p14="http://schemas.microsoft.com/office/powerpoint/2010/main" val="382272655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Justification is the instantaneous legal act of God when he declares a sinner "not guilty" due to Christ's righteousness being applied to this person, which makes him or her righteous in God's sight</a:t>
            </a:r>
            <a:r>
              <a:rPr lang="en-US" baseline="0" dirty="0"/>
              <a:t> (cf. notes, 155h). It is being so innocent before God that it's "just-if-I'd" never sinned.</a:t>
            </a:r>
            <a:endParaRPr lang="en-US" dirty="0"/>
          </a:p>
        </p:txBody>
      </p:sp>
    </p:spTree>
    <p:extLst>
      <p:ext uri="{BB962C8B-B14F-4D97-AF65-F5344CB8AC3E}">
        <p14:creationId xmlns:p14="http://schemas.microsoft.com/office/powerpoint/2010/main" val="167149081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Arial" charset="0"/>
                <a:ea typeface="ＭＳ Ｐゴシック" charset="-128"/>
                <a:cs typeface="ＭＳ Ｐゴシック" charset="-128"/>
              </a:rPr>
              <a:t>How do you know when forgiveness is not unconditional?  When you say</a:t>
            </a:r>
            <a:r>
              <a:rPr lang="is-IS" sz="1200" kern="1200">
                <a:solidFill>
                  <a:schemeClr val="tx1"/>
                </a:solidFill>
                <a:effectLst/>
                <a:latin typeface="Arial" charset="0"/>
                <a:ea typeface="ＭＳ Ｐゴシック" charset="-128"/>
                <a:cs typeface="ＭＳ Ｐゴシック" charset="-128"/>
              </a:rPr>
              <a:t>…</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5240D20-2ADB-B249-9347-DAEFFA89E53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99875436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8086600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Most of us haven’t had our house burnt down, but we may know something about the cost of being a disciple. For me, it started at age 13 when I was the first in my family to trust Christ. We lived in the second wealthiest part of town with a nice house. We had a vacation cabin, 7 cars, 2 boats—and we were miserable. To honor my parents, I agreed to major in business in university, but God got ahold of my heart. Two hours after my graduation, I left home to become a missionary. I remember my mother saying in desperation, “I can’t believe my son would graduate with honors from business school and go beg for money!”</a:t>
            </a:r>
          </a:p>
          <a:p>
            <a:endParaRPr lang="en-US" dirty="0">
              <a:cs typeface="ＭＳ Ｐゴシック" charset="0"/>
            </a:endParaRPr>
          </a:p>
          <a:p>
            <a:r>
              <a:rPr lang="en-US" dirty="0">
                <a:cs typeface="ＭＳ Ｐゴシック" charset="0"/>
              </a:rPr>
              <a:t>My parents left my choice of profession up to me, but my church felt that I should go into business—so when I came to Asia, my church refused to support me and asked the members not to do so also. I never felt so alone. Is this what it means to be a disciple—a follower of Jesus?</a:t>
            </a:r>
          </a:p>
        </p:txBody>
      </p:sp>
    </p:spTree>
    <p:extLst>
      <p:ext uri="{BB962C8B-B14F-4D97-AF65-F5344CB8AC3E}">
        <p14:creationId xmlns:p14="http://schemas.microsoft.com/office/powerpoint/2010/main" val="390130836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349143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ln/>
        </p:spPr>
      </p:sp>
      <p:sp>
        <p:nvSpPr>
          <p:cNvPr id="253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This course will give both the “what” and the “why” of each NT book. Generally this will be in a single sentence, but Matthew is a bit more complicated with what I consider and dual purpose.</a:t>
            </a:r>
          </a:p>
        </p:txBody>
      </p:sp>
    </p:spTree>
    <p:extLst>
      <p:ext uri="{BB962C8B-B14F-4D97-AF65-F5344CB8AC3E}">
        <p14:creationId xmlns:p14="http://schemas.microsoft.com/office/powerpoint/2010/main" val="417322976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0863100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en-US" sz="1200" kern="1200" dirty="0">
                <a:solidFill>
                  <a:schemeClr val="tx1"/>
                </a:solidFill>
                <a:effectLst/>
                <a:latin typeface="Arial" panose="020B0604020202020204" pitchFamily="34" charset="0"/>
                <a:ea typeface="ＭＳ Ｐゴシック" charset="-128"/>
                <a:cs typeface="Arial" panose="020B0604020202020204" pitchFamily="34" charset="0"/>
              </a:rPr>
              <a:t>Avoid the extremes of too many rules and too few rules.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603118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6CC10C-29B9-E242-B2DC-0E4A89B6872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6997407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156B23-09DC-E443-8B78-7AFF8311388E}"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7247470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sz="1200" kern="1200" dirty="0">
                <a:solidFill>
                  <a:schemeClr val="tx1"/>
                </a:solidFill>
                <a:effectLst/>
                <a:latin typeface="+mn-lt"/>
                <a:ea typeface="+mn-ea"/>
                <a:cs typeface="+mn-cs"/>
              </a:rPr>
              <a:t>Theology matters! The Lord corrects our misconceptions to give us firm footing.</a:t>
            </a:r>
            <a:r>
              <a:rPr lang="en-SG" dirty="0">
                <a:effectLst/>
              </a:rPr>
              <a:t> </a:t>
            </a:r>
            <a:endParaRPr lang="en-US" dirty="0"/>
          </a:p>
        </p:txBody>
      </p:sp>
    </p:spTree>
    <p:extLst>
      <p:ext uri="{BB962C8B-B14F-4D97-AF65-F5344CB8AC3E}">
        <p14:creationId xmlns:p14="http://schemas.microsoft.com/office/powerpoint/2010/main" val="313025718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world won’t be reached until we break away from the familiar</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2464176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1E8A65-50F7-8D41-80A1-97BD0E778B1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9266" name="Rectangle 2"/>
          <p:cNvSpPr>
            <a:spLocks noGrp="1" noRot="1" noChangeAspect="1" noChangeArrowheads="1" noTextEdit="1"/>
          </p:cNvSpPr>
          <p:nvPr>
            <p:ph type="sldImg"/>
          </p:nvPr>
        </p:nvSpPr>
        <p:spPr>
          <a:ln/>
        </p:spPr>
      </p:sp>
      <p:sp>
        <p:nvSpPr>
          <p:cNvPr id="1392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6643914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85560834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8A0E66-4D76-4942-877A-5C42A8015F4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035823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0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05.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09.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6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15.xml"/><Relationship Id="rId4" Type="http://schemas.openxmlformats.org/officeDocument/2006/relationships/image" Target="../media/image8.png"/></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120.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12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3.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40.xml"/><Relationship Id="rId4" Type="http://schemas.openxmlformats.org/officeDocument/2006/relationships/image" Target="../media/image8.png"/></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44.xml"/><Relationship Id="rId4" Type="http://schemas.openxmlformats.org/officeDocument/2006/relationships/image" Target="../media/image8.png"/></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45.xml"/><Relationship Id="rId4" Type="http://schemas.openxmlformats.org/officeDocument/2006/relationships/image" Target="../media/image8.png"/></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3.jpeg"/><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3.jpeg"/><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3.jpeg"/><Relationship Id="rId1" Type="http://schemas.openxmlformats.org/officeDocument/2006/relationships/slideMaster" Target="../slideMasters/slideMaster54.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3.jpeg"/><Relationship Id="rId1" Type="http://schemas.openxmlformats.org/officeDocument/2006/relationships/slideMaster" Target="../slideMasters/slideMaster6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0.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94.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emf"/><Relationship Id="rId1" Type="http://schemas.openxmlformats.org/officeDocument/2006/relationships/slideMaster" Target="../slideMasters/slideMaster96.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86A6368-69F9-48BB-8882-B8F60E9E820B}" type="datetimeFigureOut">
              <a:rPr lang="en-SG" smtClean="0"/>
              <a:t>2/4/25</a:t>
            </a:fld>
            <a:endParaRPr lang="en-SG"/>
          </a:p>
        </p:txBody>
      </p:sp>
      <p:sp>
        <p:nvSpPr>
          <p:cNvPr id="5" name="Footer Placeholder 4"/>
          <p:cNvSpPr>
            <a:spLocks noGrp="1"/>
          </p:cNvSpPr>
          <p:nvPr>
            <p:ph type="ftr" sz="quarter" idx="11"/>
          </p:nvPr>
        </p:nvSpPr>
        <p:spPr/>
        <p:txBody>
          <a:bodyPr/>
          <a:lstStyle/>
          <a:p>
            <a:endParaRPr lang="en-SG"/>
          </a:p>
        </p:txBody>
      </p:sp>
      <p:sp>
        <p:nvSpPr>
          <p:cNvPr id="6" name="Slide Number Placeholder 5"/>
          <p:cNvSpPr>
            <a:spLocks noGrp="1"/>
          </p:cNvSpPr>
          <p:nvPr>
            <p:ph type="sldNum" sz="quarter" idx="12"/>
          </p:nvPr>
        </p:nvSpPr>
        <p:spPr/>
        <p:txBody>
          <a:bodyPr/>
          <a:lstStyle/>
          <a:p>
            <a:fld id="{5800DC21-D730-452D-88DB-FFA33DB167F3}" type="slidenum">
              <a:rPr lang="en-SG" smtClean="0"/>
              <a:t>‹#›</a:t>
            </a:fld>
            <a:endParaRPr lang="en-SG"/>
          </a:p>
        </p:txBody>
      </p:sp>
    </p:spTree>
    <p:extLst>
      <p:ext uri="{BB962C8B-B14F-4D97-AF65-F5344CB8AC3E}">
        <p14:creationId xmlns:p14="http://schemas.microsoft.com/office/powerpoint/2010/main" val="260291940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86A6368-69F9-48BB-8882-B8F60E9E820B}" type="datetimeFigureOut">
              <a:rPr lang="en-SG" smtClean="0"/>
              <a:t>2/4/25</a:t>
            </a:fld>
            <a:endParaRPr lang="en-SG"/>
          </a:p>
        </p:txBody>
      </p:sp>
      <p:sp>
        <p:nvSpPr>
          <p:cNvPr id="5" name="Footer Placeholder 4"/>
          <p:cNvSpPr>
            <a:spLocks noGrp="1"/>
          </p:cNvSpPr>
          <p:nvPr>
            <p:ph type="ftr" sz="quarter" idx="11"/>
          </p:nvPr>
        </p:nvSpPr>
        <p:spPr/>
        <p:txBody>
          <a:bodyPr/>
          <a:lstStyle/>
          <a:p>
            <a:endParaRPr lang="en-SG"/>
          </a:p>
        </p:txBody>
      </p:sp>
      <p:sp>
        <p:nvSpPr>
          <p:cNvPr id="6" name="Slide Number Placeholder 5"/>
          <p:cNvSpPr>
            <a:spLocks noGrp="1"/>
          </p:cNvSpPr>
          <p:nvPr>
            <p:ph type="sldNum" sz="quarter" idx="12"/>
          </p:nvPr>
        </p:nvSpPr>
        <p:spPr/>
        <p:txBody>
          <a:bodyPr/>
          <a:lstStyle/>
          <a:p>
            <a:fld id="{5800DC21-D730-452D-88DB-FFA33DB167F3}" type="slidenum">
              <a:rPr lang="en-SG" smtClean="0"/>
              <a:t>‹#›</a:t>
            </a:fld>
            <a:endParaRPr lang="en-SG"/>
          </a:p>
        </p:txBody>
      </p:sp>
    </p:spTree>
    <p:extLst>
      <p:ext uri="{BB962C8B-B14F-4D97-AF65-F5344CB8AC3E}">
        <p14:creationId xmlns:p14="http://schemas.microsoft.com/office/powerpoint/2010/main" val="278141943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45112324"/>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5E9135E-16EE-7741-AC11-3AF2CB4999D7}" type="slidenum">
              <a:rPr lang="en-US"/>
              <a:pPr>
                <a:defRPr/>
              </a:pPr>
              <a:t>‹#›</a:t>
            </a:fld>
            <a:endParaRPr lang="en-US"/>
          </a:p>
        </p:txBody>
      </p:sp>
    </p:spTree>
    <p:extLst>
      <p:ext uri="{BB962C8B-B14F-4D97-AF65-F5344CB8AC3E}">
        <p14:creationId xmlns:p14="http://schemas.microsoft.com/office/powerpoint/2010/main" val="2463861367"/>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704B3B6-6EC8-9443-B7D5-C19AEF1A25A2}" type="slidenum">
              <a:rPr lang="en-US"/>
              <a:pPr>
                <a:defRPr/>
              </a:pPr>
              <a:t>‹#›</a:t>
            </a:fld>
            <a:endParaRPr lang="en-US"/>
          </a:p>
        </p:txBody>
      </p:sp>
    </p:spTree>
    <p:extLst>
      <p:ext uri="{BB962C8B-B14F-4D97-AF65-F5344CB8AC3E}">
        <p14:creationId xmlns:p14="http://schemas.microsoft.com/office/powerpoint/2010/main" val="3811444881"/>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DA07C0D-D2CE-8046-BCF8-B217B9773E6D}" type="slidenum">
              <a:rPr lang="en-US"/>
              <a:pPr>
                <a:defRPr/>
              </a:pPr>
              <a:t>‹#›</a:t>
            </a:fld>
            <a:endParaRPr lang="en-US"/>
          </a:p>
        </p:txBody>
      </p:sp>
    </p:spTree>
    <p:extLst>
      <p:ext uri="{BB962C8B-B14F-4D97-AF65-F5344CB8AC3E}">
        <p14:creationId xmlns:p14="http://schemas.microsoft.com/office/powerpoint/2010/main" val="4008460699"/>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15A4043-8797-AB44-B70B-E58E6BAFA4DE}" type="slidenum">
              <a:rPr lang="en-US"/>
              <a:pPr>
                <a:defRPr/>
              </a:pPr>
              <a:t>‹#›</a:t>
            </a:fld>
            <a:endParaRPr lang="en-US"/>
          </a:p>
        </p:txBody>
      </p:sp>
    </p:spTree>
    <p:extLst>
      <p:ext uri="{BB962C8B-B14F-4D97-AF65-F5344CB8AC3E}">
        <p14:creationId xmlns:p14="http://schemas.microsoft.com/office/powerpoint/2010/main" val="2343983030"/>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1A31B4-F229-6340-ADA4-BF0BCF5E8204}" type="slidenum">
              <a:rPr lang="en-US"/>
              <a:pPr>
                <a:defRPr/>
              </a:pPr>
              <a:t>‹#›</a:t>
            </a:fld>
            <a:endParaRPr lang="en-US"/>
          </a:p>
        </p:txBody>
      </p:sp>
    </p:spTree>
    <p:extLst>
      <p:ext uri="{BB962C8B-B14F-4D97-AF65-F5344CB8AC3E}">
        <p14:creationId xmlns:p14="http://schemas.microsoft.com/office/powerpoint/2010/main" val="387823594"/>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1A28DE1-E9D2-6341-8F07-20CA96EE6C4C}" type="slidenum">
              <a:rPr lang="en-US"/>
              <a:pPr>
                <a:defRPr/>
              </a:pPr>
              <a:t>‹#›</a:t>
            </a:fld>
            <a:endParaRPr lang="en-US"/>
          </a:p>
        </p:txBody>
      </p:sp>
    </p:spTree>
    <p:extLst>
      <p:ext uri="{BB962C8B-B14F-4D97-AF65-F5344CB8AC3E}">
        <p14:creationId xmlns:p14="http://schemas.microsoft.com/office/powerpoint/2010/main" val="4005657982"/>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6C06A86-40AE-CC49-A27A-57F85657D80A}" type="slidenum">
              <a:rPr lang="en-US"/>
              <a:pPr>
                <a:defRPr/>
              </a:pPr>
              <a:t>‹#›</a:t>
            </a:fld>
            <a:endParaRPr lang="en-US"/>
          </a:p>
        </p:txBody>
      </p:sp>
    </p:spTree>
    <p:extLst>
      <p:ext uri="{BB962C8B-B14F-4D97-AF65-F5344CB8AC3E}">
        <p14:creationId xmlns:p14="http://schemas.microsoft.com/office/powerpoint/2010/main" val="329810867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304800" y="274638"/>
            <a:ext cx="84582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48E458E-9524-EA46-8052-2E7FC8A5B83C}" type="slidenum">
              <a:rPr lang="en-US"/>
              <a:pPr>
                <a:defRPr/>
              </a:pPr>
              <a:t>‹#›</a:t>
            </a:fld>
            <a:endParaRPr lang="en-US"/>
          </a:p>
        </p:txBody>
      </p:sp>
    </p:spTree>
    <p:extLst>
      <p:ext uri="{BB962C8B-B14F-4D97-AF65-F5344CB8AC3E}">
        <p14:creationId xmlns:p14="http://schemas.microsoft.com/office/powerpoint/2010/main" val="3134180099"/>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EC69A91-45F3-9C40-90B3-3A2A6E3A0E38}" type="slidenum">
              <a:rPr lang="en-US"/>
              <a:pPr>
                <a:defRPr/>
              </a:pPr>
              <a:t>‹#›</a:t>
            </a:fld>
            <a:endParaRPr lang="en-US"/>
          </a:p>
        </p:txBody>
      </p:sp>
    </p:spTree>
    <p:extLst>
      <p:ext uri="{BB962C8B-B14F-4D97-AF65-F5344CB8AC3E}">
        <p14:creationId xmlns:p14="http://schemas.microsoft.com/office/powerpoint/2010/main" val="3207002228"/>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hart Placeholder 3"/>
          <p:cNvSpPr>
            <a:spLocks noGrp="1"/>
          </p:cNvSpPr>
          <p:nvPr>
            <p:ph type="chart" sz="half" idx="2"/>
          </p:nvPr>
        </p:nvSpPr>
        <p:spPr>
          <a:xfrm>
            <a:off x="5105400" y="1676400"/>
            <a:ext cx="3657600" cy="44497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E9064D-F37F-C147-BB71-BB6B07188CFC}" type="slidenum">
              <a:rPr lang="en-US"/>
              <a:pPr>
                <a:defRPr/>
              </a:pPr>
              <a:t>‹#›</a:t>
            </a:fld>
            <a:endParaRPr lang="en-US"/>
          </a:p>
        </p:txBody>
      </p:sp>
    </p:spTree>
    <p:extLst>
      <p:ext uri="{BB962C8B-B14F-4D97-AF65-F5344CB8AC3E}">
        <p14:creationId xmlns:p14="http://schemas.microsoft.com/office/powerpoint/2010/main" val="327658890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148944230"/>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05400" y="1676400"/>
            <a:ext cx="3657600" cy="21478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05400" y="3976688"/>
            <a:ext cx="3657600" cy="21494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2492CC1-986A-E149-B8B4-85F79D66F6A2}" type="slidenum">
              <a:rPr lang="en-US"/>
              <a:pPr>
                <a:defRPr/>
              </a:pPr>
              <a:t>‹#›</a:t>
            </a:fld>
            <a:endParaRPr lang="en-US"/>
          </a:p>
        </p:txBody>
      </p:sp>
    </p:spTree>
    <p:extLst>
      <p:ext uri="{BB962C8B-B14F-4D97-AF65-F5344CB8AC3E}">
        <p14:creationId xmlns:p14="http://schemas.microsoft.com/office/powerpoint/2010/main" val="3193760779"/>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pic>
        <p:nvPicPr>
          <p:cNvPr id="5" name="Picture 3" descr="ANABNR2"/>
          <p:cNvPicPr>
            <a:picLocks noChangeAspect="1" noChangeArrowheads="1"/>
          </p:cNvPicPr>
          <p:nvPr/>
        </p:nvPicPr>
        <p:blipFill>
          <a:blip r:embed="rId2">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8197" name="Rectangle 5"/>
          <p:cNvSpPr>
            <a:spLocks noGrp="1" noChangeArrowheads="1"/>
          </p:cNvSpPr>
          <p:nvPr>
            <p:ph type="ctrTitle"/>
          </p:nvPr>
        </p:nvSpPr>
        <p:spPr>
          <a:xfrm>
            <a:off x="1143000" y="1981200"/>
            <a:ext cx="7772400" cy="1143000"/>
          </a:xfrm>
        </p:spPr>
        <p:txBody>
          <a:bodyPr/>
          <a:lstStyle>
            <a:lvl1pPr>
              <a:defRPr/>
            </a:lvl1pPr>
          </a:lstStyle>
          <a:p>
            <a:r>
              <a:rPr lang="en-US"/>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a:lvl1pPr>
          </a:lstStyle>
          <a:p>
            <a:r>
              <a:rPr lang="en-US"/>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785443075"/>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71954901"/>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145290513"/>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420319352"/>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800324340"/>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716705331"/>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371639211"/>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318906312"/>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7289758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77920283"/>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959085469"/>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171068874"/>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981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19811" name="Rectangle 3"/>
          <p:cNvSpPr>
            <a:spLocks noGrp="1" noChangeArrowheads="1"/>
          </p:cNvSpPr>
          <p:nvPr>
            <p:ph type="subTitle" idx="1"/>
          </p:nvPr>
        </p:nvSpPr>
        <p:spPr>
          <a:xfrm>
            <a:off x="1371600" y="3886200"/>
            <a:ext cx="6400800" cy="1752600"/>
          </a:xfrm>
        </p:spPr>
        <p:txBody>
          <a:bodyPr/>
          <a:lstStyle>
            <a:lvl1pPr marL="0" indent="0" algn="ctr">
              <a:buFont typeface="Times" pitchFamily="26"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03974E-0164-9C4E-A5B1-59A9F47A4AA2}" type="slidenum">
              <a:rPr lang="en-US"/>
              <a:pPr>
                <a:defRPr/>
              </a:pPr>
              <a:t>‹#›</a:t>
            </a:fld>
            <a:endParaRPr lang="en-US"/>
          </a:p>
        </p:txBody>
      </p:sp>
    </p:spTree>
    <p:extLst>
      <p:ext uri="{BB962C8B-B14F-4D97-AF65-F5344CB8AC3E}">
        <p14:creationId xmlns:p14="http://schemas.microsoft.com/office/powerpoint/2010/main" val="73181302"/>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56A065A-2FB8-5745-BD0D-1AF07B102A44}" type="slidenum">
              <a:rPr lang="en-US"/>
              <a:pPr>
                <a:defRPr/>
              </a:pPr>
              <a:t>‹#›</a:t>
            </a:fld>
            <a:endParaRPr lang="en-US"/>
          </a:p>
        </p:txBody>
      </p:sp>
    </p:spTree>
    <p:extLst>
      <p:ext uri="{BB962C8B-B14F-4D97-AF65-F5344CB8AC3E}">
        <p14:creationId xmlns:p14="http://schemas.microsoft.com/office/powerpoint/2010/main" val="2880160088"/>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725FA95-80BB-7842-BDE5-2E17CC594E43}" type="slidenum">
              <a:rPr lang="en-US"/>
              <a:pPr>
                <a:defRPr/>
              </a:pPr>
              <a:t>‹#›</a:t>
            </a:fld>
            <a:endParaRPr lang="en-US"/>
          </a:p>
        </p:txBody>
      </p:sp>
    </p:spTree>
    <p:extLst>
      <p:ext uri="{BB962C8B-B14F-4D97-AF65-F5344CB8AC3E}">
        <p14:creationId xmlns:p14="http://schemas.microsoft.com/office/powerpoint/2010/main" val="2432794211"/>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AFD53F-4E05-C943-B950-D4976E0A7D36}" type="slidenum">
              <a:rPr lang="en-US"/>
              <a:pPr>
                <a:defRPr/>
              </a:pPr>
              <a:t>‹#›</a:t>
            </a:fld>
            <a:endParaRPr lang="en-US"/>
          </a:p>
        </p:txBody>
      </p:sp>
    </p:spTree>
    <p:extLst>
      <p:ext uri="{BB962C8B-B14F-4D97-AF65-F5344CB8AC3E}">
        <p14:creationId xmlns:p14="http://schemas.microsoft.com/office/powerpoint/2010/main" val="4181784944"/>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9A4B118-EA78-0647-8EE4-164BF3A72BB5}" type="slidenum">
              <a:rPr lang="en-US"/>
              <a:pPr>
                <a:defRPr/>
              </a:pPr>
              <a:t>‹#›</a:t>
            </a:fld>
            <a:endParaRPr lang="en-US"/>
          </a:p>
        </p:txBody>
      </p:sp>
    </p:spTree>
    <p:extLst>
      <p:ext uri="{BB962C8B-B14F-4D97-AF65-F5344CB8AC3E}">
        <p14:creationId xmlns:p14="http://schemas.microsoft.com/office/powerpoint/2010/main" val="1813996550"/>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A308D83-4044-1249-9163-6D18924B5EEA}" type="slidenum">
              <a:rPr lang="en-US"/>
              <a:pPr>
                <a:defRPr/>
              </a:pPr>
              <a:t>‹#›</a:t>
            </a:fld>
            <a:endParaRPr lang="en-US"/>
          </a:p>
        </p:txBody>
      </p:sp>
    </p:spTree>
    <p:extLst>
      <p:ext uri="{BB962C8B-B14F-4D97-AF65-F5344CB8AC3E}">
        <p14:creationId xmlns:p14="http://schemas.microsoft.com/office/powerpoint/2010/main" val="951892411"/>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80D73C6-31FD-A140-AB20-295A69CBC91C}" type="slidenum">
              <a:rPr lang="en-US"/>
              <a:pPr>
                <a:defRPr/>
              </a:pPr>
              <a:t>‹#›</a:t>
            </a:fld>
            <a:endParaRPr lang="en-US"/>
          </a:p>
        </p:txBody>
      </p:sp>
    </p:spTree>
    <p:extLst>
      <p:ext uri="{BB962C8B-B14F-4D97-AF65-F5344CB8AC3E}">
        <p14:creationId xmlns:p14="http://schemas.microsoft.com/office/powerpoint/2010/main" val="93629492"/>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0142EA6-E090-6642-8580-E75C34DCEC7E}" type="slidenum">
              <a:rPr lang="en-US"/>
              <a:pPr>
                <a:defRPr/>
              </a:pPr>
              <a:t>‹#›</a:t>
            </a:fld>
            <a:endParaRPr lang="en-US"/>
          </a:p>
        </p:txBody>
      </p:sp>
    </p:spTree>
    <p:extLst>
      <p:ext uri="{BB962C8B-B14F-4D97-AF65-F5344CB8AC3E}">
        <p14:creationId xmlns:p14="http://schemas.microsoft.com/office/powerpoint/2010/main" val="316961553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46237322"/>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9806EB-D3F7-7345-BE5A-4D9C857B18B1}" type="slidenum">
              <a:rPr lang="en-US"/>
              <a:pPr>
                <a:defRPr/>
              </a:pPr>
              <a:t>‹#›</a:t>
            </a:fld>
            <a:endParaRPr lang="en-US"/>
          </a:p>
        </p:txBody>
      </p:sp>
    </p:spTree>
    <p:extLst>
      <p:ext uri="{BB962C8B-B14F-4D97-AF65-F5344CB8AC3E}">
        <p14:creationId xmlns:p14="http://schemas.microsoft.com/office/powerpoint/2010/main" val="3294269599"/>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B8D141D-C19B-D145-8A78-403642F8965C}" type="slidenum">
              <a:rPr lang="en-US"/>
              <a:pPr>
                <a:defRPr/>
              </a:pPr>
              <a:t>‹#›</a:t>
            </a:fld>
            <a:endParaRPr lang="en-US"/>
          </a:p>
        </p:txBody>
      </p:sp>
    </p:spTree>
    <p:extLst>
      <p:ext uri="{BB962C8B-B14F-4D97-AF65-F5344CB8AC3E}">
        <p14:creationId xmlns:p14="http://schemas.microsoft.com/office/powerpoint/2010/main" val="3353449953"/>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60668E-E841-6A45-9E3E-D63DC39391FC}" type="slidenum">
              <a:rPr lang="en-US"/>
              <a:pPr>
                <a:defRPr/>
              </a:pPr>
              <a:t>‹#›</a:t>
            </a:fld>
            <a:endParaRPr lang="en-US"/>
          </a:p>
        </p:txBody>
      </p:sp>
    </p:spTree>
    <p:extLst>
      <p:ext uri="{BB962C8B-B14F-4D97-AF65-F5344CB8AC3E}">
        <p14:creationId xmlns:p14="http://schemas.microsoft.com/office/powerpoint/2010/main" val="3954793152"/>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16418" name="Rectangle 1026"/>
          <p:cNvSpPr>
            <a:spLocks noGrp="1" noChangeArrowheads="1"/>
          </p:cNvSpPr>
          <p:nvPr>
            <p:ph type="ctrTitle"/>
          </p:nvPr>
        </p:nvSpPr>
        <p:spPr>
          <a:xfrm>
            <a:off x="1089025" y="1371600"/>
            <a:ext cx="6705600" cy="2057400"/>
          </a:xfrm>
        </p:spPr>
        <p:txBody>
          <a:bodyPr/>
          <a:lstStyle>
            <a:lvl1pPr>
              <a:defRPr sz="4400"/>
            </a:lvl1pPr>
          </a:lstStyle>
          <a:p>
            <a:r>
              <a:rPr lang="en-US"/>
              <a:t>Click to edit Master title style</a:t>
            </a:r>
          </a:p>
        </p:txBody>
      </p:sp>
      <p:sp>
        <p:nvSpPr>
          <p:cNvPr id="316419" name="Rectangle 1027"/>
          <p:cNvSpPr>
            <a:spLocks noGrp="1" noChangeArrowheads="1"/>
          </p:cNvSpPr>
          <p:nvPr>
            <p:ph type="subTitle" idx="1"/>
          </p:nvPr>
        </p:nvSpPr>
        <p:spPr>
          <a:xfrm>
            <a:off x="1143000" y="3886200"/>
            <a:ext cx="6629400" cy="1752600"/>
          </a:xfrm>
        </p:spPr>
        <p:txBody>
          <a:bodyPr/>
          <a:lstStyle>
            <a:lvl1pPr marL="0" indent="0" algn="ctr">
              <a:buFontTx/>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BE3AA76-8E31-C348-8FA5-A2D00292E0E9}" type="slidenum">
              <a:rPr lang="en-US"/>
              <a:pPr>
                <a:defRPr/>
              </a:pPr>
              <a:t>‹#›</a:t>
            </a:fld>
            <a:endParaRPr lang="en-US"/>
          </a:p>
        </p:txBody>
      </p:sp>
    </p:spTree>
    <p:extLst>
      <p:ext uri="{BB962C8B-B14F-4D97-AF65-F5344CB8AC3E}">
        <p14:creationId xmlns:p14="http://schemas.microsoft.com/office/powerpoint/2010/main" val="3972917283"/>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DAAAD97-CF84-9D43-9810-CD8305A3A721}" type="slidenum">
              <a:rPr lang="en-US"/>
              <a:pPr>
                <a:defRPr/>
              </a:pPr>
              <a:t>‹#›</a:t>
            </a:fld>
            <a:endParaRPr lang="en-US"/>
          </a:p>
        </p:txBody>
      </p:sp>
    </p:spTree>
    <p:extLst>
      <p:ext uri="{BB962C8B-B14F-4D97-AF65-F5344CB8AC3E}">
        <p14:creationId xmlns:p14="http://schemas.microsoft.com/office/powerpoint/2010/main" val="2862965332"/>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0A867B5-3A02-4948-98A7-9DA9507DA0D6}" type="slidenum">
              <a:rPr lang="en-US"/>
              <a:pPr>
                <a:defRPr/>
              </a:pPr>
              <a:t>‹#›</a:t>
            </a:fld>
            <a:endParaRPr lang="en-US"/>
          </a:p>
        </p:txBody>
      </p:sp>
    </p:spTree>
    <p:extLst>
      <p:ext uri="{BB962C8B-B14F-4D97-AF65-F5344CB8AC3E}">
        <p14:creationId xmlns:p14="http://schemas.microsoft.com/office/powerpoint/2010/main" val="2922845718"/>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90600" y="2209800"/>
            <a:ext cx="3390900" cy="3505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33900" y="2209800"/>
            <a:ext cx="3390900" cy="3505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3B67B751-DCBF-D442-AF58-27D7CE97CDAB}" type="slidenum">
              <a:rPr lang="en-US"/>
              <a:pPr>
                <a:defRPr/>
              </a:pPr>
              <a:t>‹#›</a:t>
            </a:fld>
            <a:endParaRPr lang="en-US"/>
          </a:p>
        </p:txBody>
      </p:sp>
    </p:spTree>
    <p:extLst>
      <p:ext uri="{BB962C8B-B14F-4D97-AF65-F5344CB8AC3E}">
        <p14:creationId xmlns:p14="http://schemas.microsoft.com/office/powerpoint/2010/main" val="3060052251"/>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52B7927D-0466-9248-A0B9-02EC082B4A6F}" type="slidenum">
              <a:rPr lang="en-US"/>
              <a:pPr>
                <a:defRPr/>
              </a:pPr>
              <a:t>‹#›</a:t>
            </a:fld>
            <a:endParaRPr lang="en-US"/>
          </a:p>
        </p:txBody>
      </p:sp>
    </p:spTree>
    <p:extLst>
      <p:ext uri="{BB962C8B-B14F-4D97-AF65-F5344CB8AC3E}">
        <p14:creationId xmlns:p14="http://schemas.microsoft.com/office/powerpoint/2010/main" val="4127369873"/>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37D931D1-01CA-E342-9CA9-041B88605DC5}" type="slidenum">
              <a:rPr lang="en-US"/>
              <a:pPr>
                <a:defRPr/>
              </a:pPr>
              <a:t>‹#›</a:t>
            </a:fld>
            <a:endParaRPr lang="en-US"/>
          </a:p>
        </p:txBody>
      </p:sp>
    </p:spTree>
    <p:extLst>
      <p:ext uri="{BB962C8B-B14F-4D97-AF65-F5344CB8AC3E}">
        <p14:creationId xmlns:p14="http://schemas.microsoft.com/office/powerpoint/2010/main" val="1006559549"/>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1CBF1F1E-97D8-A94F-990A-EFE529D0E787}" type="slidenum">
              <a:rPr lang="en-US"/>
              <a:pPr>
                <a:defRPr/>
              </a:pPr>
              <a:t>‹#›</a:t>
            </a:fld>
            <a:endParaRPr lang="en-US"/>
          </a:p>
        </p:txBody>
      </p:sp>
    </p:spTree>
    <p:extLst>
      <p:ext uri="{BB962C8B-B14F-4D97-AF65-F5344CB8AC3E}">
        <p14:creationId xmlns:p14="http://schemas.microsoft.com/office/powerpoint/2010/main" val="223896949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72886423"/>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8CEBB579-EAC0-DF44-A200-8251262CBE11}" type="slidenum">
              <a:rPr lang="en-US"/>
              <a:pPr>
                <a:defRPr/>
              </a:pPr>
              <a:t>‹#›</a:t>
            </a:fld>
            <a:endParaRPr lang="en-US"/>
          </a:p>
        </p:txBody>
      </p:sp>
    </p:spTree>
    <p:extLst>
      <p:ext uri="{BB962C8B-B14F-4D97-AF65-F5344CB8AC3E}">
        <p14:creationId xmlns:p14="http://schemas.microsoft.com/office/powerpoint/2010/main" val="3115798254"/>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9DC7A8B-BC75-1945-BA7B-BA4B718916D9}" type="slidenum">
              <a:rPr lang="en-US"/>
              <a:pPr>
                <a:defRPr/>
              </a:pPr>
              <a:t>‹#›</a:t>
            </a:fld>
            <a:endParaRPr lang="en-US"/>
          </a:p>
        </p:txBody>
      </p:sp>
    </p:spTree>
    <p:extLst>
      <p:ext uri="{BB962C8B-B14F-4D97-AF65-F5344CB8AC3E}">
        <p14:creationId xmlns:p14="http://schemas.microsoft.com/office/powerpoint/2010/main" val="3510808486"/>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B0DBE64-1C82-384F-99F6-9ECF1EEA31AC}" type="slidenum">
              <a:rPr lang="en-US"/>
              <a:pPr>
                <a:defRPr/>
              </a:pPr>
              <a:t>‹#›</a:t>
            </a:fld>
            <a:endParaRPr lang="en-US"/>
          </a:p>
        </p:txBody>
      </p:sp>
    </p:spTree>
    <p:extLst>
      <p:ext uri="{BB962C8B-B14F-4D97-AF65-F5344CB8AC3E}">
        <p14:creationId xmlns:p14="http://schemas.microsoft.com/office/powerpoint/2010/main" val="3936950559"/>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990600"/>
            <a:ext cx="1733550" cy="4724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90600" y="990600"/>
            <a:ext cx="5048250" cy="4724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ECB013-CBE3-C44E-A121-AB066E8C65DC}" type="slidenum">
              <a:rPr lang="en-US"/>
              <a:pPr>
                <a:defRPr/>
              </a:pPr>
              <a:t>‹#›</a:t>
            </a:fld>
            <a:endParaRPr lang="en-US"/>
          </a:p>
        </p:txBody>
      </p:sp>
    </p:spTree>
    <p:extLst>
      <p:ext uri="{BB962C8B-B14F-4D97-AF65-F5344CB8AC3E}">
        <p14:creationId xmlns:p14="http://schemas.microsoft.com/office/powerpoint/2010/main" val="2062919989"/>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8197" name="Rectangle 5"/>
          <p:cNvSpPr>
            <a:spLocks noGrp="1" noChangeArrowheads="1"/>
          </p:cNvSpPr>
          <p:nvPr>
            <p:ph type="ctrTitle"/>
          </p:nvPr>
        </p:nvSpPr>
        <p:spPr>
          <a:xfrm>
            <a:off x="1143000" y="1981200"/>
            <a:ext cx="7772400" cy="1143000"/>
          </a:xfrm>
        </p:spPr>
        <p:txBody>
          <a:bodyPr/>
          <a:lstStyle>
            <a:lvl1pPr>
              <a:defRPr/>
            </a:lvl1pPr>
          </a:lstStyle>
          <a:p>
            <a:r>
              <a:rPr lang="en-US"/>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a:lvl1pPr>
          </a:lstStyle>
          <a:p>
            <a:r>
              <a:rPr lang="en-US"/>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413646507"/>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696302562"/>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220536319"/>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654110218"/>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976246521"/>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54120066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2294741"/>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5983954"/>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666208507"/>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4273934384"/>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965046347"/>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625429597"/>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769FD19-F226-EA48-A189-EDC25CD4650C}" type="slidenum">
              <a:rPr lang="en-US"/>
              <a:pPr>
                <a:defRPr/>
              </a:pPr>
              <a:t>‹#›</a:t>
            </a:fld>
            <a:endParaRPr lang="en-US"/>
          </a:p>
        </p:txBody>
      </p:sp>
    </p:spTree>
    <p:extLst>
      <p:ext uri="{BB962C8B-B14F-4D97-AF65-F5344CB8AC3E}">
        <p14:creationId xmlns:p14="http://schemas.microsoft.com/office/powerpoint/2010/main" val="2930216918"/>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4FCE11A-3604-6547-8850-09B72B5BD61C}" type="slidenum">
              <a:rPr lang="en-US"/>
              <a:pPr>
                <a:defRPr/>
              </a:pPr>
              <a:t>‹#›</a:t>
            </a:fld>
            <a:endParaRPr lang="en-US"/>
          </a:p>
        </p:txBody>
      </p:sp>
    </p:spTree>
    <p:extLst>
      <p:ext uri="{BB962C8B-B14F-4D97-AF65-F5344CB8AC3E}">
        <p14:creationId xmlns:p14="http://schemas.microsoft.com/office/powerpoint/2010/main" val="4173152717"/>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FC904A-A32B-4041-9D73-D79CE36C5DE5}" type="slidenum">
              <a:rPr lang="en-US"/>
              <a:pPr>
                <a:defRPr/>
              </a:pPr>
              <a:t>‹#›</a:t>
            </a:fld>
            <a:endParaRPr lang="en-US"/>
          </a:p>
        </p:txBody>
      </p:sp>
    </p:spTree>
    <p:extLst>
      <p:ext uri="{BB962C8B-B14F-4D97-AF65-F5344CB8AC3E}">
        <p14:creationId xmlns:p14="http://schemas.microsoft.com/office/powerpoint/2010/main" val="2747398707"/>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B1926FB-481C-2744-839A-21CD29D74278}" type="slidenum">
              <a:rPr lang="en-US"/>
              <a:pPr>
                <a:defRPr/>
              </a:pPr>
              <a:t>‹#›</a:t>
            </a:fld>
            <a:endParaRPr lang="en-US"/>
          </a:p>
        </p:txBody>
      </p:sp>
    </p:spTree>
    <p:extLst>
      <p:ext uri="{BB962C8B-B14F-4D97-AF65-F5344CB8AC3E}">
        <p14:creationId xmlns:p14="http://schemas.microsoft.com/office/powerpoint/2010/main" val="2727470835"/>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D0BA60A-1646-324C-879B-6753FAECC721}" type="slidenum">
              <a:rPr lang="en-US"/>
              <a:pPr>
                <a:defRPr/>
              </a:pPr>
              <a:t>‹#›</a:t>
            </a:fld>
            <a:endParaRPr lang="en-US"/>
          </a:p>
        </p:txBody>
      </p:sp>
    </p:spTree>
    <p:extLst>
      <p:ext uri="{BB962C8B-B14F-4D97-AF65-F5344CB8AC3E}">
        <p14:creationId xmlns:p14="http://schemas.microsoft.com/office/powerpoint/2010/main" val="1689632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35638926"/>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9B3ADB1-647B-0045-8BE1-B264B1B25C86}" type="slidenum">
              <a:rPr lang="en-US"/>
              <a:pPr>
                <a:defRPr/>
              </a:pPr>
              <a:t>‹#›</a:t>
            </a:fld>
            <a:endParaRPr lang="en-US"/>
          </a:p>
        </p:txBody>
      </p:sp>
    </p:spTree>
    <p:extLst>
      <p:ext uri="{BB962C8B-B14F-4D97-AF65-F5344CB8AC3E}">
        <p14:creationId xmlns:p14="http://schemas.microsoft.com/office/powerpoint/2010/main" val="543642050"/>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88F4F07-00B8-5A49-A120-0DCE12CA23C0}" type="slidenum">
              <a:rPr lang="en-US"/>
              <a:pPr>
                <a:defRPr/>
              </a:pPr>
              <a:t>‹#›</a:t>
            </a:fld>
            <a:endParaRPr lang="en-US"/>
          </a:p>
        </p:txBody>
      </p:sp>
    </p:spTree>
    <p:extLst>
      <p:ext uri="{BB962C8B-B14F-4D97-AF65-F5344CB8AC3E}">
        <p14:creationId xmlns:p14="http://schemas.microsoft.com/office/powerpoint/2010/main" val="1639765397"/>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9EE1E6-E580-4243-B3C5-F8B41053ECE5}" type="slidenum">
              <a:rPr lang="en-US"/>
              <a:pPr>
                <a:defRPr/>
              </a:pPr>
              <a:t>‹#›</a:t>
            </a:fld>
            <a:endParaRPr lang="en-US"/>
          </a:p>
        </p:txBody>
      </p:sp>
    </p:spTree>
    <p:extLst>
      <p:ext uri="{BB962C8B-B14F-4D97-AF65-F5344CB8AC3E}">
        <p14:creationId xmlns:p14="http://schemas.microsoft.com/office/powerpoint/2010/main" val="3322418992"/>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4F70183-6103-3E4A-8BC4-D6D71578598A}" type="slidenum">
              <a:rPr lang="en-US"/>
              <a:pPr>
                <a:defRPr/>
              </a:pPr>
              <a:t>‹#›</a:t>
            </a:fld>
            <a:endParaRPr lang="en-US"/>
          </a:p>
        </p:txBody>
      </p:sp>
    </p:spTree>
    <p:extLst>
      <p:ext uri="{BB962C8B-B14F-4D97-AF65-F5344CB8AC3E}">
        <p14:creationId xmlns:p14="http://schemas.microsoft.com/office/powerpoint/2010/main" val="2141607150"/>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C5D8C18-5594-7442-9D3E-87A92F5602F6}" type="slidenum">
              <a:rPr lang="en-US"/>
              <a:pPr>
                <a:defRPr/>
              </a:pPr>
              <a:t>‹#›</a:t>
            </a:fld>
            <a:endParaRPr lang="en-US"/>
          </a:p>
        </p:txBody>
      </p:sp>
    </p:spTree>
    <p:extLst>
      <p:ext uri="{BB962C8B-B14F-4D97-AF65-F5344CB8AC3E}">
        <p14:creationId xmlns:p14="http://schemas.microsoft.com/office/powerpoint/2010/main" val="422420260"/>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2144052-42C5-2440-A9C8-DB4B09A08CFE}" type="slidenum">
              <a:rPr lang="en-US"/>
              <a:pPr>
                <a:defRPr/>
              </a:pPr>
              <a:t>‹#›</a:t>
            </a:fld>
            <a:endParaRPr lang="en-US"/>
          </a:p>
        </p:txBody>
      </p:sp>
    </p:spTree>
    <p:extLst>
      <p:ext uri="{BB962C8B-B14F-4D97-AF65-F5344CB8AC3E}">
        <p14:creationId xmlns:p14="http://schemas.microsoft.com/office/powerpoint/2010/main" val="1090529993"/>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5985413-4F82-CF49-845C-6663E08F9759}" type="slidenum">
              <a:rPr lang="en-US"/>
              <a:pPr>
                <a:defRPr/>
              </a:pPr>
              <a:t>‹#›</a:t>
            </a:fld>
            <a:endParaRPr lang="en-US"/>
          </a:p>
        </p:txBody>
      </p:sp>
    </p:spTree>
    <p:extLst>
      <p:ext uri="{BB962C8B-B14F-4D97-AF65-F5344CB8AC3E}">
        <p14:creationId xmlns:p14="http://schemas.microsoft.com/office/powerpoint/2010/main" val="182269210"/>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F4299C1E-28A6-CA41-8169-B271116660F7}" type="slidenum">
              <a:rPr lang="en-US"/>
              <a:pPr>
                <a:defRPr/>
              </a:pPr>
              <a:t>‹#›</a:t>
            </a:fld>
            <a:endParaRPr lang="en-US"/>
          </a:p>
        </p:txBody>
      </p:sp>
    </p:spTree>
    <p:extLst>
      <p:ext uri="{BB962C8B-B14F-4D97-AF65-F5344CB8AC3E}">
        <p14:creationId xmlns:p14="http://schemas.microsoft.com/office/powerpoint/2010/main" val="2794841843"/>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11760212"/>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412762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33937242"/>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43722191"/>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35123522"/>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5080143"/>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24118877"/>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34433233"/>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6947556"/>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3700691"/>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67896306"/>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09181310"/>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5413892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47595634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0226634"/>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kumimoji="1" lang="en-US"/>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a:solidFill>
                  <a:schemeClr val="bg1"/>
                </a:solidFill>
              </a:defRPr>
            </a:lvl1pPr>
          </a:lstStyle>
          <a:p>
            <a:pPr>
              <a:defRPr/>
            </a:pPr>
            <a:endParaRPr lang="en-US"/>
          </a:p>
        </p:txBody>
      </p:sp>
      <p:sp>
        <p:nvSpPr>
          <p:cNvPr id="10" name="Rectangle 9"/>
          <p:cNvSpPr>
            <a:spLocks noGrp="1" noChangeArrowheads="1"/>
          </p:cNvSpPr>
          <p:nvPr>
            <p:ph type="ftr" sz="quarter" idx="11"/>
          </p:nvPr>
        </p:nvSpPr>
        <p:spPr>
          <a:xfrm>
            <a:off x="5195888" y="6553200"/>
            <a:ext cx="3279775" cy="304800"/>
          </a:xfrm>
        </p:spPr>
        <p:txBody>
          <a:bodyPr/>
          <a:lstStyle>
            <a:lvl1pPr algn="r">
              <a:defRPr/>
            </a:lvl1pPr>
          </a:lstStyle>
          <a:p>
            <a:pPr>
              <a:defRPr/>
            </a:pPr>
            <a:endParaRPr lang="en-US"/>
          </a:p>
        </p:txBody>
      </p:sp>
      <p:sp>
        <p:nvSpPr>
          <p:cNvPr id="11" name="Rectangle 10"/>
          <p:cNvSpPr>
            <a:spLocks noGrp="1" noChangeArrowheads="1"/>
          </p:cNvSpPr>
          <p:nvPr>
            <p:ph type="sldNum" sz="quarter" idx="12"/>
          </p:nvPr>
        </p:nvSpPr>
        <p:spPr>
          <a:xfrm>
            <a:off x="9525" y="5962650"/>
            <a:ext cx="587375" cy="885825"/>
          </a:xfrm>
        </p:spPr>
        <p:txBody>
          <a:bodyPr anchorCtr="0"/>
          <a:lstStyle>
            <a:lvl1pPr>
              <a:defRPr/>
            </a:lvl1pPr>
          </a:lstStyle>
          <a:p>
            <a:pPr>
              <a:defRPr/>
            </a:pPr>
            <a:fld id="{108BD5EF-9779-D249-9AE9-9B97DE3D20F7}" type="slidenum">
              <a:rPr lang="en-US"/>
              <a:pPr>
                <a:defRPr/>
              </a:pPr>
              <a:t>‹#›</a:t>
            </a:fld>
            <a:endParaRPr lang="en-US"/>
          </a:p>
        </p:txBody>
      </p:sp>
    </p:spTree>
    <p:extLst>
      <p:ext uri="{BB962C8B-B14F-4D97-AF65-F5344CB8AC3E}">
        <p14:creationId xmlns:p14="http://schemas.microsoft.com/office/powerpoint/2010/main" val="2779868276"/>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DADD0B9-FAF8-8E41-B76E-CAEA9A1046A6}" type="slidenum">
              <a:rPr lang="en-US"/>
              <a:pPr>
                <a:defRPr/>
              </a:pPr>
              <a:t>‹#›</a:t>
            </a:fld>
            <a:endParaRPr lang="en-US"/>
          </a:p>
        </p:txBody>
      </p:sp>
    </p:spTree>
    <p:extLst>
      <p:ext uri="{BB962C8B-B14F-4D97-AF65-F5344CB8AC3E}">
        <p14:creationId xmlns:p14="http://schemas.microsoft.com/office/powerpoint/2010/main" val="1316268405"/>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E166FD6-6BFA-CF43-88D8-882A36840981}" type="slidenum">
              <a:rPr lang="en-US"/>
              <a:pPr>
                <a:defRPr/>
              </a:pPr>
              <a:t>‹#›</a:t>
            </a:fld>
            <a:endParaRPr lang="en-US"/>
          </a:p>
        </p:txBody>
      </p:sp>
    </p:spTree>
    <p:extLst>
      <p:ext uri="{BB962C8B-B14F-4D97-AF65-F5344CB8AC3E}">
        <p14:creationId xmlns:p14="http://schemas.microsoft.com/office/powerpoint/2010/main" val="466642123"/>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175AF9F-0053-164A-AC42-67F9EA309A2F}" type="slidenum">
              <a:rPr lang="en-US"/>
              <a:pPr>
                <a:defRPr/>
              </a:pPr>
              <a:t>‹#›</a:t>
            </a:fld>
            <a:endParaRPr lang="en-US"/>
          </a:p>
        </p:txBody>
      </p:sp>
    </p:spTree>
    <p:extLst>
      <p:ext uri="{BB962C8B-B14F-4D97-AF65-F5344CB8AC3E}">
        <p14:creationId xmlns:p14="http://schemas.microsoft.com/office/powerpoint/2010/main" val="3443069275"/>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488B2217-A4E3-9E4A-9E60-C54C82E66684}" type="slidenum">
              <a:rPr lang="en-US"/>
              <a:pPr>
                <a:defRPr/>
              </a:pPr>
              <a:t>‹#›</a:t>
            </a:fld>
            <a:endParaRPr lang="en-US"/>
          </a:p>
        </p:txBody>
      </p:sp>
    </p:spTree>
    <p:extLst>
      <p:ext uri="{BB962C8B-B14F-4D97-AF65-F5344CB8AC3E}">
        <p14:creationId xmlns:p14="http://schemas.microsoft.com/office/powerpoint/2010/main" val="2084049445"/>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255982E6-7566-5142-8721-11259309A012}" type="slidenum">
              <a:rPr lang="en-US"/>
              <a:pPr>
                <a:defRPr/>
              </a:pPr>
              <a:t>‹#›</a:t>
            </a:fld>
            <a:endParaRPr lang="en-US"/>
          </a:p>
        </p:txBody>
      </p:sp>
    </p:spTree>
    <p:extLst>
      <p:ext uri="{BB962C8B-B14F-4D97-AF65-F5344CB8AC3E}">
        <p14:creationId xmlns:p14="http://schemas.microsoft.com/office/powerpoint/2010/main" val="149414336"/>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D11809-599F-694B-8E22-ED5B637D084A}" type="slidenum">
              <a:rPr lang="en-US"/>
              <a:pPr>
                <a:defRPr/>
              </a:pPr>
              <a:t>‹#›</a:t>
            </a:fld>
            <a:endParaRPr lang="en-US"/>
          </a:p>
        </p:txBody>
      </p:sp>
    </p:spTree>
    <p:extLst>
      <p:ext uri="{BB962C8B-B14F-4D97-AF65-F5344CB8AC3E}">
        <p14:creationId xmlns:p14="http://schemas.microsoft.com/office/powerpoint/2010/main" val="807465744"/>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3D23D87B-3FAA-F54A-9117-2478903633DC}" type="slidenum">
              <a:rPr lang="en-US"/>
              <a:pPr>
                <a:defRPr/>
              </a:pPr>
              <a:t>‹#›</a:t>
            </a:fld>
            <a:endParaRPr lang="en-US"/>
          </a:p>
        </p:txBody>
      </p:sp>
    </p:spTree>
    <p:extLst>
      <p:ext uri="{BB962C8B-B14F-4D97-AF65-F5344CB8AC3E}">
        <p14:creationId xmlns:p14="http://schemas.microsoft.com/office/powerpoint/2010/main" val="905739923"/>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33906E8-887E-7643-8CEC-AC39AB3A170E}" type="slidenum">
              <a:rPr lang="en-US"/>
              <a:pPr>
                <a:defRPr/>
              </a:pPr>
              <a:t>‹#›</a:t>
            </a:fld>
            <a:endParaRPr lang="en-US"/>
          </a:p>
        </p:txBody>
      </p:sp>
    </p:spTree>
    <p:extLst>
      <p:ext uri="{BB962C8B-B14F-4D97-AF65-F5344CB8AC3E}">
        <p14:creationId xmlns:p14="http://schemas.microsoft.com/office/powerpoint/2010/main" val="412231086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72017898"/>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D443C08-16DD-4747-8241-17F15610F6B9}" type="slidenum">
              <a:rPr lang="en-US"/>
              <a:pPr>
                <a:defRPr/>
              </a:pPr>
              <a:t>‹#›</a:t>
            </a:fld>
            <a:endParaRPr lang="en-US"/>
          </a:p>
        </p:txBody>
      </p:sp>
    </p:spTree>
    <p:extLst>
      <p:ext uri="{BB962C8B-B14F-4D97-AF65-F5344CB8AC3E}">
        <p14:creationId xmlns:p14="http://schemas.microsoft.com/office/powerpoint/2010/main" val="778027774"/>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5692CFF-5757-3245-B1D2-DA4439462702}" type="slidenum">
              <a:rPr lang="en-US"/>
              <a:pPr>
                <a:defRPr/>
              </a:pPr>
              <a:t>‹#›</a:t>
            </a:fld>
            <a:endParaRPr lang="en-US"/>
          </a:p>
        </p:txBody>
      </p:sp>
    </p:spTree>
    <p:extLst>
      <p:ext uri="{BB962C8B-B14F-4D97-AF65-F5344CB8AC3E}">
        <p14:creationId xmlns:p14="http://schemas.microsoft.com/office/powerpoint/2010/main" val="3198330533"/>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8197" name="Rectangle 5"/>
          <p:cNvSpPr>
            <a:spLocks noGrp="1" noChangeArrowheads="1"/>
          </p:cNvSpPr>
          <p:nvPr>
            <p:ph type="ctrTitle"/>
          </p:nvPr>
        </p:nvSpPr>
        <p:spPr>
          <a:xfrm>
            <a:off x="1143000" y="1981200"/>
            <a:ext cx="7772400" cy="1143000"/>
          </a:xfrm>
        </p:spPr>
        <p:txBody>
          <a:bodyPr/>
          <a:lstStyle>
            <a:lvl1pPr>
              <a:defRPr/>
            </a:lvl1pPr>
          </a:lstStyle>
          <a:p>
            <a:r>
              <a:rPr lang="en-US"/>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a:lvl1pPr>
          </a:lstStyle>
          <a:p>
            <a:r>
              <a:rPr lang="en-US"/>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2612223"/>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274558987"/>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338546076"/>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83006337"/>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853965031"/>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527136760"/>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901540358"/>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73273858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86A6368-69F9-48BB-8882-B8F60E9E820B}" type="datetimeFigureOut">
              <a:rPr lang="en-SG" smtClean="0"/>
              <a:t>2/4/25</a:t>
            </a:fld>
            <a:endParaRPr lang="en-SG"/>
          </a:p>
        </p:txBody>
      </p:sp>
      <p:sp>
        <p:nvSpPr>
          <p:cNvPr id="5" name="Footer Placeholder 4"/>
          <p:cNvSpPr>
            <a:spLocks noGrp="1"/>
          </p:cNvSpPr>
          <p:nvPr>
            <p:ph type="ftr" sz="quarter" idx="11"/>
          </p:nvPr>
        </p:nvSpPr>
        <p:spPr/>
        <p:txBody>
          <a:bodyPr/>
          <a:lstStyle/>
          <a:p>
            <a:endParaRPr lang="en-SG"/>
          </a:p>
        </p:txBody>
      </p:sp>
      <p:sp>
        <p:nvSpPr>
          <p:cNvPr id="6" name="Slide Number Placeholder 5"/>
          <p:cNvSpPr>
            <a:spLocks noGrp="1"/>
          </p:cNvSpPr>
          <p:nvPr>
            <p:ph type="sldNum" sz="quarter" idx="12"/>
          </p:nvPr>
        </p:nvSpPr>
        <p:spPr/>
        <p:txBody>
          <a:bodyPr/>
          <a:lstStyle/>
          <a:p>
            <a:fld id="{5800DC21-D730-452D-88DB-FFA33DB167F3}" type="slidenum">
              <a:rPr lang="en-SG" smtClean="0"/>
              <a:t>‹#›</a:t>
            </a:fld>
            <a:endParaRPr lang="en-SG"/>
          </a:p>
        </p:txBody>
      </p:sp>
    </p:spTree>
    <p:extLst>
      <p:ext uri="{BB962C8B-B14F-4D97-AF65-F5344CB8AC3E}">
        <p14:creationId xmlns:p14="http://schemas.microsoft.com/office/powerpoint/2010/main" val="16744204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02711196"/>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948098925"/>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528879737"/>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451097303"/>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1"/>
              <a:chOff x="-3" y="1562"/>
              <a:chExt cx="5763" cy="641"/>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 name="Freeform 7"/>
              <p:cNvSpPr>
                <a:spLocks/>
              </p:cNvSpPr>
              <p:nvPr/>
            </p:nvSpPr>
            <p:spPr bwMode="ltGray">
              <a:xfrm rot="-5400000">
                <a:off x="-58" y="1756"/>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14867 h 272"/>
                  <a:gd name="T4" fmla="*/ 240 w 624"/>
                  <a:gd name="T5" fmla="*/ 13125 h 272"/>
                  <a:gd name="T6" fmla="*/ 624 w 624"/>
                  <a:gd name="T7" fmla="*/ 1486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 name="Freeform 10"/>
              <p:cNvSpPr>
                <a:spLocks/>
              </p:cNvSpPr>
              <p:nvPr/>
            </p:nvSpPr>
            <p:spPr bwMode="ltGray">
              <a:xfrm rot="-5400000">
                <a:off x="154" y="1730"/>
                <a:ext cx="632" cy="315"/>
              </a:xfrm>
              <a:custGeom>
                <a:avLst/>
                <a:gdLst>
                  <a:gd name="T0" fmla="*/ 8 w 632"/>
                  <a:gd name="T1" fmla="*/ 7 h 362"/>
                  <a:gd name="T2" fmla="*/ 8 w 632"/>
                  <a:gd name="T3" fmla="*/ 44 h 362"/>
                  <a:gd name="T4" fmla="*/ 248 w 632"/>
                  <a:gd name="T5" fmla="*/ 44 h 362"/>
                  <a:gd name="T6" fmla="*/ 632 w 632"/>
                  <a:gd name="T7" fmla="*/ 44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 name="Freeform 11"/>
              <p:cNvSpPr>
                <a:spLocks/>
              </p:cNvSpPr>
              <p:nvPr/>
            </p:nvSpPr>
            <p:spPr bwMode="ltGray">
              <a:xfrm rot="-5400000">
                <a:off x="3208" y="1665"/>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 name="Freeform 13"/>
              <p:cNvSpPr>
                <a:spLocks/>
              </p:cNvSpPr>
              <p:nvPr/>
            </p:nvSpPr>
            <p:spPr bwMode="ltGray">
              <a:xfrm rot="-5400000">
                <a:off x="1828" y="1751"/>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 name="Freeform 16"/>
              <p:cNvSpPr>
                <a:spLocks/>
              </p:cNvSpPr>
              <p:nvPr/>
            </p:nvSpPr>
            <p:spPr bwMode="ltGray">
              <a:xfrm rot="-5400000">
                <a:off x="2043"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 name="Freeform 17"/>
              <p:cNvSpPr>
                <a:spLocks/>
              </p:cNvSpPr>
              <p:nvPr/>
            </p:nvSpPr>
            <p:spPr bwMode="ltGray">
              <a:xfrm rot="-5400000">
                <a:off x="4074"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3" name="Freeform 19"/>
              <p:cNvSpPr>
                <a:spLocks/>
              </p:cNvSpPr>
              <p:nvPr/>
            </p:nvSpPr>
            <p:spPr bwMode="ltGray">
              <a:xfrm rot="-5400000">
                <a:off x="4580" y="1750"/>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5" name="Freeform 21"/>
              <p:cNvSpPr>
                <a:spLocks/>
              </p:cNvSpPr>
              <p:nvPr/>
            </p:nvSpPr>
            <p:spPr bwMode="ltGray">
              <a:xfrm rot="-5400000">
                <a:off x="5080"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6" name="Freeform 22"/>
              <p:cNvSpPr>
                <a:spLocks/>
              </p:cNvSpPr>
              <p:nvPr/>
            </p:nvSpPr>
            <p:spPr bwMode="ltGray">
              <a:xfrm rot="-5400000">
                <a:off x="4797"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6" name="Freeform 23"/>
            <p:cNvSpPr>
              <a:spLocks/>
            </p:cNvSpPr>
            <p:nvPr/>
          </p:nvSpPr>
          <p:spPr bwMode="ltGray">
            <a:xfrm flipH="1">
              <a:off x="-2" y="1536"/>
              <a:ext cx="5762" cy="412"/>
            </a:xfrm>
            <a:custGeom>
              <a:avLst/>
              <a:gdLst>
                <a:gd name="T0" fmla="*/ 0 w 5762"/>
                <a:gd name="T1" fmla="*/ 507 h 385"/>
                <a:gd name="T2" fmla="*/ 5762 w 5762"/>
                <a:gd name="T3" fmla="*/ 485 h 385"/>
                <a:gd name="T4" fmla="*/ 576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wrap="none" anchor="ctr"/>
            <a:lstStyle/>
            <a:p>
              <a:endParaRPr lang="en-US"/>
            </a:p>
          </p:txBody>
        </p:sp>
      </p:grpSp>
      <p:sp>
        <p:nvSpPr>
          <p:cNvPr id="8217"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8218"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a:lvl1pPr>
          </a:lstStyle>
          <a:p>
            <a:r>
              <a:rPr lang="en-US"/>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a:solidFill>
                  <a:srgbClr val="000000"/>
                </a:solidFill>
              </a:defRPr>
            </a:lvl1pPr>
          </a:lstStyle>
          <a:p>
            <a:pPr>
              <a:defRPr/>
            </a:pPr>
            <a:endParaRPr lang="en-US"/>
          </a:p>
        </p:txBody>
      </p:sp>
      <p:sp>
        <p:nvSpPr>
          <p:cNvPr id="28" name="Rectangle 28"/>
          <p:cNvSpPr>
            <a:spLocks noGrp="1" noChangeArrowheads="1"/>
          </p:cNvSpPr>
          <p:nvPr>
            <p:ph type="ftr" sz="quarter" idx="11"/>
          </p:nvPr>
        </p:nvSpPr>
        <p:spPr/>
        <p:txBody>
          <a:bodyPr/>
          <a:lstStyle>
            <a:lvl1pPr>
              <a:defRPr>
                <a:solidFill>
                  <a:srgbClr val="000000"/>
                </a:solidFill>
              </a:defRPr>
            </a:lvl1pPr>
          </a:lstStyle>
          <a:p>
            <a:pPr>
              <a:defRPr/>
            </a:pPr>
            <a:endParaRPr lang="en-US"/>
          </a:p>
        </p:txBody>
      </p:sp>
      <p:sp>
        <p:nvSpPr>
          <p:cNvPr id="29" name="Rectangle 29"/>
          <p:cNvSpPr>
            <a:spLocks noGrp="1" noChangeArrowheads="1"/>
          </p:cNvSpPr>
          <p:nvPr>
            <p:ph type="sldNum" sz="quarter" idx="12"/>
          </p:nvPr>
        </p:nvSpPr>
        <p:spPr/>
        <p:txBody>
          <a:bodyPr/>
          <a:lstStyle>
            <a:lvl1pPr>
              <a:defRPr>
                <a:solidFill>
                  <a:srgbClr val="000000"/>
                </a:solidFill>
              </a:defRPr>
            </a:lvl1pPr>
          </a:lstStyle>
          <a:p>
            <a:pPr>
              <a:defRPr/>
            </a:pPr>
            <a:fld id="{51BDD263-1971-984E-9CF2-75DD11700FC4}" type="slidenum">
              <a:rPr lang="en-US"/>
              <a:pPr>
                <a:defRPr/>
              </a:pPr>
              <a:t>‹#›</a:t>
            </a:fld>
            <a:endParaRPr lang="en-US"/>
          </a:p>
        </p:txBody>
      </p:sp>
    </p:spTree>
    <p:extLst>
      <p:ext uri="{BB962C8B-B14F-4D97-AF65-F5344CB8AC3E}">
        <p14:creationId xmlns:p14="http://schemas.microsoft.com/office/powerpoint/2010/main" val="1630697652"/>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EA7FC2CB-932B-B24A-A4F8-E4BCD651C4A2}" type="slidenum">
              <a:rPr lang="en-US"/>
              <a:pPr>
                <a:defRPr/>
              </a:pPr>
              <a:t>‹#›</a:t>
            </a:fld>
            <a:endParaRPr lang="en-US"/>
          </a:p>
        </p:txBody>
      </p:sp>
    </p:spTree>
    <p:extLst>
      <p:ext uri="{BB962C8B-B14F-4D97-AF65-F5344CB8AC3E}">
        <p14:creationId xmlns:p14="http://schemas.microsoft.com/office/powerpoint/2010/main" val="3958155621"/>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A6295DA5-54EE-704C-B02B-E30230D064D1}" type="slidenum">
              <a:rPr lang="en-US"/>
              <a:pPr>
                <a:defRPr/>
              </a:pPr>
              <a:t>‹#›</a:t>
            </a:fld>
            <a:endParaRPr lang="en-US"/>
          </a:p>
        </p:txBody>
      </p:sp>
    </p:spTree>
    <p:extLst>
      <p:ext uri="{BB962C8B-B14F-4D97-AF65-F5344CB8AC3E}">
        <p14:creationId xmlns:p14="http://schemas.microsoft.com/office/powerpoint/2010/main" val="275439174"/>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55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8EB70B62-09E0-D641-AA45-D820199EF885}" type="slidenum">
              <a:rPr lang="en-US"/>
              <a:pPr>
                <a:defRPr/>
              </a:pPr>
              <a:t>‹#›</a:t>
            </a:fld>
            <a:endParaRPr lang="en-US"/>
          </a:p>
        </p:txBody>
      </p:sp>
    </p:spTree>
    <p:extLst>
      <p:ext uri="{BB962C8B-B14F-4D97-AF65-F5344CB8AC3E}">
        <p14:creationId xmlns:p14="http://schemas.microsoft.com/office/powerpoint/2010/main" val="3083536264"/>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p>
        </p:txBody>
      </p:sp>
      <p:sp>
        <p:nvSpPr>
          <p:cNvPr id="8" name="Rectangle 28"/>
          <p:cNvSpPr>
            <a:spLocks noGrp="1" noChangeArrowheads="1"/>
          </p:cNvSpPr>
          <p:nvPr>
            <p:ph type="ftr" sz="quarter" idx="11"/>
          </p:nvPr>
        </p:nvSpPr>
        <p:spPr>
          <a:ln/>
        </p:spPr>
        <p:txBody>
          <a:bodyPr/>
          <a:lstStyle>
            <a:lvl1pPr>
              <a:defRPr/>
            </a:lvl1pPr>
          </a:lstStyle>
          <a:p>
            <a:pPr>
              <a:defRPr/>
            </a:pPr>
            <a:endParaRPr lang="en-US"/>
          </a:p>
        </p:txBody>
      </p:sp>
      <p:sp>
        <p:nvSpPr>
          <p:cNvPr id="9" name="Rectangle 29"/>
          <p:cNvSpPr>
            <a:spLocks noGrp="1" noChangeArrowheads="1"/>
          </p:cNvSpPr>
          <p:nvPr>
            <p:ph type="sldNum" sz="quarter" idx="12"/>
          </p:nvPr>
        </p:nvSpPr>
        <p:spPr>
          <a:ln/>
        </p:spPr>
        <p:txBody>
          <a:bodyPr/>
          <a:lstStyle>
            <a:lvl1pPr>
              <a:defRPr/>
            </a:lvl1pPr>
          </a:lstStyle>
          <a:p>
            <a:pPr>
              <a:defRPr/>
            </a:pPr>
            <a:fld id="{9F3970B2-D43A-7444-AA76-33A3C2CF358D}" type="slidenum">
              <a:rPr lang="en-US"/>
              <a:pPr>
                <a:defRPr/>
              </a:pPr>
              <a:t>‹#›</a:t>
            </a:fld>
            <a:endParaRPr lang="en-US"/>
          </a:p>
        </p:txBody>
      </p:sp>
    </p:spTree>
    <p:extLst>
      <p:ext uri="{BB962C8B-B14F-4D97-AF65-F5344CB8AC3E}">
        <p14:creationId xmlns:p14="http://schemas.microsoft.com/office/powerpoint/2010/main" val="2170614402"/>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p>
        </p:txBody>
      </p:sp>
      <p:sp>
        <p:nvSpPr>
          <p:cNvPr id="4" name="Rectangle 28"/>
          <p:cNvSpPr>
            <a:spLocks noGrp="1" noChangeArrowheads="1"/>
          </p:cNvSpPr>
          <p:nvPr>
            <p:ph type="ftr" sz="quarter" idx="11"/>
          </p:nvPr>
        </p:nvSpPr>
        <p:spPr>
          <a:ln/>
        </p:spPr>
        <p:txBody>
          <a:bodyPr/>
          <a:lstStyle>
            <a:lvl1pPr>
              <a:defRPr/>
            </a:lvl1pPr>
          </a:lstStyle>
          <a:p>
            <a:pPr>
              <a:defRPr/>
            </a:pPr>
            <a:endParaRPr lang="en-US"/>
          </a:p>
        </p:txBody>
      </p:sp>
      <p:sp>
        <p:nvSpPr>
          <p:cNvPr id="5" name="Rectangle 29"/>
          <p:cNvSpPr>
            <a:spLocks noGrp="1" noChangeArrowheads="1"/>
          </p:cNvSpPr>
          <p:nvPr>
            <p:ph type="sldNum" sz="quarter" idx="12"/>
          </p:nvPr>
        </p:nvSpPr>
        <p:spPr>
          <a:ln/>
        </p:spPr>
        <p:txBody>
          <a:bodyPr/>
          <a:lstStyle>
            <a:lvl1pPr>
              <a:defRPr/>
            </a:lvl1pPr>
          </a:lstStyle>
          <a:p>
            <a:pPr>
              <a:defRPr/>
            </a:pPr>
            <a:fld id="{55EC6C49-021D-1A4E-8F8D-90413F54B07D}" type="slidenum">
              <a:rPr lang="en-US"/>
              <a:pPr>
                <a:defRPr/>
              </a:pPr>
              <a:t>‹#›</a:t>
            </a:fld>
            <a:endParaRPr lang="en-US"/>
          </a:p>
        </p:txBody>
      </p:sp>
    </p:spTree>
    <p:extLst>
      <p:ext uri="{BB962C8B-B14F-4D97-AF65-F5344CB8AC3E}">
        <p14:creationId xmlns:p14="http://schemas.microsoft.com/office/powerpoint/2010/main" val="3114679039"/>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p>
        </p:txBody>
      </p:sp>
      <p:sp>
        <p:nvSpPr>
          <p:cNvPr id="3" name="Rectangle 28"/>
          <p:cNvSpPr>
            <a:spLocks noGrp="1" noChangeArrowheads="1"/>
          </p:cNvSpPr>
          <p:nvPr>
            <p:ph type="ftr" sz="quarter" idx="11"/>
          </p:nvPr>
        </p:nvSpPr>
        <p:spPr>
          <a:ln/>
        </p:spPr>
        <p:txBody>
          <a:bodyPr/>
          <a:lstStyle>
            <a:lvl1pPr>
              <a:defRPr/>
            </a:lvl1pPr>
          </a:lstStyle>
          <a:p>
            <a:pPr>
              <a:defRPr/>
            </a:pPr>
            <a:endParaRPr lang="en-US"/>
          </a:p>
        </p:txBody>
      </p:sp>
      <p:sp>
        <p:nvSpPr>
          <p:cNvPr id="4" name="Rectangle 29"/>
          <p:cNvSpPr>
            <a:spLocks noGrp="1" noChangeArrowheads="1"/>
          </p:cNvSpPr>
          <p:nvPr>
            <p:ph type="sldNum" sz="quarter" idx="12"/>
          </p:nvPr>
        </p:nvSpPr>
        <p:spPr>
          <a:ln/>
        </p:spPr>
        <p:txBody>
          <a:bodyPr/>
          <a:lstStyle>
            <a:lvl1pPr>
              <a:defRPr/>
            </a:lvl1pPr>
          </a:lstStyle>
          <a:p>
            <a:pPr>
              <a:defRPr/>
            </a:pPr>
            <a:fld id="{5CFF4CAA-2171-224A-887F-B0F045632128}" type="slidenum">
              <a:rPr lang="en-US"/>
              <a:pPr>
                <a:defRPr/>
              </a:pPr>
              <a:t>‹#›</a:t>
            </a:fld>
            <a:endParaRPr lang="en-US"/>
          </a:p>
        </p:txBody>
      </p:sp>
    </p:spTree>
    <p:extLst>
      <p:ext uri="{BB962C8B-B14F-4D97-AF65-F5344CB8AC3E}">
        <p14:creationId xmlns:p14="http://schemas.microsoft.com/office/powerpoint/2010/main" val="38223278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60913593"/>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63EBA11C-5B29-3247-9CB5-5AF14B7B49FD}" type="slidenum">
              <a:rPr lang="en-US"/>
              <a:pPr>
                <a:defRPr/>
              </a:pPr>
              <a:t>‹#›</a:t>
            </a:fld>
            <a:endParaRPr lang="en-US"/>
          </a:p>
        </p:txBody>
      </p:sp>
    </p:spTree>
    <p:extLst>
      <p:ext uri="{BB962C8B-B14F-4D97-AF65-F5344CB8AC3E}">
        <p14:creationId xmlns:p14="http://schemas.microsoft.com/office/powerpoint/2010/main" val="3206766395"/>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F335C60F-947F-874F-A7A8-0416B8809D11}" type="slidenum">
              <a:rPr lang="en-US"/>
              <a:pPr>
                <a:defRPr/>
              </a:pPr>
              <a:t>‹#›</a:t>
            </a:fld>
            <a:endParaRPr lang="en-US"/>
          </a:p>
        </p:txBody>
      </p:sp>
    </p:spTree>
    <p:extLst>
      <p:ext uri="{BB962C8B-B14F-4D97-AF65-F5344CB8AC3E}">
        <p14:creationId xmlns:p14="http://schemas.microsoft.com/office/powerpoint/2010/main" val="1517128894"/>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FEC6ED26-848F-1A47-BA2F-6614396DDFB9}" type="slidenum">
              <a:rPr lang="en-US"/>
              <a:pPr>
                <a:defRPr/>
              </a:pPr>
              <a:t>‹#›</a:t>
            </a:fld>
            <a:endParaRPr lang="en-US"/>
          </a:p>
        </p:txBody>
      </p:sp>
    </p:spTree>
    <p:extLst>
      <p:ext uri="{BB962C8B-B14F-4D97-AF65-F5344CB8AC3E}">
        <p14:creationId xmlns:p14="http://schemas.microsoft.com/office/powerpoint/2010/main" val="1200088582"/>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85CEB815-184B-EE46-B1EC-D948356B5E9B}" type="slidenum">
              <a:rPr lang="en-US"/>
              <a:pPr>
                <a:defRPr/>
              </a:pPr>
              <a:t>‹#›</a:t>
            </a:fld>
            <a:endParaRPr lang="en-US"/>
          </a:p>
        </p:txBody>
      </p:sp>
    </p:spTree>
    <p:extLst>
      <p:ext uri="{BB962C8B-B14F-4D97-AF65-F5344CB8AC3E}">
        <p14:creationId xmlns:p14="http://schemas.microsoft.com/office/powerpoint/2010/main" val="1710757065"/>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1"/>
              <a:chOff x="-3" y="1562"/>
              <a:chExt cx="5763" cy="641"/>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 name="Freeform 7"/>
              <p:cNvSpPr>
                <a:spLocks/>
              </p:cNvSpPr>
              <p:nvPr/>
            </p:nvSpPr>
            <p:spPr bwMode="ltGray">
              <a:xfrm rot="-5400000">
                <a:off x="-58" y="1756"/>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14867 h 272"/>
                  <a:gd name="T4" fmla="*/ 240 w 624"/>
                  <a:gd name="T5" fmla="*/ 13125 h 272"/>
                  <a:gd name="T6" fmla="*/ 624 w 624"/>
                  <a:gd name="T7" fmla="*/ 1486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 name="Freeform 10"/>
              <p:cNvSpPr>
                <a:spLocks/>
              </p:cNvSpPr>
              <p:nvPr/>
            </p:nvSpPr>
            <p:spPr bwMode="ltGray">
              <a:xfrm rot="-5400000">
                <a:off x="154" y="1730"/>
                <a:ext cx="632" cy="315"/>
              </a:xfrm>
              <a:custGeom>
                <a:avLst/>
                <a:gdLst>
                  <a:gd name="T0" fmla="*/ 8 w 632"/>
                  <a:gd name="T1" fmla="*/ 7 h 362"/>
                  <a:gd name="T2" fmla="*/ 8 w 632"/>
                  <a:gd name="T3" fmla="*/ 44 h 362"/>
                  <a:gd name="T4" fmla="*/ 248 w 632"/>
                  <a:gd name="T5" fmla="*/ 44 h 362"/>
                  <a:gd name="T6" fmla="*/ 632 w 632"/>
                  <a:gd name="T7" fmla="*/ 44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5" name="Freeform 11"/>
              <p:cNvSpPr>
                <a:spLocks/>
              </p:cNvSpPr>
              <p:nvPr/>
            </p:nvSpPr>
            <p:spPr bwMode="ltGray">
              <a:xfrm rot="-5400000">
                <a:off x="3208" y="1665"/>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7" name="Freeform 13"/>
              <p:cNvSpPr>
                <a:spLocks/>
              </p:cNvSpPr>
              <p:nvPr/>
            </p:nvSpPr>
            <p:spPr bwMode="ltGray">
              <a:xfrm rot="-5400000">
                <a:off x="1828" y="1751"/>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0" name="Freeform 16"/>
              <p:cNvSpPr>
                <a:spLocks/>
              </p:cNvSpPr>
              <p:nvPr/>
            </p:nvSpPr>
            <p:spPr bwMode="ltGray">
              <a:xfrm rot="-5400000">
                <a:off x="2043"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1" name="Freeform 17"/>
              <p:cNvSpPr>
                <a:spLocks/>
              </p:cNvSpPr>
              <p:nvPr/>
            </p:nvSpPr>
            <p:spPr bwMode="ltGray">
              <a:xfrm rot="-5400000">
                <a:off x="4074"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3" name="Freeform 19"/>
              <p:cNvSpPr>
                <a:spLocks/>
              </p:cNvSpPr>
              <p:nvPr/>
            </p:nvSpPr>
            <p:spPr bwMode="ltGray">
              <a:xfrm rot="-5400000">
                <a:off x="4580" y="1750"/>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5" name="Freeform 21"/>
              <p:cNvSpPr>
                <a:spLocks/>
              </p:cNvSpPr>
              <p:nvPr/>
            </p:nvSpPr>
            <p:spPr bwMode="ltGray">
              <a:xfrm rot="-5400000">
                <a:off x="5080"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6" name="Freeform 22"/>
              <p:cNvSpPr>
                <a:spLocks/>
              </p:cNvSpPr>
              <p:nvPr/>
            </p:nvSpPr>
            <p:spPr bwMode="ltGray">
              <a:xfrm rot="-5400000">
                <a:off x="4797"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grpSp>
        <p:sp>
          <p:nvSpPr>
            <p:cNvPr id="6" name="Freeform 23"/>
            <p:cNvSpPr>
              <a:spLocks/>
            </p:cNvSpPr>
            <p:nvPr/>
          </p:nvSpPr>
          <p:spPr bwMode="ltGray">
            <a:xfrm flipH="1">
              <a:off x="-2" y="1536"/>
              <a:ext cx="5762" cy="412"/>
            </a:xfrm>
            <a:custGeom>
              <a:avLst/>
              <a:gdLst>
                <a:gd name="T0" fmla="*/ 0 w 5762"/>
                <a:gd name="T1" fmla="*/ 507 h 385"/>
                <a:gd name="T2" fmla="*/ 5762 w 5762"/>
                <a:gd name="T3" fmla="*/ 485 h 385"/>
                <a:gd name="T4" fmla="*/ 576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a:solidFill>
                  <a:srgbClr val="000000"/>
                </a:solidFill>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wrap="none" anchor="ctr"/>
            <a:lstStyle/>
            <a:p>
              <a:endParaRPr lang="en-US">
                <a:solidFill>
                  <a:srgbClr val="000000"/>
                </a:solidFill>
              </a:endParaRPr>
            </a:p>
          </p:txBody>
        </p:sp>
      </p:grpSp>
      <p:sp>
        <p:nvSpPr>
          <p:cNvPr id="8217"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8218"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a:lvl1pPr>
          </a:lstStyle>
          <a:p>
            <a:r>
              <a:rPr lang="en-US"/>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a:solidFill>
                  <a:srgbClr val="000000"/>
                </a:solidFill>
              </a:defRPr>
            </a:lvl1pPr>
          </a:lstStyle>
          <a:p>
            <a:pPr>
              <a:defRPr/>
            </a:pPr>
            <a:endParaRPr lang="en-US">
              <a:latin typeface="Arial"/>
            </a:endParaRPr>
          </a:p>
        </p:txBody>
      </p:sp>
      <p:sp>
        <p:nvSpPr>
          <p:cNvPr id="28" name="Rectangle 28"/>
          <p:cNvSpPr>
            <a:spLocks noGrp="1" noChangeArrowheads="1"/>
          </p:cNvSpPr>
          <p:nvPr>
            <p:ph type="ftr" sz="quarter" idx="11"/>
          </p:nvPr>
        </p:nvSpPr>
        <p:spPr/>
        <p:txBody>
          <a:bodyPr/>
          <a:lstStyle>
            <a:lvl1pPr>
              <a:defRPr>
                <a:solidFill>
                  <a:srgbClr val="000000"/>
                </a:solidFill>
              </a:defRPr>
            </a:lvl1pPr>
          </a:lstStyle>
          <a:p>
            <a:pPr>
              <a:defRPr/>
            </a:pPr>
            <a:endParaRPr lang="en-US">
              <a:latin typeface="Arial"/>
            </a:endParaRPr>
          </a:p>
        </p:txBody>
      </p:sp>
      <p:sp>
        <p:nvSpPr>
          <p:cNvPr id="29" name="Rectangle 29"/>
          <p:cNvSpPr>
            <a:spLocks noGrp="1" noChangeArrowheads="1"/>
          </p:cNvSpPr>
          <p:nvPr>
            <p:ph type="sldNum" sz="quarter" idx="12"/>
          </p:nvPr>
        </p:nvSpPr>
        <p:spPr/>
        <p:txBody>
          <a:bodyPr/>
          <a:lstStyle>
            <a:lvl1pPr>
              <a:defRPr>
                <a:solidFill>
                  <a:srgbClr val="000000"/>
                </a:solidFill>
              </a:defRPr>
            </a:lvl1pPr>
          </a:lstStyle>
          <a:p>
            <a:pPr>
              <a:defRPr/>
            </a:pPr>
            <a:fld id="{51BDD263-1971-984E-9CF2-75DD11700FC4}" type="slidenum">
              <a:rPr lang="en-US"/>
              <a:pPr>
                <a:defRPr/>
              </a:pPr>
              <a:t>‹#›</a:t>
            </a:fld>
            <a:endParaRPr lang="en-US"/>
          </a:p>
        </p:txBody>
      </p:sp>
    </p:spTree>
    <p:extLst>
      <p:ext uri="{BB962C8B-B14F-4D97-AF65-F5344CB8AC3E}">
        <p14:creationId xmlns:p14="http://schemas.microsoft.com/office/powerpoint/2010/main" val="1964386491"/>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A7FC2CB-932B-B24A-A4F8-E4BCD651C4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6968388"/>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6295DA5-54EE-704C-B02B-E30230D064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020332"/>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55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8EB70B62-09E0-D641-AA45-D820199EF88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2152473"/>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9F3970B2-D43A-7444-AA76-33A3C2CF35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5529848"/>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55EC6C49-021D-1A4E-8F8D-90413F54B0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21934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84511739"/>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5CFF4CAA-2171-224A-887F-B0F0456321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9694178"/>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63EBA11C-5B29-3247-9CB5-5AF14B7B49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2580090"/>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F335C60F-947F-874F-A7A8-0416B8809D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6367768"/>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EC6ED26-848F-1A47-BA2F-6614396DD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4854979"/>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85CEB815-184B-EE46-B1EC-D948356B5E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4820692"/>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9FB7D883-84A5-1E49-9FFB-BB45A7197CBB}" type="datetimeFigureOut">
              <a:rPr lang="en-US"/>
              <a:pPr>
                <a:defRPr/>
              </a:pPr>
              <a:t>4/2/25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0D936E0-64A8-5A43-8BB7-446D5C125756}" type="slidenum">
              <a:rPr lang="en-US"/>
              <a:pPr>
                <a:defRPr/>
              </a:pPr>
              <a:t>‹#›</a:t>
            </a:fld>
            <a:endParaRPr lang="en-US"/>
          </a:p>
        </p:txBody>
      </p:sp>
    </p:spTree>
    <p:extLst>
      <p:ext uri="{BB962C8B-B14F-4D97-AF65-F5344CB8AC3E}">
        <p14:creationId xmlns:p14="http://schemas.microsoft.com/office/powerpoint/2010/main" val="3086607740"/>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77C908E8-E98B-2B4C-9507-83641746F161}" type="datetimeFigureOut">
              <a:rPr lang="en-US"/>
              <a:pPr>
                <a:defRPr/>
              </a:pPr>
              <a:t>4/2/25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A9D9CAA-86EF-D147-BBD0-613EBD6E9CD2}" type="slidenum">
              <a:rPr lang="en-US"/>
              <a:pPr>
                <a:defRPr/>
              </a:pPr>
              <a:t>‹#›</a:t>
            </a:fld>
            <a:endParaRPr lang="en-US"/>
          </a:p>
        </p:txBody>
      </p:sp>
    </p:spTree>
    <p:extLst>
      <p:ext uri="{BB962C8B-B14F-4D97-AF65-F5344CB8AC3E}">
        <p14:creationId xmlns:p14="http://schemas.microsoft.com/office/powerpoint/2010/main" val="2603108833"/>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8EC5B94A-3AE1-CD47-BDC4-CEF46CDA586A}" type="datetimeFigureOut">
              <a:rPr lang="en-US"/>
              <a:pPr>
                <a:defRPr/>
              </a:pPr>
              <a:t>4/2/25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E2361289-B3E8-F44F-9D93-5752CE09E6E5}" type="slidenum">
              <a:rPr lang="en-US"/>
              <a:pPr>
                <a:defRPr/>
              </a:pPr>
              <a:t>‹#›</a:t>
            </a:fld>
            <a:endParaRPr lang="en-US"/>
          </a:p>
        </p:txBody>
      </p:sp>
    </p:spTree>
    <p:extLst>
      <p:ext uri="{BB962C8B-B14F-4D97-AF65-F5344CB8AC3E}">
        <p14:creationId xmlns:p14="http://schemas.microsoft.com/office/powerpoint/2010/main" val="2848360931"/>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FC09FD0-C576-C94E-AA6E-9D8272172D8D}" type="datetimeFigureOut">
              <a:rPr lang="en-US"/>
              <a:pPr>
                <a:defRPr/>
              </a:pPr>
              <a:t>4/2/25</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B06BF0B1-BDE6-3A4B-825D-28CB84460DAD}" type="slidenum">
              <a:rPr lang="en-US"/>
              <a:pPr>
                <a:defRPr/>
              </a:pPr>
              <a:t>‹#›</a:t>
            </a:fld>
            <a:endParaRPr lang="en-US"/>
          </a:p>
        </p:txBody>
      </p:sp>
    </p:spTree>
    <p:extLst>
      <p:ext uri="{BB962C8B-B14F-4D97-AF65-F5344CB8AC3E}">
        <p14:creationId xmlns:p14="http://schemas.microsoft.com/office/powerpoint/2010/main" val="3437622318"/>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F07CFA50-1EC2-8045-8CC9-E530AC34403A}" type="datetimeFigureOut">
              <a:rPr lang="en-US"/>
              <a:pPr>
                <a:defRPr/>
              </a:pPr>
              <a:t>4/2/25</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DC984C9-6AEA-6048-8DE0-629AC2043619}" type="slidenum">
              <a:rPr lang="en-US"/>
              <a:pPr>
                <a:defRPr/>
              </a:pPr>
              <a:t>‹#›</a:t>
            </a:fld>
            <a:endParaRPr lang="en-US"/>
          </a:p>
        </p:txBody>
      </p:sp>
    </p:spTree>
    <p:extLst>
      <p:ext uri="{BB962C8B-B14F-4D97-AF65-F5344CB8AC3E}">
        <p14:creationId xmlns:p14="http://schemas.microsoft.com/office/powerpoint/2010/main" val="286378894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46406901"/>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E75EB5F-E13A-9F40-A12C-E7A3E0EC56C6}" type="datetimeFigureOut">
              <a:rPr lang="en-US"/>
              <a:pPr>
                <a:defRPr/>
              </a:pPr>
              <a:t>4/2/25</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CB30A97A-DCD9-074D-86E4-8261A122F36A}" type="slidenum">
              <a:rPr lang="en-US"/>
              <a:pPr>
                <a:defRPr/>
              </a:pPr>
              <a:t>‹#›</a:t>
            </a:fld>
            <a:endParaRPr lang="en-US"/>
          </a:p>
        </p:txBody>
      </p:sp>
    </p:spTree>
    <p:extLst>
      <p:ext uri="{BB962C8B-B14F-4D97-AF65-F5344CB8AC3E}">
        <p14:creationId xmlns:p14="http://schemas.microsoft.com/office/powerpoint/2010/main" val="2965704095"/>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0A80913-E7F9-3F4F-A0F7-7C6FC73A8170}" type="datetimeFigureOut">
              <a:rPr lang="en-US"/>
              <a:pPr>
                <a:defRPr/>
              </a:pPr>
              <a:t>4/2/25</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6FEFBCC7-EBF0-424D-AEA0-01D0F921C417}" type="slidenum">
              <a:rPr lang="en-US"/>
              <a:pPr>
                <a:defRPr/>
              </a:pPr>
              <a:t>‹#›</a:t>
            </a:fld>
            <a:endParaRPr lang="en-US"/>
          </a:p>
        </p:txBody>
      </p:sp>
    </p:spTree>
    <p:extLst>
      <p:ext uri="{BB962C8B-B14F-4D97-AF65-F5344CB8AC3E}">
        <p14:creationId xmlns:p14="http://schemas.microsoft.com/office/powerpoint/2010/main" val="776491448"/>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C002333B-E3D7-0D4F-A59C-AE9BC41B3F4D}" type="datetimeFigureOut">
              <a:rPr lang="en-US"/>
              <a:pPr>
                <a:defRPr/>
              </a:pPr>
              <a:t>4/2/25</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2C2D4D6-0D3A-B44E-A224-1FD2E827AA1F}" type="slidenum">
              <a:rPr lang="en-US"/>
              <a:pPr>
                <a:defRPr/>
              </a:pPr>
              <a:t>‹#›</a:t>
            </a:fld>
            <a:endParaRPr lang="en-US"/>
          </a:p>
        </p:txBody>
      </p:sp>
    </p:spTree>
    <p:extLst>
      <p:ext uri="{BB962C8B-B14F-4D97-AF65-F5344CB8AC3E}">
        <p14:creationId xmlns:p14="http://schemas.microsoft.com/office/powerpoint/2010/main" val="1920068880"/>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A5AF9ACB-A3CF-C244-9FEE-4BFF8165F552}" type="datetimeFigureOut">
              <a:rPr lang="en-US"/>
              <a:pPr>
                <a:defRPr/>
              </a:pPr>
              <a:t>4/2/25</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DB33BDD-42D0-AC47-BE03-2B3F040ED802}" type="slidenum">
              <a:rPr lang="en-US"/>
              <a:pPr>
                <a:defRPr/>
              </a:pPr>
              <a:t>‹#›</a:t>
            </a:fld>
            <a:endParaRPr lang="en-US"/>
          </a:p>
        </p:txBody>
      </p:sp>
    </p:spTree>
    <p:extLst>
      <p:ext uri="{BB962C8B-B14F-4D97-AF65-F5344CB8AC3E}">
        <p14:creationId xmlns:p14="http://schemas.microsoft.com/office/powerpoint/2010/main" val="3733390501"/>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6D2D06A3-2158-3C4D-BF81-0AA25D5FE8AA}" type="datetimeFigureOut">
              <a:rPr lang="en-US"/>
              <a:pPr>
                <a:defRPr/>
              </a:pPr>
              <a:t>4/2/25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A9733B6-2C9F-0348-89EE-480E0A0D5F0A}" type="slidenum">
              <a:rPr lang="en-US"/>
              <a:pPr>
                <a:defRPr/>
              </a:pPr>
              <a:t>‹#›</a:t>
            </a:fld>
            <a:endParaRPr lang="en-US"/>
          </a:p>
        </p:txBody>
      </p:sp>
    </p:spTree>
    <p:extLst>
      <p:ext uri="{BB962C8B-B14F-4D97-AF65-F5344CB8AC3E}">
        <p14:creationId xmlns:p14="http://schemas.microsoft.com/office/powerpoint/2010/main" val="688969610"/>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A7181C8D-9082-FE46-9029-6497FDCC8386}" type="datetimeFigureOut">
              <a:rPr lang="en-US"/>
              <a:pPr>
                <a:defRPr/>
              </a:pPr>
              <a:t>4/2/25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034E6AF-2DCA-374A-8A86-187272CF655A}" type="slidenum">
              <a:rPr lang="en-US"/>
              <a:pPr>
                <a:defRPr/>
              </a:pPr>
              <a:t>‹#›</a:t>
            </a:fld>
            <a:endParaRPr lang="en-US"/>
          </a:p>
        </p:txBody>
      </p:sp>
    </p:spTree>
    <p:extLst>
      <p:ext uri="{BB962C8B-B14F-4D97-AF65-F5344CB8AC3E}">
        <p14:creationId xmlns:p14="http://schemas.microsoft.com/office/powerpoint/2010/main" val="2120710993"/>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048974243"/>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63AABD9-E53B-9241-877F-DFCCA8B54ED4}"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850312116"/>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7348FA0-BF27-7B47-94F7-39C78385B93B}"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510280911"/>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6F10ED4-0689-6B43-B2DA-10298A3FB6C3}"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14802061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37435455"/>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3CD2A76-DCDD-7741-8C77-DE934297E6D5}"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311750774"/>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C757E35-AD68-A74F-B533-51E2E656BFBF}"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839842045"/>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0B07FEB-969D-2B41-B703-9707BAB3CA47}"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615511635"/>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D6DF18-E628-0741-A49D-6C8F9AB73976}"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516089289"/>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EF42DC8-30B4-2A48-BB11-49F0779E84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687674446"/>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FB94EA7-0554-D740-8964-AC80D1EAEF89}"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330503248"/>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DBF685E-3C9C-FF48-9103-BCD7F1CA31CA}"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356099507"/>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defTabSz="914400" fontAlgn="base">
              <a:spcBef>
                <a:spcPct val="0"/>
              </a:spcBef>
              <a:spcAft>
                <a:spcPct val="0"/>
              </a:spcAft>
              <a:defRPr/>
            </a:pPr>
            <a:endParaRPr lang="en-US">
              <a:solidFill>
                <a:srgbClr val="2A3D7A"/>
              </a:solidFill>
            </a:endParaRPr>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defTabSz="914400" fontAlgn="base">
              <a:spcBef>
                <a:spcPct val="0"/>
              </a:spcBef>
              <a:spcAft>
                <a:spcPct val="0"/>
              </a:spcAft>
              <a:defRPr/>
            </a:pPr>
            <a:endParaRPr lang="en-US">
              <a:solidFill>
                <a:srgbClr val="2A3D7A"/>
              </a:solidFill>
            </a:endParaRPr>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defTabSz="914400" fontAlgn="base">
              <a:spcBef>
                <a:spcPct val="0"/>
              </a:spcBef>
              <a:spcAft>
                <a:spcPct val="0"/>
              </a:spcAft>
              <a:defRPr/>
            </a:pPr>
            <a:fld id="{AE8FC753-32A8-904B-B20C-9CE3D3F722C2}" type="slidenum">
              <a:rPr lang="en-US" sz="2400">
                <a:solidFill>
                  <a:srgbClr val="2A3D7A"/>
                </a:solidFill>
                <a:ea typeface="ＭＳ Ｐゴシック" charset="0"/>
                <a:cs typeface="ＭＳ Ｐゴシック" charset="0"/>
              </a:rPr>
              <a:pPr defTabSz="914400" fontAlgn="base">
                <a:spcBef>
                  <a:spcPct val="0"/>
                </a:spcBef>
                <a:spcAft>
                  <a:spcPct val="0"/>
                </a:spcAft>
                <a:defRPr/>
              </a:pPr>
              <a:t>‹#›</a:t>
            </a:fld>
            <a:endParaRPr lang="en-US">
              <a:solidFill>
                <a:srgbClr val="2A3D7A"/>
              </a:solidFill>
              <a:ea typeface="ＭＳ Ｐゴシック" charset="0"/>
              <a:cs typeface="ＭＳ Ｐゴシック" charset="0"/>
            </a:endParaRPr>
          </a:p>
        </p:txBody>
      </p:sp>
    </p:spTree>
    <p:extLst>
      <p:ext uri="{BB962C8B-B14F-4D97-AF65-F5344CB8AC3E}">
        <p14:creationId xmlns:p14="http://schemas.microsoft.com/office/powerpoint/2010/main" val="1185083291"/>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97241421"/>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27144836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88967253"/>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7468291"/>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185163274"/>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059856273"/>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40487925"/>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537283571"/>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8957849"/>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47108481"/>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998589940"/>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84306575"/>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24271895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49902397"/>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90104452"/>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pPr>
              <a:defRPr/>
            </a:pPr>
            <a:fld id="{60F57D3E-C6A1-7545-B951-0AB4179AA8D8}" type="slidenum">
              <a:rPr lang="en-US"/>
              <a:pPr>
                <a:defRPr/>
              </a:pPr>
              <a:t>‹#›</a:t>
            </a:fld>
            <a:endParaRPr lang="en-US"/>
          </a:p>
        </p:txBody>
      </p:sp>
    </p:spTree>
    <p:extLst>
      <p:ext uri="{BB962C8B-B14F-4D97-AF65-F5344CB8AC3E}">
        <p14:creationId xmlns:p14="http://schemas.microsoft.com/office/powerpoint/2010/main" val="1615728020"/>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882333-F1CD-314A-9D73-464A15D217F5}" type="slidenum">
              <a:rPr lang="en-US"/>
              <a:pPr>
                <a:defRPr/>
              </a:pPr>
              <a:t>‹#›</a:t>
            </a:fld>
            <a:endParaRPr lang="en-US"/>
          </a:p>
        </p:txBody>
      </p:sp>
    </p:spTree>
    <p:extLst>
      <p:ext uri="{BB962C8B-B14F-4D97-AF65-F5344CB8AC3E}">
        <p14:creationId xmlns:p14="http://schemas.microsoft.com/office/powerpoint/2010/main" val="1005627615"/>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D84D81F-3461-BE46-8E30-E1CC53F5014B}" type="slidenum">
              <a:rPr lang="en-US"/>
              <a:pPr>
                <a:defRPr/>
              </a:pPr>
              <a:t>‹#›</a:t>
            </a:fld>
            <a:endParaRPr lang="en-US"/>
          </a:p>
        </p:txBody>
      </p:sp>
    </p:spTree>
    <p:extLst>
      <p:ext uri="{BB962C8B-B14F-4D97-AF65-F5344CB8AC3E}">
        <p14:creationId xmlns:p14="http://schemas.microsoft.com/office/powerpoint/2010/main" val="3199101090"/>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1E8FBC2-5C3F-8044-A0FC-46221598AD7C}" type="slidenum">
              <a:rPr lang="en-US"/>
              <a:pPr>
                <a:defRPr/>
              </a:pPr>
              <a:t>‹#›</a:t>
            </a:fld>
            <a:endParaRPr lang="en-US"/>
          </a:p>
        </p:txBody>
      </p:sp>
    </p:spTree>
    <p:extLst>
      <p:ext uri="{BB962C8B-B14F-4D97-AF65-F5344CB8AC3E}">
        <p14:creationId xmlns:p14="http://schemas.microsoft.com/office/powerpoint/2010/main" val="1431674345"/>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48621B9-8EB3-1647-898C-B682FDB786C2}" type="slidenum">
              <a:rPr lang="en-US"/>
              <a:pPr>
                <a:defRPr/>
              </a:pPr>
              <a:t>‹#›</a:t>
            </a:fld>
            <a:endParaRPr lang="en-US"/>
          </a:p>
        </p:txBody>
      </p:sp>
    </p:spTree>
    <p:extLst>
      <p:ext uri="{BB962C8B-B14F-4D97-AF65-F5344CB8AC3E}">
        <p14:creationId xmlns:p14="http://schemas.microsoft.com/office/powerpoint/2010/main" val="4290983715"/>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666ADC-C29C-ED49-B043-84EBD6E0265A}" type="slidenum">
              <a:rPr lang="en-US"/>
              <a:pPr>
                <a:defRPr/>
              </a:pPr>
              <a:t>‹#›</a:t>
            </a:fld>
            <a:endParaRPr lang="en-US"/>
          </a:p>
        </p:txBody>
      </p:sp>
    </p:spTree>
    <p:extLst>
      <p:ext uri="{BB962C8B-B14F-4D97-AF65-F5344CB8AC3E}">
        <p14:creationId xmlns:p14="http://schemas.microsoft.com/office/powerpoint/2010/main" val="1982177228"/>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B170433-E275-224D-BD76-E8D8DAB322B7}" type="slidenum">
              <a:rPr lang="en-US"/>
              <a:pPr>
                <a:defRPr/>
              </a:pPr>
              <a:t>‹#›</a:t>
            </a:fld>
            <a:endParaRPr lang="en-US"/>
          </a:p>
        </p:txBody>
      </p:sp>
    </p:spTree>
    <p:extLst>
      <p:ext uri="{BB962C8B-B14F-4D97-AF65-F5344CB8AC3E}">
        <p14:creationId xmlns:p14="http://schemas.microsoft.com/office/powerpoint/2010/main" val="11392506"/>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774582-9DA3-DE4E-9EFE-8E28585E075C}" type="slidenum">
              <a:rPr lang="en-US"/>
              <a:pPr>
                <a:defRPr/>
              </a:pPr>
              <a:t>‹#›</a:t>
            </a:fld>
            <a:endParaRPr lang="en-US"/>
          </a:p>
        </p:txBody>
      </p:sp>
    </p:spTree>
    <p:extLst>
      <p:ext uri="{BB962C8B-B14F-4D97-AF65-F5344CB8AC3E}">
        <p14:creationId xmlns:p14="http://schemas.microsoft.com/office/powerpoint/2010/main" val="3977839701"/>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452960E-0E64-CC4B-B6DB-02176539C433}" type="slidenum">
              <a:rPr lang="en-US"/>
              <a:pPr>
                <a:defRPr/>
              </a:pPr>
              <a:t>‹#›</a:t>
            </a:fld>
            <a:endParaRPr lang="en-US"/>
          </a:p>
        </p:txBody>
      </p:sp>
    </p:spTree>
    <p:extLst>
      <p:ext uri="{BB962C8B-B14F-4D97-AF65-F5344CB8AC3E}">
        <p14:creationId xmlns:p14="http://schemas.microsoft.com/office/powerpoint/2010/main" val="190691132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75623451"/>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4D80E7-F761-FF42-8AD1-A83C0C0D1AB0}" type="slidenum">
              <a:rPr lang="en-US"/>
              <a:pPr>
                <a:defRPr/>
              </a:pPr>
              <a:t>‹#›</a:t>
            </a:fld>
            <a:endParaRPr lang="en-US"/>
          </a:p>
        </p:txBody>
      </p:sp>
    </p:spTree>
    <p:extLst>
      <p:ext uri="{BB962C8B-B14F-4D97-AF65-F5344CB8AC3E}">
        <p14:creationId xmlns:p14="http://schemas.microsoft.com/office/powerpoint/2010/main" val="2204059431"/>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B846BC-7FB1-3D4A-A74E-A411AD29982A}" type="slidenum">
              <a:rPr lang="en-US"/>
              <a:pPr>
                <a:defRPr/>
              </a:pPr>
              <a:t>‹#›</a:t>
            </a:fld>
            <a:endParaRPr lang="en-US"/>
          </a:p>
        </p:txBody>
      </p:sp>
    </p:spTree>
    <p:extLst>
      <p:ext uri="{BB962C8B-B14F-4D97-AF65-F5344CB8AC3E}">
        <p14:creationId xmlns:p14="http://schemas.microsoft.com/office/powerpoint/2010/main" val="2596549357"/>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22149259"/>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89501485"/>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2406563"/>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08826082"/>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10693974"/>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33284994"/>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47058231"/>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5603870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1638568"/>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51090754"/>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83385728"/>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17816445"/>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AEE9B3CE-B01F-C54C-8351-7889F7A8DB7C}" type="slidenum">
              <a:rPr lang="en-US"/>
              <a:pPr>
                <a:defRPr/>
              </a:pPr>
              <a:t>‹#›</a:t>
            </a:fld>
            <a:endParaRPr lang="en-US"/>
          </a:p>
        </p:txBody>
      </p:sp>
    </p:spTree>
    <p:extLst>
      <p:ext uri="{BB962C8B-B14F-4D97-AF65-F5344CB8AC3E}">
        <p14:creationId xmlns:p14="http://schemas.microsoft.com/office/powerpoint/2010/main" val="4213996923"/>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434D7028-DB52-B549-BDAF-8B40BD3B61BD}" type="slidenum">
              <a:rPr lang="en-US"/>
              <a:pPr>
                <a:defRPr/>
              </a:pPr>
              <a:t>‹#›</a:t>
            </a:fld>
            <a:endParaRPr lang="en-US"/>
          </a:p>
        </p:txBody>
      </p:sp>
    </p:spTree>
    <p:extLst>
      <p:ext uri="{BB962C8B-B14F-4D97-AF65-F5344CB8AC3E}">
        <p14:creationId xmlns:p14="http://schemas.microsoft.com/office/powerpoint/2010/main" val="1635709275"/>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30BAA8A2-70A3-9240-9258-574D4B719250}" type="slidenum">
              <a:rPr lang="en-US"/>
              <a:pPr>
                <a:defRPr/>
              </a:pPr>
              <a:t>‹#›</a:t>
            </a:fld>
            <a:endParaRPr lang="en-US"/>
          </a:p>
        </p:txBody>
      </p:sp>
    </p:spTree>
    <p:extLst>
      <p:ext uri="{BB962C8B-B14F-4D97-AF65-F5344CB8AC3E}">
        <p14:creationId xmlns:p14="http://schemas.microsoft.com/office/powerpoint/2010/main" val="644031797"/>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204BBE45-021B-F149-BC53-0CC9F3EF5C5C}" type="slidenum">
              <a:rPr lang="en-US"/>
              <a:pPr>
                <a:defRPr/>
              </a:pPr>
              <a:t>‹#›</a:t>
            </a:fld>
            <a:endParaRPr lang="en-US"/>
          </a:p>
        </p:txBody>
      </p:sp>
    </p:spTree>
    <p:extLst>
      <p:ext uri="{BB962C8B-B14F-4D97-AF65-F5344CB8AC3E}">
        <p14:creationId xmlns:p14="http://schemas.microsoft.com/office/powerpoint/2010/main" val="4203200602"/>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CF6EF99B-A28D-7F45-8647-D50C21F7BA6C}" type="slidenum">
              <a:rPr lang="en-US"/>
              <a:pPr>
                <a:defRPr/>
              </a:pPr>
              <a:t>‹#›</a:t>
            </a:fld>
            <a:endParaRPr lang="en-US"/>
          </a:p>
        </p:txBody>
      </p:sp>
    </p:spTree>
    <p:extLst>
      <p:ext uri="{BB962C8B-B14F-4D97-AF65-F5344CB8AC3E}">
        <p14:creationId xmlns:p14="http://schemas.microsoft.com/office/powerpoint/2010/main" val="4195940225"/>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FD136AAA-7C8F-924A-B499-18B94B149E48}" type="slidenum">
              <a:rPr lang="en-US"/>
              <a:pPr>
                <a:defRPr/>
              </a:pPr>
              <a:t>‹#›</a:t>
            </a:fld>
            <a:endParaRPr lang="en-US"/>
          </a:p>
        </p:txBody>
      </p:sp>
    </p:spTree>
    <p:extLst>
      <p:ext uri="{BB962C8B-B14F-4D97-AF65-F5344CB8AC3E}">
        <p14:creationId xmlns:p14="http://schemas.microsoft.com/office/powerpoint/2010/main" val="761476448"/>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8FAAEFEF-1DDE-7946-8960-EADBBF8979B9}" type="slidenum">
              <a:rPr lang="en-US"/>
              <a:pPr>
                <a:defRPr/>
              </a:pPr>
              <a:t>‹#›</a:t>
            </a:fld>
            <a:endParaRPr lang="en-US"/>
          </a:p>
        </p:txBody>
      </p:sp>
    </p:spTree>
    <p:extLst>
      <p:ext uri="{BB962C8B-B14F-4D97-AF65-F5344CB8AC3E}">
        <p14:creationId xmlns:p14="http://schemas.microsoft.com/office/powerpoint/2010/main" val="63066826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98150934"/>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13B3FE7E-E30E-7A4E-8218-16DEC61E7824}" type="slidenum">
              <a:rPr lang="en-US"/>
              <a:pPr>
                <a:defRPr/>
              </a:pPr>
              <a:t>‹#›</a:t>
            </a:fld>
            <a:endParaRPr lang="en-US"/>
          </a:p>
        </p:txBody>
      </p:sp>
    </p:spTree>
    <p:extLst>
      <p:ext uri="{BB962C8B-B14F-4D97-AF65-F5344CB8AC3E}">
        <p14:creationId xmlns:p14="http://schemas.microsoft.com/office/powerpoint/2010/main" val="2190571129"/>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0BCE39EF-B835-8943-A845-77B509D1A229}" type="slidenum">
              <a:rPr lang="en-US"/>
              <a:pPr>
                <a:defRPr/>
              </a:pPr>
              <a:t>‹#›</a:t>
            </a:fld>
            <a:endParaRPr lang="en-US"/>
          </a:p>
        </p:txBody>
      </p:sp>
    </p:spTree>
    <p:extLst>
      <p:ext uri="{BB962C8B-B14F-4D97-AF65-F5344CB8AC3E}">
        <p14:creationId xmlns:p14="http://schemas.microsoft.com/office/powerpoint/2010/main" val="3778665989"/>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E608A8A7-7EA8-F941-BC9A-61EB50E0135E}" type="slidenum">
              <a:rPr lang="en-US"/>
              <a:pPr>
                <a:defRPr/>
              </a:pPr>
              <a:t>‹#›</a:t>
            </a:fld>
            <a:endParaRPr lang="en-US"/>
          </a:p>
        </p:txBody>
      </p:sp>
    </p:spTree>
    <p:extLst>
      <p:ext uri="{BB962C8B-B14F-4D97-AF65-F5344CB8AC3E}">
        <p14:creationId xmlns:p14="http://schemas.microsoft.com/office/powerpoint/2010/main" val="1749121994"/>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1113B2B5-0431-9A4A-881B-7AC6FA65F994}" type="slidenum">
              <a:rPr lang="en-US"/>
              <a:pPr>
                <a:defRPr/>
              </a:pPr>
              <a:t>‹#›</a:t>
            </a:fld>
            <a:endParaRPr lang="en-US"/>
          </a:p>
        </p:txBody>
      </p:sp>
    </p:spTree>
    <p:extLst>
      <p:ext uri="{BB962C8B-B14F-4D97-AF65-F5344CB8AC3E}">
        <p14:creationId xmlns:p14="http://schemas.microsoft.com/office/powerpoint/2010/main" val="3073473132"/>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2F674232-9D71-3348-8DBA-8CB32C8B06B9}" type="slidenum">
              <a:rPr lang="en-US"/>
              <a:pPr>
                <a:defRPr/>
              </a:pPr>
              <a:t>‹#›</a:t>
            </a:fld>
            <a:endParaRPr lang="en-US"/>
          </a:p>
        </p:txBody>
      </p:sp>
    </p:spTree>
    <p:extLst>
      <p:ext uri="{BB962C8B-B14F-4D97-AF65-F5344CB8AC3E}">
        <p14:creationId xmlns:p14="http://schemas.microsoft.com/office/powerpoint/2010/main" val="3302997686"/>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vl1pPr>
          </a:lstStyle>
          <a:p>
            <a:pPr>
              <a:defRPr/>
            </a:pPr>
            <a:fld id="{77CC1E64-E32B-9847-A452-6EBF747A8A32}" type="slidenum">
              <a:rPr lang="en-US"/>
              <a:pPr>
                <a:defRPr/>
              </a:pPr>
              <a:t>‹#›</a:t>
            </a:fld>
            <a:endParaRPr lang="en-US"/>
          </a:p>
        </p:txBody>
      </p:sp>
    </p:spTree>
    <p:extLst>
      <p:ext uri="{BB962C8B-B14F-4D97-AF65-F5344CB8AC3E}">
        <p14:creationId xmlns:p14="http://schemas.microsoft.com/office/powerpoint/2010/main" val="644538522"/>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spcBef>
                <a:spcPct val="20000"/>
              </a:spcBef>
              <a:defRPr/>
            </a:lvl1pPr>
          </a:lstStyle>
          <a:p>
            <a:pPr>
              <a:defRPr/>
            </a:pPr>
            <a:endParaRPr lang="en-GB"/>
          </a:p>
        </p:txBody>
      </p:sp>
      <p:sp>
        <p:nvSpPr>
          <p:cNvPr id="3" name="Rectangle 5"/>
          <p:cNvSpPr>
            <a:spLocks noGrp="1" noChangeArrowheads="1"/>
          </p:cNvSpPr>
          <p:nvPr>
            <p:ph type="ftr" sz="quarter" idx="11"/>
          </p:nvPr>
        </p:nvSpPr>
        <p:spPr/>
        <p:txBody>
          <a:bodyPr/>
          <a:lstStyle>
            <a:lvl1pPr>
              <a:spcBef>
                <a:spcPct val="20000"/>
              </a:spcBef>
              <a:defRPr/>
            </a:lvl1pPr>
          </a:lstStyle>
          <a:p>
            <a:pPr>
              <a:defRPr/>
            </a:pPr>
            <a:endParaRPr lang="en-GB"/>
          </a:p>
        </p:txBody>
      </p:sp>
      <p:sp>
        <p:nvSpPr>
          <p:cNvPr id="4" name="Rectangle 6"/>
          <p:cNvSpPr>
            <a:spLocks noGrp="1" noChangeArrowheads="1"/>
          </p:cNvSpPr>
          <p:nvPr>
            <p:ph type="sldNum" sz="quarter" idx="12"/>
          </p:nvPr>
        </p:nvSpPr>
        <p:spPr/>
        <p:txBody>
          <a:bodyPr/>
          <a:lstStyle>
            <a:lvl1pPr>
              <a:spcBef>
                <a:spcPct val="20000"/>
              </a:spcBef>
              <a:defRPr/>
            </a:lvl1pPr>
          </a:lstStyle>
          <a:p>
            <a:pPr>
              <a:defRPr/>
            </a:pPr>
            <a:fld id="{B2BD8022-32CB-8B4F-A259-24F1D4725AF1}" type="slidenum">
              <a:rPr lang="en-GB"/>
              <a:pPr>
                <a:defRPr/>
              </a:pPr>
              <a:t>‹#›</a:t>
            </a:fld>
            <a:endParaRPr lang="en-GB"/>
          </a:p>
        </p:txBody>
      </p:sp>
    </p:spTree>
    <p:extLst>
      <p:ext uri="{BB962C8B-B14F-4D97-AF65-F5344CB8AC3E}">
        <p14:creationId xmlns:p14="http://schemas.microsoft.com/office/powerpoint/2010/main" val="1401294180"/>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1BC68E7A-A13D-274A-B2E9-B1C374F666DE}" type="slidenum">
              <a:rPr lang="en-US"/>
              <a:pPr>
                <a:defRPr/>
              </a:pPr>
              <a:t>‹#›</a:t>
            </a:fld>
            <a:endParaRPr lang="en-US"/>
          </a:p>
        </p:txBody>
      </p:sp>
    </p:spTree>
    <p:extLst>
      <p:ext uri="{BB962C8B-B14F-4D97-AF65-F5344CB8AC3E}">
        <p14:creationId xmlns:p14="http://schemas.microsoft.com/office/powerpoint/2010/main" val="2674894646"/>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11EC7A0-8EF1-B047-B467-1CE981745E69}" type="slidenum">
              <a:rPr lang="en-US"/>
              <a:pPr>
                <a:defRPr/>
              </a:pPr>
              <a:t>‹#›</a:t>
            </a:fld>
            <a:endParaRPr lang="en-US"/>
          </a:p>
        </p:txBody>
      </p:sp>
    </p:spTree>
    <p:extLst>
      <p:ext uri="{BB962C8B-B14F-4D97-AF65-F5344CB8AC3E}">
        <p14:creationId xmlns:p14="http://schemas.microsoft.com/office/powerpoint/2010/main" val="2634537246"/>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AF9B200A-3719-EF44-B86B-CB2BB9072F82}" type="slidenum">
              <a:rPr lang="en-US"/>
              <a:pPr>
                <a:defRPr/>
              </a:pPr>
              <a:t>‹#›</a:t>
            </a:fld>
            <a:endParaRPr lang="en-US"/>
          </a:p>
        </p:txBody>
      </p:sp>
    </p:spTree>
    <p:extLst>
      <p:ext uri="{BB962C8B-B14F-4D97-AF65-F5344CB8AC3E}">
        <p14:creationId xmlns:p14="http://schemas.microsoft.com/office/powerpoint/2010/main" val="22437638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277998769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39164939"/>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5404A8E7-E83B-664E-BEBC-AA781831A202}" type="slidenum">
              <a:rPr lang="en-US"/>
              <a:pPr>
                <a:defRPr/>
              </a:pPr>
              <a:t>‹#›</a:t>
            </a:fld>
            <a:endParaRPr lang="en-US"/>
          </a:p>
        </p:txBody>
      </p:sp>
    </p:spTree>
    <p:extLst>
      <p:ext uri="{BB962C8B-B14F-4D97-AF65-F5344CB8AC3E}">
        <p14:creationId xmlns:p14="http://schemas.microsoft.com/office/powerpoint/2010/main" val="103437566"/>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51B1CBCE-3240-2943-9FD9-16FF1A056228}" type="slidenum">
              <a:rPr lang="en-US"/>
              <a:pPr>
                <a:defRPr/>
              </a:pPr>
              <a:t>‹#›</a:t>
            </a:fld>
            <a:endParaRPr lang="en-US"/>
          </a:p>
        </p:txBody>
      </p:sp>
    </p:spTree>
    <p:extLst>
      <p:ext uri="{BB962C8B-B14F-4D97-AF65-F5344CB8AC3E}">
        <p14:creationId xmlns:p14="http://schemas.microsoft.com/office/powerpoint/2010/main" val="475122818"/>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A35F016-5B9E-4940-BC1C-DEA2AFFF56B6}" type="slidenum">
              <a:rPr lang="en-US"/>
              <a:pPr>
                <a:defRPr/>
              </a:pPr>
              <a:t>‹#›</a:t>
            </a:fld>
            <a:endParaRPr lang="en-US"/>
          </a:p>
        </p:txBody>
      </p:sp>
    </p:spTree>
    <p:extLst>
      <p:ext uri="{BB962C8B-B14F-4D97-AF65-F5344CB8AC3E}">
        <p14:creationId xmlns:p14="http://schemas.microsoft.com/office/powerpoint/2010/main" val="3493247688"/>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06B3B0DB-7364-E448-A411-FA36A9FC4A98}" type="slidenum">
              <a:rPr lang="en-US"/>
              <a:pPr>
                <a:defRPr/>
              </a:pPr>
              <a:t>‹#›</a:t>
            </a:fld>
            <a:endParaRPr lang="en-US"/>
          </a:p>
        </p:txBody>
      </p:sp>
    </p:spTree>
    <p:extLst>
      <p:ext uri="{BB962C8B-B14F-4D97-AF65-F5344CB8AC3E}">
        <p14:creationId xmlns:p14="http://schemas.microsoft.com/office/powerpoint/2010/main" val="976042224"/>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428C5958-BD30-A54C-919F-5A63AB9AEB3A}" type="slidenum">
              <a:rPr lang="en-US"/>
              <a:pPr>
                <a:defRPr/>
              </a:pPr>
              <a:t>‹#›</a:t>
            </a:fld>
            <a:endParaRPr lang="en-US"/>
          </a:p>
        </p:txBody>
      </p:sp>
    </p:spTree>
    <p:extLst>
      <p:ext uri="{BB962C8B-B14F-4D97-AF65-F5344CB8AC3E}">
        <p14:creationId xmlns:p14="http://schemas.microsoft.com/office/powerpoint/2010/main" val="2737980894"/>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67BF87F6-3B79-C14C-AA5D-056746511632}" type="slidenum">
              <a:rPr lang="en-US"/>
              <a:pPr>
                <a:defRPr/>
              </a:pPr>
              <a:t>‹#›</a:t>
            </a:fld>
            <a:endParaRPr lang="en-US"/>
          </a:p>
        </p:txBody>
      </p:sp>
    </p:spTree>
    <p:extLst>
      <p:ext uri="{BB962C8B-B14F-4D97-AF65-F5344CB8AC3E}">
        <p14:creationId xmlns:p14="http://schemas.microsoft.com/office/powerpoint/2010/main" val="2290802253"/>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28FB4C13-D500-F241-B94B-227310C62B1B}" type="slidenum">
              <a:rPr lang="en-US"/>
              <a:pPr>
                <a:defRPr/>
              </a:pPr>
              <a:t>‹#›</a:t>
            </a:fld>
            <a:endParaRPr lang="en-US"/>
          </a:p>
        </p:txBody>
      </p:sp>
    </p:spTree>
    <p:extLst>
      <p:ext uri="{BB962C8B-B14F-4D97-AF65-F5344CB8AC3E}">
        <p14:creationId xmlns:p14="http://schemas.microsoft.com/office/powerpoint/2010/main" val="209818106"/>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DF28AA6-BEDB-F042-8B28-7530F2314BB9}" type="slidenum">
              <a:rPr lang="en-US"/>
              <a:pPr>
                <a:defRPr/>
              </a:pPr>
              <a:t>‹#›</a:t>
            </a:fld>
            <a:endParaRPr lang="en-US"/>
          </a:p>
        </p:txBody>
      </p:sp>
    </p:spTree>
    <p:extLst>
      <p:ext uri="{BB962C8B-B14F-4D97-AF65-F5344CB8AC3E}">
        <p14:creationId xmlns:p14="http://schemas.microsoft.com/office/powerpoint/2010/main" val="3968612113"/>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a:solidFill>
                  <a:schemeClr val="tx2"/>
                </a:solidFill>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a:solidFill>
                  <a:schemeClr val="tx2"/>
                </a:solidFill>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6205957"/>
      </p:ext>
    </p:extLst>
  </p:cSld>
  <p:clrMapOvr>
    <a:masterClrMapping/>
  </p:clrMapOvr>
  <p:transition/>
</p:sldLayout>
</file>

<file path=ppt/slideLayouts/slideLayout12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6723456"/>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36623864"/>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66868"/>
      </p:ext>
    </p:extLst>
  </p:cSld>
  <p:clrMapOvr>
    <a:masterClrMapping/>
  </p:clrMapOvr>
  <p:transition/>
</p:sldLayout>
</file>

<file path=ppt/slideLayouts/slideLayout12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8274898"/>
      </p:ext>
    </p:extLst>
  </p:cSld>
  <p:clrMapOvr>
    <a:masterClrMapping/>
  </p:clrMapOvr>
  <p:transition/>
</p:sldLayout>
</file>

<file path=ppt/slideLayouts/slideLayout12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8232477"/>
      </p:ext>
    </p:extLst>
  </p:cSld>
  <p:clrMapOvr>
    <a:masterClrMapping/>
  </p:clrMapOvr>
  <p:transition/>
</p:sldLayout>
</file>

<file path=ppt/slideLayouts/slideLayout12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5619442"/>
      </p:ext>
    </p:extLst>
  </p:cSld>
  <p:clrMapOvr>
    <a:masterClrMapping/>
  </p:clrMapOvr>
  <p:transition/>
</p:sldLayout>
</file>

<file path=ppt/slideLayouts/slideLayout12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1124454"/>
      </p:ext>
    </p:extLst>
  </p:cSld>
  <p:clrMapOvr>
    <a:masterClrMapping/>
  </p:clrMapOvr>
  <p:transition/>
</p:sldLayout>
</file>

<file path=ppt/slideLayouts/slideLayout12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8421671"/>
      </p:ext>
    </p:extLst>
  </p:cSld>
  <p:clrMapOvr>
    <a:masterClrMapping/>
  </p:clrMapOvr>
  <p:transition/>
</p:sldLayout>
</file>

<file path=ppt/slideLayouts/slideLayout12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469317"/>
      </p:ext>
    </p:extLst>
  </p:cSld>
  <p:clrMapOvr>
    <a:masterClrMapping/>
  </p:clrMapOvr>
  <p:transition/>
</p:sldLayout>
</file>

<file path=ppt/slideLayouts/slideLayout12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1017903"/>
      </p:ext>
    </p:extLst>
  </p:cSld>
  <p:clrMapOvr>
    <a:masterClrMapping/>
  </p:clrMapOvr>
  <p:transition/>
</p:sldLayout>
</file>

<file path=ppt/slideLayouts/slideLayout12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741201"/>
      </p:ext>
    </p:extLst>
  </p:cSld>
  <p:clrMapOvr>
    <a:masterClrMapping/>
  </p:clrMapOvr>
  <p:transition/>
</p:sldLayout>
</file>

<file path=ppt/slideLayouts/slideLayout12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3365171"/>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318"/>
          <p:cNvGrpSpPr>
            <a:grpSpLocks/>
          </p:cNvGrpSpPr>
          <p:nvPr/>
        </p:nvGrpSpPr>
        <p:grpSpPr bwMode="auto">
          <a:xfrm>
            <a:off x="0" y="107950"/>
            <a:ext cx="9101138" cy="6750050"/>
            <a:chOff x="0" y="68"/>
            <a:chExt cx="5733" cy="4252"/>
          </a:xfrm>
        </p:grpSpPr>
        <p:grpSp>
          <p:nvGrpSpPr>
            <p:cNvPr id="5" name="Group 313"/>
            <p:cNvGrpSpPr>
              <a:grpSpLocks/>
            </p:cNvGrpSpPr>
            <p:nvPr/>
          </p:nvGrpSpPr>
          <p:grpSpPr bwMode="auto">
            <a:xfrm>
              <a:off x="0" y="68"/>
              <a:ext cx="6556" cy="4088"/>
              <a:chOff x="0" y="68"/>
              <a:chExt cx="6556" cy="4088"/>
            </a:xfrm>
          </p:grpSpPr>
          <p:grpSp>
            <p:nvGrpSpPr>
              <p:cNvPr id="37" name="Group 312"/>
              <p:cNvGrpSpPr>
                <a:grpSpLocks/>
              </p:cNvGrpSpPr>
              <p:nvPr userDrawn="1"/>
            </p:nvGrpSpPr>
            <p:grpSpPr bwMode="auto">
              <a:xfrm>
                <a:off x="0" y="144"/>
                <a:ext cx="6556" cy="4012"/>
                <a:chOff x="0" y="144"/>
                <a:chExt cx="6556" cy="4012"/>
              </a:xfrm>
            </p:grpSpPr>
            <p:sp>
              <p:nvSpPr>
                <p:cNvPr id="50" name="Line 94"/>
                <p:cNvSpPr>
                  <a:spLocks noChangeShapeType="1"/>
                </p:cNvSpPr>
                <p:nvPr/>
              </p:nvSpPr>
              <p:spPr bwMode="hidden">
                <a:xfrm rot="-5400000">
                  <a:off x="195"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51" name="Line 95"/>
                <p:cNvSpPr>
                  <a:spLocks noChangeShapeType="1"/>
                </p:cNvSpPr>
                <p:nvPr/>
              </p:nvSpPr>
              <p:spPr bwMode="hidden">
                <a:xfrm rot="-5400000">
                  <a:off x="195"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52" name="Line 96"/>
                <p:cNvSpPr>
                  <a:spLocks noChangeShapeType="1"/>
                </p:cNvSpPr>
                <p:nvPr/>
              </p:nvSpPr>
              <p:spPr bwMode="hidden">
                <a:xfrm rot="-5400000">
                  <a:off x="195" y="141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53" name="Line 97"/>
                <p:cNvSpPr>
                  <a:spLocks noChangeShapeType="1"/>
                </p:cNvSpPr>
                <p:nvPr/>
              </p:nvSpPr>
              <p:spPr bwMode="hidden">
                <a:xfrm rot="-5400000">
                  <a:off x="195" y="1918"/>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54" name="Line 98"/>
                <p:cNvSpPr>
                  <a:spLocks noChangeShapeType="1"/>
                </p:cNvSpPr>
                <p:nvPr/>
              </p:nvSpPr>
              <p:spPr bwMode="hidden">
                <a:xfrm rot="-5400000">
                  <a:off x="195" y="2438"/>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55" name="Line 99"/>
                <p:cNvSpPr>
                  <a:spLocks noChangeShapeType="1"/>
                </p:cNvSpPr>
                <p:nvPr/>
              </p:nvSpPr>
              <p:spPr bwMode="hidden">
                <a:xfrm rot="-5400000">
                  <a:off x="195" y="2939"/>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56" name="Line 100"/>
                <p:cNvSpPr>
                  <a:spLocks noChangeShapeType="1"/>
                </p:cNvSpPr>
                <p:nvPr/>
              </p:nvSpPr>
              <p:spPr bwMode="hidden">
                <a:xfrm rot="-5400000">
                  <a:off x="195" y="3460"/>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57" name="Line 101"/>
                <p:cNvSpPr>
                  <a:spLocks noChangeShapeType="1"/>
                </p:cNvSpPr>
                <p:nvPr/>
              </p:nvSpPr>
              <p:spPr bwMode="hidden">
                <a:xfrm rot="-5400000">
                  <a:off x="195" y="3961"/>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nvGrpSpPr>
                <p:cNvPr id="58" name="Group 311"/>
                <p:cNvGrpSpPr>
                  <a:grpSpLocks/>
                </p:cNvGrpSpPr>
                <p:nvPr userDrawn="1"/>
              </p:nvGrpSpPr>
              <p:grpSpPr bwMode="auto">
                <a:xfrm>
                  <a:off x="483" y="144"/>
                  <a:ext cx="1801" cy="4012"/>
                  <a:chOff x="483" y="144"/>
                  <a:chExt cx="1801" cy="4012"/>
                </a:xfrm>
              </p:grpSpPr>
              <p:grpSp>
                <p:nvGrpSpPr>
                  <p:cNvPr id="207" name="Group 305"/>
                  <p:cNvGrpSpPr>
                    <a:grpSpLocks/>
                  </p:cNvGrpSpPr>
                  <p:nvPr userDrawn="1"/>
                </p:nvGrpSpPr>
                <p:grpSpPr bwMode="auto">
                  <a:xfrm>
                    <a:off x="483" y="144"/>
                    <a:ext cx="975" cy="947"/>
                    <a:chOff x="483" y="144"/>
                    <a:chExt cx="975" cy="947"/>
                  </a:xfrm>
                </p:grpSpPr>
                <p:sp>
                  <p:nvSpPr>
                    <p:cNvPr id="235" name="Line 104"/>
                    <p:cNvSpPr>
                      <a:spLocks noChangeShapeType="1"/>
                    </p:cNvSpPr>
                    <p:nvPr/>
                  </p:nvSpPr>
                  <p:spPr bwMode="hidden">
                    <a:xfrm>
                      <a:off x="483"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36" name="Line 105"/>
                    <p:cNvSpPr>
                      <a:spLocks noChangeShapeType="1"/>
                    </p:cNvSpPr>
                    <p:nvPr/>
                  </p:nvSpPr>
                  <p:spPr bwMode="hidden">
                    <a:xfrm>
                      <a:off x="984"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37" name="Line 106"/>
                    <p:cNvSpPr>
                      <a:spLocks noChangeShapeType="1"/>
                    </p:cNvSpPr>
                    <p:nvPr/>
                  </p:nvSpPr>
                  <p:spPr bwMode="hidden">
                    <a:xfrm>
                      <a:off x="984"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38" name="Line 107"/>
                    <p:cNvSpPr>
                      <a:spLocks noChangeShapeType="1"/>
                    </p:cNvSpPr>
                    <p:nvPr/>
                  </p:nvSpPr>
                  <p:spPr bwMode="hidden">
                    <a:xfrm>
                      <a:off x="483"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39" name="Line 108"/>
                    <p:cNvSpPr>
                      <a:spLocks noChangeShapeType="1"/>
                    </p:cNvSpPr>
                    <p:nvPr/>
                  </p:nvSpPr>
                  <p:spPr bwMode="hidden">
                    <a:xfrm rot="-5400000">
                      <a:off x="734"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40" name="Line 109"/>
                    <p:cNvSpPr>
                      <a:spLocks noChangeShapeType="1"/>
                    </p:cNvSpPr>
                    <p:nvPr/>
                  </p:nvSpPr>
                  <p:spPr bwMode="hidden">
                    <a:xfrm rot="-5400000">
                      <a:off x="1263"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41" name="Line 110"/>
                    <p:cNvSpPr>
                      <a:spLocks noChangeShapeType="1"/>
                    </p:cNvSpPr>
                    <p:nvPr/>
                  </p:nvSpPr>
                  <p:spPr bwMode="hidden">
                    <a:xfrm rot="-5400000">
                      <a:off x="1263"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42" name="Line 111"/>
                    <p:cNvSpPr>
                      <a:spLocks noChangeShapeType="1"/>
                    </p:cNvSpPr>
                    <p:nvPr/>
                  </p:nvSpPr>
                  <p:spPr bwMode="hidden">
                    <a:xfrm rot="-5400000">
                      <a:off x="734"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208" name="Group 112"/>
                  <p:cNvGrpSpPr>
                    <a:grpSpLocks/>
                  </p:cNvGrpSpPr>
                  <p:nvPr/>
                </p:nvGrpSpPr>
                <p:grpSpPr bwMode="auto">
                  <a:xfrm>
                    <a:off x="604" y="1166"/>
                    <a:ext cx="1680" cy="947"/>
                    <a:chOff x="288" y="528"/>
                    <a:chExt cx="1680" cy="1632"/>
                  </a:xfrm>
                </p:grpSpPr>
                <p:sp>
                  <p:nvSpPr>
                    <p:cNvPr id="227" name="Line 11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28" name="Line 11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29" name="Line 11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30" name="Line 11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31" name="Line 11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32" name="Line 11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33" name="Line 11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34" name="Line 12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209" name="Group 121"/>
                  <p:cNvGrpSpPr>
                    <a:grpSpLocks/>
                  </p:cNvGrpSpPr>
                  <p:nvPr/>
                </p:nvGrpSpPr>
                <p:grpSpPr bwMode="auto">
                  <a:xfrm>
                    <a:off x="604" y="2187"/>
                    <a:ext cx="1680" cy="947"/>
                    <a:chOff x="288" y="528"/>
                    <a:chExt cx="1680" cy="1632"/>
                  </a:xfrm>
                </p:grpSpPr>
                <p:sp>
                  <p:nvSpPr>
                    <p:cNvPr id="219" name="Line 12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20" name="Line 12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21" name="Line 12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22" name="Line 12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23" name="Line 12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24" name="Line 12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25" name="Line 12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26" name="Line 12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210" name="Group 130"/>
                  <p:cNvGrpSpPr>
                    <a:grpSpLocks/>
                  </p:cNvGrpSpPr>
                  <p:nvPr/>
                </p:nvGrpSpPr>
                <p:grpSpPr bwMode="auto">
                  <a:xfrm>
                    <a:off x="604" y="3209"/>
                    <a:ext cx="1680" cy="947"/>
                    <a:chOff x="288" y="528"/>
                    <a:chExt cx="1680" cy="1632"/>
                  </a:xfrm>
                </p:grpSpPr>
                <p:sp>
                  <p:nvSpPr>
                    <p:cNvPr id="211" name="Line 13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12" name="Line 13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13" name="Line 13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14" name="Line 13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15" name="Line 13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16" name="Line 13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17" name="Line 13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18" name="Line 13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grpSp>
              <p:nvGrpSpPr>
                <p:cNvPr id="59" name="Group 310"/>
                <p:cNvGrpSpPr>
                  <a:grpSpLocks/>
                </p:cNvGrpSpPr>
                <p:nvPr userDrawn="1"/>
              </p:nvGrpSpPr>
              <p:grpSpPr bwMode="auto">
                <a:xfrm>
                  <a:off x="1551" y="144"/>
                  <a:ext cx="1801" cy="4012"/>
                  <a:chOff x="1551" y="144"/>
                  <a:chExt cx="1801" cy="4012"/>
                </a:xfrm>
              </p:grpSpPr>
              <p:grpSp>
                <p:nvGrpSpPr>
                  <p:cNvPr id="171" name="Group 304"/>
                  <p:cNvGrpSpPr>
                    <a:grpSpLocks/>
                  </p:cNvGrpSpPr>
                  <p:nvPr userDrawn="1"/>
                </p:nvGrpSpPr>
                <p:grpSpPr bwMode="auto">
                  <a:xfrm>
                    <a:off x="1551" y="144"/>
                    <a:ext cx="975" cy="947"/>
                    <a:chOff x="1551" y="144"/>
                    <a:chExt cx="975" cy="947"/>
                  </a:xfrm>
                </p:grpSpPr>
                <p:sp>
                  <p:nvSpPr>
                    <p:cNvPr id="199" name="Line 141"/>
                    <p:cNvSpPr>
                      <a:spLocks noChangeShapeType="1"/>
                    </p:cNvSpPr>
                    <p:nvPr/>
                  </p:nvSpPr>
                  <p:spPr bwMode="hidden">
                    <a:xfrm>
                      <a:off x="1551"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00" name="Line 142"/>
                    <p:cNvSpPr>
                      <a:spLocks noChangeShapeType="1"/>
                    </p:cNvSpPr>
                    <p:nvPr/>
                  </p:nvSpPr>
                  <p:spPr bwMode="hidden">
                    <a:xfrm>
                      <a:off x="2052"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01" name="Line 143"/>
                    <p:cNvSpPr>
                      <a:spLocks noChangeShapeType="1"/>
                    </p:cNvSpPr>
                    <p:nvPr/>
                  </p:nvSpPr>
                  <p:spPr bwMode="hidden">
                    <a:xfrm>
                      <a:off x="2052"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02" name="Line 144"/>
                    <p:cNvSpPr>
                      <a:spLocks noChangeShapeType="1"/>
                    </p:cNvSpPr>
                    <p:nvPr/>
                  </p:nvSpPr>
                  <p:spPr bwMode="hidden">
                    <a:xfrm>
                      <a:off x="1551"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03" name="Line 145"/>
                    <p:cNvSpPr>
                      <a:spLocks noChangeShapeType="1"/>
                    </p:cNvSpPr>
                    <p:nvPr/>
                  </p:nvSpPr>
                  <p:spPr bwMode="hidden">
                    <a:xfrm rot="-5400000">
                      <a:off x="1802"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04" name="Line 146"/>
                    <p:cNvSpPr>
                      <a:spLocks noChangeShapeType="1"/>
                    </p:cNvSpPr>
                    <p:nvPr/>
                  </p:nvSpPr>
                  <p:spPr bwMode="hidden">
                    <a:xfrm rot="-5400000">
                      <a:off x="2331"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05" name="Line 147"/>
                    <p:cNvSpPr>
                      <a:spLocks noChangeShapeType="1"/>
                    </p:cNvSpPr>
                    <p:nvPr/>
                  </p:nvSpPr>
                  <p:spPr bwMode="hidden">
                    <a:xfrm rot="-5400000">
                      <a:off x="2331"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206" name="Line 148"/>
                    <p:cNvSpPr>
                      <a:spLocks noChangeShapeType="1"/>
                    </p:cNvSpPr>
                    <p:nvPr/>
                  </p:nvSpPr>
                  <p:spPr bwMode="hidden">
                    <a:xfrm rot="-5400000">
                      <a:off x="1802"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172" name="Group 149"/>
                  <p:cNvGrpSpPr>
                    <a:grpSpLocks/>
                  </p:cNvGrpSpPr>
                  <p:nvPr/>
                </p:nvGrpSpPr>
                <p:grpSpPr bwMode="auto">
                  <a:xfrm>
                    <a:off x="1672" y="1166"/>
                    <a:ext cx="1680" cy="947"/>
                    <a:chOff x="288" y="528"/>
                    <a:chExt cx="1680" cy="1632"/>
                  </a:xfrm>
                </p:grpSpPr>
                <p:sp>
                  <p:nvSpPr>
                    <p:cNvPr id="191" name="Line 15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92" name="Line 15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93" name="Line 15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94" name="Line 15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95" name="Line 15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96" name="Line 15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97" name="Line 15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98" name="Line 15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173" name="Group 158"/>
                  <p:cNvGrpSpPr>
                    <a:grpSpLocks/>
                  </p:cNvGrpSpPr>
                  <p:nvPr/>
                </p:nvGrpSpPr>
                <p:grpSpPr bwMode="auto">
                  <a:xfrm>
                    <a:off x="1672" y="2187"/>
                    <a:ext cx="1680" cy="947"/>
                    <a:chOff x="288" y="528"/>
                    <a:chExt cx="1680" cy="1632"/>
                  </a:xfrm>
                </p:grpSpPr>
                <p:sp>
                  <p:nvSpPr>
                    <p:cNvPr id="183" name="Line 15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84" name="Line 16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85" name="Line 16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86" name="Line 16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87" name="Line 16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88" name="Line 16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89" name="Line 16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90" name="Line 16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174" name="Group 167"/>
                  <p:cNvGrpSpPr>
                    <a:grpSpLocks/>
                  </p:cNvGrpSpPr>
                  <p:nvPr/>
                </p:nvGrpSpPr>
                <p:grpSpPr bwMode="auto">
                  <a:xfrm>
                    <a:off x="1672" y="3209"/>
                    <a:ext cx="1680" cy="947"/>
                    <a:chOff x="288" y="528"/>
                    <a:chExt cx="1680" cy="1632"/>
                  </a:xfrm>
                </p:grpSpPr>
                <p:sp>
                  <p:nvSpPr>
                    <p:cNvPr id="175" name="Line 168"/>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76" name="Line 169"/>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77" name="Line 170"/>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78" name="Line 171"/>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79" name="Line 172"/>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80" name="Line 173"/>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81" name="Line 174"/>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82" name="Line 175"/>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grpSp>
              <p:nvGrpSpPr>
                <p:cNvPr id="60" name="Group 309"/>
                <p:cNvGrpSpPr>
                  <a:grpSpLocks/>
                </p:cNvGrpSpPr>
                <p:nvPr userDrawn="1"/>
              </p:nvGrpSpPr>
              <p:grpSpPr bwMode="auto">
                <a:xfrm>
                  <a:off x="2619" y="144"/>
                  <a:ext cx="1801" cy="4012"/>
                  <a:chOff x="2619" y="144"/>
                  <a:chExt cx="1801" cy="4012"/>
                </a:xfrm>
              </p:grpSpPr>
              <p:grpSp>
                <p:nvGrpSpPr>
                  <p:cNvPr id="135" name="Group 303"/>
                  <p:cNvGrpSpPr>
                    <a:grpSpLocks/>
                  </p:cNvGrpSpPr>
                  <p:nvPr userDrawn="1"/>
                </p:nvGrpSpPr>
                <p:grpSpPr bwMode="auto">
                  <a:xfrm>
                    <a:off x="2619" y="144"/>
                    <a:ext cx="975" cy="947"/>
                    <a:chOff x="2619" y="144"/>
                    <a:chExt cx="975" cy="947"/>
                  </a:xfrm>
                </p:grpSpPr>
                <p:sp>
                  <p:nvSpPr>
                    <p:cNvPr id="163" name="Line 178"/>
                    <p:cNvSpPr>
                      <a:spLocks noChangeShapeType="1"/>
                    </p:cNvSpPr>
                    <p:nvPr/>
                  </p:nvSpPr>
                  <p:spPr bwMode="hidden">
                    <a:xfrm>
                      <a:off x="2619"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64" name="Line 179"/>
                    <p:cNvSpPr>
                      <a:spLocks noChangeShapeType="1"/>
                    </p:cNvSpPr>
                    <p:nvPr/>
                  </p:nvSpPr>
                  <p:spPr bwMode="hidden">
                    <a:xfrm>
                      <a:off x="3120"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65" name="Line 180"/>
                    <p:cNvSpPr>
                      <a:spLocks noChangeShapeType="1"/>
                    </p:cNvSpPr>
                    <p:nvPr/>
                  </p:nvSpPr>
                  <p:spPr bwMode="hidden">
                    <a:xfrm>
                      <a:off x="3120"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66" name="Line 181"/>
                    <p:cNvSpPr>
                      <a:spLocks noChangeShapeType="1"/>
                    </p:cNvSpPr>
                    <p:nvPr/>
                  </p:nvSpPr>
                  <p:spPr bwMode="hidden">
                    <a:xfrm>
                      <a:off x="2619"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67" name="Line 182"/>
                    <p:cNvSpPr>
                      <a:spLocks noChangeShapeType="1"/>
                    </p:cNvSpPr>
                    <p:nvPr/>
                  </p:nvSpPr>
                  <p:spPr bwMode="hidden">
                    <a:xfrm rot="-5400000">
                      <a:off x="2870"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68" name="Line 183"/>
                    <p:cNvSpPr>
                      <a:spLocks noChangeShapeType="1"/>
                    </p:cNvSpPr>
                    <p:nvPr/>
                  </p:nvSpPr>
                  <p:spPr bwMode="hidden">
                    <a:xfrm rot="-5400000">
                      <a:off x="3399"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69" name="Line 184"/>
                    <p:cNvSpPr>
                      <a:spLocks noChangeShapeType="1"/>
                    </p:cNvSpPr>
                    <p:nvPr/>
                  </p:nvSpPr>
                  <p:spPr bwMode="hidden">
                    <a:xfrm rot="-5400000">
                      <a:off x="3399"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70" name="Line 185"/>
                    <p:cNvSpPr>
                      <a:spLocks noChangeShapeType="1"/>
                    </p:cNvSpPr>
                    <p:nvPr/>
                  </p:nvSpPr>
                  <p:spPr bwMode="hidden">
                    <a:xfrm rot="-5400000">
                      <a:off x="2870"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136" name="Group 186"/>
                  <p:cNvGrpSpPr>
                    <a:grpSpLocks/>
                  </p:cNvGrpSpPr>
                  <p:nvPr/>
                </p:nvGrpSpPr>
                <p:grpSpPr bwMode="auto">
                  <a:xfrm>
                    <a:off x="2740" y="1166"/>
                    <a:ext cx="1680" cy="947"/>
                    <a:chOff x="288" y="528"/>
                    <a:chExt cx="1680" cy="1632"/>
                  </a:xfrm>
                </p:grpSpPr>
                <p:sp>
                  <p:nvSpPr>
                    <p:cNvPr id="155" name="Line 187"/>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56" name="Line 188"/>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57" name="Line 189"/>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58" name="Line 190"/>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59" name="Line 191"/>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60" name="Line 192"/>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61" name="Line 193"/>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62" name="Line 194"/>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137" name="Group 195"/>
                  <p:cNvGrpSpPr>
                    <a:grpSpLocks/>
                  </p:cNvGrpSpPr>
                  <p:nvPr/>
                </p:nvGrpSpPr>
                <p:grpSpPr bwMode="auto">
                  <a:xfrm>
                    <a:off x="2740" y="2187"/>
                    <a:ext cx="1680" cy="947"/>
                    <a:chOff x="288" y="528"/>
                    <a:chExt cx="1680" cy="1632"/>
                  </a:xfrm>
                </p:grpSpPr>
                <p:sp>
                  <p:nvSpPr>
                    <p:cNvPr id="147" name="Line 196"/>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48" name="Line 197"/>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49" name="Line 198"/>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50" name="Line 199"/>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51" name="Line 200"/>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52" name="Line 201"/>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53" name="Line 202"/>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54" name="Line 203"/>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138" name="Group 204"/>
                  <p:cNvGrpSpPr>
                    <a:grpSpLocks/>
                  </p:cNvGrpSpPr>
                  <p:nvPr/>
                </p:nvGrpSpPr>
                <p:grpSpPr bwMode="auto">
                  <a:xfrm>
                    <a:off x="2740" y="3209"/>
                    <a:ext cx="1680" cy="947"/>
                    <a:chOff x="288" y="528"/>
                    <a:chExt cx="1680" cy="1632"/>
                  </a:xfrm>
                </p:grpSpPr>
                <p:sp>
                  <p:nvSpPr>
                    <p:cNvPr id="139" name="Line 205"/>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40" name="Line 206"/>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41" name="Line 207"/>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42" name="Line 208"/>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43" name="Line 209"/>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44" name="Line 210"/>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45" name="Line 211"/>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46" name="Line 212"/>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grpSp>
              <p:nvGrpSpPr>
                <p:cNvPr id="61" name="Group 308"/>
                <p:cNvGrpSpPr>
                  <a:grpSpLocks/>
                </p:cNvGrpSpPr>
                <p:nvPr userDrawn="1"/>
              </p:nvGrpSpPr>
              <p:grpSpPr bwMode="auto">
                <a:xfrm>
                  <a:off x="3687" y="144"/>
                  <a:ext cx="1801" cy="4012"/>
                  <a:chOff x="3687" y="144"/>
                  <a:chExt cx="1801" cy="4012"/>
                </a:xfrm>
              </p:grpSpPr>
              <p:grpSp>
                <p:nvGrpSpPr>
                  <p:cNvPr id="99" name="Group 302"/>
                  <p:cNvGrpSpPr>
                    <a:grpSpLocks/>
                  </p:cNvGrpSpPr>
                  <p:nvPr userDrawn="1"/>
                </p:nvGrpSpPr>
                <p:grpSpPr bwMode="auto">
                  <a:xfrm>
                    <a:off x="3687" y="144"/>
                    <a:ext cx="975" cy="947"/>
                    <a:chOff x="3687" y="144"/>
                    <a:chExt cx="975" cy="947"/>
                  </a:xfrm>
                </p:grpSpPr>
                <p:sp>
                  <p:nvSpPr>
                    <p:cNvPr id="127" name="Line 215"/>
                    <p:cNvSpPr>
                      <a:spLocks noChangeShapeType="1"/>
                    </p:cNvSpPr>
                    <p:nvPr/>
                  </p:nvSpPr>
                  <p:spPr bwMode="hidden">
                    <a:xfrm>
                      <a:off x="3687"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28" name="Line 216"/>
                    <p:cNvSpPr>
                      <a:spLocks noChangeShapeType="1"/>
                    </p:cNvSpPr>
                    <p:nvPr/>
                  </p:nvSpPr>
                  <p:spPr bwMode="hidden">
                    <a:xfrm>
                      <a:off x="4188"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29" name="Line 217"/>
                    <p:cNvSpPr>
                      <a:spLocks noChangeShapeType="1"/>
                    </p:cNvSpPr>
                    <p:nvPr/>
                  </p:nvSpPr>
                  <p:spPr bwMode="hidden">
                    <a:xfrm>
                      <a:off x="4188"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30" name="Line 218"/>
                    <p:cNvSpPr>
                      <a:spLocks noChangeShapeType="1"/>
                    </p:cNvSpPr>
                    <p:nvPr/>
                  </p:nvSpPr>
                  <p:spPr bwMode="hidden">
                    <a:xfrm>
                      <a:off x="3687"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31" name="Line 219"/>
                    <p:cNvSpPr>
                      <a:spLocks noChangeShapeType="1"/>
                    </p:cNvSpPr>
                    <p:nvPr/>
                  </p:nvSpPr>
                  <p:spPr bwMode="hidden">
                    <a:xfrm rot="-5400000">
                      <a:off x="3938"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32" name="Line 220"/>
                    <p:cNvSpPr>
                      <a:spLocks noChangeShapeType="1"/>
                    </p:cNvSpPr>
                    <p:nvPr/>
                  </p:nvSpPr>
                  <p:spPr bwMode="hidden">
                    <a:xfrm rot="-5400000">
                      <a:off x="4467"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33" name="Line 221"/>
                    <p:cNvSpPr>
                      <a:spLocks noChangeShapeType="1"/>
                    </p:cNvSpPr>
                    <p:nvPr/>
                  </p:nvSpPr>
                  <p:spPr bwMode="hidden">
                    <a:xfrm rot="-5400000">
                      <a:off x="4467"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34" name="Line 222"/>
                    <p:cNvSpPr>
                      <a:spLocks noChangeShapeType="1"/>
                    </p:cNvSpPr>
                    <p:nvPr/>
                  </p:nvSpPr>
                  <p:spPr bwMode="hidden">
                    <a:xfrm rot="-5400000">
                      <a:off x="3938"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100" name="Group 223"/>
                  <p:cNvGrpSpPr>
                    <a:grpSpLocks/>
                  </p:cNvGrpSpPr>
                  <p:nvPr/>
                </p:nvGrpSpPr>
                <p:grpSpPr bwMode="auto">
                  <a:xfrm>
                    <a:off x="3808" y="1166"/>
                    <a:ext cx="1680" cy="947"/>
                    <a:chOff x="288" y="528"/>
                    <a:chExt cx="1680" cy="1632"/>
                  </a:xfrm>
                </p:grpSpPr>
                <p:sp>
                  <p:nvSpPr>
                    <p:cNvPr id="119" name="Line 224"/>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20" name="Line 225"/>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21" name="Line 226"/>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22" name="Line 227"/>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23" name="Line 228"/>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24" name="Line 229"/>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25" name="Line 230"/>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26" name="Line 231"/>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101" name="Group 232"/>
                  <p:cNvGrpSpPr>
                    <a:grpSpLocks/>
                  </p:cNvGrpSpPr>
                  <p:nvPr/>
                </p:nvGrpSpPr>
                <p:grpSpPr bwMode="auto">
                  <a:xfrm>
                    <a:off x="3808" y="2187"/>
                    <a:ext cx="1680" cy="947"/>
                    <a:chOff x="288" y="528"/>
                    <a:chExt cx="1680" cy="1632"/>
                  </a:xfrm>
                </p:grpSpPr>
                <p:sp>
                  <p:nvSpPr>
                    <p:cNvPr id="111" name="Line 23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12" name="Line 23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13" name="Line 23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14" name="Line 23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15" name="Line 23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16" name="Line 23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17" name="Line 23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18" name="Line 24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102" name="Group 241"/>
                  <p:cNvGrpSpPr>
                    <a:grpSpLocks/>
                  </p:cNvGrpSpPr>
                  <p:nvPr/>
                </p:nvGrpSpPr>
                <p:grpSpPr bwMode="auto">
                  <a:xfrm>
                    <a:off x="3808" y="3209"/>
                    <a:ext cx="1680" cy="947"/>
                    <a:chOff x="288" y="528"/>
                    <a:chExt cx="1680" cy="1632"/>
                  </a:xfrm>
                </p:grpSpPr>
                <p:sp>
                  <p:nvSpPr>
                    <p:cNvPr id="103" name="Line 24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04" name="Line 24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05" name="Line 24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06" name="Line 24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07" name="Line 24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08" name="Line 24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09" name="Line 24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110" name="Line 24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grpSp>
              <p:nvGrpSpPr>
                <p:cNvPr id="62" name="Group 307"/>
                <p:cNvGrpSpPr>
                  <a:grpSpLocks/>
                </p:cNvGrpSpPr>
                <p:nvPr userDrawn="1"/>
              </p:nvGrpSpPr>
              <p:grpSpPr bwMode="auto">
                <a:xfrm>
                  <a:off x="4755" y="144"/>
                  <a:ext cx="1801" cy="4012"/>
                  <a:chOff x="4755" y="144"/>
                  <a:chExt cx="1801" cy="4012"/>
                </a:xfrm>
              </p:grpSpPr>
              <p:grpSp>
                <p:nvGrpSpPr>
                  <p:cNvPr id="63" name="Group 301"/>
                  <p:cNvGrpSpPr>
                    <a:grpSpLocks/>
                  </p:cNvGrpSpPr>
                  <p:nvPr userDrawn="1"/>
                </p:nvGrpSpPr>
                <p:grpSpPr bwMode="auto">
                  <a:xfrm>
                    <a:off x="4755" y="144"/>
                    <a:ext cx="975" cy="947"/>
                    <a:chOff x="4755" y="144"/>
                    <a:chExt cx="975" cy="947"/>
                  </a:xfrm>
                </p:grpSpPr>
                <p:sp>
                  <p:nvSpPr>
                    <p:cNvPr id="91" name="Line 252"/>
                    <p:cNvSpPr>
                      <a:spLocks noChangeShapeType="1"/>
                    </p:cNvSpPr>
                    <p:nvPr/>
                  </p:nvSpPr>
                  <p:spPr bwMode="hidden">
                    <a:xfrm>
                      <a:off x="4755"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92" name="Line 253"/>
                    <p:cNvSpPr>
                      <a:spLocks noChangeShapeType="1"/>
                    </p:cNvSpPr>
                    <p:nvPr/>
                  </p:nvSpPr>
                  <p:spPr bwMode="hidden">
                    <a:xfrm>
                      <a:off x="5256"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93" name="Line 254"/>
                    <p:cNvSpPr>
                      <a:spLocks noChangeShapeType="1"/>
                    </p:cNvSpPr>
                    <p:nvPr/>
                  </p:nvSpPr>
                  <p:spPr bwMode="hidden">
                    <a:xfrm>
                      <a:off x="5256"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94" name="Line 255"/>
                    <p:cNvSpPr>
                      <a:spLocks noChangeShapeType="1"/>
                    </p:cNvSpPr>
                    <p:nvPr/>
                  </p:nvSpPr>
                  <p:spPr bwMode="hidden">
                    <a:xfrm>
                      <a:off x="4755"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95" name="Line 256"/>
                    <p:cNvSpPr>
                      <a:spLocks noChangeShapeType="1"/>
                    </p:cNvSpPr>
                    <p:nvPr/>
                  </p:nvSpPr>
                  <p:spPr bwMode="hidden">
                    <a:xfrm rot="-5400000">
                      <a:off x="5006"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96" name="Line 257"/>
                    <p:cNvSpPr>
                      <a:spLocks noChangeShapeType="1"/>
                    </p:cNvSpPr>
                    <p:nvPr/>
                  </p:nvSpPr>
                  <p:spPr bwMode="hidden">
                    <a:xfrm rot="-5400000">
                      <a:off x="5535"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97" name="Line 258"/>
                    <p:cNvSpPr>
                      <a:spLocks noChangeShapeType="1"/>
                    </p:cNvSpPr>
                    <p:nvPr/>
                  </p:nvSpPr>
                  <p:spPr bwMode="hidden">
                    <a:xfrm rot="-5400000">
                      <a:off x="5535"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98" name="Line 259"/>
                    <p:cNvSpPr>
                      <a:spLocks noChangeShapeType="1"/>
                    </p:cNvSpPr>
                    <p:nvPr/>
                  </p:nvSpPr>
                  <p:spPr bwMode="hidden">
                    <a:xfrm rot="-5400000">
                      <a:off x="5006"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64" name="Group 260"/>
                  <p:cNvGrpSpPr>
                    <a:grpSpLocks/>
                  </p:cNvGrpSpPr>
                  <p:nvPr/>
                </p:nvGrpSpPr>
                <p:grpSpPr bwMode="auto">
                  <a:xfrm>
                    <a:off x="4876" y="1166"/>
                    <a:ext cx="1680" cy="947"/>
                    <a:chOff x="288" y="528"/>
                    <a:chExt cx="1680" cy="1632"/>
                  </a:xfrm>
                </p:grpSpPr>
                <p:sp>
                  <p:nvSpPr>
                    <p:cNvPr id="83" name="Line 26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84" name="Line 26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85" name="Line 26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86" name="Line 26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87" name="Line 26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88" name="Line 26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89" name="Line 26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90" name="Line 26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65" name="Group 269"/>
                  <p:cNvGrpSpPr>
                    <a:grpSpLocks/>
                  </p:cNvGrpSpPr>
                  <p:nvPr/>
                </p:nvGrpSpPr>
                <p:grpSpPr bwMode="auto">
                  <a:xfrm>
                    <a:off x="4876" y="2187"/>
                    <a:ext cx="1680" cy="947"/>
                    <a:chOff x="288" y="528"/>
                    <a:chExt cx="1680" cy="1632"/>
                  </a:xfrm>
                </p:grpSpPr>
                <p:sp>
                  <p:nvSpPr>
                    <p:cNvPr id="75" name="Line 27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76" name="Line 27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77" name="Line 27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78" name="Line 27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79" name="Line 27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80" name="Line 27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81" name="Line 27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82" name="Line 27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nvGrpSpPr>
                  <p:cNvPr id="66" name="Group 278"/>
                  <p:cNvGrpSpPr>
                    <a:grpSpLocks/>
                  </p:cNvGrpSpPr>
                  <p:nvPr/>
                </p:nvGrpSpPr>
                <p:grpSpPr bwMode="auto">
                  <a:xfrm>
                    <a:off x="4876" y="3209"/>
                    <a:ext cx="1680" cy="947"/>
                    <a:chOff x="288" y="528"/>
                    <a:chExt cx="1680" cy="1632"/>
                  </a:xfrm>
                </p:grpSpPr>
                <p:sp>
                  <p:nvSpPr>
                    <p:cNvPr id="67" name="Line 27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68" name="Line 28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69" name="Line 28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70" name="Line 28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71" name="Line 28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72" name="Line 28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73" name="Line 28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74" name="Line 28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grpSp>
          <p:grpSp>
            <p:nvGrpSpPr>
              <p:cNvPr id="38" name="Group 306"/>
              <p:cNvGrpSpPr>
                <a:grpSpLocks/>
              </p:cNvGrpSpPr>
              <p:nvPr userDrawn="1"/>
            </p:nvGrpSpPr>
            <p:grpSpPr bwMode="auto">
              <a:xfrm>
                <a:off x="3" y="68"/>
                <a:ext cx="5730" cy="0"/>
                <a:chOff x="3" y="68"/>
                <a:chExt cx="5730" cy="0"/>
              </a:xfrm>
            </p:grpSpPr>
            <p:sp>
              <p:nvSpPr>
                <p:cNvPr id="39" name="Line 290"/>
                <p:cNvSpPr>
                  <a:spLocks noChangeShapeType="1"/>
                </p:cNvSpPr>
                <p:nvPr userDrawn="1"/>
              </p:nvSpPr>
              <p:spPr bwMode="hidden">
                <a:xfrm rot="-5400000">
                  <a:off x="198"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40" name="Line 291"/>
                <p:cNvSpPr>
                  <a:spLocks noChangeShapeType="1"/>
                </p:cNvSpPr>
                <p:nvPr userDrawn="1"/>
              </p:nvSpPr>
              <p:spPr bwMode="hidden">
                <a:xfrm rot="-5400000">
                  <a:off x="737"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41" name="Line 292"/>
                <p:cNvSpPr>
                  <a:spLocks noChangeShapeType="1"/>
                </p:cNvSpPr>
                <p:nvPr userDrawn="1"/>
              </p:nvSpPr>
              <p:spPr bwMode="hidden">
                <a:xfrm rot="-5400000">
                  <a:off x="1266"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42" name="Line 293"/>
                <p:cNvSpPr>
                  <a:spLocks noChangeShapeType="1"/>
                </p:cNvSpPr>
                <p:nvPr userDrawn="1"/>
              </p:nvSpPr>
              <p:spPr bwMode="hidden">
                <a:xfrm rot="-5400000">
                  <a:off x="1805"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43" name="Line 294"/>
                <p:cNvSpPr>
                  <a:spLocks noChangeShapeType="1"/>
                </p:cNvSpPr>
                <p:nvPr userDrawn="1"/>
              </p:nvSpPr>
              <p:spPr bwMode="hidden">
                <a:xfrm rot="-5400000">
                  <a:off x="2334"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44" name="Line 295"/>
                <p:cNvSpPr>
                  <a:spLocks noChangeShapeType="1"/>
                </p:cNvSpPr>
                <p:nvPr userDrawn="1"/>
              </p:nvSpPr>
              <p:spPr bwMode="hidden">
                <a:xfrm rot="-5400000">
                  <a:off x="2873"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45" name="Line 296"/>
                <p:cNvSpPr>
                  <a:spLocks noChangeShapeType="1"/>
                </p:cNvSpPr>
                <p:nvPr userDrawn="1"/>
              </p:nvSpPr>
              <p:spPr bwMode="hidden">
                <a:xfrm rot="-5400000">
                  <a:off x="3402"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46" name="Line 297"/>
                <p:cNvSpPr>
                  <a:spLocks noChangeShapeType="1"/>
                </p:cNvSpPr>
                <p:nvPr userDrawn="1"/>
              </p:nvSpPr>
              <p:spPr bwMode="hidden">
                <a:xfrm rot="-5400000">
                  <a:off x="3941"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47" name="Line 298"/>
                <p:cNvSpPr>
                  <a:spLocks noChangeShapeType="1"/>
                </p:cNvSpPr>
                <p:nvPr userDrawn="1"/>
              </p:nvSpPr>
              <p:spPr bwMode="hidden">
                <a:xfrm rot="-5400000">
                  <a:off x="4470"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48" name="Line 299"/>
                <p:cNvSpPr>
                  <a:spLocks noChangeShapeType="1"/>
                </p:cNvSpPr>
                <p:nvPr userDrawn="1"/>
              </p:nvSpPr>
              <p:spPr bwMode="hidden">
                <a:xfrm rot="-5400000">
                  <a:off x="5009"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sp>
              <p:nvSpPr>
                <p:cNvPr id="49" name="Line 300"/>
                <p:cNvSpPr>
                  <a:spLocks noChangeShapeType="1"/>
                </p:cNvSpPr>
                <p:nvPr userDrawn="1"/>
              </p:nvSpPr>
              <p:spPr bwMode="hidden">
                <a:xfrm rot="-5400000">
                  <a:off x="5538"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8383AD"/>
                    </a:solidFill>
                  </a:endParaRPr>
                </a:p>
              </p:txBody>
            </p:sp>
          </p:grpSp>
        </p:grpSp>
        <p:grpSp>
          <p:nvGrpSpPr>
            <p:cNvPr id="6" name="Group 315"/>
            <p:cNvGrpSpPr>
              <a:grpSpLocks/>
            </p:cNvGrpSpPr>
            <p:nvPr/>
          </p:nvGrpSpPr>
          <p:grpSpPr bwMode="auto">
            <a:xfrm>
              <a:off x="336" y="1200"/>
              <a:ext cx="5088" cy="1056"/>
              <a:chOff x="336" y="1200"/>
              <a:chExt cx="5088" cy="1056"/>
            </a:xfrm>
          </p:grpSpPr>
          <p:sp>
            <p:nvSpPr>
              <p:cNvPr id="32" name="Rectangle 9"/>
              <p:cNvSpPr>
                <a:spLocks noChangeArrowheads="1"/>
              </p:cNvSpPr>
              <p:nvPr userDrawn="1"/>
            </p:nvSpPr>
            <p:spPr bwMode="auto">
              <a:xfrm>
                <a:off x="2880" y="1200"/>
                <a:ext cx="2544" cy="52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33" name="Rectangle 10"/>
              <p:cNvSpPr>
                <a:spLocks noChangeArrowheads="1"/>
              </p:cNvSpPr>
              <p:nvPr userDrawn="1"/>
            </p:nvSpPr>
            <p:spPr bwMode="auto">
              <a:xfrm>
                <a:off x="2880" y="1728"/>
                <a:ext cx="2544" cy="528"/>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34" name="Rectangle 11"/>
              <p:cNvSpPr>
                <a:spLocks noChangeArrowheads="1"/>
              </p:cNvSpPr>
              <p:nvPr userDrawn="1"/>
            </p:nvSpPr>
            <p:spPr bwMode="auto">
              <a:xfrm>
                <a:off x="336" y="1728"/>
                <a:ext cx="2544" cy="528"/>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35" name="Rectangle 12"/>
              <p:cNvSpPr>
                <a:spLocks noChangeArrowheads="1"/>
              </p:cNvSpPr>
              <p:nvPr userDrawn="1"/>
            </p:nvSpPr>
            <p:spPr bwMode="auto">
              <a:xfrm>
                <a:off x="336" y="1200"/>
                <a:ext cx="2544" cy="528"/>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36" name="Rectangle 13"/>
              <p:cNvSpPr>
                <a:spLocks noChangeArrowheads="1"/>
              </p:cNvSpPr>
              <p:nvPr userDrawn="1"/>
            </p:nvSpPr>
            <p:spPr bwMode="white">
              <a:xfrm>
                <a:off x="432" y="1296"/>
                <a:ext cx="4896" cy="86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7" name="Group 287"/>
            <p:cNvGrpSpPr>
              <a:grpSpLocks/>
            </p:cNvGrpSpPr>
            <p:nvPr/>
          </p:nvGrpSpPr>
          <p:grpSpPr bwMode="auto">
            <a:xfrm>
              <a:off x="192" y="4273"/>
              <a:ext cx="5328" cy="47"/>
              <a:chOff x="192" y="3840"/>
              <a:chExt cx="5328" cy="47"/>
            </a:xfrm>
          </p:grpSpPr>
          <p:grpSp>
            <p:nvGrpSpPr>
              <p:cNvPr id="8" name="Group 73"/>
              <p:cNvGrpSpPr>
                <a:grpSpLocks/>
              </p:cNvGrpSpPr>
              <p:nvPr userDrawn="1"/>
            </p:nvGrpSpPr>
            <p:grpSpPr bwMode="auto">
              <a:xfrm>
                <a:off x="192" y="3840"/>
                <a:ext cx="624" cy="47"/>
                <a:chOff x="624" y="3706"/>
                <a:chExt cx="1056" cy="106"/>
              </a:xfrm>
            </p:grpSpPr>
            <p:sp>
              <p:nvSpPr>
                <p:cNvPr id="30" name="Rectangle 1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31" name="Rectangle 1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9" name="Group 72"/>
              <p:cNvGrpSpPr>
                <a:grpSpLocks/>
              </p:cNvGrpSpPr>
              <p:nvPr userDrawn="1"/>
            </p:nvGrpSpPr>
            <p:grpSpPr bwMode="auto">
              <a:xfrm>
                <a:off x="864" y="3840"/>
                <a:ext cx="624" cy="47"/>
                <a:chOff x="624" y="3600"/>
                <a:chExt cx="1056" cy="106"/>
              </a:xfrm>
            </p:grpSpPr>
            <p:sp>
              <p:nvSpPr>
                <p:cNvPr id="28" name="Rectangle 1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29" name="Rectangle 1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 name="Group 74"/>
              <p:cNvGrpSpPr>
                <a:grpSpLocks/>
              </p:cNvGrpSpPr>
              <p:nvPr userDrawn="1"/>
            </p:nvGrpSpPr>
            <p:grpSpPr bwMode="auto">
              <a:xfrm>
                <a:off x="1536" y="3840"/>
                <a:ext cx="624" cy="47"/>
                <a:chOff x="624" y="3706"/>
                <a:chExt cx="1056" cy="106"/>
              </a:xfrm>
            </p:grpSpPr>
            <p:sp>
              <p:nvSpPr>
                <p:cNvPr id="26" name="Rectangle 75"/>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27" name="Rectangle 76"/>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1" name="Group 77"/>
              <p:cNvGrpSpPr>
                <a:grpSpLocks/>
              </p:cNvGrpSpPr>
              <p:nvPr userDrawn="1"/>
            </p:nvGrpSpPr>
            <p:grpSpPr bwMode="auto">
              <a:xfrm>
                <a:off x="2208" y="3840"/>
                <a:ext cx="624" cy="47"/>
                <a:chOff x="624" y="3600"/>
                <a:chExt cx="1056" cy="106"/>
              </a:xfrm>
            </p:grpSpPr>
            <p:sp>
              <p:nvSpPr>
                <p:cNvPr id="24" name="Rectangle 78"/>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25" name="Rectangle 79"/>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2" name="Group 80"/>
              <p:cNvGrpSpPr>
                <a:grpSpLocks/>
              </p:cNvGrpSpPr>
              <p:nvPr userDrawn="1"/>
            </p:nvGrpSpPr>
            <p:grpSpPr bwMode="auto">
              <a:xfrm>
                <a:off x="2880" y="3840"/>
                <a:ext cx="624" cy="47"/>
                <a:chOff x="624" y="3706"/>
                <a:chExt cx="1056" cy="106"/>
              </a:xfrm>
            </p:grpSpPr>
            <p:sp>
              <p:nvSpPr>
                <p:cNvPr id="22" name="Rectangle 81"/>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23" name="Rectangle 82"/>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3" name="Group 83"/>
              <p:cNvGrpSpPr>
                <a:grpSpLocks/>
              </p:cNvGrpSpPr>
              <p:nvPr userDrawn="1"/>
            </p:nvGrpSpPr>
            <p:grpSpPr bwMode="auto">
              <a:xfrm>
                <a:off x="3552" y="3840"/>
                <a:ext cx="624" cy="47"/>
                <a:chOff x="624" y="3600"/>
                <a:chExt cx="1056" cy="106"/>
              </a:xfrm>
            </p:grpSpPr>
            <p:sp>
              <p:nvSpPr>
                <p:cNvPr id="20" name="Rectangle 84"/>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21" name="Rectangle 85"/>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4" name="Group 86"/>
              <p:cNvGrpSpPr>
                <a:grpSpLocks/>
              </p:cNvGrpSpPr>
              <p:nvPr userDrawn="1"/>
            </p:nvGrpSpPr>
            <p:grpSpPr bwMode="auto">
              <a:xfrm>
                <a:off x="4224" y="3840"/>
                <a:ext cx="624" cy="47"/>
                <a:chOff x="624" y="3706"/>
                <a:chExt cx="1056" cy="106"/>
              </a:xfrm>
            </p:grpSpPr>
            <p:sp>
              <p:nvSpPr>
                <p:cNvPr id="18" name="Rectangle 87"/>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9" name="Rectangle 88"/>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5" name="Group 89"/>
              <p:cNvGrpSpPr>
                <a:grpSpLocks/>
              </p:cNvGrpSpPr>
              <p:nvPr userDrawn="1"/>
            </p:nvGrpSpPr>
            <p:grpSpPr bwMode="auto">
              <a:xfrm>
                <a:off x="4896" y="3840"/>
                <a:ext cx="624" cy="47"/>
                <a:chOff x="624" y="3600"/>
                <a:chExt cx="1056" cy="106"/>
              </a:xfrm>
            </p:grpSpPr>
            <p:sp>
              <p:nvSpPr>
                <p:cNvPr id="16" name="Rectangle 90"/>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7" name="Rectangle 91"/>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grpSp>
      <p:pic>
        <p:nvPicPr>
          <p:cNvPr id="243" name="Picture 319" descr="posbul1a"/>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4456113" y="3403600"/>
            <a:ext cx="246062"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2" name="Rectangle 2"/>
          <p:cNvSpPr>
            <a:spLocks noGrp="1" noChangeArrowheads="1"/>
          </p:cNvSpPr>
          <p:nvPr>
            <p:ph type="ctrTitle"/>
          </p:nvPr>
        </p:nvSpPr>
        <p:spPr>
          <a:xfrm>
            <a:off x="685800" y="2133600"/>
            <a:ext cx="7772400" cy="1143000"/>
          </a:xfrm>
        </p:spPr>
        <p:txBody>
          <a:bodyPr/>
          <a:lstStyle>
            <a:lvl1pPr>
              <a:defRPr/>
            </a:lvl1pPr>
          </a:lstStyle>
          <a:p>
            <a:r>
              <a:rPr lang="en-US"/>
              <a:t>Click to edit Master title style</a:t>
            </a:r>
          </a:p>
        </p:txBody>
      </p:sp>
      <p:sp>
        <p:nvSpPr>
          <p:cNvPr id="10243" name="Rectangle 3"/>
          <p:cNvSpPr>
            <a:spLocks noGrp="1" noChangeArrowheads="1"/>
          </p:cNvSpPr>
          <p:nvPr>
            <p:ph type="subTitle" idx="1"/>
          </p:nvPr>
        </p:nvSpPr>
        <p:spPr>
          <a:xfrm>
            <a:off x="1371600" y="3886200"/>
            <a:ext cx="6400800" cy="1752600"/>
          </a:xfrm>
        </p:spPr>
        <p:txBody>
          <a:bodyPr anchor="ctr"/>
          <a:lstStyle>
            <a:lvl1pPr marL="0" indent="0" algn="ctr">
              <a:buFontTx/>
              <a:buNone/>
              <a:defRPr/>
            </a:lvl1pPr>
          </a:lstStyle>
          <a:p>
            <a:r>
              <a:rPr lang="en-US"/>
              <a:t>Click to edit Master subtitle style</a:t>
            </a:r>
          </a:p>
        </p:txBody>
      </p:sp>
      <p:sp>
        <p:nvSpPr>
          <p:cNvPr id="24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404176"/>
              </a:solidFill>
            </a:endParaRPr>
          </a:p>
        </p:txBody>
      </p:sp>
      <p:sp>
        <p:nvSpPr>
          <p:cNvPr id="24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404176"/>
              </a:solidFill>
            </a:endParaRPr>
          </a:p>
        </p:txBody>
      </p:sp>
      <p:sp>
        <p:nvSpPr>
          <p:cNvPr id="24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9AADCAE5-5CFE-3C42-BABD-647C2A1D6174}"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4446387"/>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4437713"/>
      </p:ext>
    </p:extLst>
  </p:cSld>
  <p:clrMapOvr>
    <a:masterClrMapping/>
  </p:clrMapOvr>
  <p:transition/>
</p:sldLayout>
</file>

<file path=ppt/slideLayouts/slideLayout12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9333226"/>
      </p:ext>
    </p:extLst>
  </p:cSld>
  <p:clrMapOvr>
    <a:masterClrMapping/>
  </p:clrMapOvr>
  <p:transition/>
</p:sldLayout>
</file>

<file path=ppt/slideLayouts/slideLayout12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22007400"/>
      </p:ext>
    </p:extLst>
  </p:cSld>
  <p:clrMapOvr>
    <a:masterClrMapping/>
  </p:clrMapOvr>
  <p:transition/>
</p:sldLayout>
</file>

<file path=ppt/slideLayouts/slideLayout1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09031851"/>
      </p:ext>
    </p:extLst>
  </p:cSld>
  <p:clrMapOvr>
    <a:masterClrMapping/>
  </p:clrMapOvr>
  <p:transition/>
</p:sldLayout>
</file>

<file path=ppt/slideLayouts/slideLayout1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55602387"/>
      </p:ext>
    </p:extLst>
  </p:cSld>
  <p:clrMapOvr>
    <a:masterClrMapping/>
  </p:clrMapOvr>
  <p:transition/>
</p:sldLayout>
</file>

<file path=ppt/slideLayouts/slideLayout1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1358259"/>
      </p:ext>
    </p:extLst>
  </p:cSld>
  <p:clrMapOvr>
    <a:masterClrMapping/>
  </p:clrMapOvr>
  <p:transition/>
</p:sldLayout>
</file>

<file path=ppt/slideLayouts/slideLayout1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85137960"/>
      </p:ext>
    </p:extLst>
  </p:cSld>
  <p:clrMapOvr>
    <a:masterClrMapping/>
  </p:clrMapOvr>
  <p:transition/>
</p:sldLayout>
</file>

<file path=ppt/slideLayouts/slideLayout1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60798339"/>
      </p:ext>
    </p:extLst>
  </p:cSld>
  <p:clrMapOvr>
    <a:masterClrMapping/>
  </p:clrMapOvr>
  <p:transition/>
</p:sldLayout>
</file>

<file path=ppt/slideLayouts/slideLayout1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50579208"/>
      </p:ext>
    </p:extLst>
  </p:cSld>
  <p:clrMapOvr>
    <a:masterClrMapping/>
  </p:clrMapOvr>
  <p:transition/>
</p:sldLayout>
</file>

<file path=ppt/slideLayouts/slideLayout1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475834789"/>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8BD9DF9-4BC6-2744-80AC-28E230BF077D}"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51434944"/>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50785166"/>
      </p:ext>
    </p:extLst>
  </p:cSld>
  <p:clrMapOvr>
    <a:masterClrMapping/>
  </p:clrMapOvr>
  <p:transition/>
</p:sldLayout>
</file>

<file path=ppt/slideLayouts/slideLayout1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777122619"/>
      </p:ext>
    </p:extLst>
  </p:cSld>
  <p:clrMapOvr>
    <a:masterClrMapping/>
  </p:clrMapOvr>
  <p:transition/>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03977024"/>
      </p:ext>
    </p:extLst>
  </p:cSld>
  <p:clrMapOvr>
    <a:masterClrMapping/>
  </p:clrMapOvr>
  <p:transition/>
</p:sldLayout>
</file>

<file path=ppt/slideLayouts/slideLayout1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101276355"/>
      </p:ext>
    </p:extLst>
  </p:cSld>
  <p:clrMapOvr>
    <a:masterClrMapping/>
  </p:clrMapOvr>
  <p:transition/>
</p:sldLayout>
</file>

<file path=ppt/slideLayouts/slideLayout1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597696"/>
      </p:ext>
    </p:extLst>
  </p:cSld>
  <p:clrMapOvr>
    <a:masterClrMapping/>
  </p:clrMapOvr>
  <p:transition/>
</p:sldLayout>
</file>

<file path=ppt/slideLayouts/slideLayout1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24770377"/>
      </p:ext>
    </p:extLst>
  </p:cSld>
  <p:clrMapOvr>
    <a:masterClrMapping/>
  </p:clrMapOvr>
  <p:transition/>
</p:sldLayout>
</file>

<file path=ppt/slideLayouts/slideLayout1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2580343"/>
      </p:ext>
    </p:extLst>
  </p:cSld>
  <p:clrMapOvr>
    <a:masterClrMapping/>
  </p:clrMapOvr>
  <p:transition/>
</p:sldLayout>
</file>

<file path=ppt/slideLayouts/slideLayout1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9932752"/>
      </p:ext>
    </p:extLst>
  </p:cSld>
  <p:clrMapOvr>
    <a:masterClrMapping/>
  </p:clrMapOvr>
  <p:transition/>
</p:sldLayout>
</file>

<file path=ppt/slideLayouts/slideLayout1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44838614"/>
      </p:ext>
    </p:extLst>
  </p:cSld>
  <p:clrMapOvr>
    <a:masterClrMapping/>
  </p:clrMapOvr>
  <p:transition/>
</p:sldLayout>
</file>

<file path=ppt/slideLayouts/slideLayout1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78439360"/>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69E6E6F-F297-A346-B9F9-F40602EB6661}"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2670608346"/>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50005523"/>
      </p:ext>
    </p:extLst>
  </p:cSld>
  <p:clrMapOvr>
    <a:masterClrMapping/>
  </p:clrMapOvr>
  <p:transition/>
</p:sldLayout>
</file>

<file path=ppt/slideLayouts/slideLayout1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20557629"/>
      </p:ext>
    </p:extLst>
  </p:cSld>
  <p:clrMapOvr>
    <a:masterClrMapping/>
  </p:clrMapOvr>
  <p:transition/>
</p:sldLayout>
</file>

<file path=ppt/slideLayouts/slideLayout1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83234501"/>
      </p:ext>
    </p:extLst>
  </p:cSld>
  <p:clrMapOvr>
    <a:masterClrMapping/>
  </p:clrMapOvr>
  <p:transition/>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91225005"/>
      </p:ext>
    </p:extLst>
  </p:cSld>
  <p:clrMapOvr>
    <a:masterClrMapping/>
  </p:clrMapOvr>
  <p:transition/>
</p:sldLayout>
</file>

<file path=ppt/slideLayouts/slideLayout124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609215021"/>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861961943"/>
      </p:ext>
    </p:extLst>
  </p:cSld>
  <p:clrMapOvr>
    <a:masterClrMapping/>
  </p:clrMapOvr>
  <p:transition/>
</p:sldLayout>
</file>

<file path=ppt/slideLayouts/slideLayout1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81599494"/>
      </p:ext>
    </p:extLst>
  </p:cSld>
  <p:clrMapOvr>
    <a:masterClrMapping/>
  </p:clrMapOvr>
  <p:transition/>
</p:sldLayout>
</file>

<file path=ppt/slideLayouts/slideLayout1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60679837"/>
      </p:ext>
    </p:extLst>
  </p:cSld>
  <p:clrMapOvr>
    <a:masterClrMapping/>
  </p:clrMapOvr>
  <p:transition/>
</p:sldLayout>
</file>

<file path=ppt/slideLayouts/slideLayout1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63590235"/>
      </p:ext>
    </p:extLst>
  </p:cSld>
  <p:clrMapOvr>
    <a:masterClrMapping/>
  </p:clrMapOvr>
  <p:transition/>
</p:sldLayout>
</file>

<file path=ppt/slideLayouts/slideLayout1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536406192"/>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EF6B147-4EC7-164A-84BE-02B35980D300}"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647004197"/>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45901198"/>
      </p:ext>
    </p:extLst>
  </p:cSld>
  <p:clrMapOvr>
    <a:masterClrMapping/>
  </p:clrMapOvr>
  <p:transition/>
</p:sldLayout>
</file>

<file path=ppt/slideLayouts/slideLayout1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75810940"/>
      </p:ext>
    </p:extLst>
  </p:cSld>
  <p:clrMapOvr>
    <a:masterClrMapping/>
  </p:clrMapOvr>
  <p:transition/>
</p:sldLayout>
</file>

<file path=ppt/slideLayouts/slideLayout1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924264677"/>
      </p:ext>
    </p:extLst>
  </p:cSld>
  <p:clrMapOvr>
    <a:masterClrMapping/>
  </p:clrMapOvr>
  <p:transition/>
</p:sldLayout>
</file>

<file path=ppt/slideLayouts/slideLayout1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024204363"/>
      </p:ext>
    </p:extLst>
  </p:cSld>
  <p:clrMapOvr>
    <a:masterClrMapping/>
  </p:clrMapOvr>
  <p:transition/>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987179557"/>
      </p:ext>
    </p:extLst>
  </p:cSld>
  <p:clrMapOvr>
    <a:masterClrMapping/>
  </p:clrMapOvr>
  <p:transition/>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626274870"/>
      </p:ext>
    </p:extLst>
  </p:cSld>
  <p:clrMapOvr>
    <a:masterClrMapping/>
  </p:clrMapOvr>
  <p:transition/>
</p:sldLayout>
</file>

<file path=ppt/slideLayouts/slideLayout1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64025103"/>
      </p:ext>
    </p:extLst>
  </p:cSld>
  <p:clrMapOvr>
    <a:masterClrMapping/>
  </p:clrMapOvr>
  <p:transition/>
</p:sldLayout>
</file>

<file path=ppt/slideLayouts/slideLayout1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537206178"/>
      </p:ext>
    </p:extLst>
  </p:cSld>
  <p:clrMapOvr>
    <a:masterClrMapping/>
  </p:clrMapOvr>
  <p:transition/>
</p:sldLayout>
</file>

<file path=ppt/slideLayouts/slideLayout1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201468141"/>
      </p:ext>
    </p:extLst>
  </p:cSld>
  <p:clrMapOvr>
    <a:masterClrMapping/>
  </p:clrMapOvr>
  <p:transition/>
</p:sldLayout>
</file>

<file path=ppt/slideLayouts/slideLayout1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504862362"/>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8B3854E-4630-6A46-A924-5578C620E474}"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488678226"/>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552495871"/>
      </p:ext>
    </p:extLst>
  </p:cSld>
  <p:clrMapOvr>
    <a:masterClrMapping/>
  </p:clrMapOvr>
  <p:transition/>
</p:sldLayout>
</file>

<file path=ppt/slideLayouts/slideLayout1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549393967"/>
      </p:ext>
    </p:extLst>
  </p:cSld>
  <p:clrMapOvr>
    <a:masterClrMapping/>
  </p:clrMapOvr>
  <p:transition/>
</p:sldLayout>
</file>

<file path=ppt/slideLayouts/slideLayout1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302617878"/>
      </p:ext>
    </p:extLst>
  </p:cSld>
  <p:clrMapOvr>
    <a:masterClrMapping/>
  </p:clrMapOvr>
  <p:transition/>
</p:sldLayout>
</file>

<file path=ppt/slideLayouts/slideLayout1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513410028"/>
      </p:ext>
    </p:extLst>
  </p:cSld>
  <p:clrMapOvr>
    <a:masterClrMapping/>
  </p:clrMapOvr>
  <p:transition/>
</p:sldLayout>
</file>

<file path=ppt/slideLayouts/slideLayout1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782925811"/>
      </p:ext>
    </p:extLst>
  </p:cSld>
  <p:clrMapOvr>
    <a:masterClrMapping/>
  </p:clrMapOvr>
  <p:transition/>
</p:sldLayout>
</file>

<file path=ppt/slideLayouts/slideLayout1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805047596"/>
      </p:ext>
    </p:extLst>
  </p:cSld>
  <p:clrMapOvr>
    <a:masterClrMapping/>
  </p:clrMapOvr>
  <p:transition/>
</p:sldLayout>
</file>

<file path=ppt/slideLayouts/slideLayout126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895893789"/>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4C315B6-763A-DF4D-A871-10A92D9DCF02}"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41449324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9B1A2C-970A-8244-A938-6524F6FF9BA1}"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8761549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D32AD-D0C5-A14F-BE85-AB389772889C}"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6691822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33630112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E06043-CB06-6443-B718-CBC02FF0A847}"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220083353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FD30B3E-CDC1-0D48-9227-39CB48064975}"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37801815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20DC39-BD1A-584A-ACFB-B9AADA5F7150}"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67400530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343" indent="0" algn="ctr">
              <a:buNone/>
              <a:defRPr>
                <a:solidFill>
                  <a:schemeClr val="tx1">
                    <a:tint val="75000"/>
                  </a:schemeClr>
                </a:solidFill>
              </a:defRPr>
            </a:lvl2pPr>
            <a:lvl3pPr marL="912690" indent="0" algn="ctr">
              <a:buNone/>
              <a:defRPr>
                <a:solidFill>
                  <a:schemeClr val="tx1">
                    <a:tint val="75000"/>
                  </a:schemeClr>
                </a:solidFill>
              </a:defRPr>
            </a:lvl3pPr>
            <a:lvl4pPr marL="1369016" indent="0" algn="ctr">
              <a:buNone/>
              <a:defRPr>
                <a:solidFill>
                  <a:schemeClr val="tx1">
                    <a:tint val="75000"/>
                  </a:schemeClr>
                </a:solidFill>
              </a:defRPr>
            </a:lvl4pPr>
            <a:lvl5pPr marL="1825374" indent="0" algn="ctr">
              <a:buNone/>
              <a:defRPr>
                <a:solidFill>
                  <a:schemeClr val="tx1">
                    <a:tint val="75000"/>
                  </a:schemeClr>
                </a:solidFill>
              </a:defRPr>
            </a:lvl5pPr>
            <a:lvl6pPr marL="2281697" indent="0" algn="ctr">
              <a:buNone/>
              <a:defRPr>
                <a:solidFill>
                  <a:schemeClr val="tx1">
                    <a:tint val="75000"/>
                  </a:schemeClr>
                </a:solidFill>
              </a:defRPr>
            </a:lvl6pPr>
            <a:lvl7pPr marL="2738032" indent="0" algn="ctr">
              <a:buNone/>
              <a:defRPr>
                <a:solidFill>
                  <a:schemeClr val="tx1">
                    <a:tint val="75000"/>
                  </a:schemeClr>
                </a:solidFill>
              </a:defRPr>
            </a:lvl7pPr>
            <a:lvl8pPr marL="3194368" indent="0" algn="ctr">
              <a:buNone/>
              <a:defRPr>
                <a:solidFill>
                  <a:schemeClr val="tx1">
                    <a:tint val="75000"/>
                  </a:schemeClr>
                </a:solidFill>
              </a:defRPr>
            </a:lvl8pPr>
            <a:lvl9pPr marL="3650712"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2690">
              <a:defRPr/>
            </a:lvl1pPr>
          </a:lstStyle>
          <a:p>
            <a:pPr>
              <a:defRPr/>
            </a:pPr>
            <a:fld id="{B605C6B5-F4DB-1F4C-932D-1C3F33EBCEB3}" type="datetimeFigureOut">
              <a:rPr lang="en-US"/>
              <a:pPr>
                <a:defRPr/>
              </a:pPr>
              <a:t>4/2/25</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339930492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2690">
              <a:defRPr/>
            </a:lvl1pPr>
          </a:lstStyle>
          <a:p>
            <a:pPr>
              <a:defRPr/>
            </a:pPr>
            <a:fld id="{A920D1DA-1396-DE4C-98B0-7F410662FBFA}" type="datetimeFigureOut">
              <a:rPr lang="en-US"/>
              <a:pPr>
                <a:defRPr/>
              </a:pPr>
              <a:t>4/2/25</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43926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343" indent="0">
              <a:buNone/>
              <a:defRPr sz="1800">
                <a:solidFill>
                  <a:schemeClr val="tx1">
                    <a:tint val="75000"/>
                  </a:schemeClr>
                </a:solidFill>
              </a:defRPr>
            </a:lvl2pPr>
            <a:lvl3pPr marL="912690" indent="0">
              <a:buNone/>
              <a:defRPr sz="1600">
                <a:solidFill>
                  <a:schemeClr val="tx1">
                    <a:tint val="75000"/>
                  </a:schemeClr>
                </a:solidFill>
              </a:defRPr>
            </a:lvl3pPr>
            <a:lvl4pPr marL="1369016" indent="0">
              <a:buNone/>
              <a:defRPr sz="1400">
                <a:solidFill>
                  <a:schemeClr val="tx1">
                    <a:tint val="75000"/>
                  </a:schemeClr>
                </a:solidFill>
              </a:defRPr>
            </a:lvl4pPr>
            <a:lvl5pPr marL="1825374" indent="0">
              <a:buNone/>
              <a:defRPr sz="1400">
                <a:solidFill>
                  <a:schemeClr val="tx1">
                    <a:tint val="75000"/>
                  </a:schemeClr>
                </a:solidFill>
              </a:defRPr>
            </a:lvl5pPr>
            <a:lvl6pPr marL="2281697" indent="0">
              <a:buNone/>
              <a:defRPr sz="1400">
                <a:solidFill>
                  <a:schemeClr val="tx1">
                    <a:tint val="75000"/>
                  </a:schemeClr>
                </a:solidFill>
              </a:defRPr>
            </a:lvl6pPr>
            <a:lvl7pPr marL="2738032" indent="0">
              <a:buNone/>
              <a:defRPr sz="1400">
                <a:solidFill>
                  <a:schemeClr val="tx1">
                    <a:tint val="75000"/>
                  </a:schemeClr>
                </a:solidFill>
              </a:defRPr>
            </a:lvl7pPr>
            <a:lvl8pPr marL="3194368" indent="0">
              <a:buNone/>
              <a:defRPr sz="1400">
                <a:solidFill>
                  <a:schemeClr val="tx1">
                    <a:tint val="75000"/>
                  </a:schemeClr>
                </a:solidFill>
              </a:defRPr>
            </a:lvl8pPr>
            <a:lvl9pPr marL="3650712"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2690">
              <a:defRPr/>
            </a:lvl1pPr>
          </a:lstStyle>
          <a:p>
            <a:pPr>
              <a:defRPr/>
            </a:pPr>
            <a:fld id="{3D5C99D4-A2F5-9442-9C31-7D46F4EA01A2}" type="datetimeFigureOut">
              <a:rPr lang="en-US"/>
              <a:pPr>
                <a:defRPr/>
              </a:pPr>
              <a:t>4/2/25</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227848077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2690">
              <a:defRPr/>
            </a:lvl1pPr>
          </a:lstStyle>
          <a:p>
            <a:pPr>
              <a:defRPr/>
            </a:pPr>
            <a:fld id="{2CB989B6-1DDC-4E41-B776-C10A5F62469B}" type="datetimeFigureOut">
              <a:rPr lang="en-US"/>
              <a:pPr>
                <a:defRPr/>
              </a:pPr>
              <a:t>4/2/25</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19898218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2690">
              <a:defRPr/>
            </a:lvl1pPr>
          </a:lstStyle>
          <a:p>
            <a:pPr>
              <a:defRPr/>
            </a:pPr>
            <a:fld id="{E94C0690-9A53-0942-BCC5-6A138EF6A454}" type="datetimeFigureOut">
              <a:rPr lang="en-US"/>
              <a:pPr>
                <a:defRPr/>
              </a:pPr>
              <a:t>4/2/25</a:t>
            </a:fld>
            <a:endParaRPr lang="en-US"/>
          </a:p>
        </p:txBody>
      </p:sp>
      <p:sp>
        <p:nvSpPr>
          <p:cNvPr id="8" name="Footer Placeholder 4"/>
          <p:cNvSpPr>
            <a:spLocks noGrp="1"/>
          </p:cNvSpPr>
          <p:nvPr>
            <p:ph type="ftr" sz="quarter" idx="11"/>
          </p:nvPr>
        </p:nvSpPr>
        <p:spPr/>
        <p:txBody>
          <a:bodyPr/>
          <a:lstStyle>
            <a:lvl1pPr defTabSz="912690">
              <a:defRPr/>
            </a:lvl1pPr>
          </a:lstStyle>
          <a:p>
            <a:pPr>
              <a:defRPr/>
            </a:pPr>
            <a:endParaRPr lang="en-US"/>
          </a:p>
        </p:txBody>
      </p:sp>
      <p:sp>
        <p:nvSpPr>
          <p:cNvPr id="9" name="Slide Number Placeholder 5"/>
          <p:cNvSpPr>
            <a:spLocks noGrp="1"/>
          </p:cNvSpPr>
          <p:nvPr>
            <p:ph type="sldNum" sz="quarter" idx="12"/>
          </p:nvPr>
        </p:nvSpPr>
        <p:spPr/>
        <p:txBody>
          <a:bodyPr/>
          <a:lstStyle>
            <a:lvl1pPr defTabSz="91269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251506625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2690">
              <a:defRPr/>
            </a:lvl1pPr>
          </a:lstStyle>
          <a:p>
            <a:pPr>
              <a:defRPr/>
            </a:pPr>
            <a:fld id="{08E9111D-008A-5D4C-80E1-67A0B0076F6E}" type="datetimeFigureOut">
              <a:rPr lang="en-US"/>
              <a:pPr>
                <a:defRPr/>
              </a:pPr>
              <a:t>4/2/25</a:t>
            </a:fld>
            <a:endParaRPr lang="en-US"/>
          </a:p>
        </p:txBody>
      </p:sp>
      <p:sp>
        <p:nvSpPr>
          <p:cNvPr id="4" name="Footer Placeholder 4"/>
          <p:cNvSpPr>
            <a:spLocks noGrp="1"/>
          </p:cNvSpPr>
          <p:nvPr>
            <p:ph type="ftr" sz="quarter" idx="11"/>
          </p:nvPr>
        </p:nvSpPr>
        <p:spPr/>
        <p:txBody>
          <a:bodyPr/>
          <a:lstStyle>
            <a:lvl1pPr defTabSz="912690">
              <a:defRPr/>
            </a:lvl1pPr>
          </a:lstStyle>
          <a:p>
            <a:pPr>
              <a:defRPr/>
            </a:pPr>
            <a:endParaRPr lang="en-US"/>
          </a:p>
        </p:txBody>
      </p:sp>
      <p:sp>
        <p:nvSpPr>
          <p:cNvPr id="5" name="Slide Number Placeholder 5"/>
          <p:cNvSpPr>
            <a:spLocks noGrp="1"/>
          </p:cNvSpPr>
          <p:nvPr>
            <p:ph type="sldNum" sz="quarter" idx="12"/>
          </p:nvPr>
        </p:nvSpPr>
        <p:spPr/>
        <p:txBody>
          <a:bodyPr/>
          <a:lstStyle>
            <a:lvl1pPr defTabSz="91269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86837457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2690">
              <a:defRPr/>
            </a:lvl1pPr>
          </a:lstStyle>
          <a:p>
            <a:pPr>
              <a:defRPr/>
            </a:pPr>
            <a:fld id="{05EB222C-B7E7-1F4A-A282-F664BAC7BDB2}" type="datetimeFigureOut">
              <a:rPr lang="en-US"/>
              <a:pPr>
                <a:defRPr/>
              </a:pPr>
              <a:t>4/2/25</a:t>
            </a:fld>
            <a:endParaRPr lang="en-US"/>
          </a:p>
        </p:txBody>
      </p:sp>
      <p:sp>
        <p:nvSpPr>
          <p:cNvPr id="3" name="Footer Placeholder 4"/>
          <p:cNvSpPr>
            <a:spLocks noGrp="1"/>
          </p:cNvSpPr>
          <p:nvPr>
            <p:ph type="ftr" sz="quarter" idx="11"/>
          </p:nvPr>
        </p:nvSpPr>
        <p:spPr/>
        <p:txBody>
          <a:bodyPr/>
          <a:lstStyle>
            <a:lvl1pPr defTabSz="912690">
              <a:defRPr/>
            </a:lvl1pPr>
          </a:lstStyle>
          <a:p>
            <a:pPr>
              <a:defRPr/>
            </a:pPr>
            <a:endParaRPr lang="en-US"/>
          </a:p>
        </p:txBody>
      </p:sp>
      <p:sp>
        <p:nvSpPr>
          <p:cNvPr id="4" name="Slide Number Placeholder 5"/>
          <p:cNvSpPr>
            <a:spLocks noGrp="1"/>
          </p:cNvSpPr>
          <p:nvPr>
            <p:ph type="sldNum" sz="quarter" idx="12"/>
          </p:nvPr>
        </p:nvSpPr>
        <p:spPr/>
        <p:txBody>
          <a:bodyPr/>
          <a:lstStyle>
            <a:lvl1pPr defTabSz="91269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329321697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425165753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2690">
              <a:defRPr/>
            </a:lvl1pPr>
          </a:lstStyle>
          <a:p>
            <a:pPr>
              <a:defRPr/>
            </a:pPr>
            <a:fld id="{CE0A1A91-BB72-DF49-BCC6-DBAAF342085B}" type="datetimeFigureOut">
              <a:rPr lang="en-US"/>
              <a:pPr>
                <a:defRPr/>
              </a:pPr>
              <a:t>4/2/25</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108446963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2690">
              <a:defRPr/>
            </a:lvl1pPr>
          </a:lstStyle>
          <a:p>
            <a:pPr>
              <a:defRPr/>
            </a:pPr>
            <a:fld id="{E192B9F1-FB38-5B43-B97F-366718914DDE}" type="datetimeFigureOut">
              <a:rPr lang="en-US"/>
              <a:pPr>
                <a:defRPr/>
              </a:pPr>
              <a:t>4/2/25</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86296032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2690">
              <a:defRPr/>
            </a:lvl1pPr>
          </a:lstStyle>
          <a:p>
            <a:pPr>
              <a:defRPr/>
            </a:pPr>
            <a:fld id="{17731BFF-FAB2-7F4E-BD0D-80B345E6EB0F}" type="datetimeFigureOut">
              <a:rPr lang="en-US"/>
              <a:pPr>
                <a:defRPr/>
              </a:pPr>
              <a:t>4/2/25</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10217625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7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2690">
              <a:defRPr/>
            </a:lvl1pPr>
          </a:lstStyle>
          <a:p>
            <a:pPr>
              <a:defRPr/>
            </a:pPr>
            <a:fld id="{0E533861-A3B7-1142-B9E0-8DFBB59E64CC}" type="datetimeFigureOut">
              <a:rPr lang="en-US"/>
              <a:pPr>
                <a:defRPr/>
              </a:pPr>
              <a:t>4/2/25</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349201847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7161128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4690416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0394355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9109892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814741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087784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374314258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0434888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8937740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051221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1068735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7436386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9959284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0966126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0456266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8347771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622653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44428452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19527206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94467360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68656234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3464779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5769532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3373257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41395842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184279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44958711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90483608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151516726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5028888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0696433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829846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4497456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4058182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6027037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84211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9235829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3113989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2170978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7327410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527503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pPr>
                <a:defRPr/>
              </a:pPr>
              <a:t>‹#›</a:t>
            </a:fld>
            <a:endParaRPr lang="en-US"/>
          </a:p>
        </p:txBody>
      </p:sp>
    </p:spTree>
    <p:extLst>
      <p:ext uri="{BB962C8B-B14F-4D97-AF65-F5344CB8AC3E}">
        <p14:creationId xmlns:p14="http://schemas.microsoft.com/office/powerpoint/2010/main" val="1281821935"/>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vl1pPr>
          </a:lstStyle>
          <a:p>
            <a:pPr>
              <a:defRPr/>
            </a:pPr>
            <a:fld id="{2C74C029-22D8-F041-9332-660DDBEB016E}" type="slidenum">
              <a:rPr lang="en-US"/>
              <a:pPr>
                <a:defRPr/>
              </a:pPr>
              <a:t>‹#›</a:t>
            </a:fld>
            <a:endParaRPr lang="en-US"/>
          </a:p>
        </p:txBody>
      </p:sp>
    </p:spTree>
    <p:extLst>
      <p:ext uri="{BB962C8B-B14F-4D97-AF65-F5344CB8AC3E}">
        <p14:creationId xmlns:p14="http://schemas.microsoft.com/office/powerpoint/2010/main" val="3516550428"/>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Arial"/>
              </a:defRPr>
            </a:lvl1pPr>
          </a:lstStyle>
          <a:p>
            <a:pPr>
              <a:defRPr/>
            </a:pPr>
            <a:fld id="{53D37CC6-BD36-F04F-8B0C-E1D98B21BBA5}" type="slidenum">
              <a:rPr lang="en-US"/>
              <a:pPr>
                <a:defRPr/>
              </a:pPr>
              <a:t>‹#›</a:t>
            </a:fld>
            <a:endParaRPr lang="en-US"/>
          </a:p>
        </p:txBody>
      </p:sp>
    </p:spTree>
    <p:extLst>
      <p:ext uri="{BB962C8B-B14F-4D97-AF65-F5344CB8AC3E}">
        <p14:creationId xmlns:p14="http://schemas.microsoft.com/office/powerpoint/2010/main" val="132367190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a:defRPr>
            </a:lvl1pPr>
          </a:lstStyle>
          <a:p>
            <a:pPr>
              <a:defRPr/>
            </a:pPr>
            <a:fld id="{6D193821-F571-3441-8B91-DE97F054B98D}" type="slidenum">
              <a:rPr lang="en-US"/>
              <a:pPr>
                <a:defRPr/>
              </a:pPr>
              <a:t>‹#›</a:t>
            </a:fld>
            <a:endParaRPr lang="en-US"/>
          </a:p>
        </p:txBody>
      </p:sp>
    </p:spTree>
    <p:extLst>
      <p:ext uri="{BB962C8B-B14F-4D97-AF65-F5344CB8AC3E}">
        <p14:creationId xmlns:p14="http://schemas.microsoft.com/office/powerpoint/2010/main" val="296231694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640940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3775528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838201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7749534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84308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339057961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923117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279382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788940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440282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1159908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2378164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30802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5C15F16-3529-5D42-BF0A-5B3CF5C51CA9}" type="slidenum">
              <a:rPr lang="en-US"/>
              <a:pPr>
                <a:defRPr/>
              </a:pPr>
              <a:t>‹#›</a:t>
            </a:fld>
            <a:endParaRPr lang="en-US"/>
          </a:p>
        </p:txBody>
      </p:sp>
    </p:spTree>
    <p:extLst>
      <p:ext uri="{BB962C8B-B14F-4D97-AF65-F5344CB8AC3E}">
        <p14:creationId xmlns:p14="http://schemas.microsoft.com/office/powerpoint/2010/main" val="63378813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97E1B1-5587-CF49-ACD0-D91EEC6C3AD4}" type="slidenum">
              <a:rPr lang="en-US"/>
              <a:pPr>
                <a:defRPr/>
              </a:pPr>
              <a:t>‹#›</a:t>
            </a:fld>
            <a:endParaRPr lang="en-US"/>
          </a:p>
        </p:txBody>
      </p:sp>
    </p:spTree>
    <p:extLst>
      <p:ext uri="{BB962C8B-B14F-4D97-AF65-F5344CB8AC3E}">
        <p14:creationId xmlns:p14="http://schemas.microsoft.com/office/powerpoint/2010/main" val="413310162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18D04B5-A7FE-C84C-B69D-FC14E5FFA0F9}" type="slidenum">
              <a:rPr lang="en-US"/>
              <a:pPr>
                <a:defRPr/>
              </a:pPr>
              <a:t>‹#›</a:t>
            </a:fld>
            <a:endParaRPr lang="en-US"/>
          </a:p>
        </p:txBody>
      </p:sp>
    </p:spTree>
    <p:extLst>
      <p:ext uri="{BB962C8B-B14F-4D97-AF65-F5344CB8AC3E}">
        <p14:creationId xmlns:p14="http://schemas.microsoft.com/office/powerpoint/2010/main" val="26574025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86A6368-69F9-48BB-8882-B8F60E9E820B}" type="datetimeFigureOut">
              <a:rPr lang="en-SG" smtClean="0"/>
              <a:t>2/4/25</a:t>
            </a:fld>
            <a:endParaRPr lang="en-SG"/>
          </a:p>
        </p:txBody>
      </p:sp>
      <p:sp>
        <p:nvSpPr>
          <p:cNvPr id="5" name="Footer Placeholder 4"/>
          <p:cNvSpPr>
            <a:spLocks noGrp="1"/>
          </p:cNvSpPr>
          <p:nvPr>
            <p:ph type="ftr" sz="quarter" idx="11"/>
          </p:nvPr>
        </p:nvSpPr>
        <p:spPr/>
        <p:txBody>
          <a:bodyPr/>
          <a:lstStyle/>
          <a:p>
            <a:endParaRPr lang="en-SG"/>
          </a:p>
        </p:txBody>
      </p:sp>
      <p:sp>
        <p:nvSpPr>
          <p:cNvPr id="6" name="Slide Number Placeholder 5"/>
          <p:cNvSpPr>
            <a:spLocks noGrp="1"/>
          </p:cNvSpPr>
          <p:nvPr>
            <p:ph type="sldNum" sz="quarter" idx="12"/>
          </p:nvPr>
        </p:nvSpPr>
        <p:spPr/>
        <p:txBody>
          <a:bodyPr/>
          <a:lstStyle/>
          <a:p>
            <a:fld id="{5800DC21-D730-452D-88DB-FFA33DB167F3}" type="slidenum">
              <a:rPr lang="en-SG" smtClean="0"/>
              <a:t>‹#›</a:t>
            </a:fld>
            <a:endParaRPr lang="en-SG"/>
          </a:p>
        </p:txBody>
      </p:sp>
    </p:spTree>
    <p:extLst>
      <p:ext uri="{BB962C8B-B14F-4D97-AF65-F5344CB8AC3E}">
        <p14:creationId xmlns:p14="http://schemas.microsoft.com/office/powerpoint/2010/main" val="385620684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336511350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081764C-7E75-8546-895A-DDC6B69D73EE}" type="slidenum">
              <a:rPr lang="en-US"/>
              <a:pPr>
                <a:defRPr/>
              </a:pPr>
              <a:t>‹#›</a:t>
            </a:fld>
            <a:endParaRPr lang="en-US"/>
          </a:p>
        </p:txBody>
      </p:sp>
    </p:spTree>
    <p:extLst>
      <p:ext uri="{BB962C8B-B14F-4D97-AF65-F5344CB8AC3E}">
        <p14:creationId xmlns:p14="http://schemas.microsoft.com/office/powerpoint/2010/main" val="215478971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A666B97A-4E51-DE4F-B2BD-095C8E6E3C1C}" type="slidenum">
              <a:rPr lang="en-US"/>
              <a:pPr>
                <a:defRPr/>
              </a:pPr>
              <a:t>‹#›</a:t>
            </a:fld>
            <a:endParaRPr lang="en-US"/>
          </a:p>
        </p:txBody>
      </p:sp>
    </p:spTree>
    <p:extLst>
      <p:ext uri="{BB962C8B-B14F-4D97-AF65-F5344CB8AC3E}">
        <p14:creationId xmlns:p14="http://schemas.microsoft.com/office/powerpoint/2010/main" val="426717441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EFE1424-6B88-C347-934B-B831A1B273D9}" type="slidenum">
              <a:rPr lang="en-US"/>
              <a:pPr>
                <a:defRPr/>
              </a:pPr>
              <a:t>‹#›</a:t>
            </a:fld>
            <a:endParaRPr lang="en-US"/>
          </a:p>
        </p:txBody>
      </p:sp>
    </p:spTree>
    <p:extLst>
      <p:ext uri="{BB962C8B-B14F-4D97-AF65-F5344CB8AC3E}">
        <p14:creationId xmlns:p14="http://schemas.microsoft.com/office/powerpoint/2010/main" val="372123498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08CB6-9DED-F246-88FB-E280801B01A1}" type="slidenum">
              <a:rPr lang="en-US"/>
              <a:pPr>
                <a:defRPr/>
              </a:pPr>
              <a:t>‹#›</a:t>
            </a:fld>
            <a:endParaRPr lang="en-US"/>
          </a:p>
        </p:txBody>
      </p:sp>
    </p:spTree>
    <p:extLst>
      <p:ext uri="{BB962C8B-B14F-4D97-AF65-F5344CB8AC3E}">
        <p14:creationId xmlns:p14="http://schemas.microsoft.com/office/powerpoint/2010/main" val="31419157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2505917-44C6-C34D-8C76-38CE08B922B2}" type="slidenum">
              <a:rPr lang="en-US"/>
              <a:pPr>
                <a:defRPr/>
              </a:pPr>
              <a:t>‹#›</a:t>
            </a:fld>
            <a:endParaRPr lang="en-US"/>
          </a:p>
        </p:txBody>
      </p:sp>
    </p:spTree>
    <p:extLst>
      <p:ext uri="{BB962C8B-B14F-4D97-AF65-F5344CB8AC3E}">
        <p14:creationId xmlns:p14="http://schemas.microsoft.com/office/powerpoint/2010/main" val="392765530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72B1FC1-8EC3-4345-BEEA-1EA9F8FE5DB5}" type="slidenum">
              <a:rPr lang="en-US"/>
              <a:pPr>
                <a:defRPr/>
              </a:pPr>
              <a:t>‹#›</a:t>
            </a:fld>
            <a:endParaRPr lang="en-US"/>
          </a:p>
        </p:txBody>
      </p:sp>
    </p:spTree>
    <p:extLst>
      <p:ext uri="{BB962C8B-B14F-4D97-AF65-F5344CB8AC3E}">
        <p14:creationId xmlns:p14="http://schemas.microsoft.com/office/powerpoint/2010/main" val="185987701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AC90B17-9DF0-2042-935E-CBC5E12DDB9D}" type="slidenum">
              <a:rPr lang="en-US"/>
              <a:pPr>
                <a:defRPr/>
              </a:pPr>
              <a:t>‹#›</a:t>
            </a:fld>
            <a:endParaRPr lang="en-US"/>
          </a:p>
        </p:txBody>
      </p:sp>
    </p:spTree>
    <p:extLst>
      <p:ext uri="{BB962C8B-B14F-4D97-AF65-F5344CB8AC3E}">
        <p14:creationId xmlns:p14="http://schemas.microsoft.com/office/powerpoint/2010/main" val="183607572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B7EBA4-4F4E-0A4A-867F-53DD14EB7A39}" type="slidenum">
              <a:rPr lang="en-US"/>
              <a:pPr>
                <a:defRPr/>
              </a:pPr>
              <a:t>‹#›</a:t>
            </a:fld>
            <a:endParaRPr lang="en-US"/>
          </a:p>
        </p:txBody>
      </p:sp>
    </p:spTree>
    <p:extLst>
      <p:ext uri="{BB962C8B-B14F-4D97-AF65-F5344CB8AC3E}">
        <p14:creationId xmlns:p14="http://schemas.microsoft.com/office/powerpoint/2010/main" val="131572021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B22182F-9F0E-5146-AD30-0E553CCF2BA3}" type="slidenum">
              <a:rPr lang="en-US"/>
              <a:pPr>
                <a:defRPr/>
              </a:pPr>
              <a:t>‹#›</a:t>
            </a:fld>
            <a:endParaRPr lang="en-US"/>
          </a:p>
        </p:txBody>
      </p:sp>
    </p:spTree>
    <p:extLst>
      <p:ext uri="{BB962C8B-B14F-4D97-AF65-F5344CB8AC3E}">
        <p14:creationId xmlns:p14="http://schemas.microsoft.com/office/powerpoint/2010/main" val="157703789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B16AB7CE-B23D-B14F-BF02-2E78DA7AA6B4}" type="slidenum">
              <a:rPr lang="en-US"/>
              <a:pPr>
                <a:defRPr/>
              </a:pPr>
              <a:t>‹#›</a:t>
            </a:fld>
            <a:endParaRPr lang="en-US"/>
          </a:p>
        </p:txBody>
      </p:sp>
    </p:spTree>
    <p:extLst>
      <p:ext uri="{BB962C8B-B14F-4D97-AF65-F5344CB8AC3E}">
        <p14:creationId xmlns:p14="http://schemas.microsoft.com/office/powerpoint/2010/main" val="6042425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362335211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89DB8148-6939-2B46-8FEC-099FE4C146AE}" type="slidenum">
              <a:rPr lang="en-US"/>
              <a:pPr>
                <a:defRPr/>
              </a:pPr>
              <a:t>‹#›</a:t>
            </a:fld>
            <a:endParaRPr lang="en-US"/>
          </a:p>
        </p:txBody>
      </p:sp>
    </p:spTree>
    <p:extLst>
      <p:ext uri="{BB962C8B-B14F-4D97-AF65-F5344CB8AC3E}">
        <p14:creationId xmlns:p14="http://schemas.microsoft.com/office/powerpoint/2010/main" val="244024215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4998" indent="0" algn="ctr">
              <a:buNone/>
              <a:defRPr>
                <a:solidFill>
                  <a:schemeClr val="tx1">
                    <a:tint val="75000"/>
                  </a:schemeClr>
                </a:solidFill>
              </a:defRPr>
            </a:lvl2pPr>
            <a:lvl3pPr marL="909996" indent="0" algn="ctr">
              <a:buNone/>
              <a:defRPr>
                <a:solidFill>
                  <a:schemeClr val="tx1">
                    <a:tint val="75000"/>
                  </a:schemeClr>
                </a:solidFill>
              </a:defRPr>
            </a:lvl3pPr>
            <a:lvl4pPr marL="1364972" indent="0" algn="ctr">
              <a:buNone/>
              <a:defRPr>
                <a:solidFill>
                  <a:schemeClr val="tx1">
                    <a:tint val="75000"/>
                  </a:schemeClr>
                </a:solidFill>
              </a:defRPr>
            </a:lvl4pPr>
            <a:lvl5pPr marL="1819980" indent="0" algn="ctr">
              <a:buNone/>
              <a:defRPr>
                <a:solidFill>
                  <a:schemeClr val="tx1">
                    <a:tint val="75000"/>
                  </a:schemeClr>
                </a:solidFill>
              </a:defRPr>
            </a:lvl5pPr>
            <a:lvl6pPr marL="2274953" indent="0" algn="ctr">
              <a:buNone/>
              <a:defRPr>
                <a:solidFill>
                  <a:schemeClr val="tx1">
                    <a:tint val="75000"/>
                  </a:schemeClr>
                </a:solidFill>
              </a:defRPr>
            </a:lvl6pPr>
            <a:lvl7pPr marL="2729942" indent="0" algn="ctr">
              <a:buNone/>
              <a:defRPr>
                <a:solidFill>
                  <a:schemeClr val="tx1">
                    <a:tint val="75000"/>
                  </a:schemeClr>
                </a:solidFill>
              </a:defRPr>
            </a:lvl7pPr>
            <a:lvl8pPr marL="3184932" indent="0" algn="ctr">
              <a:buNone/>
              <a:defRPr>
                <a:solidFill>
                  <a:schemeClr val="tx1">
                    <a:tint val="75000"/>
                  </a:schemeClr>
                </a:solidFill>
              </a:defRPr>
            </a:lvl8pPr>
            <a:lvl9pPr marL="363992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8996518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7772033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4998" indent="0">
              <a:buNone/>
              <a:defRPr sz="1800">
                <a:solidFill>
                  <a:schemeClr val="tx1">
                    <a:tint val="75000"/>
                  </a:schemeClr>
                </a:solidFill>
              </a:defRPr>
            </a:lvl2pPr>
            <a:lvl3pPr marL="909996" indent="0">
              <a:buNone/>
              <a:defRPr sz="1600">
                <a:solidFill>
                  <a:schemeClr val="tx1">
                    <a:tint val="75000"/>
                  </a:schemeClr>
                </a:solidFill>
              </a:defRPr>
            </a:lvl3pPr>
            <a:lvl4pPr marL="1364972" indent="0">
              <a:buNone/>
              <a:defRPr sz="1400">
                <a:solidFill>
                  <a:schemeClr val="tx1">
                    <a:tint val="75000"/>
                  </a:schemeClr>
                </a:solidFill>
              </a:defRPr>
            </a:lvl4pPr>
            <a:lvl5pPr marL="1819980" indent="0">
              <a:buNone/>
              <a:defRPr sz="1400">
                <a:solidFill>
                  <a:schemeClr val="tx1">
                    <a:tint val="75000"/>
                  </a:schemeClr>
                </a:solidFill>
              </a:defRPr>
            </a:lvl5pPr>
            <a:lvl6pPr marL="2274953" indent="0">
              <a:buNone/>
              <a:defRPr sz="1400">
                <a:solidFill>
                  <a:schemeClr val="tx1">
                    <a:tint val="75000"/>
                  </a:schemeClr>
                </a:solidFill>
              </a:defRPr>
            </a:lvl6pPr>
            <a:lvl7pPr marL="2729942" indent="0">
              <a:buNone/>
              <a:defRPr sz="1400">
                <a:solidFill>
                  <a:schemeClr val="tx1">
                    <a:tint val="75000"/>
                  </a:schemeClr>
                </a:solidFill>
              </a:defRPr>
            </a:lvl7pPr>
            <a:lvl8pPr marL="3184932" indent="0">
              <a:buNone/>
              <a:defRPr sz="1400">
                <a:solidFill>
                  <a:schemeClr val="tx1">
                    <a:tint val="75000"/>
                  </a:schemeClr>
                </a:solidFill>
              </a:defRPr>
            </a:lvl8pPr>
            <a:lvl9pPr marL="3639924"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6181145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8063579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9493160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1033353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7038444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5629859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824220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359990584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4280967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8394864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52567971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321851279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145698537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l"/>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24" tIns="46012" rIns="92024" bIns="460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45719299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2228193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417282449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45225816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56820825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364742719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87240221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7029381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274126502"/>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53465942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06729233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40454999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86743485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14230911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0199276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861923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345159780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32151402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92334769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16826706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54386088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50024631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9035661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9058166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5283399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12603133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172102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346674201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684120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8376008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5980662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4100034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6659253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7198437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8846930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56396293"/>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3115941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0733456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321288252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3370380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952" indent="0" algn="ctr">
              <a:buNone/>
              <a:defRPr>
                <a:solidFill>
                  <a:schemeClr val="tx1">
                    <a:tint val="75000"/>
                  </a:schemeClr>
                </a:solidFill>
              </a:defRPr>
            </a:lvl2pPr>
            <a:lvl3pPr marL="913905" indent="0" algn="ctr">
              <a:buNone/>
              <a:defRPr>
                <a:solidFill>
                  <a:schemeClr val="tx1">
                    <a:tint val="75000"/>
                  </a:schemeClr>
                </a:solidFill>
              </a:defRPr>
            </a:lvl3pPr>
            <a:lvl4pPr marL="1370852" indent="0" algn="ctr">
              <a:buNone/>
              <a:defRPr>
                <a:solidFill>
                  <a:schemeClr val="tx1">
                    <a:tint val="75000"/>
                  </a:schemeClr>
                </a:solidFill>
              </a:defRPr>
            </a:lvl4pPr>
            <a:lvl5pPr marL="1827807" indent="0" algn="ctr">
              <a:buNone/>
              <a:defRPr>
                <a:solidFill>
                  <a:schemeClr val="tx1">
                    <a:tint val="75000"/>
                  </a:schemeClr>
                </a:solidFill>
              </a:defRPr>
            </a:lvl5pPr>
            <a:lvl6pPr marL="2284752" indent="0" algn="ctr">
              <a:buNone/>
              <a:defRPr>
                <a:solidFill>
                  <a:schemeClr val="tx1">
                    <a:tint val="75000"/>
                  </a:schemeClr>
                </a:solidFill>
              </a:defRPr>
            </a:lvl6pPr>
            <a:lvl7pPr marL="2741704" indent="0" algn="ctr">
              <a:buNone/>
              <a:defRPr>
                <a:solidFill>
                  <a:schemeClr val="tx1">
                    <a:tint val="75000"/>
                  </a:schemeClr>
                </a:solidFill>
              </a:defRPr>
            </a:lvl7pPr>
            <a:lvl8pPr marL="3198654" indent="0" algn="ctr">
              <a:buNone/>
              <a:defRPr>
                <a:solidFill>
                  <a:schemeClr val="tx1">
                    <a:tint val="75000"/>
                  </a:schemeClr>
                </a:solidFill>
              </a:defRPr>
            </a:lvl8pPr>
            <a:lvl9pPr marL="3655603"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4114106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3080775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952" indent="0">
              <a:buNone/>
              <a:defRPr sz="1800">
                <a:solidFill>
                  <a:schemeClr val="tx1">
                    <a:tint val="75000"/>
                  </a:schemeClr>
                </a:solidFill>
              </a:defRPr>
            </a:lvl2pPr>
            <a:lvl3pPr marL="913905" indent="0">
              <a:buNone/>
              <a:defRPr sz="1600">
                <a:solidFill>
                  <a:schemeClr val="tx1">
                    <a:tint val="75000"/>
                  </a:schemeClr>
                </a:solidFill>
              </a:defRPr>
            </a:lvl3pPr>
            <a:lvl4pPr marL="1370852" indent="0">
              <a:buNone/>
              <a:defRPr sz="1400">
                <a:solidFill>
                  <a:schemeClr val="tx1">
                    <a:tint val="75000"/>
                  </a:schemeClr>
                </a:solidFill>
              </a:defRPr>
            </a:lvl4pPr>
            <a:lvl5pPr marL="1827807" indent="0">
              <a:buNone/>
              <a:defRPr sz="1400">
                <a:solidFill>
                  <a:schemeClr val="tx1">
                    <a:tint val="75000"/>
                  </a:schemeClr>
                </a:solidFill>
              </a:defRPr>
            </a:lvl5pPr>
            <a:lvl6pPr marL="2284752" indent="0">
              <a:buNone/>
              <a:defRPr sz="1400">
                <a:solidFill>
                  <a:schemeClr val="tx1">
                    <a:tint val="75000"/>
                  </a:schemeClr>
                </a:solidFill>
              </a:defRPr>
            </a:lvl6pPr>
            <a:lvl7pPr marL="2741704" indent="0">
              <a:buNone/>
              <a:defRPr sz="1400">
                <a:solidFill>
                  <a:schemeClr val="tx1">
                    <a:tint val="75000"/>
                  </a:schemeClr>
                </a:solidFill>
              </a:defRPr>
            </a:lvl7pPr>
            <a:lvl8pPr marL="3198654" indent="0">
              <a:buNone/>
              <a:defRPr sz="1400">
                <a:solidFill>
                  <a:schemeClr val="tx1">
                    <a:tint val="75000"/>
                  </a:schemeClr>
                </a:solidFill>
              </a:defRPr>
            </a:lvl8pPr>
            <a:lvl9pPr marL="365560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2880808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7224249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0722026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2533673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5649192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270842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823515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146350463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0866984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1435609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197326964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pPr>
                <a:defRPr/>
              </a:pPr>
              <a:t>‹#›</a:t>
            </a:fld>
            <a:endParaRPr lang="en-US"/>
          </a:p>
        </p:txBody>
      </p:sp>
    </p:spTree>
    <p:extLst>
      <p:ext uri="{BB962C8B-B14F-4D97-AF65-F5344CB8AC3E}">
        <p14:creationId xmlns:p14="http://schemas.microsoft.com/office/powerpoint/2010/main" val="132357303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pPr>
                <a:defRPr/>
              </a:pPr>
              <a:t>‹#›</a:t>
            </a:fld>
            <a:endParaRPr lang="en-US"/>
          </a:p>
        </p:txBody>
      </p:sp>
    </p:spTree>
    <p:extLst>
      <p:ext uri="{BB962C8B-B14F-4D97-AF65-F5344CB8AC3E}">
        <p14:creationId xmlns:p14="http://schemas.microsoft.com/office/powerpoint/2010/main" val="20832596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pPr>
                <a:defRPr/>
              </a:pPr>
              <a:t>‹#›</a:t>
            </a:fld>
            <a:endParaRPr lang="en-US"/>
          </a:p>
        </p:txBody>
      </p:sp>
    </p:spTree>
    <p:extLst>
      <p:ext uri="{BB962C8B-B14F-4D97-AF65-F5344CB8AC3E}">
        <p14:creationId xmlns:p14="http://schemas.microsoft.com/office/powerpoint/2010/main" val="146136366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pPr>
                <a:defRPr/>
              </a:pPr>
              <a:t>‹#›</a:t>
            </a:fld>
            <a:endParaRPr lang="en-US"/>
          </a:p>
        </p:txBody>
      </p:sp>
    </p:spTree>
    <p:extLst>
      <p:ext uri="{BB962C8B-B14F-4D97-AF65-F5344CB8AC3E}">
        <p14:creationId xmlns:p14="http://schemas.microsoft.com/office/powerpoint/2010/main" val="308042773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pPr>
                <a:defRPr/>
              </a:pPr>
              <a:t>‹#›</a:t>
            </a:fld>
            <a:endParaRPr lang="en-US"/>
          </a:p>
        </p:txBody>
      </p:sp>
    </p:spTree>
    <p:extLst>
      <p:ext uri="{BB962C8B-B14F-4D97-AF65-F5344CB8AC3E}">
        <p14:creationId xmlns:p14="http://schemas.microsoft.com/office/powerpoint/2010/main" val="91724845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pPr>
                <a:defRPr/>
              </a:pPr>
              <a:t>‹#›</a:t>
            </a:fld>
            <a:endParaRPr lang="en-US"/>
          </a:p>
        </p:txBody>
      </p:sp>
    </p:spTree>
    <p:extLst>
      <p:ext uri="{BB962C8B-B14F-4D97-AF65-F5344CB8AC3E}">
        <p14:creationId xmlns:p14="http://schemas.microsoft.com/office/powerpoint/2010/main" val="287383911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pPr>
                <a:defRPr/>
              </a:pPr>
              <a:t>‹#›</a:t>
            </a:fld>
            <a:endParaRPr lang="en-US"/>
          </a:p>
        </p:txBody>
      </p:sp>
    </p:spTree>
    <p:extLst>
      <p:ext uri="{BB962C8B-B14F-4D97-AF65-F5344CB8AC3E}">
        <p14:creationId xmlns:p14="http://schemas.microsoft.com/office/powerpoint/2010/main" val="379940364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50803764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pPr>
                <a:defRPr/>
              </a:pPr>
              <a:t>‹#›</a:t>
            </a:fld>
            <a:endParaRPr lang="en-US"/>
          </a:p>
        </p:txBody>
      </p:sp>
    </p:spTree>
    <p:extLst>
      <p:ext uri="{BB962C8B-B14F-4D97-AF65-F5344CB8AC3E}">
        <p14:creationId xmlns:p14="http://schemas.microsoft.com/office/powerpoint/2010/main" val="267469246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pPr>
                <a:defRPr/>
              </a:pPr>
              <a:t>‹#›</a:t>
            </a:fld>
            <a:endParaRPr lang="en-US"/>
          </a:p>
        </p:txBody>
      </p:sp>
    </p:spTree>
    <p:extLst>
      <p:ext uri="{BB962C8B-B14F-4D97-AF65-F5344CB8AC3E}">
        <p14:creationId xmlns:p14="http://schemas.microsoft.com/office/powerpoint/2010/main" val="267402986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pPr>
                <a:defRPr/>
              </a:pPr>
              <a:t>‹#›</a:t>
            </a:fld>
            <a:endParaRPr lang="en-US"/>
          </a:p>
        </p:txBody>
      </p:sp>
    </p:spTree>
    <p:extLst>
      <p:ext uri="{BB962C8B-B14F-4D97-AF65-F5344CB8AC3E}">
        <p14:creationId xmlns:p14="http://schemas.microsoft.com/office/powerpoint/2010/main" val="102887685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4" y="4038600"/>
            <a:ext cx="3960813" cy="1752600"/>
          </a:xfrm>
          <a:ln w="9525">
            <a:headEnd/>
            <a:tailEnd/>
          </a:ln>
        </p:spPr>
        <p:txBody>
          <a:bodyPr lIns="92020" tIns="46011" rIns="92020" bIns="46011"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7697943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421966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933" indent="0">
              <a:buNone/>
              <a:defRPr sz="1800"/>
            </a:lvl2pPr>
            <a:lvl3pPr marL="913865" indent="0">
              <a:buNone/>
              <a:defRPr sz="1600"/>
            </a:lvl3pPr>
            <a:lvl4pPr marL="1370799" indent="0">
              <a:buNone/>
              <a:defRPr sz="1400"/>
            </a:lvl4pPr>
            <a:lvl5pPr marL="1827731" indent="0">
              <a:buNone/>
              <a:defRPr sz="1400"/>
            </a:lvl5pPr>
            <a:lvl6pPr marL="2284665" indent="0">
              <a:buNone/>
              <a:defRPr sz="1400"/>
            </a:lvl6pPr>
            <a:lvl7pPr marL="2741596" indent="0">
              <a:buNone/>
              <a:defRPr sz="1400"/>
            </a:lvl7pPr>
            <a:lvl8pPr marL="3198530" indent="0">
              <a:buNone/>
              <a:defRPr sz="1400"/>
            </a:lvl8pPr>
            <a:lvl9pPr marL="365546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3031873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0680835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6708207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1268551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2208280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150823203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6"/>
            <a:ext cx="3008313" cy="4691063"/>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7115751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33" indent="0">
              <a:buNone/>
              <a:defRPr sz="2800"/>
            </a:lvl2pPr>
            <a:lvl3pPr marL="913865" indent="0">
              <a:buNone/>
              <a:defRPr sz="2400"/>
            </a:lvl3pPr>
            <a:lvl4pPr marL="1370799" indent="0">
              <a:buNone/>
              <a:defRPr sz="2000"/>
            </a:lvl4pPr>
            <a:lvl5pPr marL="1827731" indent="0">
              <a:buNone/>
              <a:defRPr sz="2000"/>
            </a:lvl5pPr>
            <a:lvl6pPr marL="2284665" indent="0">
              <a:buNone/>
              <a:defRPr sz="2000"/>
            </a:lvl6pPr>
            <a:lvl7pPr marL="2741596" indent="0">
              <a:buNone/>
              <a:defRPr sz="2000"/>
            </a:lvl7pPr>
            <a:lvl8pPr marL="3198530" indent="0">
              <a:buNone/>
              <a:defRPr sz="2000"/>
            </a:lvl8pPr>
            <a:lvl9pPr marL="36554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1869528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6486597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922144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59816DD-8391-B847-B607-C622DD50A6B0}"/>
              </a:ext>
            </a:extLst>
          </p:cNvPr>
          <p:cNvSpPr>
            <a:spLocks noGrp="1"/>
          </p:cNvSpPr>
          <p:nvPr>
            <p:ph type="dt" sz="half" idx="10"/>
          </p:nvPr>
        </p:nvSpPr>
        <p:spPr/>
        <p:txBody>
          <a:bodyPr/>
          <a:lstStyle>
            <a:lvl1pPr>
              <a:defRPr/>
            </a:lvl1pPr>
          </a:lstStyle>
          <a:p>
            <a:fld id="{7361457C-48CE-4C4A-969E-BDCCADC4F467}" type="datetimeFigureOut">
              <a:rPr lang="en-US" altLang="en-US"/>
              <a:pPr/>
              <a:t>4/2/25</a:t>
            </a:fld>
            <a:endParaRPr lang="en-US" altLang="en-US"/>
          </a:p>
        </p:txBody>
      </p:sp>
      <p:sp>
        <p:nvSpPr>
          <p:cNvPr id="5" name="Footer Placeholder 4">
            <a:extLst>
              <a:ext uri="{FF2B5EF4-FFF2-40B4-BE49-F238E27FC236}">
                <a16:creationId xmlns:a16="http://schemas.microsoft.com/office/drawing/2014/main" id="{48194DFB-B765-C648-B83C-F56954FAFFA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5BEEC35-CB1E-394F-8E05-DA0F92B33716}"/>
              </a:ext>
            </a:extLst>
          </p:cNvPr>
          <p:cNvSpPr>
            <a:spLocks noGrp="1"/>
          </p:cNvSpPr>
          <p:nvPr>
            <p:ph type="sldNum" sz="quarter" idx="12"/>
          </p:nvPr>
        </p:nvSpPr>
        <p:spPr/>
        <p:txBody>
          <a:bodyPr/>
          <a:lstStyle>
            <a:lvl1pPr>
              <a:defRPr/>
            </a:lvl1pPr>
          </a:lstStyle>
          <a:p>
            <a:fld id="{1C0DC193-F885-B84D-8FC3-C3B5D55B8B78}" type="slidenum">
              <a:rPr lang="en-US" altLang="en-US"/>
              <a:pPr/>
              <a:t>‹#›</a:t>
            </a:fld>
            <a:endParaRPr lang="en-US" altLang="en-US"/>
          </a:p>
        </p:txBody>
      </p:sp>
    </p:spTree>
    <p:extLst>
      <p:ext uri="{BB962C8B-B14F-4D97-AF65-F5344CB8AC3E}">
        <p14:creationId xmlns:p14="http://schemas.microsoft.com/office/powerpoint/2010/main" val="412555315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83DD54-264D-9F4D-8AF7-D00B20692861}"/>
              </a:ext>
            </a:extLst>
          </p:cNvPr>
          <p:cNvSpPr>
            <a:spLocks noGrp="1"/>
          </p:cNvSpPr>
          <p:nvPr>
            <p:ph type="dt" sz="half" idx="10"/>
          </p:nvPr>
        </p:nvSpPr>
        <p:spPr/>
        <p:txBody>
          <a:bodyPr/>
          <a:lstStyle>
            <a:lvl1pPr>
              <a:defRPr/>
            </a:lvl1pPr>
          </a:lstStyle>
          <a:p>
            <a:fld id="{6725A3A1-04E2-2C4D-9363-C184CD34A9C8}" type="datetimeFigureOut">
              <a:rPr lang="en-US" altLang="en-US"/>
              <a:pPr/>
              <a:t>4/2/25</a:t>
            </a:fld>
            <a:endParaRPr lang="en-US" altLang="en-US"/>
          </a:p>
        </p:txBody>
      </p:sp>
      <p:sp>
        <p:nvSpPr>
          <p:cNvPr id="5" name="Footer Placeholder 4">
            <a:extLst>
              <a:ext uri="{FF2B5EF4-FFF2-40B4-BE49-F238E27FC236}">
                <a16:creationId xmlns:a16="http://schemas.microsoft.com/office/drawing/2014/main" id="{FE303CBF-2746-1549-AF28-83145CB7822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76EE79D-8E07-5E47-8768-416234833BDE}"/>
              </a:ext>
            </a:extLst>
          </p:cNvPr>
          <p:cNvSpPr>
            <a:spLocks noGrp="1"/>
          </p:cNvSpPr>
          <p:nvPr>
            <p:ph type="sldNum" sz="quarter" idx="12"/>
          </p:nvPr>
        </p:nvSpPr>
        <p:spPr/>
        <p:txBody>
          <a:bodyPr/>
          <a:lstStyle>
            <a:lvl1pPr>
              <a:defRPr/>
            </a:lvl1pPr>
          </a:lstStyle>
          <a:p>
            <a:fld id="{C6E51AA1-AFF5-9C46-BA20-2CE27B3A90A3}" type="slidenum">
              <a:rPr lang="en-US" altLang="en-US"/>
              <a:pPr/>
              <a:t>‹#›</a:t>
            </a:fld>
            <a:endParaRPr lang="en-US" altLang="en-US"/>
          </a:p>
        </p:txBody>
      </p:sp>
    </p:spTree>
    <p:extLst>
      <p:ext uri="{BB962C8B-B14F-4D97-AF65-F5344CB8AC3E}">
        <p14:creationId xmlns:p14="http://schemas.microsoft.com/office/powerpoint/2010/main" val="107367478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926353E-08E6-0B48-B6D2-D93839249F94}"/>
              </a:ext>
            </a:extLst>
          </p:cNvPr>
          <p:cNvSpPr>
            <a:spLocks noGrp="1"/>
          </p:cNvSpPr>
          <p:nvPr>
            <p:ph type="dt" sz="half" idx="10"/>
          </p:nvPr>
        </p:nvSpPr>
        <p:spPr/>
        <p:txBody>
          <a:bodyPr/>
          <a:lstStyle>
            <a:lvl1pPr>
              <a:defRPr/>
            </a:lvl1pPr>
          </a:lstStyle>
          <a:p>
            <a:fld id="{A18890C2-EB50-7F4D-9004-ABBD6A114DBF}" type="datetimeFigureOut">
              <a:rPr lang="en-US" altLang="en-US"/>
              <a:pPr/>
              <a:t>4/2/25</a:t>
            </a:fld>
            <a:endParaRPr lang="en-US" altLang="en-US"/>
          </a:p>
        </p:txBody>
      </p:sp>
      <p:sp>
        <p:nvSpPr>
          <p:cNvPr id="5" name="Footer Placeholder 4">
            <a:extLst>
              <a:ext uri="{FF2B5EF4-FFF2-40B4-BE49-F238E27FC236}">
                <a16:creationId xmlns:a16="http://schemas.microsoft.com/office/drawing/2014/main" id="{D5CD1E4F-8729-2643-90A5-4941202C3F7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87D2B7E-F41D-874B-8CB3-401044DE7FF8}"/>
              </a:ext>
            </a:extLst>
          </p:cNvPr>
          <p:cNvSpPr>
            <a:spLocks noGrp="1"/>
          </p:cNvSpPr>
          <p:nvPr>
            <p:ph type="sldNum" sz="quarter" idx="12"/>
          </p:nvPr>
        </p:nvSpPr>
        <p:spPr/>
        <p:txBody>
          <a:bodyPr/>
          <a:lstStyle>
            <a:lvl1pPr>
              <a:defRPr/>
            </a:lvl1pPr>
          </a:lstStyle>
          <a:p>
            <a:fld id="{B6CAA912-BD58-C340-BCE6-962830FF9E1A}" type="slidenum">
              <a:rPr lang="en-US" altLang="en-US"/>
              <a:pPr/>
              <a:t>‹#›</a:t>
            </a:fld>
            <a:endParaRPr lang="en-US" altLang="en-US"/>
          </a:p>
        </p:txBody>
      </p:sp>
    </p:spTree>
    <p:extLst>
      <p:ext uri="{BB962C8B-B14F-4D97-AF65-F5344CB8AC3E}">
        <p14:creationId xmlns:p14="http://schemas.microsoft.com/office/powerpoint/2010/main" val="10870169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3CC9AD9-94B5-F048-9C83-7D58D3D9D7F3}"/>
              </a:ext>
            </a:extLst>
          </p:cNvPr>
          <p:cNvSpPr>
            <a:spLocks noGrp="1"/>
          </p:cNvSpPr>
          <p:nvPr>
            <p:ph type="dt" sz="half" idx="10"/>
          </p:nvPr>
        </p:nvSpPr>
        <p:spPr/>
        <p:txBody>
          <a:bodyPr/>
          <a:lstStyle>
            <a:lvl1pPr>
              <a:defRPr/>
            </a:lvl1pPr>
          </a:lstStyle>
          <a:p>
            <a:fld id="{EC7C7EB9-0ADF-6C4C-A1B2-CF23EF97A89D}" type="datetimeFigureOut">
              <a:rPr lang="en-US" altLang="en-US"/>
              <a:pPr/>
              <a:t>4/2/25</a:t>
            </a:fld>
            <a:endParaRPr lang="en-US" altLang="en-US"/>
          </a:p>
        </p:txBody>
      </p:sp>
      <p:sp>
        <p:nvSpPr>
          <p:cNvPr id="6" name="Footer Placeholder 4">
            <a:extLst>
              <a:ext uri="{FF2B5EF4-FFF2-40B4-BE49-F238E27FC236}">
                <a16:creationId xmlns:a16="http://schemas.microsoft.com/office/drawing/2014/main" id="{87372AB1-92A8-E342-BA6C-25156A03BD1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CAD7994-9AF4-5048-9FF8-1B8BB2DAF803}"/>
              </a:ext>
            </a:extLst>
          </p:cNvPr>
          <p:cNvSpPr>
            <a:spLocks noGrp="1"/>
          </p:cNvSpPr>
          <p:nvPr>
            <p:ph type="sldNum" sz="quarter" idx="12"/>
          </p:nvPr>
        </p:nvSpPr>
        <p:spPr/>
        <p:txBody>
          <a:bodyPr/>
          <a:lstStyle>
            <a:lvl1pPr>
              <a:defRPr/>
            </a:lvl1pPr>
          </a:lstStyle>
          <a:p>
            <a:fld id="{9F214651-CC40-3040-962E-8E1F2396B6A5}" type="slidenum">
              <a:rPr lang="en-US" altLang="en-US"/>
              <a:pPr/>
              <a:t>‹#›</a:t>
            </a:fld>
            <a:endParaRPr lang="en-US" altLang="en-US"/>
          </a:p>
        </p:txBody>
      </p:sp>
    </p:spTree>
    <p:extLst>
      <p:ext uri="{BB962C8B-B14F-4D97-AF65-F5344CB8AC3E}">
        <p14:creationId xmlns:p14="http://schemas.microsoft.com/office/powerpoint/2010/main" val="46496030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766610FA-673F-0745-8CDB-711455C1098A}"/>
              </a:ext>
            </a:extLst>
          </p:cNvPr>
          <p:cNvSpPr>
            <a:spLocks noGrp="1"/>
          </p:cNvSpPr>
          <p:nvPr>
            <p:ph type="dt" sz="half" idx="10"/>
          </p:nvPr>
        </p:nvSpPr>
        <p:spPr/>
        <p:txBody>
          <a:bodyPr/>
          <a:lstStyle>
            <a:lvl1pPr>
              <a:defRPr/>
            </a:lvl1pPr>
          </a:lstStyle>
          <a:p>
            <a:fld id="{822020DF-584E-CF47-B3D3-29A699729409}" type="datetimeFigureOut">
              <a:rPr lang="en-US" altLang="en-US"/>
              <a:pPr/>
              <a:t>4/2/25</a:t>
            </a:fld>
            <a:endParaRPr lang="en-US" altLang="en-US"/>
          </a:p>
        </p:txBody>
      </p:sp>
      <p:sp>
        <p:nvSpPr>
          <p:cNvPr id="8" name="Footer Placeholder 4">
            <a:extLst>
              <a:ext uri="{FF2B5EF4-FFF2-40B4-BE49-F238E27FC236}">
                <a16:creationId xmlns:a16="http://schemas.microsoft.com/office/drawing/2014/main" id="{050EA308-D763-B340-8135-712D99DFAA2E}"/>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9DF0A782-B2EA-4A49-86CA-BFBB7848927B}"/>
              </a:ext>
            </a:extLst>
          </p:cNvPr>
          <p:cNvSpPr>
            <a:spLocks noGrp="1"/>
          </p:cNvSpPr>
          <p:nvPr>
            <p:ph type="sldNum" sz="quarter" idx="12"/>
          </p:nvPr>
        </p:nvSpPr>
        <p:spPr/>
        <p:txBody>
          <a:bodyPr/>
          <a:lstStyle>
            <a:lvl1pPr>
              <a:defRPr/>
            </a:lvl1pPr>
          </a:lstStyle>
          <a:p>
            <a:fld id="{89BF2AB4-19B0-AE43-A3F1-3EF76F398789}" type="slidenum">
              <a:rPr lang="en-US" altLang="en-US"/>
              <a:pPr/>
              <a:t>‹#›</a:t>
            </a:fld>
            <a:endParaRPr lang="en-US" altLang="en-US"/>
          </a:p>
        </p:txBody>
      </p:sp>
    </p:spTree>
    <p:extLst>
      <p:ext uri="{BB962C8B-B14F-4D97-AF65-F5344CB8AC3E}">
        <p14:creationId xmlns:p14="http://schemas.microsoft.com/office/powerpoint/2010/main" val="67555424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F7F8E27-DAF4-344A-A619-202687E64388}"/>
              </a:ext>
            </a:extLst>
          </p:cNvPr>
          <p:cNvSpPr>
            <a:spLocks noGrp="1"/>
          </p:cNvSpPr>
          <p:nvPr>
            <p:ph type="dt" sz="half" idx="10"/>
          </p:nvPr>
        </p:nvSpPr>
        <p:spPr/>
        <p:txBody>
          <a:bodyPr/>
          <a:lstStyle>
            <a:lvl1pPr>
              <a:defRPr/>
            </a:lvl1pPr>
          </a:lstStyle>
          <a:p>
            <a:fld id="{1242EDDE-4A22-3142-BDA8-55A0E51ADC82}" type="datetimeFigureOut">
              <a:rPr lang="en-US" altLang="en-US"/>
              <a:pPr/>
              <a:t>4/2/25</a:t>
            </a:fld>
            <a:endParaRPr lang="en-US" altLang="en-US"/>
          </a:p>
        </p:txBody>
      </p:sp>
      <p:sp>
        <p:nvSpPr>
          <p:cNvPr id="4" name="Footer Placeholder 4">
            <a:extLst>
              <a:ext uri="{FF2B5EF4-FFF2-40B4-BE49-F238E27FC236}">
                <a16:creationId xmlns:a16="http://schemas.microsoft.com/office/drawing/2014/main" id="{0DD0E754-A48B-B544-BA0D-E9ACB1854F8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2264A3E7-1A73-2C48-8115-4ADE87893D67}"/>
              </a:ext>
            </a:extLst>
          </p:cNvPr>
          <p:cNvSpPr>
            <a:spLocks noGrp="1"/>
          </p:cNvSpPr>
          <p:nvPr>
            <p:ph type="sldNum" sz="quarter" idx="12"/>
          </p:nvPr>
        </p:nvSpPr>
        <p:spPr/>
        <p:txBody>
          <a:bodyPr/>
          <a:lstStyle>
            <a:lvl1pPr>
              <a:defRPr/>
            </a:lvl1pPr>
          </a:lstStyle>
          <a:p>
            <a:fld id="{72EF508F-9BE1-384A-8501-DDB1A845B0B6}" type="slidenum">
              <a:rPr lang="en-US" altLang="en-US"/>
              <a:pPr/>
              <a:t>‹#›</a:t>
            </a:fld>
            <a:endParaRPr lang="en-US" altLang="en-US"/>
          </a:p>
        </p:txBody>
      </p:sp>
    </p:spTree>
    <p:extLst>
      <p:ext uri="{BB962C8B-B14F-4D97-AF65-F5344CB8AC3E}">
        <p14:creationId xmlns:p14="http://schemas.microsoft.com/office/powerpoint/2010/main" val="2721838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6A6368-69F9-48BB-8882-B8F60E9E820B}" type="datetimeFigureOut">
              <a:rPr lang="en-SG" smtClean="0"/>
              <a:t>2/4/25</a:t>
            </a:fld>
            <a:endParaRPr lang="en-SG"/>
          </a:p>
        </p:txBody>
      </p:sp>
      <p:sp>
        <p:nvSpPr>
          <p:cNvPr id="5" name="Footer Placeholder 4"/>
          <p:cNvSpPr>
            <a:spLocks noGrp="1"/>
          </p:cNvSpPr>
          <p:nvPr>
            <p:ph type="ftr" sz="quarter" idx="11"/>
          </p:nvPr>
        </p:nvSpPr>
        <p:spPr/>
        <p:txBody>
          <a:bodyPr/>
          <a:lstStyle/>
          <a:p>
            <a:endParaRPr lang="en-SG"/>
          </a:p>
        </p:txBody>
      </p:sp>
      <p:sp>
        <p:nvSpPr>
          <p:cNvPr id="6" name="Slide Number Placeholder 5"/>
          <p:cNvSpPr>
            <a:spLocks noGrp="1"/>
          </p:cNvSpPr>
          <p:nvPr>
            <p:ph type="sldNum" sz="quarter" idx="12"/>
          </p:nvPr>
        </p:nvSpPr>
        <p:spPr/>
        <p:txBody>
          <a:bodyPr/>
          <a:lstStyle/>
          <a:p>
            <a:fld id="{5800DC21-D730-452D-88DB-FFA33DB167F3}" type="slidenum">
              <a:rPr lang="en-SG" smtClean="0"/>
              <a:t>‹#›</a:t>
            </a:fld>
            <a:endParaRPr lang="en-SG"/>
          </a:p>
        </p:txBody>
      </p:sp>
    </p:spTree>
    <p:extLst>
      <p:ext uri="{BB962C8B-B14F-4D97-AF65-F5344CB8AC3E}">
        <p14:creationId xmlns:p14="http://schemas.microsoft.com/office/powerpoint/2010/main" val="323390695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79373971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3D0CADB7-7079-9141-8AC0-C6840E76FAA4}"/>
              </a:ext>
            </a:extLst>
          </p:cNvPr>
          <p:cNvSpPr>
            <a:spLocks noGrp="1"/>
          </p:cNvSpPr>
          <p:nvPr>
            <p:ph type="dt" sz="half" idx="10"/>
          </p:nvPr>
        </p:nvSpPr>
        <p:spPr/>
        <p:txBody>
          <a:bodyPr/>
          <a:lstStyle>
            <a:lvl1pPr>
              <a:defRPr/>
            </a:lvl1pPr>
          </a:lstStyle>
          <a:p>
            <a:fld id="{25B0A18A-30BB-D547-8387-C8E940B947F8}" type="datetimeFigureOut">
              <a:rPr lang="en-US" altLang="en-US"/>
              <a:pPr/>
              <a:t>4/2/25</a:t>
            </a:fld>
            <a:endParaRPr lang="en-US" altLang="en-US"/>
          </a:p>
        </p:txBody>
      </p:sp>
      <p:sp>
        <p:nvSpPr>
          <p:cNvPr id="3" name="Footer Placeholder 4">
            <a:extLst>
              <a:ext uri="{FF2B5EF4-FFF2-40B4-BE49-F238E27FC236}">
                <a16:creationId xmlns:a16="http://schemas.microsoft.com/office/drawing/2014/main" id="{BCD0A6E1-7577-434C-BFED-FBFC7636CAB5}"/>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819D7AB-2F9B-2048-991C-D21DE4B5CD02}"/>
              </a:ext>
            </a:extLst>
          </p:cNvPr>
          <p:cNvSpPr>
            <a:spLocks noGrp="1"/>
          </p:cNvSpPr>
          <p:nvPr>
            <p:ph type="sldNum" sz="quarter" idx="12"/>
          </p:nvPr>
        </p:nvSpPr>
        <p:spPr/>
        <p:txBody>
          <a:bodyPr/>
          <a:lstStyle>
            <a:lvl1pPr>
              <a:defRPr/>
            </a:lvl1pPr>
          </a:lstStyle>
          <a:p>
            <a:fld id="{22165B07-4595-954D-9322-37E4909EF01B}" type="slidenum">
              <a:rPr lang="en-US" altLang="en-US"/>
              <a:pPr/>
              <a:t>‹#›</a:t>
            </a:fld>
            <a:endParaRPr lang="en-US" altLang="en-US"/>
          </a:p>
        </p:txBody>
      </p:sp>
    </p:spTree>
    <p:extLst>
      <p:ext uri="{BB962C8B-B14F-4D97-AF65-F5344CB8AC3E}">
        <p14:creationId xmlns:p14="http://schemas.microsoft.com/office/powerpoint/2010/main" val="212756136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B1F103C-B59F-D047-B6A6-A28BE3871493}"/>
              </a:ext>
            </a:extLst>
          </p:cNvPr>
          <p:cNvSpPr>
            <a:spLocks noGrp="1"/>
          </p:cNvSpPr>
          <p:nvPr>
            <p:ph type="dt" sz="half" idx="10"/>
          </p:nvPr>
        </p:nvSpPr>
        <p:spPr/>
        <p:txBody>
          <a:bodyPr/>
          <a:lstStyle>
            <a:lvl1pPr>
              <a:defRPr/>
            </a:lvl1pPr>
          </a:lstStyle>
          <a:p>
            <a:fld id="{0A0A5D26-D8A2-1F4A-B89C-D857355DC173}" type="datetimeFigureOut">
              <a:rPr lang="en-US" altLang="en-US"/>
              <a:pPr/>
              <a:t>4/2/25</a:t>
            </a:fld>
            <a:endParaRPr lang="en-US" altLang="en-US"/>
          </a:p>
        </p:txBody>
      </p:sp>
      <p:sp>
        <p:nvSpPr>
          <p:cNvPr id="6" name="Footer Placeholder 4">
            <a:extLst>
              <a:ext uri="{FF2B5EF4-FFF2-40B4-BE49-F238E27FC236}">
                <a16:creationId xmlns:a16="http://schemas.microsoft.com/office/drawing/2014/main" id="{F1BE0D42-A977-DF4F-BAF7-9716055158B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5232D0B-4BDB-154A-B288-29C3E4273769}"/>
              </a:ext>
            </a:extLst>
          </p:cNvPr>
          <p:cNvSpPr>
            <a:spLocks noGrp="1"/>
          </p:cNvSpPr>
          <p:nvPr>
            <p:ph type="sldNum" sz="quarter" idx="12"/>
          </p:nvPr>
        </p:nvSpPr>
        <p:spPr/>
        <p:txBody>
          <a:bodyPr/>
          <a:lstStyle>
            <a:lvl1pPr>
              <a:defRPr/>
            </a:lvl1pPr>
          </a:lstStyle>
          <a:p>
            <a:fld id="{7AAAD7E6-DEA8-B443-ADDA-2A1A640196F2}" type="slidenum">
              <a:rPr lang="en-US" altLang="en-US"/>
              <a:pPr/>
              <a:t>‹#›</a:t>
            </a:fld>
            <a:endParaRPr lang="en-US" altLang="en-US"/>
          </a:p>
        </p:txBody>
      </p:sp>
    </p:spTree>
    <p:extLst>
      <p:ext uri="{BB962C8B-B14F-4D97-AF65-F5344CB8AC3E}">
        <p14:creationId xmlns:p14="http://schemas.microsoft.com/office/powerpoint/2010/main" val="349836832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F0A52BC-6E2F-CA4E-9F1A-896FE85C1986}"/>
              </a:ext>
            </a:extLst>
          </p:cNvPr>
          <p:cNvSpPr>
            <a:spLocks noGrp="1"/>
          </p:cNvSpPr>
          <p:nvPr>
            <p:ph type="dt" sz="half" idx="10"/>
          </p:nvPr>
        </p:nvSpPr>
        <p:spPr/>
        <p:txBody>
          <a:bodyPr/>
          <a:lstStyle>
            <a:lvl1pPr>
              <a:defRPr/>
            </a:lvl1pPr>
          </a:lstStyle>
          <a:p>
            <a:fld id="{2DD7F63D-37B0-5D48-BC5C-01DA17B41EFB}" type="datetimeFigureOut">
              <a:rPr lang="en-US" altLang="en-US"/>
              <a:pPr/>
              <a:t>4/2/25</a:t>
            </a:fld>
            <a:endParaRPr lang="en-US" altLang="en-US"/>
          </a:p>
        </p:txBody>
      </p:sp>
      <p:sp>
        <p:nvSpPr>
          <p:cNvPr id="6" name="Footer Placeholder 4">
            <a:extLst>
              <a:ext uri="{FF2B5EF4-FFF2-40B4-BE49-F238E27FC236}">
                <a16:creationId xmlns:a16="http://schemas.microsoft.com/office/drawing/2014/main" id="{E781F726-5011-C74E-BB4A-731A6F1EF59D}"/>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E5770683-6E53-6140-B656-C83EA465E5A4}"/>
              </a:ext>
            </a:extLst>
          </p:cNvPr>
          <p:cNvSpPr>
            <a:spLocks noGrp="1"/>
          </p:cNvSpPr>
          <p:nvPr>
            <p:ph type="sldNum" sz="quarter" idx="12"/>
          </p:nvPr>
        </p:nvSpPr>
        <p:spPr/>
        <p:txBody>
          <a:bodyPr/>
          <a:lstStyle>
            <a:lvl1pPr>
              <a:defRPr/>
            </a:lvl1pPr>
          </a:lstStyle>
          <a:p>
            <a:fld id="{550DCBA1-BCAE-8A4E-A9E5-A4C2E3FC7951}" type="slidenum">
              <a:rPr lang="en-US" altLang="en-US"/>
              <a:pPr/>
              <a:t>‹#›</a:t>
            </a:fld>
            <a:endParaRPr lang="en-US" altLang="en-US"/>
          </a:p>
        </p:txBody>
      </p:sp>
    </p:spTree>
    <p:extLst>
      <p:ext uri="{BB962C8B-B14F-4D97-AF65-F5344CB8AC3E}">
        <p14:creationId xmlns:p14="http://schemas.microsoft.com/office/powerpoint/2010/main" val="316155950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D1549A8-6B85-BE43-98CF-40F02C8E0250}"/>
              </a:ext>
            </a:extLst>
          </p:cNvPr>
          <p:cNvSpPr>
            <a:spLocks noGrp="1"/>
          </p:cNvSpPr>
          <p:nvPr>
            <p:ph type="dt" sz="half" idx="10"/>
          </p:nvPr>
        </p:nvSpPr>
        <p:spPr/>
        <p:txBody>
          <a:bodyPr/>
          <a:lstStyle>
            <a:lvl1pPr>
              <a:defRPr/>
            </a:lvl1pPr>
          </a:lstStyle>
          <a:p>
            <a:fld id="{3A378768-705E-4D47-9943-A408C8E34689}" type="datetimeFigureOut">
              <a:rPr lang="en-US" altLang="en-US"/>
              <a:pPr/>
              <a:t>4/2/25</a:t>
            </a:fld>
            <a:endParaRPr lang="en-US" altLang="en-US"/>
          </a:p>
        </p:txBody>
      </p:sp>
      <p:sp>
        <p:nvSpPr>
          <p:cNvPr id="5" name="Footer Placeholder 4">
            <a:extLst>
              <a:ext uri="{FF2B5EF4-FFF2-40B4-BE49-F238E27FC236}">
                <a16:creationId xmlns:a16="http://schemas.microsoft.com/office/drawing/2014/main" id="{E0256984-040A-4843-8BBB-F1F62F30987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C05686B-6229-D842-B7DC-98B82678994A}"/>
              </a:ext>
            </a:extLst>
          </p:cNvPr>
          <p:cNvSpPr>
            <a:spLocks noGrp="1"/>
          </p:cNvSpPr>
          <p:nvPr>
            <p:ph type="sldNum" sz="quarter" idx="12"/>
          </p:nvPr>
        </p:nvSpPr>
        <p:spPr/>
        <p:txBody>
          <a:bodyPr/>
          <a:lstStyle>
            <a:lvl1pPr>
              <a:defRPr/>
            </a:lvl1pPr>
          </a:lstStyle>
          <a:p>
            <a:fld id="{0270EF94-08A5-D547-857D-4BAE5A1E45A0}" type="slidenum">
              <a:rPr lang="en-US" altLang="en-US"/>
              <a:pPr/>
              <a:t>‹#›</a:t>
            </a:fld>
            <a:endParaRPr lang="en-US" altLang="en-US"/>
          </a:p>
        </p:txBody>
      </p:sp>
    </p:spTree>
    <p:extLst>
      <p:ext uri="{BB962C8B-B14F-4D97-AF65-F5344CB8AC3E}">
        <p14:creationId xmlns:p14="http://schemas.microsoft.com/office/powerpoint/2010/main" val="332567012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31F4D88-A96D-F542-9C62-CB65D0EE6BD8}"/>
              </a:ext>
            </a:extLst>
          </p:cNvPr>
          <p:cNvSpPr>
            <a:spLocks noGrp="1"/>
          </p:cNvSpPr>
          <p:nvPr>
            <p:ph type="dt" sz="half" idx="10"/>
          </p:nvPr>
        </p:nvSpPr>
        <p:spPr/>
        <p:txBody>
          <a:bodyPr/>
          <a:lstStyle>
            <a:lvl1pPr>
              <a:defRPr/>
            </a:lvl1pPr>
          </a:lstStyle>
          <a:p>
            <a:fld id="{BFC9E379-424F-EB4F-A1CC-463055F8DC18}" type="datetimeFigureOut">
              <a:rPr lang="en-US" altLang="en-US"/>
              <a:pPr/>
              <a:t>4/2/25</a:t>
            </a:fld>
            <a:endParaRPr lang="en-US" altLang="en-US"/>
          </a:p>
        </p:txBody>
      </p:sp>
      <p:sp>
        <p:nvSpPr>
          <p:cNvPr id="5" name="Footer Placeholder 4">
            <a:extLst>
              <a:ext uri="{FF2B5EF4-FFF2-40B4-BE49-F238E27FC236}">
                <a16:creationId xmlns:a16="http://schemas.microsoft.com/office/drawing/2014/main" id="{EBBB69CC-EEB4-3C4D-BD26-03C52672674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C617BCF-1840-B64D-96FA-532B8E06B3C1}"/>
              </a:ext>
            </a:extLst>
          </p:cNvPr>
          <p:cNvSpPr>
            <a:spLocks noGrp="1"/>
          </p:cNvSpPr>
          <p:nvPr>
            <p:ph type="sldNum" sz="quarter" idx="12"/>
          </p:nvPr>
        </p:nvSpPr>
        <p:spPr/>
        <p:txBody>
          <a:bodyPr/>
          <a:lstStyle>
            <a:lvl1pPr>
              <a:defRPr/>
            </a:lvl1pPr>
          </a:lstStyle>
          <a:p>
            <a:fld id="{7958E049-C017-4941-9859-696ACCEA5F18}" type="slidenum">
              <a:rPr lang="en-US" altLang="en-US"/>
              <a:pPr/>
              <a:t>‹#›</a:t>
            </a:fld>
            <a:endParaRPr lang="en-US" altLang="en-US"/>
          </a:p>
        </p:txBody>
      </p:sp>
    </p:spTree>
    <p:extLst>
      <p:ext uri="{BB962C8B-B14F-4D97-AF65-F5344CB8AC3E}">
        <p14:creationId xmlns:p14="http://schemas.microsoft.com/office/powerpoint/2010/main" val="142285223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84122AE-C363-384B-877C-8325B64E4D68}" type="slidenum">
              <a:rPr lang="en-US"/>
              <a:pPr>
                <a:defRPr/>
              </a:pPr>
              <a:t>‹#›</a:t>
            </a:fld>
            <a:endParaRPr lang="en-US"/>
          </a:p>
        </p:txBody>
      </p:sp>
    </p:spTree>
    <p:extLst>
      <p:ext uri="{BB962C8B-B14F-4D97-AF65-F5344CB8AC3E}">
        <p14:creationId xmlns:p14="http://schemas.microsoft.com/office/powerpoint/2010/main" val="691217483"/>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C03C932-4652-9944-B359-8E2C9E509B94}" type="slidenum">
              <a:rPr lang="en-US"/>
              <a:pPr>
                <a:defRPr/>
              </a:pPr>
              <a:t>‹#›</a:t>
            </a:fld>
            <a:endParaRPr lang="en-US"/>
          </a:p>
        </p:txBody>
      </p:sp>
    </p:spTree>
    <p:extLst>
      <p:ext uri="{BB962C8B-B14F-4D97-AF65-F5344CB8AC3E}">
        <p14:creationId xmlns:p14="http://schemas.microsoft.com/office/powerpoint/2010/main" val="3486751934"/>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F6D681A-8C3B-AC42-BAC4-384398521BB1}" type="slidenum">
              <a:rPr lang="en-US"/>
              <a:pPr>
                <a:defRPr/>
              </a:pPr>
              <a:t>‹#›</a:t>
            </a:fld>
            <a:endParaRPr lang="en-US"/>
          </a:p>
        </p:txBody>
      </p:sp>
    </p:spTree>
    <p:extLst>
      <p:ext uri="{BB962C8B-B14F-4D97-AF65-F5344CB8AC3E}">
        <p14:creationId xmlns:p14="http://schemas.microsoft.com/office/powerpoint/2010/main" val="1732818939"/>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6227D265-BA97-9644-9D86-4CCF9390B889}" type="slidenum">
              <a:rPr lang="en-US"/>
              <a:pPr>
                <a:defRPr/>
              </a:pPr>
              <a:t>‹#›</a:t>
            </a:fld>
            <a:endParaRPr lang="en-US"/>
          </a:p>
        </p:txBody>
      </p:sp>
    </p:spTree>
    <p:extLst>
      <p:ext uri="{BB962C8B-B14F-4D97-AF65-F5344CB8AC3E}">
        <p14:creationId xmlns:p14="http://schemas.microsoft.com/office/powerpoint/2010/main" val="1635761289"/>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594FD75-2408-FF44-B88B-059C525A2EE1}" type="slidenum">
              <a:rPr lang="en-US"/>
              <a:pPr>
                <a:defRPr/>
              </a:pPr>
              <a:t>‹#›</a:t>
            </a:fld>
            <a:endParaRPr lang="en-US"/>
          </a:p>
        </p:txBody>
      </p:sp>
    </p:spTree>
    <p:extLst>
      <p:ext uri="{BB962C8B-B14F-4D97-AF65-F5344CB8AC3E}">
        <p14:creationId xmlns:p14="http://schemas.microsoft.com/office/powerpoint/2010/main" val="3981831439"/>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273849301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76D38079-C5DC-8647-B1DF-9B7AA64B5F14}" type="slidenum">
              <a:rPr lang="en-US"/>
              <a:pPr>
                <a:defRPr/>
              </a:pPr>
              <a:t>‹#›</a:t>
            </a:fld>
            <a:endParaRPr lang="en-US"/>
          </a:p>
        </p:txBody>
      </p:sp>
    </p:spTree>
    <p:extLst>
      <p:ext uri="{BB962C8B-B14F-4D97-AF65-F5344CB8AC3E}">
        <p14:creationId xmlns:p14="http://schemas.microsoft.com/office/powerpoint/2010/main" val="639233295"/>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0891ECC-8BBB-0C4B-BDF3-6634B7ED4A13}" type="slidenum">
              <a:rPr lang="en-US"/>
              <a:pPr>
                <a:defRPr/>
              </a:pPr>
              <a:t>‹#›</a:t>
            </a:fld>
            <a:endParaRPr lang="en-US"/>
          </a:p>
        </p:txBody>
      </p:sp>
    </p:spTree>
    <p:extLst>
      <p:ext uri="{BB962C8B-B14F-4D97-AF65-F5344CB8AC3E}">
        <p14:creationId xmlns:p14="http://schemas.microsoft.com/office/powerpoint/2010/main" val="3396283142"/>
      </p:ext>
    </p:extLst>
  </p:cSld>
  <p:clrMapOvr>
    <a:masterClrMapping/>
  </p:clrMapOvr>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24D7963E-E07B-D649-A0E4-0BB1B149C23E}" type="slidenum">
              <a:rPr lang="en-US"/>
              <a:pPr>
                <a:defRPr/>
              </a:pPr>
              <a:t>‹#›</a:t>
            </a:fld>
            <a:endParaRPr lang="en-US"/>
          </a:p>
        </p:txBody>
      </p:sp>
    </p:spTree>
    <p:extLst>
      <p:ext uri="{BB962C8B-B14F-4D97-AF65-F5344CB8AC3E}">
        <p14:creationId xmlns:p14="http://schemas.microsoft.com/office/powerpoint/2010/main" val="3519453406"/>
      </p:ext>
    </p:extLst>
  </p:cSld>
  <p:clrMapOvr>
    <a:masterClrMapping/>
  </p:clrMapOv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76933A2-DB18-9347-97F0-26855D0A47CE}" type="slidenum">
              <a:rPr lang="en-US"/>
              <a:pPr>
                <a:defRPr/>
              </a:pPr>
              <a:t>‹#›</a:t>
            </a:fld>
            <a:endParaRPr lang="en-US"/>
          </a:p>
        </p:txBody>
      </p:sp>
    </p:spTree>
    <p:extLst>
      <p:ext uri="{BB962C8B-B14F-4D97-AF65-F5344CB8AC3E}">
        <p14:creationId xmlns:p14="http://schemas.microsoft.com/office/powerpoint/2010/main" val="1993364466"/>
      </p:ext>
    </p:extLst>
  </p:cSld>
  <p:clrMapOvr>
    <a:masterClrMapping/>
  </p:clrMapOv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0EA3D0-783C-044D-B3FA-AFAB5476A76F}" type="slidenum">
              <a:rPr lang="en-US"/>
              <a:pPr>
                <a:defRPr/>
              </a:pPr>
              <a:t>‹#›</a:t>
            </a:fld>
            <a:endParaRPr lang="en-US"/>
          </a:p>
        </p:txBody>
      </p:sp>
    </p:spTree>
    <p:extLst>
      <p:ext uri="{BB962C8B-B14F-4D97-AF65-F5344CB8AC3E}">
        <p14:creationId xmlns:p14="http://schemas.microsoft.com/office/powerpoint/2010/main" val="222924327"/>
      </p:ext>
    </p:extLst>
  </p:cSld>
  <p:clrMapOvr>
    <a:masterClrMapping/>
  </p:clrMapOvr>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FF103E-E992-DB4B-8CC3-7C5748D21DCE}" type="slidenum">
              <a:rPr lang="en-US"/>
              <a:pPr>
                <a:defRPr/>
              </a:pPr>
              <a:t>‹#›</a:t>
            </a:fld>
            <a:endParaRPr lang="en-US"/>
          </a:p>
        </p:txBody>
      </p:sp>
    </p:spTree>
    <p:extLst>
      <p:ext uri="{BB962C8B-B14F-4D97-AF65-F5344CB8AC3E}">
        <p14:creationId xmlns:p14="http://schemas.microsoft.com/office/powerpoint/2010/main" val="576161071"/>
      </p:ext>
    </p:extLst>
  </p:cSld>
  <p:clrMapOvr>
    <a:masterClrMapping/>
  </p:clrMapOvr>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C81A7DD-4AF3-5042-96E3-5E066D5687FD}" type="slidenum">
              <a:rPr lang="en-US"/>
              <a:pPr>
                <a:defRPr/>
              </a:pPr>
              <a:t>‹#›</a:t>
            </a:fld>
            <a:endParaRPr lang="en-US"/>
          </a:p>
        </p:txBody>
      </p:sp>
    </p:spTree>
    <p:extLst>
      <p:ext uri="{BB962C8B-B14F-4D97-AF65-F5344CB8AC3E}">
        <p14:creationId xmlns:p14="http://schemas.microsoft.com/office/powerpoint/2010/main" val="1010095470"/>
      </p:ext>
    </p:extLst>
  </p:cSld>
  <p:clrMapOvr>
    <a:masterClrMapping/>
  </p:clrMapOv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163038355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294028930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351337465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417543224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314603261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211508486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3645997173"/>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288612772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23623411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155909720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276130061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54806891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55067508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372677981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82393333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28819025"/>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8353147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7047541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1429088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3862341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5912086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35002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6952863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2189994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1264814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64891459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1425372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BE0A2CE-89B4-BF40-BFF7-B0BFCC295EDE}" type="slidenum">
              <a:rPr lang="en-US"/>
              <a:pPr>
                <a:defRPr/>
              </a:pPr>
              <a:t>‹#›</a:t>
            </a:fld>
            <a:endParaRPr lang="en-US"/>
          </a:p>
        </p:txBody>
      </p:sp>
    </p:spTree>
    <p:extLst>
      <p:ext uri="{BB962C8B-B14F-4D97-AF65-F5344CB8AC3E}">
        <p14:creationId xmlns:p14="http://schemas.microsoft.com/office/powerpoint/2010/main" val="1487342879"/>
      </p:ext>
    </p:extLst>
  </p:cSld>
  <p:clrMapOvr>
    <a:masterClrMapping/>
  </p:clrMapOvr>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47CE20E-2814-D740-8608-C0EE0F23E319}" type="slidenum">
              <a:rPr lang="en-US"/>
              <a:pPr>
                <a:defRPr/>
              </a:pPr>
              <a:t>‹#›</a:t>
            </a:fld>
            <a:endParaRPr lang="en-US"/>
          </a:p>
        </p:txBody>
      </p:sp>
    </p:spTree>
    <p:extLst>
      <p:ext uri="{BB962C8B-B14F-4D97-AF65-F5344CB8AC3E}">
        <p14:creationId xmlns:p14="http://schemas.microsoft.com/office/powerpoint/2010/main" val="4236023390"/>
      </p:ext>
    </p:extLst>
  </p:cSld>
  <p:clrMapOvr>
    <a:masterClrMapping/>
  </p:clrMapOvr>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61B30A1C-5EBA-0843-A96B-025F963E0908}" type="slidenum">
              <a:rPr lang="en-US"/>
              <a:pPr>
                <a:defRPr/>
              </a:pPr>
              <a:t>‹#›</a:t>
            </a:fld>
            <a:endParaRPr lang="en-US"/>
          </a:p>
        </p:txBody>
      </p:sp>
    </p:spTree>
    <p:extLst>
      <p:ext uri="{BB962C8B-B14F-4D97-AF65-F5344CB8AC3E}">
        <p14:creationId xmlns:p14="http://schemas.microsoft.com/office/powerpoint/2010/main" val="3911452081"/>
      </p:ext>
    </p:extLst>
  </p:cSld>
  <p:clrMapOvr>
    <a:masterClrMapping/>
  </p:clrMapOvr>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FE8F9B68-C8EA-EF43-B10A-B785953BFE32}" type="slidenum">
              <a:rPr lang="en-US"/>
              <a:pPr>
                <a:defRPr/>
              </a:pPr>
              <a:t>‹#›</a:t>
            </a:fld>
            <a:endParaRPr lang="en-US"/>
          </a:p>
        </p:txBody>
      </p:sp>
    </p:spTree>
    <p:extLst>
      <p:ext uri="{BB962C8B-B14F-4D97-AF65-F5344CB8AC3E}">
        <p14:creationId xmlns:p14="http://schemas.microsoft.com/office/powerpoint/2010/main" val="1739911313"/>
      </p:ext>
    </p:extLst>
  </p:cSld>
  <p:clrMapOvr>
    <a:masterClrMapping/>
  </p:clrMapOvr>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4B39689-B542-F145-9156-E684DA4AC7CD}" type="slidenum">
              <a:rPr lang="en-US"/>
              <a:pPr>
                <a:defRPr/>
              </a:pPr>
              <a:t>‹#›</a:t>
            </a:fld>
            <a:endParaRPr lang="en-US"/>
          </a:p>
        </p:txBody>
      </p:sp>
    </p:spTree>
    <p:extLst>
      <p:ext uri="{BB962C8B-B14F-4D97-AF65-F5344CB8AC3E}">
        <p14:creationId xmlns:p14="http://schemas.microsoft.com/office/powerpoint/2010/main" val="3468715749"/>
      </p:ext>
    </p:extLst>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C74F47F0-291F-0042-9AB9-86A6B2A7A356}" type="slidenum">
              <a:rPr lang="en-US"/>
              <a:pPr>
                <a:defRPr/>
              </a:pPr>
              <a:t>‹#›</a:t>
            </a:fld>
            <a:endParaRPr lang="en-US"/>
          </a:p>
        </p:txBody>
      </p:sp>
    </p:spTree>
    <p:extLst>
      <p:ext uri="{BB962C8B-B14F-4D97-AF65-F5344CB8AC3E}">
        <p14:creationId xmlns:p14="http://schemas.microsoft.com/office/powerpoint/2010/main" val="3235729994"/>
      </p:ext>
    </p:extLst>
  </p:cSld>
  <p:clrMapOvr>
    <a:masterClrMapping/>
  </p:clrMapOvr>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5938B93A-72EE-FF4E-8569-AE72976AA713}" type="slidenum">
              <a:rPr lang="en-US"/>
              <a:pPr>
                <a:defRPr/>
              </a:pPr>
              <a:t>‹#›</a:t>
            </a:fld>
            <a:endParaRPr lang="en-US"/>
          </a:p>
        </p:txBody>
      </p:sp>
    </p:spTree>
    <p:extLst>
      <p:ext uri="{BB962C8B-B14F-4D97-AF65-F5344CB8AC3E}">
        <p14:creationId xmlns:p14="http://schemas.microsoft.com/office/powerpoint/2010/main" val="709477746"/>
      </p:ext>
    </p:extLst>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AA9F377-1497-7D42-8355-6BCCABF8651D}" type="slidenum">
              <a:rPr lang="en-US"/>
              <a:pPr>
                <a:defRPr/>
              </a:pPr>
              <a:t>‹#›</a:t>
            </a:fld>
            <a:endParaRPr lang="en-US"/>
          </a:p>
        </p:txBody>
      </p:sp>
    </p:spTree>
    <p:extLst>
      <p:ext uri="{BB962C8B-B14F-4D97-AF65-F5344CB8AC3E}">
        <p14:creationId xmlns:p14="http://schemas.microsoft.com/office/powerpoint/2010/main" val="276404281"/>
      </p:ext>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D4B377C-832F-5F40-8A9A-8C99791C572A}" type="slidenum">
              <a:rPr lang="en-US"/>
              <a:pPr>
                <a:defRPr/>
              </a:pPr>
              <a:t>‹#›</a:t>
            </a:fld>
            <a:endParaRPr lang="en-US"/>
          </a:p>
        </p:txBody>
      </p:sp>
    </p:spTree>
    <p:extLst>
      <p:ext uri="{BB962C8B-B14F-4D97-AF65-F5344CB8AC3E}">
        <p14:creationId xmlns:p14="http://schemas.microsoft.com/office/powerpoint/2010/main" val="1847729930"/>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150312858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2F0ADE4-8574-3B4B-8CEA-9671AD223A1C}" type="slidenum">
              <a:rPr lang="en-US"/>
              <a:pPr>
                <a:defRPr/>
              </a:pPr>
              <a:t>‹#›</a:t>
            </a:fld>
            <a:endParaRPr lang="en-US"/>
          </a:p>
        </p:txBody>
      </p:sp>
    </p:spTree>
    <p:extLst>
      <p:ext uri="{BB962C8B-B14F-4D97-AF65-F5344CB8AC3E}">
        <p14:creationId xmlns:p14="http://schemas.microsoft.com/office/powerpoint/2010/main" val="2607777521"/>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4DD6BAC-0656-F642-9B08-C61AE25F8AC0}" type="slidenum">
              <a:rPr lang="en-US"/>
              <a:pPr>
                <a:defRPr/>
              </a:pPr>
              <a:t>‹#›</a:t>
            </a:fld>
            <a:endParaRPr lang="en-US"/>
          </a:p>
        </p:txBody>
      </p:sp>
    </p:spTree>
    <p:extLst>
      <p:ext uri="{BB962C8B-B14F-4D97-AF65-F5344CB8AC3E}">
        <p14:creationId xmlns:p14="http://schemas.microsoft.com/office/powerpoint/2010/main" val="3540688577"/>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472074577"/>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3317118483"/>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1403390567"/>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2163733999"/>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1889742901"/>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186893277"/>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601936495"/>
      </p:ext>
    </p:extLst>
  </p:cSld>
  <p:clrMapOvr>
    <a:masterClrMapping/>
  </p:clrMapOvr>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747396717"/>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19704336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3530583755"/>
      </p:ext>
    </p:extLst>
  </p:cSld>
  <p:clrMapOvr>
    <a:masterClrMapping/>
  </p:clrMapOvr>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3088284609"/>
      </p:ext>
    </p:extLst>
  </p:cSld>
  <p:clrMapOvr>
    <a:masterClrMapping/>
  </p:clrMapOvr>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356017363"/>
      </p:ext>
    </p:extLst>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p>
        </p:txBody>
      </p:sp>
      <p:sp>
        <p:nvSpPr>
          <p:cNvPr id="3" name="Rectangle 5"/>
          <p:cNvSpPr>
            <a:spLocks noGrp="1" noChangeArrowheads="1"/>
          </p:cNvSpPr>
          <p:nvPr>
            <p:ph type="ftr" sz="quarter" idx="11"/>
          </p:nvPr>
        </p:nvSpPr>
        <p:spPr/>
        <p:txBody>
          <a:bodyPr/>
          <a:lstStyle>
            <a:lvl1pPr>
              <a:defRPr/>
            </a:lvl1pPr>
          </a:lstStyle>
          <a:p>
            <a:pPr>
              <a:defRPr/>
            </a:pPr>
            <a:endParaRPr lang="en-GB"/>
          </a:p>
        </p:txBody>
      </p:sp>
      <p:sp>
        <p:nvSpPr>
          <p:cNvPr id="4" name="Rectangle 6"/>
          <p:cNvSpPr>
            <a:spLocks noGrp="1" noChangeArrowheads="1"/>
          </p:cNvSpPr>
          <p:nvPr>
            <p:ph type="sldNum" sz="quarter" idx="12"/>
          </p:nvPr>
        </p:nvSpPr>
        <p:spPr/>
        <p:txBody>
          <a:bodyPr/>
          <a:lstStyle>
            <a:lvl1pPr>
              <a:defRPr/>
            </a:lvl1pPr>
          </a:lstStyle>
          <a:p>
            <a:pPr>
              <a:defRPr/>
            </a:pPr>
            <a:fld id="{EDB871DE-1F9D-564A-9E69-46A3458F7210}" type="slidenum">
              <a:rPr lang="en-GB"/>
              <a:pPr>
                <a:defRPr/>
              </a:pPr>
              <a:t>‹#›</a:t>
            </a:fld>
            <a:endParaRPr lang="en-GB"/>
          </a:p>
        </p:txBody>
      </p:sp>
    </p:spTree>
    <p:extLst>
      <p:ext uri="{BB962C8B-B14F-4D97-AF65-F5344CB8AC3E}">
        <p14:creationId xmlns:p14="http://schemas.microsoft.com/office/powerpoint/2010/main" val="717739846"/>
      </p:ext>
    </p:extLst>
  </p:cSld>
  <p:clrMapOvr>
    <a:masterClrMapping/>
  </p:clrMapOvr>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12683415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531322947"/>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9983025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5164735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7214508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73552504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134485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02110501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14646874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88734269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91977258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09544426"/>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8169352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359901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175431795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1493004043"/>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251454255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3154774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399981797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26721977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361313046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155834851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3112934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238569361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183559091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solidFill>
                  <a:srgbClr val="482400"/>
                </a:solidFill>
                <a:latin typeface="Times New Roman"/>
              </a:rPr>
              <a:pPr/>
              <a:t>‹#›</a:t>
            </a:fld>
            <a:endParaRPr lang="en-US">
              <a:solidFill>
                <a:srgbClr val="482400"/>
              </a:solidFill>
              <a:latin typeface="Times New Roman"/>
            </a:endParaRPr>
          </a:p>
        </p:txBody>
      </p:sp>
    </p:spTree>
    <p:extLst>
      <p:ext uri="{BB962C8B-B14F-4D97-AF65-F5344CB8AC3E}">
        <p14:creationId xmlns:p14="http://schemas.microsoft.com/office/powerpoint/2010/main" val="207074220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2963152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7902025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365003964"/>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414326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538610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9690041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045273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3780082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2589271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7450580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3959086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7545873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8353BC11-2A14-4D4E-B4B2-5AA779C19857}" type="datetime1">
              <a:rPr lang="en-US">
                <a:latin typeface="Times New Roman"/>
              </a:rPr>
              <a:pPr/>
              <a:t>4/2/25</a:t>
            </a:fld>
            <a:endParaRPr lang="en-US">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906CBD8C-04C2-D64D-9895-34EDFDF69F89}" type="slidenum">
              <a:rPr lang="en-US">
                <a:latin typeface="Times New Roman"/>
              </a:rPr>
              <a:pPr/>
              <a:t>‹#›</a:t>
            </a:fld>
            <a:endParaRPr lang="en-US">
              <a:latin typeface="Times New Roman"/>
            </a:endParaRPr>
          </a:p>
        </p:txBody>
      </p:sp>
    </p:spTree>
    <p:extLst>
      <p:ext uri="{BB962C8B-B14F-4D97-AF65-F5344CB8AC3E}">
        <p14:creationId xmlns:p14="http://schemas.microsoft.com/office/powerpoint/2010/main" val="34602029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86A6368-69F9-48BB-8882-B8F60E9E820B}" type="datetimeFigureOut">
              <a:rPr lang="en-SG" smtClean="0"/>
              <a:t>2/4/25</a:t>
            </a:fld>
            <a:endParaRPr lang="en-SG"/>
          </a:p>
        </p:txBody>
      </p:sp>
      <p:sp>
        <p:nvSpPr>
          <p:cNvPr id="6" name="Footer Placeholder 5"/>
          <p:cNvSpPr>
            <a:spLocks noGrp="1"/>
          </p:cNvSpPr>
          <p:nvPr>
            <p:ph type="ftr" sz="quarter" idx="11"/>
          </p:nvPr>
        </p:nvSpPr>
        <p:spPr/>
        <p:txBody>
          <a:bodyPr/>
          <a:lstStyle/>
          <a:p>
            <a:endParaRPr lang="en-SG"/>
          </a:p>
        </p:txBody>
      </p:sp>
      <p:sp>
        <p:nvSpPr>
          <p:cNvPr id="7" name="Slide Number Placeholder 6"/>
          <p:cNvSpPr>
            <a:spLocks noGrp="1"/>
          </p:cNvSpPr>
          <p:nvPr>
            <p:ph type="sldNum" sz="quarter" idx="12"/>
          </p:nvPr>
        </p:nvSpPr>
        <p:spPr/>
        <p:txBody>
          <a:bodyPr/>
          <a:lstStyle/>
          <a:p>
            <a:fld id="{5800DC21-D730-452D-88DB-FFA33DB167F3}" type="slidenum">
              <a:rPr lang="en-SG" smtClean="0"/>
              <a:t>‹#›</a:t>
            </a:fld>
            <a:endParaRPr lang="en-SG"/>
          </a:p>
        </p:txBody>
      </p:sp>
    </p:spTree>
    <p:extLst>
      <p:ext uri="{BB962C8B-B14F-4D97-AF65-F5344CB8AC3E}">
        <p14:creationId xmlns:p14="http://schemas.microsoft.com/office/powerpoint/2010/main" val="47092554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67949875"/>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4" y="4038600"/>
            <a:ext cx="3960813" cy="1752600"/>
          </a:xfrm>
          <a:ln w="9525">
            <a:headEnd/>
            <a:tailEnd/>
          </a:ln>
        </p:spPr>
        <p:txBody>
          <a:bodyPr lIns="92020" tIns="46011" rIns="92020" bIns="46011"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050404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5329280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933" indent="0">
              <a:buNone/>
              <a:defRPr sz="1800"/>
            </a:lvl2pPr>
            <a:lvl3pPr marL="913865" indent="0">
              <a:buNone/>
              <a:defRPr sz="1600"/>
            </a:lvl3pPr>
            <a:lvl4pPr marL="1370799" indent="0">
              <a:buNone/>
              <a:defRPr sz="1400"/>
            </a:lvl4pPr>
            <a:lvl5pPr marL="1827731" indent="0">
              <a:buNone/>
              <a:defRPr sz="1400"/>
            </a:lvl5pPr>
            <a:lvl6pPr marL="2284665" indent="0">
              <a:buNone/>
              <a:defRPr sz="1400"/>
            </a:lvl6pPr>
            <a:lvl7pPr marL="2741596" indent="0">
              <a:buNone/>
              <a:defRPr sz="1400"/>
            </a:lvl7pPr>
            <a:lvl8pPr marL="3198530" indent="0">
              <a:buNone/>
              <a:defRPr sz="1400"/>
            </a:lvl8pPr>
            <a:lvl9pPr marL="365546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378852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3343005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1090496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2561702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374774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6"/>
            <a:ext cx="3008313" cy="4691063"/>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72508263"/>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33" indent="0">
              <a:buNone/>
              <a:defRPr sz="2800"/>
            </a:lvl2pPr>
            <a:lvl3pPr marL="913865" indent="0">
              <a:buNone/>
              <a:defRPr sz="2400"/>
            </a:lvl3pPr>
            <a:lvl4pPr marL="1370799" indent="0">
              <a:buNone/>
              <a:defRPr sz="2000"/>
            </a:lvl4pPr>
            <a:lvl5pPr marL="1827731" indent="0">
              <a:buNone/>
              <a:defRPr sz="2000"/>
            </a:lvl5pPr>
            <a:lvl6pPr marL="2284665" indent="0">
              <a:buNone/>
              <a:defRPr sz="2000"/>
            </a:lvl6pPr>
            <a:lvl7pPr marL="2741596" indent="0">
              <a:buNone/>
              <a:defRPr sz="2000"/>
            </a:lvl7pPr>
            <a:lvl8pPr marL="3198530" indent="0">
              <a:buNone/>
              <a:defRPr sz="2000"/>
            </a:lvl8pPr>
            <a:lvl9pPr marL="36554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3014049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9464000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569878296"/>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2494882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pPr/>
              <a:t>‹#›</a:t>
            </a:fld>
            <a:endParaRPr lang="en-US"/>
          </a:p>
        </p:txBody>
      </p:sp>
    </p:spTree>
    <p:extLst>
      <p:ext uri="{BB962C8B-B14F-4D97-AF65-F5344CB8AC3E}">
        <p14:creationId xmlns:p14="http://schemas.microsoft.com/office/powerpoint/2010/main" val="219523194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pPr/>
              <a:t>‹#›</a:t>
            </a:fld>
            <a:endParaRPr lang="en-US"/>
          </a:p>
        </p:txBody>
      </p:sp>
    </p:spTree>
    <p:extLst>
      <p:ext uri="{BB962C8B-B14F-4D97-AF65-F5344CB8AC3E}">
        <p14:creationId xmlns:p14="http://schemas.microsoft.com/office/powerpoint/2010/main" val="1422169706"/>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pPr/>
              <a:t>‹#›</a:t>
            </a:fld>
            <a:endParaRPr lang="en-US"/>
          </a:p>
        </p:txBody>
      </p:sp>
    </p:spTree>
    <p:extLst>
      <p:ext uri="{BB962C8B-B14F-4D97-AF65-F5344CB8AC3E}">
        <p14:creationId xmlns:p14="http://schemas.microsoft.com/office/powerpoint/2010/main" val="137276261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pPr/>
              <a:t>‹#›</a:t>
            </a:fld>
            <a:endParaRPr lang="en-US"/>
          </a:p>
        </p:txBody>
      </p:sp>
    </p:spTree>
    <p:extLst>
      <p:ext uri="{BB962C8B-B14F-4D97-AF65-F5344CB8AC3E}">
        <p14:creationId xmlns:p14="http://schemas.microsoft.com/office/powerpoint/2010/main" val="101201304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pPr/>
              <a:t>‹#›</a:t>
            </a:fld>
            <a:endParaRPr lang="en-US"/>
          </a:p>
        </p:txBody>
      </p:sp>
    </p:spTree>
    <p:extLst>
      <p:ext uri="{BB962C8B-B14F-4D97-AF65-F5344CB8AC3E}">
        <p14:creationId xmlns:p14="http://schemas.microsoft.com/office/powerpoint/2010/main" val="268893341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pPr/>
              <a:t>‹#›</a:t>
            </a:fld>
            <a:endParaRPr lang="en-US"/>
          </a:p>
        </p:txBody>
      </p:sp>
    </p:spTree>
    <p:extLst>
      <p:ext uri="{BB962C8B-B14F-4D97-AF65-F5344CB8AC3E}">
        <p14:creationId xmlns:p14="http://schemas.microsoft.com/office/powerpoint/2010/main" val="3840089592"/>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pPr/>
              <a:t>‹#›</a:t>
            </a:fld>
            <a:endParaRPr lang="en-US"/>
          </a:p>
        </p:txBody>
      </p:sp>
    </p:spTree>
    <p:extLst>
      <p:ext uri="{BB962C8B-B14F-4D97-AF65-F5344CB8AC3E}">
        <p14:creationId xmlns:p14="http://schemas.microsoft.com/office/powerpoint/2010/main" val="308302179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pPr/>
              <a:t>‹#›</a:t>
            </a:fld>
            <a:endParaRPr lang="en-US"/>
          </a:p>
        </p:txBody>
      </p:sp>
    </p:spTree>
    <p:extLst>
      <p:ext uri="{BB962C8B-B14F-4D97-AF65-F5344CB8AC3E}">
        <p14:creationId xmlns:p14="http://schemas.microsoft.com/office/powerpoint/2010/main" val="387240711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pPr/>
              <a:t>‹#›</a:t>
            </a:fld>
            <a:endParaRPr lang="en-US"/>
          </a:p>
        </p:txBody>
      </p:sp>
    </p:spTree>
    <p:extLst>
      <p:ext uri="{BB962C8B-B14F-4D97-AF65-F5344CB8AC3E}">
        <p14:creationId xmlns:p14="http://schemas.microsoft.com/office/powerpoint/2010/main" val="400239938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7122610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pPr/>
              <a:t>‹#›</a:t>
            </a:fld>
            <a:endParaRPr lang="en-US"/>
          </a:p>
        </p:txBody>
      </p:sp>
    </p:spTree>
    <p:extLst>
      <p:ext uri="{BB962C8B-B14F-4D97-AF65-F5344CB8AC3E}">
        <p14:creationId xmlns:p14="http://schemas.microsoft.com/office/powerpoint/2010/main" val="5913140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pPr/>
              <a:t>‹#›</a:t>
            </a:fld>
            <a:endParaRPr lang="en-US"/>
          </a:p>
        </p:txBody>
      </p:sp>
    </p:spTree>
    <p:extLst>
      <p:ext uri="{BB962C8B-B14F-4D97-AF65-F5344CB8AC3E}">
        <p14:creationId xmlns:p14="http://schemas.microsoft.com/office/powerpoint/2010/main" val="1682836363"/>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2674"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412675"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pPr>
              <a:defRPr/>
            </a:pPr>
            <a:fld id="{ED283161-DD9B-1B49-A0BA-3AAE859F0138}" type="slidenum">
              <a:rPr lang="en-US"/>
              <a:pPr>
                <a:defRPr/>
              </a:pPr>
              <a:t>‹#›</a:t>
            </a:fld>
            <a:endParaRPr lang="en-US"/>
          </a:p>
        </p:txBody>
      </p:sp>
    </p:spTree>
    <p:extLst>
      <p:ext uri="{BB962C8B-B14F-4D97-AF65-F5344CB8AC3E}">
        <p14:creationId xmlns:p14="http://schemas.microsoft.com/office/powerpoint/2010/main" val="155030731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6000337-C479-BE49-8F3A-AB074A152394}" type="slidenum">
              <a:rPr lang="en-US"/>
              <a:pPr>
                <a:defRPr/>
              </a:pPr>
              <a:t>‹#›</a:t>
            </a:fld>
            <a:endParaRPr lang="en-US"/>
          </a:p>
        </p:txBody>
      </p:sp>
    </p:spTree>
    <p:extLst>
      <p:ext uri="{BB962C8B-B14F-4D97-AF65-F5344CB8AC3E}">
        <p14:creationId xmlns:p14="http://schemas.microsoft.com/office/powerpoint/2010/main" val="125429516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5BD1E9-A4C4-3A44-BA2B-8A863CEF7467}" type="slidenum">
              <a:rPr lang="en-US"/>
              <a:pPr>
                <a:defRPr/>
              </a:pPr>
              <a:t>‹#›</a:t>
            </a:fld>
            <a:endParaRPr lang="en-US"/>
          </a:p>
        </p:txBody>
      </p:sp>
    </p:spTree>
    <p:extLst>
      <p:ext uri="{BB962C8B-B14F-4D97-AF65-F5344CB8AC3E}">
        <p14:creationId xmlns:p14="http://schemas.microsoft.com/office/powerpoint/2010/main" val="54020703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09DA93-3305-D443-9BFD-5A7A21642E48}" type="slidenum">
              <a:rPr lang="en-US"/>
              <a:pPr>
                <a:defRPr/>
              </a:pPr>
              <a:t>‹#›</a:t>
            </a:fld>
            <a:endParaRPr lang="en-US"/>
          </a:p>
        </p:txBody>
      </p:sp>
    </p:spTree>
    <p:extLst>
      <p:ext uri="{BB962C8B-B14F-4D97-AF65-F5344CB8AC3E}">
        <p14:creationId xmlns:p14="http://schemas.microsoft.com/office/powerpoint/2010/main" val="361458246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99CDE23-5ADE-834D-A0DC-B97293C2E886}" type="slidenum">
              <a:rPr lang="en-US"/>
              <a:pPr>
                <a:defRPr/>
              </a:pPr>
              <a:t>‹#›</a:t>
            </a:fld>
            <a:endParaRPr lang="en-US"/>
          </a:p>
        </p:txBody>
      </p:sp>
    </p:spTree>
    <p:extLst>
      <p:ext uri="{BB962C8B-B14F-4D97-AF65-F5344CB8AC3E}">
        <p14:creationId xmlns:p14="http://schemas.microsoft.com/office/powerpoint/2010/main" val="84420750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6FE08E3-764B-A141-88C9-A89BAA1C8D6D}" type="slidenum">
              <a:rPr lang="en-US"/>
              <a:pPr>
                <a:defRPr/>
              </a:pPr>
              <a:t>‹#›</a:t>
            </a:fld>
            <a:endParaRPr lang="en-US"/>
          </a:p>
        </p:txBody>
      </p:sp>
    </p:spTree>
    <p:extLst>
      <p:ext uri="{BB962C8B-B14F-4D97-AF65-F5344CB8AC3E}">
        <p14:creationId xmlns:p14="http://schemas.microsoft.com/office/powerpoint/2010/main" val="420630451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7329C68-A27C-D046-BD36-24E6635E6608}" type="slidenum">
              <a:rPr lang="en-US"/>
              <a:pPr>
                <a:defRPr/>
              </a:pPr>
              <a:t>‹#›</a:t>
            </a:fld>
            <a:endParaRPr lang="en-US"/>
          </a:p>
        </p:txBody>
      </p:sp>
    </p:spTree>
    <p:extLst>
      <p:ext uri="{BB962C8B-B14F-4D97-AF65-F5344CB8AC3E}">
        <p14:creationId xmlns:p14="http://schemas.microsoft.com/office/powerpoint/2010/main" val="255962893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59CDDDE-ADF2-B74A-9932-1770F6A217D2}" type="slidenum">
              <a:rPr lang="en-US"/>
              <a:pPr>
                <a:defRPr/>
              </a:pPr>
              <a:t>‹#›</a:t>
            </a:fld>
            <a:endParaRPr lang="en-US"/>
          </a:p>
        </p:txBody>
      </p:sp>
    </p:spTree>
    <p:extLst>
      <p:ext uri="{BB962C8B-B14F-4D97-AF65-F5344CB8AC3E}">
        <p14:creationId xmlns:p14="http://schemas.microsoft.com/office/powerpoint/2010/main" val="9867879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8895677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02DAB39-40B1-2345-AAAB-88AFEBBA244D}" type="slidenum">
              <a:rPr lang="en-US"/>
              <a:pPr>
                <a:defRPr/>
              </a:pPr>
              <a:t>‹#›</a:t>
            </a:fld>
            <a:endParaRPr lang="en-US"/>
          </a:p>
        </p:txBody>
      </p:sp>
    </p:spTree>
    <p:extLst>
      <p:ext uri="{BB962C8B-B14F-4D97-AF65-F5344CB8AC3E}">
        <p14:creationId xmlns:p14="http://schemas.microsoft.com/office/powerpoint/2010/main" val="247966781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98AFE4E-2FF8-CC4C-AB2F-956F1C9A557D}" type="slidenum">
              <a:rPr lang="en-US"/>
              <a:pPr>
                <a:defRPr/>
              </a:pPr>
              <a:t>‹#›</a:t>
            </a:fld>
            <a:endParaRPr lang="en-US"/>
          </a:p>
        </p:txBody>
      </p:sp>
    </p:spTree>
    <p:extLst>
      <p:ext uri="{BB962C8B-B14F-4D97-AF65-F5344CB8AC3E}">
        <p14:creationId xmlns:p14="http://schemas.microsoft.com/office/powerpoint/2010/main" val="378692653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0382CD-2E42-B645-A713-D23B1B493BA8}" type="slidenum">
              <a:rPr lang="en-US"/>
              <a:pPr>
                <a:defRPr/>
              </a:pPr>
              <a:t>‹#›</a:t>
            </a:fld>
            <a:endParaRPr lang="en-US"/>
          </a:p>
        </p:txBody>
      </p:sp>
    </p:spTree>
    <p:extLst>
      <p:ext uri="{BB962C8B-B14F-4D97-AF65-F5344CB8AC3E}">
        <p14:creationId xmlns:p14="http://schemas.microsoft.com/office/powerpoint/2010/main" val="269791830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4/2/25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0179115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4/2/25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1473099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4/2/25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920128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4/2/25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10477123"/>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4/2/25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5971124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4/2/25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0026337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4/2/25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229389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7551891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4/2/25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6808787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4/2/25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754171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4/2/25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7111862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4/2/25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8632539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2874345"/>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2736450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3581592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8011016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3608186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0461738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75174092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476038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0592045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444732"/>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9678172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053533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0FC3FAF-B244-6D4C-B5D9-03DD2DB0B2EC}" type="slidenum">
              <a:rPr lang="en-GB"/>
              <a:pPr>
                <a:defRPr/>
              </a:pPr>
              <a:t>‹#›</a:t>
            </a:fld>
            <a:endParaRPr lang="en-GB"/>
          </a:p>
        </p:txBody>
      </p:sp>
    </p:spTree>
    <p:extLst>
      <p:ext uri="{BB962C8B-B14F-4D97-AF65-F5344CB8AC3E}">
        <p14:creationId xmlns:p14="http://schemas.microsoft.com/office/powerpoint/2010/main" val="1583135184"/>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pPr>
                <a:defRPr/>
              </a:pPr>
              <a:t>‹#›</a:t>
            </a:fld>
            <a:endParaRPr lang="en-US"/>
          </a:p>
        </p:txBody>
      </p:sp>
    </p:spTree>
    <p:extLst>
      <p:ext uri="{BB962C8B-B14F-4D97-AF65-F5344CB8AC3E}">
        <p14:creationId xmlns:p14="http://schemas.microsoft.com/office/powerpoint/2010/main" val="60162089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pPr>
                <a:defRPr/>
              </a:pPr>
              <a:t>‹#›</a:t>
            </a:fld>
            <a:endParaRPr lang="en-US"/>
          </a:p>
        </p:txBody>
      </p:sp>
    </p:spTree>
    <p:extLst>
      <p:ext uri="{BB962C8B-B14F-4D97-AF65-F5344CB8AC3E}">
        <p14:creationId xmlns:p14="http://schemas.microsoft.com/office/powerpoint/2010/main" val="278687972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pPr>
                <a:defRPr/>
              </a:pPr>
              <a:t>‹#›</a:t>
            </a:fld>
            <a:endParaRPr lang="en-US"/>
          </a:p>
        </p:txBody>
      </p:sp>
    </p:spTree>
    <p:extLst>
      <p:ext uri="{BB962C8B-B14F-4D97-AF65-F5344CB8AC3E}">
        <p14:creationId xmlns:p14="http://schemas.microsoft.com/office/powerpoint/2010/main" val="3026101455"/>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pPr>
                <a:defRPr/>
              </a:pPr>
              <a:t>‹#›</a:t>
            </a:fld>
            <a:endParaRPr lang="en-US"/>
          </a:p>
        </p:txBody>
      </p:sp>
    </p:spTree>
    <p:extLst>
      <p:ext uri="{BB962C8B-B14F-4D97-AF65-F5344CB8AC3E}">
        <p14:creationId xmlns:p14="http://schemas.microsoft.com/office/powerpoint/2010/main" val="78330862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05779667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pPr>
                <a:defRPr/>
              </a:pPr>
              <a:t>‹#›</a:t>
            </a:fld>
            <a:endParaRPr lang="en-US"/>
          </a:p>
        </p:txBody>
      </p:sp>
    </p:spTree>
    <p:extLst>
      <p:ext uri="{BB962C8B-B14F-4D97-AF65-F5344CB8AC3E}">
        <p14:creationId xmlns:p14="http://schemas.microsoft.com/office/powerpoint/2010/main" val="242608880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pPr>
                <a:defRPr/>
              </a:pPr>
              <a:t>‹#›</a:t>
            </a:fld>
            <a:endParaRPr lang="en-US"/>
          </a:p>
        </p:txBody>
      </p:sp>
    </p:spTree>
    <p:extLst>
      <p:ext uri="{BB962C8B-B14F-4D97-AF65-F5344CB8AC3E}">
        <p14:creationId xmlns:p14="http://schemas.microsoft.com/office/powerpoint/2010/main" val="170872179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pPr>
                <a:defRPr/>
              </a:pPr>
              <a:t>‹#›</a:t>
            </a:fld>
            <a:endParaRPr lang="en-US"/>
          </a:p>
        </p:txBody>
      </p:sp>
    </p:spTree>
    <p:extLst>
      <p:ext uri="{BB962C8B-B14F-4D97-AF65-F5344CB8AC3E}">
        <p14:creationId xmlns:p14="http://schemas.microsoft.com/office/powerpoint/2010/main" val="268730692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pPr>
                <a:defRPr/>
              </a:pPr>
              <a:t>‹#›</a:t>
            </a:fld>
            <a:endParaRPr lang="en-US"/>
          </a:p>
        </p:txBody>
      </p:sp>
    </p:spTree>
    <p:extLst>
      <p:ext uri="{BB962C8B-B14F-4D97-AF65-F5344CB8AC3E}">
        <p14:creationId xmlns:p14="http://schemas.microsoft.com/office/powerpoint/2010/main" val="390943167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pPr>
                <a:defRPr/>
              </a:pPr>
              <a:t>‹#›</a:t>
            </a:fld>
            <a:endParaRPr lang="en-US"/>
          </a:p>
        </p:txBody>
      </p:sp>
    </p:spTree>
    <p:extLst>
      <p:ext uri="{BB962C8B-B14F-4D97-AF65-F5344CB8AC3E}">
        <p14:creationId xmlns:p14="http://schemas.microsoft.com/office/powerpoint/2010/main" val="1916936708"/>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pPr>
                <a:defRPr/>
              </a:pPr>
              <a:t>‹#›</a:t>
            </a:fld>
            <a:endParaRPr lang="en-US"/>
          </a:p>
        </p:txBody>
      </p:sp>
    </p:spTree>
    <p:extLst>
      <p:ext uri="{BB962C8B-B14F-4D97-AF65-F5344CB8AC3E}">
        <p14:creationId xmlns:p14="http://schemas.microsoft.com/office/powerpoint/2010/main" val="191516259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pPr>
                <a:defRPr/>
              </a:pPr>
              <a:t>‹#›</a:t>
            </a:fld>
            <a:endParaRPr lang="en-US"/>
          </a:p>
        </p:txBody>
      </p:sp>
    </p:spTree>
    <p:extLst>
      <p:ext uri="{BB962C8B-B14F-4D97-AF65-F5344CB8AC3E}">
        <p14:creationId xmlns:p14="http://schemas.microsoft.com/office/powerpoint/2010/main" val="237665528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139194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4123665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8468065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08027883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4890102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9781511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8006752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9437834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883966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546608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331985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8930913"/>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p>
        </p:txBody>
      </p:sp>
      <p:sp>
        <p:nvSpPr>
          <p:cNvPr id="3" name="Rectangle 4"/>
          <p:cNvSpPr>
            <a:spLocks noGrp="1" noChangeArrowheads="1"/>
          </p:cNvSpPr>
          <p:nvPr>
            <p:ph type="ftr" sz="quarter" idx="11"/>
          </p:nvPr>
        </p:nvSpPr>
        <p:spPr/>
        <p:txBody>
          <a:bodyPr/>
          <a:lstStyle>
            <a:lvl1pPr>
              <a:defRPr/>
            </a:lvl1pPr>
          </a:lstStyle>
          <a:p>
            <a:pPr>
              <a:defRPr/>
            </a:pPr>
            <a:endParaRPr lang="en-US"/>
          </a:p>
        </p:txBody>
      </p:sp>
      <p:sp>
        <p:nvSpPr>
          <p:cNvPr id="4" name="Rectangle 5"/>
          <p:cNvSpPr>
            <a:spLocks noGrp="1" noChangeArrowheads="1"/>
          </p:cNvSpPr>
          <p:nvPr>
            <p:ph type="sldNum" sz="quarter" idx="12"/>
          </p:nvPr>
        </p:nvSpPr>
        <p:spPr/>
        <p:txBody>
          <a:bodyPr/>
          <a:lstStyle>
            <a:lvl1pPr>
              <a:defRPr>
                <a:latin typeface="Arial" charset="0"/>
                <a:cs typeface="Arial" charset="0"/>
              </a:defRPr>
            </a:lvl1pPr>
          </a:lstStyle>
          <a:p>
            <a:pPr>
              <a:defRPr/>
            </a:pPr>
            <a:fld id="{E7F86BBD-1598-A04D-A9AC-D92C44206004}" type="slidenum">
              <a:rPr lang="en-US"/>
              <a:pPr>
                <a:defRPr/>
              </a:pPr>
              <a:t>‹#›</a:t>
            </a:fld>
            <a:endParaRPr lang="en-US"/>
          </a:p>
        </p:txBody>
      </p:sp>
    </p:spTree>
    <p:extLst>
      <p:ext uri="{BB962C8B-B14F-4D97-AF65-F5344CB8AC3E}">
        <p14:creationId xmlns:p14="http://schemas.microsoft.com/office/powerpoint/2010/main" val="169441900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3365880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4699356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5" name="Rectangle 8"/>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9219" name="Rectangle 3"/>
          <p:cNvSpPr>
            <a:spLocks noGrp="1" noChangeArrowheads="1"/>
          </p:cNvSpPr>
          <p:nvPr>
            <p:ph type="ctrTitle"/>
          </p:nvPr>
        </p:nvSpPr>
        <p:spPr>
          <a:xfrm>
            <a:off x="990600" y="1171575"/>
            <a:ext cx="7467600" cy="2105025"/>
          </a:xfrm>
        </p:spPr>
        <p:txBody>
          <a:bodyPr>
            <a:spAutoFit/>
          </a:bodyPr>
          <a:lstStyle>
            <a:lvl1pPr>
              <a:defRPr sz="6600">
                <a:solidFill>
                  <a:srgbClr val="CCFFFF"/>
                </a:solidFill>
              </a:defRPr>
            </a:lvl1pPr>
          </a:lstStyle>
          <a:p>
            <a:r>
              <a:rPr lang="en-US"/>
              <a:t>Click to edit Master title style</a:t>
            </a:r>
          </a:p>
        </p:txBody>
      </p:sp>
      <p:sp>
        <p:nvSpPr>
          <p:cNvPr id="9220" name="Rectangle 4"/>
          <p:cNvSpPr>
            <a:spLocks noGrp="1" noChangeArrowheads="1"/>
          </p:cNvSpPr>
          <p:nvPr>
            <p:ph type="subTitle" idx="1"/>
          </p:nvPr>
        </p:nvSpPr>
        <p:spPr>
          <a:xfrm>
            <a:off x="1447800" y="3886200"/>
            <a:ext cx="6400800" cy="1752600"/>
          </a:xfrm>
        </p:spPr>
        <p:txBody>
          <a:bodyPr/>
          <a:lstStyle>
            <a:lvl1pPr marL="0" indent="0" algn="ctr">
              <a:buFont typeface="Wingdings" pitchFamily="-112" charset="2"/>
              <a:buNone/>
              <a:defRPr sz="4000">
                <a:solidFill>
                  <a:srgbClr val="CCECFF"/>
                </a:solidFill>
              </a:defRPr>
            </a:lvl1pPr>
          </a:lstStyle>
          <a:p>
            <a:r>
              <a:rPr lang="en-US"/>
              <a:t>Click to edit Master subtitle style</a:t>
            </a:r>
          </a:p>
        </p:txBody>
      </p:sp>
      <p:sp>
        <p:nvSpPr>
          <p:cNvPr id="6" name="Rectangle 5"/>
          <p:cNvSpPr>
            <a:spLocks noGrp="1" noChangeArrowheads="1"/>
          </p:cNvSpPr>
          <p:nvPr>
            <p:ph type="dt" sz="half" idx="10"/>
          </p:nvPr>
        </p:nvSpPr>
        <p:spPr>
          <a:xfrm>
            <a:off x="838200" y="6248400"/>
            <a:ext cx="1752600" cy="457200"/>
          </a:xfrm>
        </p:spPr>
        <p:txBody>
          <a:bodyPr/>
          <a:lstStyle>
            <a:lvl1pPr>
              <a:defRPr>
                <a:solidFill>
                  <a:srgbClr val="CCECFF"/>
                </a:solidFill>
              </a:defRPr>
            </a:lvl1pPr>
          </a:lstStyle>
          <a:p>
            <a:pPr>
              <a:defRPr/>
            </a:pPr>
            <a:endParaRPr lang="en-US"/>
          </a:p>
        </p:txBody>
      </p:sp>
      <p:sp>
        <p:nvSpPr>
          <p:cNvPr id="7" name="Rectangle 6"/>
          <p:cNvSpPr>
            <a:spLocks noGrp="1" noChangeArrowheads="1"/>
          </p:cNvSpPr>
          <p:nvPr>
            <p:ph type="ftr" sz="quarter" idx="11"/>
          </p:nvPr>
        </p:nvSpPr>
        <p:spPr>
          <a:xfrm>
            <a:off x="3276600" y="6248400"/>
            <a:ext cx="2895600" cy="457200"/>
          </a:xfrm>
        </p:spPr>
        <p:txBody>
          <a:bodyPr/>
          <a:lstStyle>
            <a:lvl1pPr>
              <a:defRPr>
                <a:solidFill>
                  <a:srgbClr val="CCECFF"/>
                </a:solidFill>
              </a:defRPr>
            </a:lvl1pPr>
          </a:lstStyle>
          <a:p>
            <a:pPr>
              <a:defRPr/>
            </a:pPr>
            <a:endParaRPr lang="en-US"/>
          </a:p>
        </p:txBody>
      </p:sp>
      <p:sp>
        <p:nvSpPr>
          <p:cNvPr id="8" name="Rectangle 7"/>
          <p:cNvSpPr>
            <a:spLocks noGrp="1" noChangeArrowheads="1"/>
          </p:cNvSpPr>
          <p:nvPr>
            <p:ph type="sldNum" sz="quarter" idx="12"/>
          </p:nvPr>
        </p:nvSpPr>
        <p:spPr>
          <a:xfrm>
            <a:off x="6934200" y="6248400"/>
            <a:ext cx="1905000" cy="457200"/>
          </a:xfrm>
        </p:spPr>
        <p:txBody>
          <a:bodyPr/>
          <a:lstStyle>
            <a:lvl1pPr>
              <a:defRPr>
                <a:solidFill>
                  <a:srgbClr val="CCECFF"/>
                </a:solidFill>
              </a:defRPr>
            </a:lvl1pPr>
          </a:lstStyle>
          <a:p>
            <a:pPr>
              <a:defRPr/>
            </a:pPr>
            <a:fld id="{30692B74-BF5B-E94B-B72D-5717CAB83974}" type="slidenum">
              <a:rPr lang="en-US"/>
              <a:pPr>
                <a:defRPr/>
              </a:pPr>
              <a:t>‹#›</a:t>
            </a:fld>
            <a:endParaRPr lang="en-US"/>
          </a:p>
        </p:txBody>
      </p:sp>
    </p:spTree>
    <p:extLst>
      <p:ext uri="{BB962C8B-B14F-4D97-AF65-F5344CB8AC3E}">
        <p14:creationId xmlns:p14="http://schemas.microsoft.com/office/powerpoint/2010/main" val="150564268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4F57C55-FE63-D04E-9BD3-0BAA0FAEA3FB}" type="slidenum">
              <a:rPr lang="en-US"/>
              <a:pPr>
                <a:defRPr/>
              </a:pPr>
              <a:t>‹#›</a:t>
            </a:fld>
            <a:endParaRPr lang="en-US"/>
          </a:p>
        </p:txBody>
      </p:sp>
    </p:spTree>
    <p:extLst>
      <p:ext uri="{BB962C8B-B14F-4D97-AF65-F5344CB8AC3E}">
        <p14:creationId xmlns:p14="http://schemas.microsoft.com/office/powerpoint/2010/main" val="210540031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53DC70-D45C-E14B-AA6B-D5FA890C6272}" type="slidenum">
              <a:rPr lang="en-US"/>
              <a:pPr>
                <a:defRPr/>
              </a:pPr>
              <a:t>‹#›</a:t>
            </a:fld>
            <a:endParaRPr lang="en-US"/>
          </a:p>
        </p:txBody>
      </p:sp>
    </p:spTree>
    <p:extLst>
      <p:ext uri="{BB962C8B-B14F-4D97-AF65-F5344CB8AC3E}">
        <p14:creationId xmlns:p14="http://schemas.microsoft.com/office/powerpoint/2010/main" val="317654976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F20D79-954C-3F40-B14F-BF36C093AA7F}" type="slidenum">
              <a:rPr lang="en-US"/>
              <a:pPr>
                <a:defRPr/>
              </a:pPr>
              <a:t>‹#›</a:t>
            </a:fld>
            <a:endParaRPr lang="en-US"/>
          </a:p>
        </p:txBody>
      </p:sp>
    </p:spTree>
    <p:extLst>
      <p:ext uri="{BB962C8B-B14F-4D97-AF65-F5344CB8AC3E}">
        <p14:creationId xmlns:p14="http://schemas.microsoft.com/office/powerpoint/2010/main" val="3291645766"/>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4AE1E89-2F3D-D942-8E7C-66AD2A7058FA}" type="slidenum">
              <a:rPr lang="en-US"/>
              <a:pPr>
                <a:defRPr/>
              </a:pPr>
              <a:t>‹#›</a:t>
            </a:fld>
            <a:endParaRPr lang="en-US"/>
          </a:p>
        </p:txBody>
      </p:sp>
    </p:spTree>
    <p:extLst>
      <p:ext uri="{BB962C8B-B14F-4D97-AF65-F5344CB8AC3E}">
        <p14:creationId xmlns:p14="http://schemas.microsoft.com/office/powerpoint/2010/main" val="428252526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D3B7F62-63F3-FA44-BFF0-74DD254AFC93}" type="slidenum">
              <a:rPr lang="en-US"/>
              <a:pPr>
                <a:defRPr/>
              </a:pPr>
              <a:t>‹#›</a:t>
            </a:fld>
            <a:endParaRPr lang="en-US"/>
          </a:p>
        </p:txBody>
      </p:sp>
    </p:spTree>
    <p:extLst>
      <p:ext uri="{BB962C8B-B14F-4D97-AF65-F5344CB8AC3E}">
        <p14:creationId xmlns:p14="http://schemas.microsoft.com/office/powerpoint/2010/main" val="361035747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DAD14E1-89D8-6C45-98AF-741138467DDF}" type="slidenum">
              <a:rPr lang="en-US"/>
              <a:pPr>
                <a:defRPr/>
              </a:pPr>
              <a:t>‹#›</a:t>
            </a:fld>
            <a:endParaRPr lang="en-US"/>
          </a:p>
        </p:txBody>
      </p:sp>
    </p:spTree>
    <p:extLst>
      <p:ext uri="{BB962C8B-B14F-4D97-AF65-F5344CB8AC3E}">
        <p14:creationId xmlns:p14="http://schemas.microsoft.com/office/powerpoint/2010/main" val="177659345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5259342-FB65-2D49-AECE-1BB9103F6DD0}" type="slidenum">
              <a:rPr lang="en-US"/>
              <a:pPr>
                <a:defRPr/>
              </a:pPr>
              <a:t>‹#›</a:t>
            </a:fld>
            <a:endParaRPr lang="en-US"/>
          </a:p>
        </p:txBody>
      </p:sp>
    </p:spTree>
    <p:extLst>
      <p:ext uri="{BB962C8B-B14F-4D97-AF65-F5344CB8AC3E}">
        <p14:creationId xmlns:p14="http://schemas.microsoft.com/office/powerpoint/2010/main" val="341655946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7A0D97-E04C-3744-94DB-6E88D926503B}" type="slidenum">
              <a:rPr lang="en-US"/>
              <a:pPr>
                <a:defRPr/>
              </a:pPr>
              <a:t>‹#›</a:t>
            </a:fld>
            <a:endParaRPr lang="en-US"/>
          </a:p>
        </p:txBody>
      </p:sp>
    </p:spTree>
    <p:extLst>
      <p:ext uri="{BB962C8B-B14F-4D97-AF65-F5344CB8AC3E}">
        <p14:creationId xmlns:p14="http://schemas.microsoft.com/office/powerpoint/2010/main" val="302761297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30FD35-F57B-8A45-8840-888F1C985EC3}" type="slidenum">
              <a:rPr lang="en-US"/>
              <a:pPr>
                <a:defRPr/>
              </a:pPr>
              <a:t>‹#›</a:t>
            </a:fld>
            <a:endParaRPr lang="en-US"/>
          </a:p>
        </p:txBody>
      </p:sp>
    </p:spTree>
    <p:extLst>
      <p:ext uri="{BB962C8B-B14F-4D97-AF65-F5344CB8AC3E}">
        <p14:creationId xmlns:p14="http://schemas.microsoft.com/office/powerpoint/2010/main" val="213105291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0046086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3AEB5A-C7EC-AF4A-AD59-8584DC779172}" type="slidenum">
              <a:rPr lang="en-US"/>
              <a:pPr>
                <a:defRPr/>
              </a:pPr>
              <a:t>‹#›</a:t>
            </a:fld>
            <a:endParaRPr lang="en-US"/>
          </a:p>
        </p:txBody>
      </p:sp>
    </p:spTree>
    <p:extLst>
      <p:ext uri="{BB962C8B-B14F-4D97-AF65-F5344CB8AC3E}">
        <p14:creationId xmlns:p14="http://schemas.microsoft.com/office/powerpoint/2010/main" val="220098775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smtClean="0">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273146428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275293153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90646789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922702729"/>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2667927402"/>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15945589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E7F86BBD-1598-A04D-A9AC-D92C44206004}" type="slidenum">
              <a:rPr lang="en-US" smtClean="0"/>
              <a:pPr>
                <a:defRPr/>
              </a:pPr>
              <a:t>‹#›</a:t>
            </a:fld>
            <a:endParaRPr lang="en-US"/>
          </a:p>
        </p:txBody>
      </p:sp>
    </p:spTree>
    <p:extLst>
      <p:ext uri="{BB962C8B-B14F-4D97-AF65-F5344CB8AC3E}">
        <p14:creationId xmlns:p14="http://schemas.microsoft.com/office/powerpoint/2010/main" val="2569883349"/>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327475738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25176757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86A6368-69F9-48BB-8882-B8F60E9E820B}" type="datetimeFigureOut">
              <a:rPr lang="en-SG" smtClean="0"/>
              <a:t>2/4/25</a:t>
            </a:fld>
            <a:endParaRPr lang="en-SG"/>
          </a:p>
        </p:txBody>
      </p:sp>
      <p:sp>
        <p:nvSpPr>
          <p:cNvPr id="8" name="Footer Placeholder 7"/>
          <p:cNvSpPr>
            <a:spLocks noGrp="1"/>
          </p:cNvSpPr>
          <p:nvPr>
            <p:ph type="ftr" sz="quarter" idx="11"/>
          </p:nvPr>
        </p:nvSpPr>
        <p:spPr/>
        <p:txBody>
          <a:bodyPr/>
          <a:lstStyle/>
          <a:p>
            <a:endParaRPr lang="en-SG"/>
          </a:p>
        </p:txBody>
      </p:sp>
      <p:sp>
        <p:nvSpPr>
          <p:cNvPr id="9" name="Slide Number Placeholder 8"/>
          <p:cNvSpPr>
            <a:spLocks noGrp="1"/>
          </p:cNvSpPr>
          <p:nvPr>
            <p:ph type="sldNum" sz="quarter" idx="12"/>
          </p:nvPr>
        </p:nvSpPr>
        <p:spPr/>
        <p:txBody>
          <a:bodyPr/>
          <a:lstStyle/>
          <a:p>
            <a:fld id="{5800DC21-D730-452D-88DB-FFA33DB167F3}" type="slidenum">
              <a:rPr lang="en-SG" smtClean="0"/>
              <a:t>‹#›</a:t>
            </a:fld>
            <a:endParaRPr lang="en-SG"/>
          </a:p>
        </p:txBody>
      </p:sp>
    </p:spTree>
    <p:extLst>
      <p:ext uri="{BB962C8B-B14F-4D97-AF65-F5344CB8AC3E}">
        <p14:creationId xmlns:p14="http://schemas.microsoft.com/office/powerpoint/2010/main" val="21991775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726" indent="0" algn="ctr">
              <a:buNone/>
              <a:defRPr>
                <a:solidFill>
                  <a:schemeClr val="tx1">
                    <a:tint val="75000"/>
                  </a:schemeClr>
                </a:solidFill>
              </a:defRPr>
            </a:lvl2pPr>
            <a:lvl3pPr marL="913455" indent="0" algn="ctr">
              <a:buNone/>
              <a:defRPr>
                <a:solidFill>
                  <a:schemeClr val="tx1">
                    <a:tint val="75000"/>
                  </a:schemeClr>
                </a:solidFill>
              </a:defRPr>
            </a:lvl3pPr>
            <a:lvl4pPr marL="1370172" indent="0" algn="ctr">
              <a:buNone/>
              <a:defRPr>
                <a:solidFill>
                  <a:schemeClr val="tx1">
                    <a:tint val="75000"/>
                  </a:schemeClr>
                </a:solidFill>
              </a:defRPr>
            </a:lvl4pPr>
            <a:lvl5pPr marL="1826907" indent="0" algn="ctr">
              <a:buNone/>
              <a:defRPr>
                <a:solidFill>
                  <a:schemeClr val="tx1">
                    <a:tint val="75000"/>
                  </a:schemeClr>
                </a:solidFill>
              </a:defRPr>
            </a:lvl5pPr>
            <a:lvl6pPr marL="2283619" indent="0" algn="ctr">
              <a:buNone/>
              <a:defRPr>
                <a:solidFill>
                  <a:schemeClr val="tx1">
                    <a:tint val="75000"/>
                  </a:schemeClr>
                </a:solidFill>
              </a:defRPr>
            </a:lvl6pPr>
            <a:lvl7pPr marL="2740344" indent="0" algn="ctr">
              <a:buNone/>
              <a:defRPr>
                <a:solidFill>
                  <a:schemeClr val="tx1">
                    <a:tint val="75000"/>
                  </a:schemeClr>
                </a:solidFill>
              </a:defRPr>
            </a:lvl7pPr>
            <a:lvl8pPr marL="3197066" indent="0" algn="ctr">
              <a:buNone/>
              <a:defRPr>
                <a:solidFill>
                  <a:schemeClr val="tx1">
                    <a:tint val="75000"/>
                  </a:schemeClr>
                </a:solidFill>
              </a:defRPr>
            </a:lvl8pPr>
            <a:lvl9pPr marL="3653791"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8988744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311615344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16534659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2670155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1427504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0138988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91698099"/>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97646008"/>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011683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29611973"/>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3620377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5289225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6541168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5600899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93841062"/>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96292709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08177424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403123482"/>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24016517"/>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27306920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50141324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69924097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726" indent="0">
              <a:buNone/>
              <a:defRPr sz="1800">
                <a:solidFill>
                  <a:schemeClr val="tx1">
                    <a:tint val="75000"/>
                  </a:schemeClr>
                </a:solidFill>
              </a:defRPr>
            </a:lvl2pPr>
            <a:lvl3pPr marL="913455" indent="0">
              <a:buNone/>
              <a:defRPr sz="1600">
                <a:solidFill>
                  <a:schemeClr val="tx1">
                    <a:tint val="75000"/>
                  </a:schemeClr>
                </a:solidFill>
              </a:defRPr>
            </a:lvl3pPr>
            <a:lvl4pPr marL="1370172" indent="0">
              <a:buNone/>
              <a:defRPr sz="1400">
                <a:solidFill>
                  <a:schemeClr val="tx1">
                    <a:tint val="75000"/>
                  </a:schemeClr>
                </a:solidFill>
              </a:defRPr>
            </a:lvl4pPr>
            <a:lvl5pPr marL="1826907" indent="0">
              <a:buNone/>
              <a:defRPr sz="1400">
                <a:solidFill>
                  <a:schemeClr val="tx1">
                    <a:tint val="75000"/>
                  </a:schemeClr>
                </a:solidFill>
              </a:defRPr>
            </a:lvl5pPr>
            <a:lvl6pPr marL="2283619" indent="0">
              <a:buNone/>
              <a:defRPr sz="1400">
                <a:solidFill>
                  <a:schemeClr val="tx1">
                    <a:tint val="75000"/>
                  </a:schemeClr>
                </a:solidFill>
              </a:defRPr>
            </a:lvl6pPr>
            <a:lvl7pPr marL="2740344" indent="0">
              <a:buNone/>
              <a:defRPr sz="1400">
                <a:solidFill>
                  <a:schemeClr val="tx1">
                    <a:tint val="75000"/>
                  </a:schemeClr>
                </a:solidFill>
              </a:defRPr>
            </a:lvl7pPr>
            <a:lvl8pPr marL="3197066" indent="0">
              <a:buNone/>
              <a:defRPr sz="1400">
                <a:solidFill>
                  <a:schemeClr val="tx1">
                    <a:tint val="75000"/>
                  </a:schemeClr>
                </a:solidFill>
              </a:defRPr>
            </a:lvl8pPr>
            <a:lvl9pPr marL="3653791"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43150788"/>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24110278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60678213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1526352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9308953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619429706"/>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04494285"/>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200CAE-F12F-5347-81BD-2E23EB02AEA6}" type="slidenum">
              <a:rPr lang="en-US"/>
              <a:pPr>
                <a:defRPr/>
              </a:pPr>
              <a:t>‹#›</a:t>
            </a:fld>
            <a:endParaRPr lang="en-US"/>
          </a:p>
        </p:txBody>
      </p:sp>
    </p:spTree>
    <p:extLst>
      <p:ext uri="{BB962C8B-B14F-4D97-AF65-F5344CB8AC3E}">
        <p14:creationId xmlns:p14="http://schemas.microsoft.com/office/powerpoint/2010/main" val="381474018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34E781-DC63-604B-B8BD-21D641D22DEA}" type="slidenum">
              <a:rPr lang="en-US"/>
              <a:pPr>
                <a:defRPr/>
              </a:pPr>
              <a:t>‹#›</a:t>
            </a:fld>
            <a:endParaRPr lang="en-US"/>
          </a:p>
        </p:txBody>
      </p:sp>
    </p:spTree>
    <p:extLst>
      <p:ext uri="{BB962C8B-B14F-4D97-AF65-F5344CB8AC3E}">
        <p14:creationId xmlns:p14="http://schemas.microsoft.com/office/powerpoint/2010/main" val="63454961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14CCE2-B68B-854D-8744-54EAB2E9A482}" type="slidenum">
              <a:rPr lang="en-US"/>
              <a:pPr>
                <a:defRPr/>
              </a:pPr>
              <a:t>‹#›</a:t>
            </a:fld>
            <a:endParaRPr lang="en-US"/>
          </a:p>
        </p:txBody>
      </p:sp>
    </p:spTree>
    <p:extLst>
      <p:ext uri="{BB962C8B-B14F-4D97-AF65-F5344CB8AC3E}">
        <p14:creationId xmlns:p14="http://schemas.microsoft.com/office/powerpoint/2010/main" val="332933720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B3FD924-0E4D-A741-B63F-D920021D64CB}" type="slidenum">
              <a:rPr lang="en-US"/>
              <a:pPr>
                <a:defRPr/>
              </a:pPr>
              <a:t>‹#›</a:t>
            </a:fld>
            <a:endParaRPr lang="en-US"/>
          </a:p>
        </p:txBody>
      </p:sp>
    </p:spTree>
    <p:extLst>
      <p:ext uri="{BB962C8B-B14F-4D97-AF65-F5344CB8AC3E}">
        <p14:creationId xmlns:p14="http://schemas.microsoft.com/office/powerpoint/2010/main" val="62337776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5550890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B9B9D5D-FF88-004E-9E6A-2E679B3BB8E4}" type="slidenum">
              <a:rPr lang="en-US"/>
              <a:pPr>
                <a:defRPr/>
              </a:pPr>
              <a:t>‹#›</a:t>
            </a:fld>
            <a:endParaRPr lang="en-US"/>
          </a:p>
        </p:txBody>
      </p:sp>
    </p:spTree>
    <p:extLst>
      <p:ext uri="{BB962C8B-B14F-4D97-AF65-F5344CB8AC3E}">
        <p14:creationId xmlns:p14="http://schemas.microsoft.com/office/powerpoint/2010/main" val="27845980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DE8AFC6-3521-CC4D-AC29-3A580C50F962}" type="slidenum">
              <a:rPr lang="en-US"/>
              <a:pPr>
                <a:defRPr/>
              </a:pPr>
              <a:t>‹#›</a:t>
            </a:fld>
            <a:endParaRPr lang="en-US"/>
          </a:p>
        </p:txBody>
      </p:sp>
    </p:spTree>
    <p:extLst>
      <p:ext uri="{BB962C8B-B14F-4D97-AF65-F5344CB8AC3E}">
        <p14:creationId xmlns:p14="http://schemas.microsoft.com/office/powerpoint/2010/main" val="3790211959"/>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ED04F4F-32D8-4949-A533-E09AB895D2E1}" type="slidenum">
              <a:rPr lang="en-US"/>
              <a:pPr>
                <a:defRPr/>
              </a:pPr>
              <a:t>‹#›</a:t>
            </a:fld>
            <a:endParaRPr lang="en-US"/>
          </a:p>
        </p:txBody>
      </p:sp>
    </p:spTree>
    <p:extLst>
      <p:ext uri="{BB962C8B-B14F-4D97-AF65-F5344CB8AC3E}">
        <p14:creationId xmlns:p14="http://schemas.microsoft.com/office/powerpoint/2010/main" val="370640935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67E43A6-899A-7144-9FC8-0BCEEBAAD041}" type="slidenum">
              <a:rPr lang="en-US"/>
              <a:pPr>
                <a:defRPr/>
              </a:pPr>
              <a:t>‹#›</a:t>
            </a:fld>
            <a:endParaRPr lang="en-US"/>
          </a:p>
        </p:txBody>
      </p:sp>
    </p:spTree>
    <p:extLst>
      <p:ext uri="{BB962C8B-B14F-4D97-AF65-F5344CB8AC3E}">
        <p14:creationId xmlns:p14="http://schemas.microsoft.com/office/powerpoint/2010/main" val="2413443828"/>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1B06AF6-8FF4-2242-97BF-164BA02F7CAA}" type="slidenum">
              <a:rPr lang="en-US"/>
              <a:pPr>
                <a:defRPr/>
              </a:pPr>
              <a:t>‹#›</a:t>
            </a:fld>
            <a:endParaRPr lang="en-US"/>
          </a:p>
        </p:txBody>
      </p:sp>
    </p:spTree>
    <p:extLst>
      <p:ext uri="{BB962C8B-B14F-4D97-AF65-F5344CB8AC3E}">
        <p14:creationId xmlns:p14="http://schemas.microsoft.com/office/powerpoint/2010/main" val="2455432155"/>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E932B9F-1037-8A42-861E-CB115B4D177A}" type="slidenum">
              <a:rPr lang="en-US"/>
              <a:pPr>
                <a:defRPr/>
              </a:pPr>
              <a:t>‹#›</a:t>
            </a:fld>
            <a:endParaRPr lang="en-US"/>
          </a:p>
        </p:txBody>
      </p:sp>
    </p:spTree>
    <p:extLst>
      <p:ext uri="{BB962C8B-B14F-4D97-AF65-F5344CB8AC3E}">
        <p14:creationId xmlns:p14="http://schemas.microsoft.com/office/powerpoint/2010/main" val="2086686788"/>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CA1EB0-10ED-E24F-842B-6A3DA821F801}" type="slidenum">
              <a:rPr lang="en-US"/>
              <a:pPr>
                <a:defRPr/>
              </a:pPr>
              <a:t>‹#›</a:t>
            </a:fld>
            <a:endParaRPr lang="en-US"/>
          </a:p>
        </p:txBody>
      </p:sp>
    </p:spTree>
    <p:extLst>
      <p:ext uri="{BB962C8B-B14F-4D97-AF65-F5344CB8AC3E}">
        <p14:creationId xmlns:p14="http://schemas.microsoft.com/office/powerpoint/2010/main" val="373351547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EF813B6-985D-F640-9422-AF36CDDCA5E0}" type="slidenum">
              <a:rPr lang="en-US"/>
              <a:pPr>
                <a:defRPr/>
              </a:pPr>
              <a:t>‹#›</a:t>
            </a:fld>
            <a:endParaRPr lang="en-US"/>
          </a:p>
        </p:txBody>
      </p:sp>
    </p:spTree>
    <p:extLst>
      <p:ext uri="{BB962C8B-B14F-4D97-AF65-F5344CB8AC3E}">
        <p14:creationId xmlns:p14="http://schemas.microsoft.com/office/powerpoint/2010/main" val="218452974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702A95E-7F75-D54E-B8A9-4D8071139373}" type="slidenum">
              <a:rPr lang="en-US"/>
              <a:pPr>
                <a:defRPr/>
              </a:pPr>
              <a:t>‹#›</a:t>
            </a:fld>
            <a:endParaRPr lang="en-US"/>
          </a:p>
        </p:txBody>
      </p:sp>
    </p:spTree>
    <p:extLst>
      <p:ext uri="{BB962C8B-B14F-4D97-AF65-F5344CB8AC3E}">
        <p14:creationId xmlns:p14="http://schemas.microsoft.com/office/powerpoint/2010/main" val="408644220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8B8B22-B8E7-3943-A6B3-6502993FAFD9}" type="slidenum">
              <a:rPr lang="en-US"/>
              <a:pPr>
                <a:defRPr/>
              </a:pPr>
              <a:t>‹#›</a:t>
            </a:fld>
            <a:endParaRPr lang="en-US"/>
          </a:p>
        </p:txBody>
      </p:sp>
    </p:spTree>
    <p:extLst>
      <p:ext uri="{BB962C8B-B14F-4D97-AF65-F5344CB8AC3E}">
        <p14:creationId xmlns:p14="http://schemas.microsoft.com/office/powerpoint/2010/main" val="294237280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14798109"/>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50ED43-631A-0142-ADF8-190EF909B838}" type="slidenum">
              <a:rPr lang="en-US"/>
              <a:pPr>
                <a:defRPr/>
              </a:pPr>
              <a:t>‹#›</a:t>
            </a:fld>
            <a:endParaRPr lang="en-US"/>
          </a:p>
        </p:txBody>
      </p:sp>
    </p:spTree>
    <p:extLst>
      <p:ext uri="{BB962C8B-B14F-4D97-AF65-F5344CB8AC3E}">
        <p14:creationId xmlns:p14="http://schemas.microsoft.com/office/powerpoint/2010/main" val="2828639064"/>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59E8B1C-43CF-0740-A2EE-4C977010FC0A}" type="slidenum">
              <a:rPr lang="en-US"/>
              <a:pPr>
                <a:defRPr/>
              </a:pPr>
              <a:t>‹#›</a:t>
            </a:fld>
            <a:endParaRPr lang="en-US"/>
          </a:p>
        </p:txBody>
      </p:sp>
    </p:spTree>
    <p:extLst>
      <p:ext uri="{BB962C8B-B14F-4D97-AF65-F5344CB8AC3E}">
        <p14:creationId xmlns:p14="http://schemas.microsoft.com/office/powerpoint/2010/main" val="107300899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81490E6-D5D6-3244-B90B-375979457785}" type="slidenum">
              <a:rPr lang="en-US"/>
              <a:pPr>
                <a:defRPr/>
              </a:pPr>
              <a:t>‹#›</a:t>
            </a:fld>
            <a:endParaRPr lang="en-US"/>
          </a:p>
        </p:txBody>
      </p:sp>
    </p:spTree>
    <p:extLst>
      <p:ext uri="{BB962C8B-B14F-4D97-AF65-F5344CB8AC3E}">
        <p14:creationId xmlns:p14="http://schemas.microsoft.com/office/powerpoint/2010/main" val="1572828252"/>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FD44D9C-FA1E-2640-9E4E-9E8133016BE9}" type="slidenum">
              <a:rPr lang="en-US"/>
              <a:pPr>
                <a:defRPr/>
              </a:pPr>
              <a:t>‹#›</a:t>
            </a:fld>
            <a:endParaRPr lang="en-US"/>
          </a:p>
        </p:txBody>
      </p:sp>
    </p:spTree>
    <p:extLst>
      <p:ext uri="{BB962C8B-B14F-4D97-AF65-F5344CB8AC3E}">
        <p14:creationId xmlns:p14="http://schemas.microsoft.com/office/powerpoint/2010/main" val="298394413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C25C3D1-C1B3-DC4E-AABD-209B10EEFCEE}" type="slidenum">
              <a:rPr lang="en-US"/>
              <a:pPr>
                <a:defRPr/>
              </a:pPr>
              <a:t>‹#›</a:t>
            </a:fld>
            <a:endParaRPr lang="en-US"/>
          </a:p>
        </p:txBody>
      </p:sp>
    </p:spTree>
    <p:extLst>
      <p:ext uri="{BB962C8B-B14F-4D97-AF65-F5344CB8AC3E}">
        <p14:creationId xmlns:p14="http://schemas.microsoft.com/office/powerpoint/2010/main" val="301336524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CB934BC3-C426-B947-8B55-55E35CD9588C}" type="slidenum">
              <a:rPr lang="en-US"/>
              <a:pPr>
                <a:defRPr/>
              </a:pPr>
              <a:t>‹#›</a:t>
            </a:fld>
            <a:endParaRPr lang="en-US"/>
          </a:p>
        </p:txBody>
      </p:sp>
    </p:spTree>
    <p:extLst>
      <p:ext uri="{BB962C8B-B14F-4D97-AF65-F5344CB8AC3E}">
        <p14:creationId xmlns:p14="http://schemas.microsoft.com/office/powerpoint/2010/main" val="246269023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E89C9AB-0813-EF42-B753-493D3A6C4EE2}" type="slidenum">
              <a:rPr lang="en-US"/>
              <a:pPr>
                <a:defRPr/>
              </a:pPr>
              <a:t>‹#›</a:t>
            </a:fld>
            <a:endParaRPr lang="en-US"/>
          </a:p>
        </p:txBody>
      </p:sp>
    </p:spTree>
    <p:extLst>
      <p:ext uri="{BB962C8B-B14F-4D97-AF65-F5344CB8AC3E}">
        <p14:creationId xmlns:p14="http://schemas.microsoft.com/office/powerpoint/2010/main" val="312325379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FFC6047-8CAC-4440-A944-E72254B89BB4}" type="slidenum">
              <a:rPr lang="en-US"/>
              <a:pPr>
                <a:defRPr/>
              </a:pPr>
              <a:t>‹#›</a:t>
            </a:fld>
            <a:endParaRPr lang="en-US"/>
          </a:p>
        </p:txBody>
      </p:sp>
    </p:spTree>
    <p:extLst>
      <p:ext uri="{BB962C8B-B14F-4D97-AF65-F5344CB8AC3E}">
        <p14:creationId xmlns:p14="http://schemas.microsoft.com/office/powerpoint/2010/main" val="266924910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310F2C0-1D32-9A48-AA70-D89514AABDA5}" type="slidenum">
              <a:rPr lang="en-US"/>
              <a:pPr>
                <a:defRPr/>
              </a:pPr>
              <a:t>‹#›</a:t>
            </a:fld>
            <a:endParaRPr lang="en-US"/>
          </a:p>
        </p:txBody>
      </p:sp>
    </p:spTree>
    <p:extLst>
      <p:ext uri="{BB962C8B-B14F-4D97-AF65-F5344CB8AC3E}">
        <p14:creationId xmlns:p14="http://schemas.microsoft.com/office/powerpoint/2010/main" val="421701517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D12223B-5AD6-F744-998D-22D78E694501}" type="slidenum">
              <a:rPr lang="en-US"/>
              <a:pPr>
                <a:defRPr/>
              </a:pPr>
              <a:t>‹#›</a:t>
            </a:fld>
            <a:endParaRPr lang="en-US"/>
          </a:p>
        </p:txBody>
      </p:sp>
    </p:spTree>
    <p:extLst>
      <p:ext uri="{BB962C8B-B14F-4D97-AF65-F5344CB8AC3E}">
        <p14:creationId xmlns:p14="http://schemas.microsoft.com/office/powerpoint/2010/main" val="247296199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60301714"/>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7977C65-64AF-554A-BAD0-317E836142DE}" type="slidenum">
              <a:rPr lang="en-US"/>
              <a:pPr>
                <a:defRPr/>
              </a:pPr>
              <a:t>‹#›</a:t>
            </a:fld>
            <a:endParaRPr lang="en-US"/>
          </a:p>
        </p:txBody>
      </p:sp>
    </p:spTree>
    <p:extLst>
      <p:ext uri="{BB962C8B-B14F-4D97-AF65-F5344CB8AC3E}">
        <p14:creationId xmlns:p14="http://schemas.microsoft.com/office/powerpoint/2010/main" val="2832102602"/>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560D19CF-8E1C-9143-8C0D-74C7861A068F}" type="slidenum">
              <a:rPr lang="en-US"/>
              <a:pPr>
                <a:defRPr/>
              </a:pPr>
              <a:t>‹#›</a:t>
            </a:fld>
            <a:endParaRPr lang="en-US"/>
          </a:p>
        </p:txBody>
      </p:sp>
    </p:spTree>
    <p:extLst>
      <p:ext uri="{BB962C8B-B14F-4D97-AF65-F5344CB8AC3E}">
        <p14:creationId xmlns:p14="http://schemas.microsoft.com/office/powerpoint/2010/main" val="118630671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930564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a:lvl1pPr>
          </a:lstStyle>
          <a:p>
            <a:r>
              <a:rPr lang="en-US"/>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3291627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1193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79" indent="0">
              <a:buNone/>
              <a:defRPr sz="1800"/>
            </a:lvl2pPr>
            <a:lvl3pPr marL="914158" indent="0">
              <a:buNone/>
              <a:defRPr sz="1600"/>
            </a:lvl3pPr>
            <a:lvl4pPr marL="1371236" indent="0">
              <a:buNone/>
              <a:defRPr sz="1400"/>
            </a:lvl4pPr>
            <a:lvl5pPr marL="1828313" indent="0">
              <a:buNone/>
              <a:defRPr sz="1400"/>
            </a:lvl5pPr>
            <a:lvl6pPr marL="2285392" indent="0">
              <a:buNone/>
              <a:defRPr sz="1400"/>
            </a:lvl6pPr>
            <a:lvl7pPr marL="2742471" indent="0">
              <a:buNone/>
              <a:defRPr sz="1400"/>
            </a:lvl7pPr>
            <a:lvl8pPr marL="3199549" indent="0">
              <a:buNone/>
              <a:defRPr sz="1400"/>
            </a:lvl8pPr>
            <a:lvl9pPr marL="3656627"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31951363"/>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9399792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22478417"/>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14200663"/>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4012103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14961259"/>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69562582"/>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79" indent="0">
              <a:buNone/>
              <a:defRPr sz="2800"/>
            </a:lvl2pPr>
            <a:lvl3pPr marL="914158" indent="0">
              <a:buNone/>
              <a:defRPr sz="2400"/>
            </a:lvl3pPr>
            <a:lvl4pPr marL="1371236" indent="0">
              <a:buNone/>
              <a:defRPr sz="2000"/>
            </a:lvl4pPr>
            <a:lvl5pPr marL="1828313" indent="0">
              <a:buNone/>
              <a:defRPr sz="2000"/>
            </a:lvl5pPr>
            <a:lvl6pPr marL="2285392" indent="0">
              <a:buNone/>
              <a:defRPr sz="2000"/>
            </a:lvl6pPr>
            <a:lvl7pPr marL="2742471" indent="0">
              <a:buNone/>
              <a:defRPr sz="2000"/>
            </a:lvl7pPr>
            <a:lvl8pPr marL="3199549" indent="0">
              <a:buNone/>
              <a:defRPr sz="2000"/>
            </a:lvl8pPr>
            <a:lvl9pPr marL="3656627"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7174932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9141347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036381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50719490"/>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4697097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8001156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5216134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031588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4695446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7089323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9478351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2324652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43401781"/>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9804127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87791070"/>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3"/>
          <p:cNvSpPr/>
          <p:nvPr/>
        </p:nvSpPr>
        <p:spPr bwMode="auto">
          <a:xfrm>
            <a:off x="1116014" y="0"/>
            <a:ext cx="8027987"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a:lvl1pPr>
          </a:lstStyle>
          <a:p>
            <a:r>
              <a:rPr lang="en-US"/>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0587DEEF-5164-2649-B215-FC4E9E4B3DB2}" type="slidenum">
              <a:rPr lang="en-US"/>
              <a:pPr>
                <a:defRPr/>
              </a:pPr>
              <a:t>‹#›</a:t>
            </a:fld>
            <a:endParaRPr lang="en-US"/>
          </a:p>
        </p:txBody>
      </p:sp>
    </p:spTree>
    <p:extLst>
      <p:ext uri="{BB962C8B-B14F-4D97-AF65-F5344CB8AC3E}">
        <p14:creationId xmlns:p14="http://schemas.microsoft.com/office/powerpoint/2010/main" val="325002460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665BD85-7901-4C4A-B161-7AFAC97B0EDA}" type="slidenum">
              <a:rPr lang="en-US"/>
              <a:pPr>
                <a:defRPr/>
              </a:pPr>
              <a:t>‹#›</a:t>
            </a:fld>
            <a:endParaRPr lang="en-US"/>
          </a:p>
        </p:txBody>
      </p:sp>
    </p:spTree>
    <p:extLst>
      <p:ext uri="{BB962C8B-B14F-4D97-AF65-F5344CB8AC3E}">
        <p14:creationId xmlns:p14="http://schemas.microsoft.com/office/powerpoint/2010/main" val="413217089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6649852-898C-534C-AE8E-2D2C0F85A0B5}" type="slidenum">
              <a:rPr lang="en-US"/>
              <a:pPr>
                <a:defRPr/>
              </a:pPr>
              <a:t>‹#›</a:t>
            </a:fld>
            <a:endParaRPr lang="en-US"/>
          </a:p>
        </p:txBody>
      </p:sp>
    </p:spTree>
    <p:extLst>
      <p:ext uri="{BB962C8B-B14F-4D97-AF65-F5344CB8AC3E}">
        <p14:creationId xmlns:p14="http://schemas.microsoft.com/office/powerpoint/2010/main" val="15159571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9A08971-D9EB-4D47-8B71-D8A3BF22AD99}" type="slidenum">
              <a:rPr lang="en-US"/>
              <a:pPr>
                <a:defRPr/>
              </a:pPr>
              <a:t>‹#›</a:t>
            </a:fld>
            <a:endParaRPr lang="en-US"/>
          </a:p>
        </p:txBody>
      </p:sp>
    </p:spTree>
    <p:extLst>
      <p:ext uri="{BB962C8B-B14F-4D97-AF65-F5344CB8AC3E}">
        <p14:creationId xmlns:p14="http://schemas.microsoft.com/office/powerpoint/2010/main" val="231848267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3D2A9FF3-FF72-1542-83A1-64FBF2844455}" type="slidenum">
              <a:rPr lang="en-US"/>
              <a:pPr>
                <a:defRPr/>
              </a:pPr>
              <a:t>‹#›</a:t>
            </a:fld>
            <a:endParaRPr lang="en-US"/>
          </a:p>
        </p:txBody>
      </p:sp>
    </p:spTree>
    <p:extLst>
      <p:ext uri="{BB962C8B-B14F-4D97-AF65-F5344CB8AC3E}">
        <p14:creationId xmlns:p14="http://schemas.microsoft.com/office/powerpoint/2010/main" val="896234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865189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4CCF2D39-1164-EF4B-886C-F5DDC7A4568B}" type="slidenum">
              <a:rPr lang="en-US"/>
              <a:pPr>
                <a:defRPr/>
              </a:pPr>
              <a:t>‹#›</a:t>
            </a:fld>
            <a:endParaRPr lang="en-US"/>
          </a:p>
        </p:txBody>
      </p:sp>
    </p:spTree>
    <p:extLst>
      <p:ext uri="{BB962C8B-B14F-4D97-AF65-F5344CB8AC3E}">
        <p14:creationId xmlns:p14="http://schemas.microsoft.com/office/powerpoint/2010/main" val="353440805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BF27B8EA-51A3-DD48-91B4-D35B8CC7F7AE}" type="slidenum">
              <a:rPr lang="en-US"/>
              <a:pPr>
                <a:defRPr/>
              </a:pPr>
              <a:t>‹#›</a:t>
            </a:fld>
            <a:endParaRPr lang="en-US"/>
          </a:p>
        </p:txBody>
      </p:sp>
    </p:spTree>
    <p:extLst>
      <p:ext uri="{BB962C8B-B14F-4D97-AF65-F5344CB8AC3E}">
        <p14:creationId xmlns:p14="http://schemas.microsoft.com/office/powerpoint/2010/main" val="174984893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6A37C18-16DE-1945-9759-DAD965E2B8A9}" type="slidenum">
              <a:rPr lang="en-US"/>
              <a:pPr>
                <a:defRPr/>
              </a:pPr>
              <a:t>‹#›</a:t>
            </a:fld>
            <a:endParaRPr lang="en-US"/>
          </a:p>
        </p:txBody>
      </p:sp>
    </p:spTree>
    <p:extLst>
      <p:ext uri="{BB962C8B-B14F-4D97-AF65-F5344CB8AC3E}">
        <p14:creationId xmlns:p14="http://schemas.microsoft.com/office/powerpoint/2010/main" val="249826111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D5B94CE-24BD-8C4F-8F4D-E311EEC1003E}" type="slidenum">
              <a:rPr lang="en-US"/>
              <a:pPr>
                <a:defRPr/>
              </a:pPr>
              <a:t>‹#›</a:t>
            </a:fld>
            <a:endParaRPr lang="en-US"/>
          </a:p>
        </p:txBody>
      </p:sp>
    </p:spTree>
    <p:extLst>
      <p:ext uri="{BB962C8B-B14F-4D97-AF65-F5344CB8AC3E}">
        <p14:creationId xmlns:p14="http://schemas.microsoft.com/office/powerpoint/2010/main" val="23885273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EB053C3-05A6-D547-96A6-6E89FDEAB160}" type="slidenum">
              <a:rPr lang="en-US"/>
              <a:pPr>
                <a:defRPr/>
              </a:pPr>
              <a:t>‹#›</a:t>
            </a:fld>
            <a:endParaRPr lang="en-US"/>
          </a:p>
        </p:txBody>
      </p:sp>
    </p:spTree>
    <p:extLst>
      <p:ext uri="{BB962C8B-B14F-4D97-AF65-F5344CB8AC3E}">
        <p14:creationId xmlns:p14="http://schemas.microsoft.com/office/powerpoint/2010/main" val="391565035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55538FF-0AF0-A048-A326-E8DC6B5FD80B}" type="slidenum">
              <a:rPr lang="en-US"/>
              <a:pPr>
                <a:defRPr/>
              </a:pPr>
              <a:t>‹#›</a:t>
            </a:fld>
            <a:endParaRPr lang="en-US"/>
          </a:p>
        </p:txBody>
      </p:sp>
    </p:spTree>
    <p:extLst>
      <p:ext uri="{BB962C8B-B14F-4D97-AF65-F5344CB8AC3E}">
        <p14:creationId xmlns:p14="http://schemas.microsoft.com/office/powerpoint/2010/main" val="268563307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41" y="201615"/>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4"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3768510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85310009"/>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7822170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1"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8136984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47501758"/>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5344663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0503359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1827128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1706728"/>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1539066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6004792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3928623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295276379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150629523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41450649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86A6368-69F9-48BB-8882-B8F60E9E820B}" type="datetimeFigureOut">
              <a:rPr lang="en-SG" smtClean="0"/>
              <a:t>2/4/25</a:t>
            </a:fld>
            <a:endParaRPr lang="en-SG"/>
          </a:p>
        </p:txBody>
      </p:sp>
      <p:sp>
        <p:nvSpPr>
          <p:cNvPr id="4" name="Footer Placeholder 3"/>
          <p:cNvSpPr>
            <a:spLocks noGrp="1"/>
          </p:cNvSpPr>
          <p:nvPr>
            <p:ph type="ftr" sz="quarter" idx="11"/>
          </p:nvPr>
        </p:nvSpPr>
        <p:spPr/>
        <p:txBody>
          <a:bodyPr/>
          <a:lstStyle/>
          <a:p>
            <a:endParaRPr lang="en-SG"/>
          </a:p>
        </p:txBody>
      </p:sp>
      <p:sp>
        <p:nvSpPr>
          <p:cNvPr id="5" name="Slide Number Placeholder 4"/>
          <p:cNvSpPr>
            <a:spLocks noGrp="1"/>
          </p:cNvSpPr>
          <p:nvPr>
            <p:ph type="sldNum" sz="quarter" idx="12"/>
          </p:nvPr>
        </p:nvSpPr>
        <p:spPr/>
        <p:txBody>
          <a:bodyPr/>
          <a:lstStyle/>
          <a:p>
            <a:fld id="{5800DC21-D730-452D-88DB-FFA33DB167F3}" type="slidenum">
              <a:rPr lang="en-SG" smtClean="0"/>
              <a:t>‹#›</a:t>
            </a:fld>
            <a:endParaRPr lang="en-SG"/>
          </a:p>
        </p:txBody>
      </p:sp>
    </p:spTree>
    <p:extLst>
      <p:ext uri="{BB962C8B-B14F-4D97-AF65-F5344CB8AC3E}">
        <p14:creationId xmlns:p14="http://schemas.microsoft.com/office/powerpoint/2010/main" val="393544571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74145647"/>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164915886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37340708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3842435430"/>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1963938581"/>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139042066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279345000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228322274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131857724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pPr>
                <a:defRPr/>
              </a:pPr>
              <a:t>‹#›</a:t>
            </a:fld>
            <a:endParaRPr lang="en-US"/>
          </a:p>
        </p:txBody>
      </p:sp>
    </p:spTree>
    <p:extLst>
      <p:ext uri="{BB962C8B-B14F-4D97-AF65-F5344CB8AC3E}">
        <p14:creationId xmlns:p14="http://schemas.microsoft.com/office/powerpoint/2010/main" val="3869178531"/>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pPr>
                <a:defRPr/>
              </a:pPr>
              <a:t>‹#›</a:t>
            </a:fld>
            <a:endParaRPr lang="en-US"/>
          </a:p>
        </p:txBody>
      </p:sp>
    </p:spTree>
    <p:extLst>
      <p:ext uri="{BB962C8B-B14F-4D97-AF65-F5344CB8AC3E}">
        <p14:creationId xmlns:p14="http://schemas.microsoft.com/office/powerpoint/2010/main" val="308211839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9E9F5AEF-92C3-2542-AB3C-55F5535DB34B}" type="slidenum">
              <a:rPr lang="en-US"/>
              <a:pPr>
                <a:defRPr/>
              </a:pPr>
              <a:t>‹#›</a:t>
            </a:fld>
            <a:endParaRPr lang="en-US"/>
          </a:p>
        </p:txBody>
      </p:sp>
    </p:spTree>
    <p:extLst>
      <p:ext uri="{BB962C8B-B14F-4D97-AF65-F5344CB8AC3E}">
        <p14:creationId xmlns:p14="http://schemas.microsoft.com/office/powerpoint/2010/main" val="429830325"/>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pPr>
                <a:defRPr/>
              </a:pPr>
              <a:t>‹#›</a:t>
            </a:fld>
            <a:endParaRPr lang="en-US"/>
          </a:p>
        </p:txBody>
      </p:sp>
    </p:spTree>
    <p:extLst>
      <p:ext uri="{BB962C8B-B14F-4D97-AF65-F5344CB8AC3E}">
        <p14:creationId xmlns:p14="http://schemas.microsoft.com/office/powerpoint/2010/main" val="8016409"/>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pPr>
                <a:defRPr/>
              </a:pPr>
              <a:t>‹#›</a:t>
            </a:fld>
            <a:endParaRPr lang="en-US"/>
          </a:p>
        </p:txBody>
      </p:sp>
    </p:spTree>
    <p:extLst>
      <p:ext uri="{BB962C8B-B14F-4D97-AF65-F5344CB8AC3E}">
        <p14:creationId xmlns:p14="http://schemas.microsoft.com/office/powerpoint/2010/main" val="18814146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pPr>
                <a:defRPr/>
              </a:pPr>
              <a:t>‹#›</a:t>
            </a:fld>
            <a:endParaRPr lang="en-US"/>
          </a:p>
        </p:txBody>
      </p:sp>
    </p:spTree>
    <p:extLst>
      <p:ext uri="{BB962C8B-B14F-4D97-AF65-F5344CB8AC3E}">
        <p14:creationId xmlns:p14="http://schemas.microsoft.com/office/powerpoint/2010/main" val="393786832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pPr>
                <a:defRPr/>
              </a:pPr>
              <a:t>‹#›</a:t>
            </a:fld>
            <a:endParaRPr lang="en-US"/>
          </a:p>
        </p:txBody>
      </p:sp>
    </p:spTree>
    <p:extLst>
      <p:ext uri="{BB962C8B-B14F-4D97-AF65-F5344CB8AC3E}">
        <p14:creationId xmlns:p14="http://schemas.microsoft.com/office/powerpoint/2010/main" val="271968847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pPr>
                <a:defRPr/>
              </a:pPr>
              <a:t>‹#›</a:t>
            </a:fld>
            <a:endParaRPr lang="en-US"/>
          </a:p>
        </p:txBody>
      </p:sp>
    </p:spTree>
    <p:extLst>
      <p:ext uri="{BB962C8B-B14F-4D97-AF65-F5344CB8AC3E}">
        <p14:creationId xmlns:p14="http://schemas.microsoft.com/office/powerpoint/2010/main" val="305178065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pPr>
                <a:defRPr/>
              </a:pPr>
              <a:t>‹#›</a:t>
            </a:fld>
            <a:endParaRPr lang="en-US"/>
          </a:p>
        </p:txBody>
      </p:sp>
    </p:spTree>
    <p:extLst>
      <p:ext uri="{BB962C8B-B14F-4D97-AF65-F5344CB8AC3E}">
        <p14:creationId xmlns:p14="http://schemas.microsoft.com/office/powerpoint/2010/main" val="288477391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pPr>
                <a:defRPr/>
              </a:pPr>
              <a:t>‹#›</a:t>
            </a:fld>
            <a:endParaRPr lang="en-US"/>
          </a:p>
        </p:txBody>
      </p:sp>
    </p:spTree>
    <p:extLst>
      <p:ext uri="{BB962C8B-B14F-4D97-AF65-F5344CB8AC3E}">
        <p14:creationId xmlns:p14="http://schemas.microsoft.com/office/powerpoint/2010/main" val="305141096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pPr>
                <a:defRPr/>
              </a:pPr>
              <a:t>‹#›</a:t>
            </a:fld>
            <a:endParaRPr lang="en-US"/>
          </a:p>
        </p:txBody>
      </p:sp>
    </p:spTree>
    <p:extLst>
      <p:ext uri="{BB962C8B-B14F-4D97-AF65-F5344CB8AC3E}">
        <p14:creationId xmlns:p14="http://schemas.microsoft.com/office/powerpoint/2010/main" val="3980230021"/>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pPr>
                <a:defRPr/>
              </a:pPr>
              <a:t>‹#›</a:t>
            </a:fld>
            <a:endParaRPr lang="en-US"/>
          </a:p>
        </p:txBody>
      </p:sp>
    </p:spTree>
    <p:extLst>
      <p:ext uri="{BB962C8B-B14F-4D97-AF65-F5344CB8AC3E}">
        <p14:creationId xmlns:p14="http://schemas.microsoft.com/office/powerpoint/2010/main" val="3203015754"/>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566704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838440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a:lstStyle>
            <a:lvl1pPr>
              <a:defRPr/>
            </a:lvl1pPr>
          </a:lstStyle>
          <a:p>
            <a:pPr>
              <a:defRPr/>
            </a:pPr>
            <a:endParaRPr lang="en-US"/>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a:lstStyle>
            <a:lvl1pPr>
              <a:defRPr/>
            </a:lvl1pPr>
          </a:lstStyle>
          <a:p>
            <a:pPr>
              <a:defRPr/>
            </a:pPr>
            <a:endParaRPr lang="en-US"/>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F6342B50-4E91-4B4E-8098-D583E1053BA7}" type="slidenum">
              <a:rPr lang="en-US"/>
              <a:pPr>
                <a:defRPr/>
              </a:pPr>
              <a:t>‹#›</a:t>
            </a:fld>
            <a:endParaRPr lang="en-US"/>
          </a:p>
        </p:txBody>
      </p:sp>
    </p:spTree>
    <p:extLst>
      <p:ext uri="{BB962C8B-B14F-4D97-AF65-F5344CB8AC3E}">
        <p14:creationId xmlns:p14="http://schemas.microsoft.com/office/powerpoint/2010/main" val="988496116"/>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D05BF29A-0F01-3D44-9487-0CC9431DAD7A}" type="slidenum">
              <a:rPr lang="en-US"/>
              <a:pPr>
                <a:defRPr/>
              </a:pPr>
              <a:t>‹#›</a:t>
            </a:fld>
            <a:endParaRPr lang="en-US"/>
          </a:p>
        </p:txBody>
      </p:sp>
    </p:spTree>
    <p:extLst>
      <p:ext uri="{BB962C8B-B14F-4D97-AF65-F5344CB8AC3E}">
        <p14:creationId xmlns:p14="http://schemas.microsoft.com/office/powerpoint/2010/main" val="724883772"/>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8BC8523E-AD22-DA4E-B328-F675875812B2}" type="slidenum">
              <a:rPr lang="en-US"/>
              <a:pPr>
                <a:defRPr/>
              </a:pPr>
              <a:t>‹#›</a:t>
            </a:fld>
            <a:endParaRPr lang="en-US"/>
          </a:p>
        </p:txBody>
      </p:sp>
    </p:spTree>
    <p:extLst>
      <p:ext uri="{BB962C8B-B14F-4D97-AF65-F5344CB8AC3E}">
        <p14:creationId xmlns:p14="http://schemas.microsoft.com/office/powerpoint/2010/main" val="2989497979"/>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4713C8B4-F2FE-2644-83AD-112A52DC1D3C}" type="slidenum">
              <a:rPr lang="en-US"/>
              <a:pPr>
                <a:defRPr/>
              </a:pPr>
              <a:t>‹#›</a:t>
            </a:fld>
            <a:endParaRPr lang="en-US"/>
          </a:p>
        </p:txBody>
      </p:sp>
    </p:spTree>
    <p:extLst>
      <p:ext uri="{BB962C8B-B14F-4D97-AF65-F5344CB8AC3E}">
        <p14:creationId xmlns:p14="http://schemas.microsoft.com/office/powerpoint/2010/main" val="3361033974"/>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91358057-48B4-6748-93A5-C099F66CFEED}" type="slidenum">
              <a:rPr lang="en-US"/>
              <a:pPr>
                <a:defRPr/>
              </a:pPr>
              <a:t>‹#›</a:t>
            </a:fld>
            <a:endParaRPr lang="en-US"/>
          </a:p>
        </p:txBody>
      </p:sp>
    </p:spTree>
    <p:extLst>
      <p:ext uri="{BB962C8B-B14F-4D97-AF65-F5344CB8AC3E}">
        <p14:creationId xmlns:p14="http://schemas.microsoft.com/office/powerpoint/2010/main" val="1898184538"/>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2209EC9E-14B5-6F46-BDFA-EF42821D4B1C}" type="slidenum">
              <a:rPr lang="en-US"/>
              <a:pPr>
                <a:defRPr/>
              </a:pPr>
              <a:t>‹#›</a:t>
            </a:fld>
            <a:endParaRPr lang="en-US"/>
          </a:p>
        </p:txBody>
      </p:sp>
    </p:spTree>
    <p:extLst>
      <p:ext uri="{BB962C8B-B14F-4D97-AF65-F5344CB8AC3E}">
        <p14:creationId xmlns:p14="http://schemas.microsoft.com/office/powerpoint/2010/main" val="216750417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8938A98-3DE3-D449-95CE-E645E2F4A5F2}" type="slidenum">
              <a:rPr lang="en-US"/>
              <a:pPr>
                <a:defRPr/>
              </a:pPr>
              <a:t>‹#›</a:t>
            </a:fld>
            <a:endParaRPr lang="en-US"/>
          </a:p>
        </p:txBody>
      </p:sp>
    </p:spTree>
    <p:extLst>
      <p:ext uri="{BB962C8B-B14F-4D97-AF65-F5344CB8AC3E}">
        <p14:creationId xmlns:p14="http://schemas.microsoft.com/office/powerpoint/2010/main" val="241775846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68E38142-DC64-2249-9DDD-399A57E35CC3}" type="slidenum">
              <a:rPr lang="en-US"/>
              <a:pPr>
                <a:defRPr/>
              </a:pPr>
              <a:t>‹#›</a:t>
            </a:fld>
            <a:endParaRPr lang="en-US"/>
          </a:p>
        </p:txBody>
      </p:sp>
    </p:spTree>
    <p:extLst>
      <p:ext uri="{BB962C8B-B14F-4D97-AF65-F5344CB8AC3E}">
        <p14:creationId xmlns:p14="http://schemas.microsoft.com/office/powerpoint/2010/main" val="2813309936"/>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C91FB75-1981-E446-84D2-3D73DECABE85}" type="slidenum">
              <a:rPr lang="en-US"/>
              <a:pPr>
                <a:defRPr/>
              </a:pPr>
              <a:t>‹#›</a:t>
            </a:fld>
            <a:endParaRPr lang="en-US"/>
          </a:p>
        </p:txBody>
      </p:sp>
    </p:spTree>
    <p:extLst>
      <p:ext uri="{BB962C8B-B14F-4D97-AF65-F5344CB8AC3E}">
        <p14:creationId xmlns:p14="http://schemas.microsoft.com/office/powerpoint/2010/main" val="152674444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666E7A8-FC2B-F04C-804E-1F5C52B21959}" type="slidenum">
              <a:rPr lang="en-US"/>
              <a:pPr>
                <a:defRPr/>
              </a:pPr>
              <a:t>‹#›</a:t>
            </a:fld>
            <a:endParaRPr lang="en-US"/>
          </a:p>
        </p:txBody>
      </p:sp>
    </p:spTree>
    <p:extLst>
      <p:ext uri="{BB962C8B-B14F-4D97-AF65-F5344CB8AC3E}">
        <p14:creationId xmlns:p14="http://schemas.microsoft.com/office/powerpoint/2010/main" val="195168934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 y="0"/>
            <a:ext cx="4572000" cy="6858000"/>
          </a:xfrm>
          <a:prstGeom prst="rect">
            <a:avLst/>
          </a:prstGeom>
          <a:solidFill>
            <a:srgbClr val="CAE2C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lstStyle/>
          <a:p>
            <a:pPr algn="ctr" eaLnBrk="1" hangingPunct="1"/>
            <a:endParaRPr kumimoji="1" lang="en-US">
              <a:solidFill>
                <a:srgbClr val="003366"/>
              </a:solidFill>
              <a:latin typeface="Times New Roman"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341" tIns="45671" rIns="91341" bIns="45671" anchor="ctr"/>
          <a:lstStyle/>
          <a:p>
            <a:pPr algn="ctr" eaLnBrk="1" hangingPunct="1"/>
            <a:endParaRPr kumimoji="1" lang="en-US">
              <a:solidFill>
                <a:srgbClr val="003366"/>
              </a:solidFill>
              <a:latin typeface="Times New Roman"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a:solidFill>
                  <a:srgbClr val="003366"/>
                </a:solidFill>
                <a:latin typeface="Times New Roman"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a:solidFill>
                  <a:srgbClr val="003366"/>
                </a:solidFill>
                <a:latin typeface="Times New Roman" charset="0"/>
              </a:endParaRPr>
            </a:p>
          </p:txBody>
        </p:sp>
      </p:grpSp>
      <p:sp>
        <p:nvSpPr>
          <p:cNvPr id="8196" name="Rectangle 4"/>
          <p:cNvSpPr>
            <a:spLocks noGrp="1" noChangeArrowheads="1"/>
          </p:cNvSpPr>
          <p:nvPr>
            <p:ph type="subTitle" idx="1"/>
          </p:nvPr>
        </p:nvSpPr>
        <p:spPr>
          <a:xfrm>
            <a:off x="4673601"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1" y="6549226"/>
            <a:ext cx="1905000" cy="308774"/>
          </a:xfrm>
        </p:spPr>
        <p:txBody>
          <a:bodyPr/>
          <a:lstStyle>
            <a:lvl1pPr eaLnBrk="0" hangingPunct="0">
              <a:defRPr>
                <a:solidFill>
                  <a:srgbClr val="FFFFFF"/>
                </a:solidFill>
              </a:defRPr>
            </a:lvl1pPr>
          </a:lstStyle>
          <a:p>
            <a:pPr>
              <a:defRPr/>
            </a:pPr>
            <a:endParaRPr lang="en-US"/>
          </a:p>
        </p:txBody>
      </p:sp>
      <p:sp>
        <p:nvSpPr>
          <p:cNvPr id="10" name="Rectangle 9"/>
          <p:cNvSpPr>
            <a:spLocks noGrp="1" noChangeArrowheads="1"/>
          </p:cNvSpPr>
          <p:nvPr>
            <p:ph type="ftr" sz="quarter" idx="11"/>
          </p:nvPr>
        </p:nvSpPr>
        <p:spPr>
          <a:xfrm>
            <a:off x="5195888" y="6549226"/>
            <a:ext cx="3279775" cy="308774"/>
          </a:xfrm>
        </p:spPr>
        <p:txBody>
          <a:bodyPr/>
          <a:lstStyle>
            <a:lvl1pPr algn="r" eaLnBrk="0" hangingPunct="0">
              <a:defRPr/>
            </a:lvl1pPr>
          </a:lstStyle>
          <a:p>
            <a:pPr>
              <a:defRPr/>
            </a:pPr>
            <a:endParaRPr lang="en-US"/>
          </a:p>
        </p:txBody>
      </p:sp>
      <p:sp>
        <p:nvSpPr>
          <p:cNvPr id="11" name="Rectangle 10"/>
          <p:cNvSpPr>
            <a:spLocks noGrp="1" noChangeArrowheads="1"/>
          </p:cNvSpPr>
          <p:nvPr>
            <p:ph type="sldNum" sz="quarter" idx="12"/>
          </p:nvPr>
        </p:nvSpPr>
        <p:spPr>
          <a:xfrm>
            <a:off x="9526" y="6359525"/>
            <a:ext cx="587375" cy="488950"/>
          </a:xfrm>
        </p:spPr>
        <p:txBody>
          <a:bodyPr anchorCtr="0"/>
          <a:lstStyle>
            <a:lvl1pPr eaLnBrk="0" hangingPunct="0">
              <a:defRPr/>
            </a:lvl1pPr>
          </a:lstStyle>
          <a:p>
            <a:pPr>
              <a:defRPr/>
            </a:pPr>
            <a:fld id="{3648C958-12DE-3946-A9E6-98A01D7DB3B6}" type="slidenum">
              <a:rPr lang="en-US"/>
              <a:pPr>
                <a:defRPr/>
              </a:pPr>
              <a:t>‹#›</a:t>
            </a:fld>
            <a:endParaRPr lang="en-US"/>
          </a:p>
        </p:txBody>
      </p:sp>
    </p:spTree>
    <p:extLst>
      <p:ext uri="{BB962C8B-B14F-4D97-AF65-F5344CB8AC3E}">
        <p14:creationId xmlns:p14="http://schemas.microsoft.com/office/powerpoint/2010/main" val="412844704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28DA697-271D-8F4C-82F0-40F102230104}" type="slidenum">
              <a:rPr lang="en-US"/>
              <a:pPr>
                <a:defRPr/>
              </a:pPr>
              <a:t>‹#›</a:t>
            </a:fld>
            <a:endParaRPr lang="en-US"/>
          </a:p>
        </p:txBody>
      </p:sp>
    </p:spTree>
    <p:extLst>
      <p:ext uri="{BB962C8B-B14F-4D97-AF65-F5344CB8AC3E}">
        <p14:creationId xmlns:p14="http://schemas.microsoft.com/office/powerpoint/2010/main" val="241758723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solidFill>
                <a:srgbClr val="EAEAEA"/>
              </a:solidFill>
            </a:endParaRPr>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86441210"/>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solidFill>
                <a:srgbClr val="EAEAEA"/>
              </a:solidFill>
            </a:endParaRPr>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02013043"/>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8432488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73431521"/>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71265400"/>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8038032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46815537"/>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01968920"/>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7885522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5CD5E526-007E-F44E-A2D0-E822CBFD2D0D}" type="slidenum">
              <a:rPr lang="en-US"/>
              <a:pPr>
                <a:defRPr/>
              </a:pPr>
              <a:t>‹#›</a:t>
            </a:fld>
            <a:endParaRPr lang="en-US"/>
          </a:p>
        </p:txBody>
      </p:sp>
    </p:spTree>
    <p:extLst>
      <p:ext uri="{BB962C8B-B14F-4D97-AF65-F5344CB8AC3E}">
        <p14:creationId xmlns:p14="http://schemas.microsoft.com/office/powerpoint/2010/main" val="67232156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19087347"/>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solidFill>
                <a:srgbClr val="EAEAEA"/>
              </a:solidFill>
            </a:endParaRPr>
          </a:p>
        </p:txBody>
      </p:sp>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692807057"/>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74165765"/>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1547813" y="0"/>
            <a:ext cx="75961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7298F94F-C63F-8C40-99FB-A279F53032E5}" type="slidenum">
              <a:rPr lang="en-US"/>
              <a:pPr>
                <a:defRPr/>
              </a:pPr>
              <a:t>‹#›</a:t>
            </a:fld>
            <a:endParaRPr lang="en-US"/>
          </a:p>
        </p:txBody>
      </p:sp>
    </p:spTree>
    <p:extLst>
      <p:ext uri="{BB962C8B-B14F-4D97-AF65-F5344CB8AC3E}">
        <p14:creationId xmlns:p14="http://schemas.microsoft.com/office/powerpoint/2010/main" val="401373254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1490FFE-E974-BF4C-88A6-0C909F8385A8}" type="slidenum">
              <a:rPr lang="en-US"/>
              <a:pPr>
                <a:defRPr/>
              </a:pPr>
              <a:t>‹#›</a:t>
            </a:fld>
            <a:endParaRPr lang="en-US"/>
          </a:p>
        </p:txBody>
      </p:sp>
    </p:spTree>
    <p:extLst>
      <p:ext uri="{BB962C8B-B14F-4D97-AF65-F5344CB8AC3E}">
        <p14:creationId xmlns:p14="http://schemas.microsoft.com/office/powerpoint/2010/main" val="184398881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8EBE513-5A3E-7345-BC51-44BCAB70FCCB}" type="slidenum">
              <a:rPr lang="en-US"/>
              <a:pPr>
                <a:defRPr/>
              </a:pPr>
              <a:t>‹#›</a:t>
            </a:fld>
            <a:endParaRPr lang="en-US"/>
          </a:p>
        </p:txBody>
      </p:sp>
    </p:spTree>
    <p:extLst>
      <p:ext uri="{BB962C8B-B14F-4D97-AF65-F5344CB8AC3E}">
        <p14:creationId xmlns:p14="http://schemas.microsoft.com/office/powerpoint/2010/main" val="260474324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367853A-31ED-2B42-B58B-66F4720266A7}" type="slidenum">
              <a:rPr lang="en-US"/>
              <a:pPr>
                <a:defRPr/>
              </a:pPr>
              <a:t>‹#›</a:t>
            </a:fld>
            <a:endParaRPr lang="en-US"/>
          </a:p>
        </p:txBody>
      </p:sp>
    </p:spTree>
    <p:extLst>
      <p:ext uri="{BB962C8B-B14F-4D97-AF65-F5344CB8AC3E}">
        <p14:creationId xmlns:p14="http://schemas.microsoft.com/office/powerpoint/2010/main" val="1498327124"/>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DE3673C3-D589-6F48-A343-265012A84573}" type="slidenum">
              <a:rPr lang="en-US"/>
              <a:pPr>
                <a:defRPr/>
              </a:pPr>
              <a:t>‹#›</a:t>
            </a:fld>
            <a:endParaRPr lang="en-US"/>
          </a:p>
        </p:txBody>
      </p:sp>
    </p:spTree>
    <p:extLst>
      <p:ext uri="{BB962C8B-B14F-4D97-AF65-F5344CB8AC3E}">
        <p14:creationId xmlns:p14="http://schemas.microsoft.com/office/powerpoint/2010/main" val="71739094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B26531B9-6058-9B45-9BCA-4FA62E5A34A0}" type="slidenum">
              <a:rPr lang="en-US"/>
              <a:pPr>
                <a:defRPr/>
              </a:pPr>
              <a:t>‹#›</a:t>
            </a:fld>
            <a:endParaRPr lang="en-US"/>
          </a:p>
        </p:txBody>
      </p:sp>
    </p:spTree>
    <p:extLst>
      <p:ext uri="{BB962C8B-B14F-4D97-AF65-F5344CB8AC3E}">
        <p14:creationId xmlns:p14="http://schemas.microsoft.com/office/powerpoint/2010/main" val="27551528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5E9C08A5-58EA-3949-96C0-11611134F488}" type="slidenum">
              <a:rPr lang="en-US"/>
              <a:pPr>
                <a:defRPr/>
              </a:pPr>
              <a:t>‹#›</a:t>
            </a:fld>
            <a:endParaRPr lang="en-US"/>
          </a:p>
        </p:txBody>
      </p:sp>
    </p:spTree>
    <p:extLst>
      <p:ext uri="{BB962C8B-B14F-4D97-AF65-F5344CB8AC3E}">
        <p14:creationId xmlns:p14="http://schemas.microsoft.com/office/powerpoint/2010/main" val="39412669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C3383F4C-975D-E041-8514-8E4D930F84A4}" type="slidenum">
              <a:rPr lang="en-US"/>
              <a:pPr>
                <a:defRPr/>
              </a:pPr>
              <a:t>‹#›</a:t>
            </a:fld>
            <a:endParaRPr lang="en-US"/>
          </a:p>
        </p:txBody>
      </p:sp>
    </p:spTree>
    <p:extLst>
      <p:ext uri="{BB962C8B-B14F-4D97-AF65-F5344CB8AC3E}">
        <p14:creationId xmlns:p14="http://schemas.microsoft.com/office/powerpoint/2010/main" val="3373392899"/>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607F85F-C3E0-144F-A785-C80F46F2FFDB}" type="slidenum">
              <a:rPr lang="en-US"/>
              <a:pPr>
                <a:defRPr/>
              </a:pPr>
              <a:t>‹#›</a:t>
            </a:fld>
            <a:endParaRPr lang="en-US"/>
          </a:p>
        </p:txBody>
      </p:sp>
    </p:spTree>
    <p:extLst>
      <p:ext uri="{BB962C8B-B14F-4D97-AF65-F5344CB8AC3E}">
        <p14:creationId xmlns:p14="http://schemas.microsoft.com/office/powerpoint/2010/main" val="200831446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144CFF2-95F1-9241-AA25-5FEA49DDA69E}" type="slidenum">
              <a:rPr lang="en-US"/>
              <a:pPr>
                <a:defRPr/>
              </a:pPr>
              <a:t>‹#›</a:t>
            </a:fld>
            <a:endParaRPr lang="en-US"/>
          </a:p>
        </p:txBody>
      </p:sp>
    </p:spTree>
    <p:extLst>
      <p:ext uri="{BB962C8B-B14F-4D97-AF65-F5344CB8AC3E}">
        <p14:creationId xmlns:p14="http://schemas.microsoft.com/office/powerpoint/2010/main" val="2821229980"/>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5F7B2BF-BE78-014B-AADB-00C0116E2BCC}" type="slidenum">
              <a:rPr lang="en-US"/>
              <a:pPr>
                <a:defRPr/>
              </a:pPr>
              <a:t>‹#›</a:t>
            </a:fld>
            <a:endParaRPr lang="en-US"/>
          </a:p>
        </p:txBody>
      </p:sp>
    </p:spTree>
    <p:extLst>
      <p:ext uri="{BB962C8B-B14F-4D97-AF65-F5344CB8AC3E}">
        <p14:creationId xmlns:p14="http://schemas.microsoft.com/office/powerpoint/2010/main" val="1807429213"/>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A81C0D1-9729-3947-B63C-8EB7B2730A48}" type="slidenum">
              <a:rPr lang="en-US"/>
              <a:pPr>
                <a:defRPr/>
              </a:pPr>
              <a:t>‹#›</a:t>
            </a:fld>
            <a:endParaRPr lang="en-US"/>
          </a:p>
        </p:txBody>
      </p:sp>
    </p:spTree>
    <p:extLst>
      <p:ext uri="{BB962C8B-B14F-4D97-AF65-F5344CB8AC3E}">
        <p14:creationId xmlns:p14="http://schemas.microsoft.com/office/powerpoint/2010/main" val="29557300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7B1687E3-08E1-7741-AA3B-79AC3DD39791}" type="slidenum">
              <a:rPr lang="en-GB"/>
              <a:pPr>
                <a:defRPr/>
              </a:pPr>
              <a:t>‹#›</a:t>
            </a:fld>
            <a:endParaRPr lang="en-GB"/>
          </a:p>
        </p:txBody>
      </p:sp>
    </p:spTree>
    <p:extLst>
      <p:ext uri="{BB962C8B-B14F-4D97-AF65-F5344CB8AC3E}">
        <p14:creationId xmlns:p14="http://schemas.microsoft.com/office/powerpoint/2010/main" val="348248673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7575D10A-FB96-4A48-AA6A-C036808073A9}" type="slidenum">
              <a:rPr lang="en-GB"/>
              <a:pPr>
                <a:defRPr/>
              </a:pPr>
              <a:t>‹#›</a:t>
            </a:fld>
            <a:endParaRPr lang="en-GB"/>
          </a:p>
        </p:txBody>
      </p:sp>
    </p:spTree>
    <p:extLst>
      <p:ext uri="{BB962C8B-B14F-4D97-AF65-F5344CB8AC3E}">
        <p14:creationId xmlns:p14="http://schemas.microsoft.com/office/powerpoint/2010/main" val="61911655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158676731"/>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5698448"/>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8776103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3911668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EEE58EA-59D6-D14E-8595-38C3FC1FBD9E}" type="slidenum">
              <a:rPr lang="en-US"/>
              <a:pPr>
                <a:defRPr/>
              </a:pPr>
              <a:t>‹#›</a:t>
            </a:fld>
            <a:endParaRPr lang="en-US"/>
          </a:p>
        </p:txBody>
      </p:sp>
    </p:spTree>
    <p:extLst>
      <p:ext uri="{BB962C8B-B14F-4D97-AF65-F5344CB8AC3E}">
        <p14:creationId xmlns:p14="http://schemas.microsoft.com/office/powerpoint/2010/main" val="349541785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5765291"/>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22528328"/>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0569879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02876828"/>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59074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06637306"/>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58668224"/>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pPr>
                <a:defRPr/>
              </a:pPr>
              <a:t>‹#›</a:t>
            </a:fld>
            <a:endParaRPr lang="en-US"/>
          </a:p>
        </p:txBody>
      </p:sp>
    </p:spTree>
    <p:extLst>
      <p:ext uri="{BB962C8B-B14F-4D97-AF65-F5344CB8AC3E}">
        <p14:creationId xmlns:p14="http://schemas.microsoft.com/office/powerpoint/2010/main" val="3115306813"/>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pPr>
                <a:defRPr/>
              </a:pPr>
              <a:t>‹#›</a:t>
            </a:fld>
            <a:endParaRPr lang="en-US"/>
          </a:p>
        </p:txBody>
      </p:sp>
    </p:spTree>
    <p:extLst>
      <p:ext uri="{BB962C8B-B14F-4D97-AF65-F5344CB8AC3E}">
        <p14:creationId xmlns:p14="http://schemas.microsoft.com/office/powerpoint/2010/main" val="3042484141"/>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pPr>
                <a:defRPr/>
              </a:pPr>
              <a:t>‹#›</a:t>
            </a:fld>
            <a:endParaRPr lang="en-US"/>
          </a:p>
        </p:txBody>
      </p:sp>
    </p:spTree>
    <p:extLst>
      <p:ext uri="{BB962C8B-B14F-4D97-AF65-F5344CB8AC3E}">
        <p14:creationId xmlns:p14="http://schemas.microsoft.com/office/powerpoint/2010/main" val="122923052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a:lvl1pPr>
          </a:lstStyle>
          <a:p>
            <a:pPr>
              <a:defRPr/>
            </a:pPr>
            <a:fld id="{84F34329-36FB-8045-A857-6B87ACF05743}" type="slidenum">
              <a:rPr lang="en-US"/>
              <a:pPr>
                <a:defRPr/>
              </a:pPr>
              <a:t>‹#›</a:t>
            </a:fld>
            <a:endParaRPr lang="en-US"/>
          </a:p>
        </p:txBody>
      </p:sp>
    </p:spTree>
    <p:extLst>
      <p:ext uri="{BB962C8B-B14F-4D97-AF65-F5344CB8AC3E}">
        <p14:creationId xmlns:p14="http://schemas.microsoft.com/office/powerpoint/2010/main" val="370331775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pPr>
                <a:defRPr/>
              </a:pPr>
              <a:t>‹#›</a:t>
            </a:fld>
            <a:endParaRPr lang="en-US"/>
          </a:p>
        </p:txBody>
      </p:sp>
    </p:spTree>
    <p:extLst>
      <p:ext uri="{BB962C8B-B14F-4D97-AF65-F5344CB8AC3E}">
        <p14:creationId xmlns:p14="http://schemas.microsoft.com/office/powerpoint/2010/main" val="385684443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pPr>
                <a:defRPr/>
              </a:pPr>
              <a:t>‹#›</a:t>
            </a:fld>
            <a:endParaRPr lang="en-US"/>
          </a:p>
        </p:txBody>
      </p:sp>
    </p:spTree>
    <p:extLst>
      <p:ext uri="{BB962C8B-B14F-4D97-AF65-F5344CB8AC3E}">
        <p14:creationId xmlns:p14="http://schemas.microsoft.com/office/powerpoint/2010/main" val="252044571"/>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pPr>
                <a:defRPr/>
              </a:pPr>
              <a:t>‹#›</a:t>
            </a:fld>
            <a:endParaRPr lang="en-US"/>
          </a:p>
        </p:txBody>
      </p:sp>
    </p:spTree>
    <p:extLst>
      <p:ext uri="{BB962C8B-B14F-4D97-AF65-F5344CB8AC3E}">
        <p14:creationId xmlns:p14="http://schemas.microsoft.com/office/powerpoint/2010/main" val="1358916889"/>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pPr>
                <a:defRPr/>
              </a:pPr>
              <a:t>‹#›</a:t>
            </a:fld>
            <a:endParaRPr lang="en-US"/>
          </a:p>
        </p:txBody>
      </p:sp>
    </p:spTree>
    <p:extLst>
      <p:ext uri="{BB962C8B-B14F-4D97-AF65-F5344CB8AC3E}">
        <p14:creationId xmlns:p14="http://schemas.microsoft.com/office/powerpoint/2010/main" val="208384075"/>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pPr>
                <a:defRPr/>
              </a:pPr>
              <a:t>‹#›</a:t>
            </a:fld>
            <a:endParaRPr lang="en-US"/>
          </a:p>
        </p:txBody>
      </p:sp>
    </p:spTree>
    <p:extLst>
      <p:ext uri="{BB962C8B-B14F-4D97-AF65-F5344CB8AC3E}">
        <p14:creationId xmlns:p14="http://schemas.microsoft.com/office/powerpoint/2010/main" val="1276470480"/>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pPr>
                <a:defRPr/>
              </a:pPr>
              <a:t>‹#›</a:t>
            </a:fld>
            <a:endParaRPr lang="en-US"/>
          </a:p>
        </p:txBody>
      </p:sp>
    </p:spTree>
    <p:extLst>
      <p:ext uri="{BB962C8B-B14F-4D97-AF65-F5344CB8AC3E}">
        <p14:creationId xmlns:p14="http://schemas.microsoft.com/office/powerpoint/2010/main" val="191566450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pPr>
                <a:defRPr/>
              </a:pPr>
              <a:t>‹#›</a:t>
            </a:fld>
            <a:endParaRPr lang="en-US"/>
          </a:p>
        </p:txBody>
      </p:sp>
    </p:spTree>
    <p:extLst>
      <p:ext uri="{BB962C8B-B14F-4D97-AF65-F5344CB8AC3E}">
        <p14:creationId xmlns:p14="http://schemas.microsoft.com/office/powerpoint/2010/main" val="337189237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pPr>
                <a:defRPr/>
              </a:pPr>
              <a:t>‹#›</a:t>
            </a:fld>
            <a:endParaRPr lang="en-US"/>
          </a:p>
        </p:txBody>
      </p:sp>
    </p:spTree>
    <p:extLst>
      <p:ext uri="{BB962C8B-B14F-4D97-AF65-F5344CB8AC3E}">
        <p14:creationId xmlns:p14="http://schemas.microsoft.com/office/powerpoint/2010/main" val="891824698"/>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BD3AB2D-6122-BE45-8F53-CDDB7B854ABC}" type="slidenum">
              <a:rPr lang="en-GB"/>
              <a:pPr>
                <a:defRPr/>
              </a:pPr>
              <a:t>‹#›</a:t>
            </a:fld>
            <a:endParaRPr lang="en-GB"/>
          </a:p>
        </p:txBody>
      </p:sp>
    </p:spTree>
    <p:extLst>
      <p:ext uri="{BB962C8B-B14F-4D97-AF65-F5344CB8AC3E}">
        <p14:creationId xmlns:p14="http://schemas.microsoft.com/office/powerpoint/2010/main" val="4184537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401D1B-A0DB-4644-9E7A-BF990CAC6CDF}" type="slidenum">
              <a:rPr lang="en-GB"/>
              <a:pPr>
                <a:defRPr/>
              </a:pPr>
              <a:t>‹#›</a:t>
            </a:fld>
            <a:endParaRPr lang="en-GB"/>
          </a:p>
        </p:txBody>
      </p:sp>
    </p:spTree>
    <p:extLst>
      <p:ext uri="{BB962C8B-B14F-4D97-AF65-F5344CB8AC3E}">
        <p14:creationId xmlns:p14="http://schemas.microsoft.com/office/powerpoint/2010/main" val="266250604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a:lvl1pPr>
          </a:lstStyle>
          <a:p>
            <a:pPr>
              <a:defRPr/>
            </a:pPr>
            <a:fld id="{5053B6AF-E929-294A-A862-EBA6E7B5D9B9}" type="slidenum">
              <a:rPr lang="en-US"/>
              <a:pPr>
                <a:defRPr/>
              </a:pPr>
              <a:t>‹#›</a:t>
            </a:fld>
            <a:endParaRPr lang="en-US"/>
          </a:p>
        </p:txBody>
      </p:sp>
    </p:spTree>
    <p:extLst>
      <p:ext uri="{BB962C8B-B14F-4D97-AF65-F5344CB8AC3E}">
        <p14:creationId xmlns:p14="http://schemas.microsoft.com/office/powerpoint/2010/main" val="195750544"/>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AD5251B-5700-A441-BC41-E14190FC1B26}" type="slidenum">
              <a:rPr lang="en-GB"/>
              <a:pPr>
                <a:defRPr/>
              </a:pPr>
              <a:t>‹#›</a:t>
            </a:fld>
            <a:endParaRPr lang="en-GB"/>
          </a:p>
        </p:txBody>
      </p:sp>
    </p:spTree>
    <p:extLst>
      <p:ext uri="{BB962C8B-B14F-4D97-AF65-F5344CB8AC3E}">
        <p14:creationId xmlns:p14="http://schemas.microsoft.com/office/powerpoint/2010/main" val="2493175125"/>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25FE2-8D6D-CC4F-BF70-4CD402485598}" type="slidenum">
              <a:rPr lang="en-GB"/>
              <a:pPr>
                <a:defRPr/>
              </a:pPr>
              <a:t>‹#›</a:t>
            </a:fld>
            <a:endParaRPr lang="en-GB"/>
          </a:p>
        </p:txBody>
      </p:sp>
    </p:spTree>
    <p:extLst>
      <p:ext uri="{BB962C8B-B14F-4D97-AF65-F5344CB8AC3E}">
        <p14:creationId xmlns:p14="http://schemas.microsoft.com/office/powerpoint/2010/main" val="148492658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3F04734-9984-7D4F-80A8-74832644BE2F}" type="slidenum">
              <a:rPr lang="en-GB"/>
              <a:pPr>
                <a:defRPr/>
              </a:pPr>
              <a:t>‹#›</a:t>
            </a:fld>
            <a:endParaRPr lang="en-GB"/>
          </a:p>
        </p:txBody>
      </p:sp>
    </p:spTree>
    <p:extLst>
      <p:ext uri="{BB962C8B-B14F-4D97-AF65-F5344CB8AC3E}">
        <p14:creationId xmlns:p14="http://schemas.microsoft.com/office/powerpoint/2010/main" val="1422840872"/>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4BDDFF3-47C7-5243-967B-26F77C4476BF}" type="slidenum">
              <a:rPr lang="en-GB"/>
              <a:pPr>
                <a:defRPr/>
              </a:pPr>
              <a:t>‹#›</a:t>
            </a:fld>
            <a:endParaRPr lang="en-GB"/>
          </a:p>
        </p:txBody>
      </p:sp>
    </p:spTree>
    <p:extLst>
      <p:ext uri="{BB962C8B-B14F-4D97-AF65-F5344CB8AC3E}">
        <p14:creationId xmlns:p14="http://schemas.microsoft.com/office/powerpoint/2010/main" val="424028793"/>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D28E67D-9E00-B94A-B07B-A411900C1864}" type="slidenum">
              <a:rPr lang="en-GB"/>
              <a:pPr>
                <a:defRPr/>
              </a:pPr>
              <a:t>‹#›</a:t>
            </a:fld>
            <a:endParaRPr lang="en-GB"/>
          </a:p>
        </p:txBody>
      </p:sp>
    </p:spTree>
    <p:extLst>
      <p:ext uri="{BB962C8B-B14F-4D97-AF65-F5344CB8AC3E}">
        <p14:creationId xmlns:p14="http://schemas.microsoft.com/office/powerpoint/2010/main" val="367271076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0D1D322-5518-F049-98E8-4F8734EE7931}" type="slidenum">
              <a:rPr lang="en-GB"/>
              <a:pPr>
                <a:defRPr/>
              </a:pPr>
              <a:t>‹#›</a:t>
            </a:fld>
            <a:endParaRPr lang="en-GB"/>
          </a:p>
        </p:txBody>
      </p:sp>
    </p:spTree>
    <p:extLst>
      <p:ext uri="{BB962C8B-B14F-4D97-AF65-F5344CB8AC3E}">
        <p14:creationId xmlns:p14="http://schemas.microsoft.com/office/powerpoint/2010/main" val="318735974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3C38427-DC29-7044-8783-F3F33A8E05B2}" type="slidenum">
              <a:rPr lang="en-GB"/>
              <a:pPr>
                <a:defRPr/>
              </a:pPr>
              <a:t>‹#›</a:t>
            </a:fld>
            <a:endParaRPr lang="en-GB"/>
          </a:p>
        </p:txBody>
      </p:sp>
    </p:spTree>
    <p:extLst>
      <p:ext uri="{BB962C8B-B14F-4D97-AF65-F5344CB8AC3E}">
        <p14:creationId xmlns:p14="http://schemas.microsoft.com/office/powerpoint/2010/main" val="222678207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00C5E8-AE06-2445-B7A2-14ED23B0A64E}" type="slidenum">
              <a:rPr lang="en-GB"/>
              <a:pPr>
                <a:defRPr/>
              </a:pPr>
              <a:t>‹#›</a:t>
            </a:fld>
            <a:endParaRPr lang="en-GB"/>
          </a:p>
        </p:txBody>
      </p:sp>
    </p:spTree>
    <p:extLst>
      <p:ext uri="{BB962C8B-B14F-4D97-AF65-F5344CB8AC3E}">
        <p14:creationId xmlns:p14="http://schemas.microsoft.com/office/powerpoint/2010/main" val="142536014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927D06-B680-E040-B2EB-22AE56806426}" type="slidenum">
              <a:rPr lang="en-GB"/>
              <a:pPr>
                <a:defRPr/>
              </a:pPr>
              <a:t>‹#›</a:t>
            </a:fld>
            <a:endParaRPr lang="en-GB"/>
          </a:p>
        </p:txBody>
      </p:sp>
    </p:spTree>
    <p:extLst>
      <p:ext uri="{BB962C8B-B14F-4D97-AF65-F5344CB8AC3E}">
        <p14:creationId xmlns:p14="http://schemas.microsoft.com/office/powerpoint/2010/main" val="3703742178"/>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9205065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a:lvl1pPr>
          </a:lstStyle>
          <a:p>
            <a:pPr>
              <a:defRPr/>
            </a:pPr>
            <a:fld id="{C2298EEC-5975-2044-AE96-C560D72AB1B9}" type="slidenum">
              <a:rPr lang="en-US"/>
              <a:pPr>
                <a:defRPr/>
              </a:pPr>
              <a:t>‹#›</a:t>
            </a:fld>
            <a:endParaRPr lang="en-US"/>
          </a:p>
        </p:txBody>
      </p:sp>
    </p:spTree>
    <p:extLst>
      <p:ext uri="{BB962C8B-B14F-4D97-AF65-F5344CB8AC3E}">
        <p14:creationId xmlns:p14="http://schemas.microsoft.com/office/powerpoint/2010/main" val="389198881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69934525"/>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419556508"/>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684595432"/>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598581671"/>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46467134"/>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91137878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3687014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5755653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63958663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513408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6A6368-69F9-48BB-8882-B8F60E9E820B}" type="datetimeFigureOut">
              <a:rPr lang="en-SG" smtClean="0"/>
              <a:t>2/4/25</a:t>
            </a:fld>
            <a:endParaRPr lang="en-SG"/>
          </a:p>
        </p:txBody>
      </p:sp>
      <p:sp>
        <p:nvSpPr>
          <p:cNvPr id="3" name="Footer Placeholder 2"/>
          <p:cNvSpPr>
            <a:spLocks noGrp="1"/>
          </p:cNvSpPr>
          <p:nvPr>
            <p:ph type="ftr" sz="quarter" idx="11"/>
          </p:nvPr>
        </p:nvSpPr>
        <p:spPr/>
        <p:txBody>
          <a:bodyPr/>
          <a:lstStyle/>
          <a:p>
            <a:endParaRPr lang="en-SG"/>
          </a:p>
        </p:txBody>
      </p:sp>
      <p:sp>
        <p:nvSpPr>
          <p:cNvPr id="4" name="Slide Number Placeholder 3"/>
          <p:cNvSpPr>
            <a:spLocks noGrp="1"/>
          </p:cNvSpPr>
          <p:nvPr>
            <p:ph type="sldNum" sz="quarter" idx="12"/>
          </p:nvPr>
        </p:nvSpPr>
        <p:spPr/>
        <p:txBody>
          <a:bodyPr/>
          <a:lstStyle/>
          <a:p>
            <a:fld id="{5800DC21-D730-452D-88DB-FFA33DB167F3}" type="slidenum">
              <a:rPr lang="en-SG" smtClean="0"/>
              <a:t>‹#›</a:t>
            </a:fld>
            <a:endParaRPr lang="en-SG"/>
          </a:p>
        </p:txBody>
      </p:sp>
    </p:spTree>
    <p:extLst>
      <p:ext uri="{BB962C8B-B14F-4D97-AF65-F5344CB8AC3E}">
        <p14:creationId xmlns:p14="http://schemas.microsoft.com/office/powerpoint/2010/main" val="119554776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E8481B0-56EC-E54C-8B69-C6049B09C6F1}" type="slidenum">
              <a:rPr lang="en-US"/>
              <a:pPr>
                <a:defRPr/>
              </a:pPr>
              <a:t>‹#›</a:t>
            </a:fld>
            <a:endParaRPr lang="en-US"/>
          </a:p>
        </p:txBody>
      </p:sp>
    </p:spTree>
    <p:extLst>
      <p:ext uri="{BB962C8B-B14F-4D97-AF65-F5344CB8AC3E}">
        <p14:creationId xmlns:p14="http://schemas.microsoft.com/office/powerpoint/2010/main" val="2065407049"/>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673891923"/>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01382091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0088271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1816338"/>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86251676"/>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8874723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7077243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85413846"/>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3253441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2502247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FE8D880C-F111-DE4E-BC69-B898C79D15EE}" type="slidenum">
              <a:rPr lang="en-US"/>
              <a:pPr>
                <a:defRPr/>
              </a:pPr>
              <a:t>‹#›</a:t>
            </a:fld>
            <a:endParaRPr lang="en-US"/>
          </a:p>
        </p:txBody>
      </p:sp>
    </p:spTree>
    <p:extLst>
      <p:ext uri="{BB962C8B-B14F-4D97-AF65-F5344CB8AC3E}">
        <p14:creationId xmlns:p14="http://schemas.microsoft.com/office/powerpoint/2010/main" val="100701356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55651605"/>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2489869"/>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85416973"/>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9053B222-8B04-FD45-80F2-850C5C89CC6B}" type="slidenum">
              <a:rPr lang="en-US"/>
              <a:pPr>
                <a:defRPr/>
              </a:pPr>
              <a:t>‹#›</a:t>
            </a:fld>
            <a:endParaRPr lang="en-US"/>
          </a:p>
        </p:txBody>
      </p:sp>
    </p:spTree>
    <p:extLst>
      <p:ext uri="{BB962C8B-B14F-4D97-AF65-F5344CB8AC3E}">
        <p14:creationId xmlns:p14="http://schemas.microsoft.com/office/powerpoint/2010/main" val="1035885270"/>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B49F2A14-5E72-0847-9BFF-788FB74258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31886034"/>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1247C2DC-E3F2-0A41-AEF4-D2E89A15DA5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4646992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A8F7402-0FCE-B64E-9537-B823E0E375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9664225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6D9F45B5-FCE5-BF40-B87A-D6A5D177046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0981023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D0E035E8-FD5C-B145-8E8B-765D9AA5FB4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95143902"/>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798983E2-7758-2B48-86A9-B9451F74A16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0805541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3526472E-5335-254C-9C38-DD6A0E161E36}" type="slidenum">
              <a:rPr lang="en-US"/>
              <a:pPr>
                <a:defRPr/>
              </a:pPr>
              <a:t>‹#›</a:t>
            </a:fld>
            <a:endParaRPr lang="en-US"/>
          </a:p>
        </p:txBody>
      </p:sp>
    </p:spTree>
    <p:extLst>
      <p:ext uri="{BB962C8B-B14F-4D97-AF65-F5344CB8AC3E}">
        <p14:creationId xmlns:p14="http://schemas.microsoft.com/office/powerpoint/2010/main" val="257518750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142FF243-810B-8446-B8B5-932B5816AE3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209827013"/>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56939FDD-6643-DE4B-AF74-6BF0417660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88205543"/>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08FFD47-A081-B04D-9403-E6BCBC3581E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9394543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63B07C9-43EF-474F-B561-55D65BB1DD9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86742615"/>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EA47873-BA13-F341-B968-39D60A4325C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50101679"/>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76CCDD5-719B-0647-A712-CC46645B50D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92998876"/>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6B81FA1-4E7A-0C4F-B807-ED2F8D1047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207164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0A27DAF-40BA-D84B-8ED2-3673F7F685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4923130"/>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3F9DE79-5DD1-894D-BC18-12D57217DB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4192474"/>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FCB8F0B-1B1F-2647-9BAC-ED3416EC87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4723925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1"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F623026D-8A6D-534F-AE4E-0D05609DF2D7}" type="slidenum">
              <a:rPr lang="en-US"/>
              <a:pPr>
                <a:defRPr/>
              </a:pPr>
              <a:t>‹#›</a:t>
            </a:fld>
            <a:endParaRPr lang="en-US"/>
          </a:p>
        </p:txBody>
      </p:sp>
    </p:spTree>
    <p:extLst>
      <p:ext uri="{BB962C8B-B14F-4D97-AF65-F5344CB8AC3E}">
        <p14:creationId xmlns:p14="http://schemas.microsoft.com/office/powerpoint/2010/main" val="272699703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19D7D9C3-C8AB-184F-A5CC-D95A25889F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0008970"/>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7D2364C6-8EB1-D440-AC92-4814635CC37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65382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EEE7139-389A-654B-AE6B-B582158974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837782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E8DF8861-F891-4240-8D0C-B823ACF9E7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54911767"/>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C3FBAE0-0893-A24C-A75E-DA25B19E8B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1276366"/>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B9AE656-7703-FF4B-B1A5-09317DE058C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704658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1847612"/>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8783245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9050277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3624531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5779185"/>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18320821"/>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93878451"/>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00074709"/>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0792412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3862560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9730247"/>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40460387"/>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7849FD15-3EB1-514C-AB0A-CB373C13E872}" type="slidenum">
              <a:rPr lang="en-US"/>
              <a:pPr>
                <a:defRPr/>
              </a:pPr>
              <a:t>‹#›</a:t>
            </a:fld>
            <a:endParaRPr lang="en-US"/>
          </a:p>
        </p:txBody>
      </p:sp>
    </p:spTree>
    <p:extLst>
      <p:ext uri="{BB962C8B-B14F-4D97-AF65-F5344CB8AC3E}">
        <p14:creationId xmlns:p14="http://schemas.microsoft.com/office/powerpoint/2010/main" val="2338072492"/>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E5AC4A5-6BE5-4B47-97D4-DECC54F7C7F8}" type="slidenum">
              <a:rPr lang="en-US"/>
              <a:pPr>
                <a:defRPr/>
              </a:pPr>
              <a:t>‹#›</a:t>
            </a:fld>
            <a:endParaRPr lang="en-US"/>
          </a:p>
        </p:txBody>
      </p:sp>
    </p:spTree>
    <p:extLst>
      <p:ext uri="{BB962C8B-B14F-4D97-AF65-F5344CB8AC3E}">
        <p14:creationId xmlns:p14="http://schemas.microsoft.com/office/powerpoint/2010/main" val="2957589764"/>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CC429E6-FB0B-B641-925B-AF9943124171}" type="slidenum">
              <a:rPr lang="en-US"/>
              <a:pPr>
                <a:defRPr/>
              </a:pPr>
              <a:t>‹#›</a:t>
            </a:fld>
            <a:endParaRPr lang="en-US"/>
          </a:p>
        </p:txBody>
      </p:sp>
    </p:spTree>
    <p:extLst>
      <p:ext uri="{BB962C8B-B14F-4D97-AF65-F5344CB8AC3E}">
        <p14:creationId xmlns:p14="http://schemas.microsoft.com/office/powerpoint/2010/main" val="218055607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8085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94C0E33-92E1-5248-A6FD-302186E0147F}" type="slidenum">
              <a:rPr lang="en-US"/>
              <a:pPr>
                <a:defRPr/>
              </a:pPr>
              <a:t>‹#›</a:t>
            </a:fld>
            <a:endParaRPr lang="en-US"/>
          </a:p>
        </p:txBody>
      </p:sp>
    </p:spTree>
    <p:extLst>
      <p:ext uri="{BB962C8B-B14F-4D97-AF65-F5344CB8AC3E}">
        <p14:creationId xmlns:p14="http://schemas.microsoft.com/office/powerpoint/2010/main" val="2010604893"/>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5949B59-29D8-9849-8124-C3DC691DD6D2}" type="slidenum">
              <a:rPr lang="en-US"/>
              <a:pPr>
                <a:defRPr/>
              </a:pPr>
              <a:t>‹#›</a:t>
            </a:fld>
            <a:endParaRPr lang="en-US"/>
          </a:p>
        </p:txBody>
      </p:sp>
    </p:spTree>
    <p:extLst>
      <p:ext uri="{BB962C8B-B14F-4D97-AF65-F5344CB8AC3E}">
        <p14:creationId xmlns:p14="http://schemas.microsoft.com/office/powerpoint/2010/main" val="360015926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E53FBF81-1CED-0E4C-8B26-98AF11371339}" type="slidenum">
              <a:rPr lang="en-US"/>
              <a:pPr>
                <a:defRPr/>
              </a:pPr>
              <a:t>‹#›</a:t>
            </a:fld>
            <a:endParaRPr lang="en-US"/>
          </a:p>
        </p:txBody>
      </p:sp>
    </p:spTree>
    <p:extLst>
      <p:ext uri="{BB962C8B-B14F-4D97-AF65-F5344CB8AC3E}">
        <p14:creationId xmlns:p14="http://schemas.microsoft.com/office/powerpoint/2010/main" val="408274247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EEDAAB8-752C-684C-B430-D564BB5E2B53}" type="slidenum">
              <a:rPr lang="en-US"/>
              <a:pPr>
                <a:defRPr/>
              </a:pPr>
              <a:t>‹#›</a:t>
            </a:fld>
            <a:endParaRPr lang="en-US"/>
          </a:p>
        </p:txBody>
      </p:sp>
    </p:spTree>
    <p:extLst>
      <p:ext uri="{BB962C8B-B14F-4D97-AF65-F5344CB8AC3E}">
        <p14:creationId xmlns:p14="http://schemas.microsoft.com/office/powerpoint/2010/main" val="2798612780"/>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F11BD2A-0304-504F-B9AA-A97D891F97B6}" type="slidenum">
              <a:rPr lang="en-US"/>
              <a:pPr>
                <a:defRPr/>
              </a:pPr>
              <a:t>‹#›</a:t>
            </a:fld>
            <a:endParaRPr lang="en-US"/>
          </a:p>
        </p:txBody>
      </p:sp>
    </p:spTree>
    <p:extLst>
      <p:ext uri="{BB962C8B-B14F-4D97-AF65-F5344CB8AC3E}">
        <p14:creationId xmlns:p14="http://schemas.microsoft.com/office/powerpoint/2010/main" val="52831759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28B95C7-F6CD-6847-843F-0CD9CC7D75A5}" type="slidenum">
              <a:rPr lang="en-US"/>
              <a:pPr>
                <a:defRPr/>
              </a:pPr>
              <a:t>‹#›</a:t>
            </a:fld>
            <a:endParaRPr lang="en-US"/>
          </a:p>
        </p:txBody>
      </p:sp>
    </p:spTree>
    <p:extLst>
      <p:ext uri="{BB962C8B-B14F-4D97-AF65-F5344CB8AC3E}">
        <p14:creationId xmlns:p14="http://schemas.microsoft.com/office/powerpoint/2010/main" val="2590161054"/>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00817B6-DB9D-C044-A42C-4D746E47B29E}" type="slidenum">
              <a:rPr lang="en-US"/>
              <a:pPr>
                <a:defRPr/>
              </a:pPr>
              <a:t>‹#›</a:t>
            </a:fld>
            <a:endParaRPr lang="en-US"/>
          </a:p>
        </p:txBody>
      </p:sp>
    </p:spTree>
    <p:extLst>
      <p:ext uri="{BB962C8B-B14F-4D97-AF65-F5344CB8AC3E}">
        <p14:creationId xmlns:p14="http://schemas.microsoft.com/office/powerpoint/2010/main" val="63345718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B34C1C2-54D0-DE4D-A248-A4E44C7DFC52}" type="slidenum">
              <a:rPr lang="en-US"/>
              <a:pPr>
                <a:defRPr/>
              </a:pPr>
              <a:t>‹#›</a:t>
            </a:fld>
            <a:endParaRPr lang="en-US"/>
          </a:p>
        </p:txBody>
      </p:sp>
    </p:spTree>
    <p:extLst>
      <p:ext uri="{BB962C8B-B14F-4D97-AF65-F5344CB8AC3E}">
        <p14:creationId xmlns:p14="http://schemas.microsoft.com/office/powerpoint/2010/main" val="49494676"/>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a:lvl1pPr>
          </a:lstStyle>
          <a:p>
            <a:r>
              <a:rPr lang="en-US"/>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pPr>
                <a:defRPr/>
              </a:pPr>
              <a:t>‹#›</a:t>
            </a:fld>
            <a:endParaRPr lang="en-US"/>
          </a:p>
        </p:txBody>
      </p:sp>
    </p:spTree>
    <p:extLst>
      <p:ext uri="{BB962C8B-B14F-4D97-AF65-F5344CB8AC3E}">
        <p14:creationId xmlns:p14="http://schemas.microsoft.com/office/powerpoint/2010/main" val="2653753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pPr>
                <a:defRPr/>
              </a:pPr>
              <a:t>‹#›</a:t>
            </a:fld>
            <a:endParaRPr lang="en-US"/>
          </a:p>
        </p:txBody>
      </p:sp>
    </p:spTree>
    <p:extLst>
      <p:ext uri="{BB962C8B-B14F-4D97-AF65-F5344CB8AC3E}">
        <p14:creationId xmlns:p14="http://schemas.microsoft.com/office/powerpoint/2010/main" val="62948685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036762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pPr>
                <a:defRPr/>
              </a:pPr>
              <a:t>‹#›</a:t>
            </a:fld>
            <a:endParaRPr lang="en-US"/>
          </a:p>
        </p:txBody>
      </p:sp>
    </p:spTree>
    <p:extLst>
      <p:ext uri="{BB962C8B-B14F-4D97-AF65-F5344CB8AC3E}">
        <p14:creationId xmlns:p14="http://schemas.microsoft.com/office/powerpoint/2010/main" val="1494353667"/>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pPr>
                <a:defRPr/>
              </a:pPr>
              <a:t>‹#›</a:t>
            </a:fld>
            <a:endParaRPr lang="en-US"/>
          </a:p>
        </p:txBody>
      </p:sp>
    </p:spTree>
    <p:extLst>
      <p:ext uri="{BB962C8B-B14F-4D97-AF65-F5344CB8AC3E}">
        <p14:creationId xmlns:p14="http://schemas.microsoft.com/office/powerpoint/2010/main" val="284358313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p>
        </p:txBody>
      </p:sp>
      <p:sp>
        <p:nvSpPr>
          <p:cNvPr id="8" name="Rectangle 22"/>
          <p:cNvSpPr>
            <a:spLocks noGrp="1" noChangeArrowheads="1"/>
          </p:cNvSpPr>
          <p:nvPr>
            <p:ph type="ftr" sz="quarter" idx="11"/>
          </p:nvPr>
        </p:nvSpPr>
        <p:spPr>
          <a:ln/>
        </p:spPr>
        <p:txBody>
          <a:bodyPr/>
          <a:lstStyle>
            <a:lvl1pPr>
              <a:defRPr/>
            </a:lvl1pPr>
          </a:lstStyle>
          <a:p>
            <a:pPr>
              <a:defRPr/>
            </a:pPr>
            <a:endParaRPr lang="en-US"/>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pPr>
                <a:defRPr/>
              </a:pPr>
              <a:t>‹#›</a:t>
            </a:fld>
            <a:endParaRPr lang="en-US"/>
          </a:p>
        </p:txBody>
      </p:sp>
    </p:spTree>
    <p:extLst>
      <p:ext uri="{BB962C8B-B14F-4D97-AF65-F5344CB8AC3E}">
        <p14:creationId xmlns:p14="http://schemas.microsoft.com/office/powerpoint/2010/main" val="2795525822"/>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pPr>
                <a:defRPr/>
              </a:pPr>
              <a:t>‹#›</a:t>
            </a:fld>
            <a:endParaRPr lang="en-US"/>
          </a:p>
        </p:txBody>
      </p:sp>
    </p:spTree>
    <p:extLst>
      <p:ext uri="{BB962C8B-B14F-4D97-AF65-F5344CB8AC3E}">
        <p14:creationId xmlns:p14="http://schemas.microsoft.com/office/powerpoint/2010/main" val="2101931012"/>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p>
        </p:txBody>
      </p:sp>
      <p:sp>
        <p:nvSpPr>
          <p:cNvPr id="3" name="Rectangle 22"/>
          <p:cNvSpPr>
            <a:spLocks noGrp="1" noChangeArrowheads="1"/>
          </p:cNvSpPr>
          <p:nvPr>
            <p:ph type="ftr" sz="quarter" idx="11"/>
          </p:nvPr>
        </p:nvSpPr>
        <p:spPr>
          <a:ln/>
        </p:spPr>
        <p:txBody>
          <a:bodyPr/>
          <a:lstStyle>
            <a:lvl1pPr>
              <a:defRPr/>
            </a:lvl1pPr>
          </a:lstStyle>
          <a:p>
            <a:pPr>
              <a:defRPr/>
            </a:pPr>
            <a:endParaRPr lang="en-US"/>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pPr>
                <a:defRPr/>
              </a:pPr>
              <a:t>‹#›</a:t>
            </a:fld>
            <a:endParaRPr lang="en-US"/>
          </a:p>
        </p:txBody>
      </p:sp>
    </p:spTree>
    <p:extLst>
      <p:ext uri="{BB962C8B-B14F-4D97-AF65-F5344CB8AC3E}">
        <p14:creationId xmlns:p14="http://schemas.microsoft.com/office/powerpoint/2010/main" val="1540879748"/>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pPr>
                <a:defRPr/>
              </a:pPr>
              <a:t>‹#›</a:t>
            </a:fld>
            <a:endParaRPr lang="en-US"/>
          </a:p>
        </p:txBody>
      </p:sp>
    </p:spTree>
    <p:extLst>
      <p:ext uri="{BB962C8B-B14F-4D97-AF65-F5344CB8AC3E}">
        <p14:creationId xmlns:p14="http://schemas.microsoft.com/office/powerpoint/2010/main" val="387941496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pPr>
                <a:defRPr/>
              </a:pPr>
              <a:t>‹#›</a:t>
            </a:fld>
            <a:endParaRPr lang="en-US"/>
          </a:p>
        </p:txBody>
      </p:sp>
    </p:spTree>
    <p:extLst>
      <p:ext uri="{BB962C8B-B14F-4D97-AF65-F5344CB8AC3E}">
        <p14:creationId xmlns:p14="http://schemas.microsoft.com/office/powerpoint/2010/main" val="1848953339"/>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pPr>
                <a:defRPr/>
              </a:pPr>
              <a:t>‹#›</a:t>
            </a:fld>
            <a:endParaRPr lang="en-US"/>
          </a:p>
        </p:txBody>
      </p:sp>
    </p:spTree>
    <p:extLst>
      <p:ext uri="{BB962C8B-B14F-4D97-AF65-F5344CB8AC3E}">
        <p14:creationId xmlns:p14="http://schemas.microsoft.com/office/powerpoint/2010/main" val="2920020226"/>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pPr>
                <a:defRPr/>
              </a:pPr>
              <a:t>‹#›</a:t>
            </a:fld>
            <a:endParaRPr lang="en-US"/>
          </a:p>
        </p:txBody>
      </p:sp>
    </p:spTree>
    <p:extLst>
      <p:ext uri="{BB962C8B-B14F-4D97-AF65-F5344CB8AC3E}">
        <p14:creationId xmlns:p14="http://schemas.microsoft.com/office/powerpoint/2010/main" val="2760761575"/>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pPr>
                <a:defRPr/>
              </a:pPr>
              <a:t>‹#›</a:t>
            </a:fld>
            <a:endParaRPr lang="en-US"/>
          </a:p>
        </p:txBody>
      </p:sp>
    </p:spTree>
    <p:extLst>
      <p:ext uri="{BB962C8B-B14F-4D97-AF65-F5344CB8AC3E}">
        <p14:creationId xmlns:p14="http://schemas.microsoft.com/office/powerpoint/2010/main" val="106851392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104064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pPr>
                <a:defRPr/>
              </a:pPr>
              <a:t>‹#›</a:t>
            </a:fld>
            <a:endParaRPr lang="en-US"/>
          </a:p>
        </p:txBody>
      </p:sp>
    </p:spTree>
    <p:extLst>
      <p:ext uri="{BB962C8B-B14F-4D97-AF65-F5344CB8AC3E}">
        <p14:creationId xmlns:p14="http://schemas.microsoft.com/office/powerpoint/2010/main" val="920120474"/>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pPr>
                <a:defRPr/>
              </a:pPr>
              <a:t>‹#›</a:t>
            </a:fld>
            <a:endParaRPr lang="en-US"/>
          </a:p>
        </p:txBody>
      </p:sp>
    </p:spTree>
    <p:extLst>
      <p:ext uri="{BB962C8B-B14F-4D97-AF65-F5344CB8AC3E}">
        <p14:creationId xmlns:p14="http://schemas.microsoft.com/office/powerpoint/2010/main" val="3304350963"/>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35039910"/>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08753236"/>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48831817"/>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95327728"/>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4/2/25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1845965"/>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4/2/25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9569407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4/2/25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34001611"/>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70560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7652152"/>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4/2/25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1646908"/>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72913227"/>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4/2/25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6877660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08375131"/>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E4323FE-F8CD-DD41-A45F-80703597AFE2}" type="slidenum">
              <a:rPr lang="en-US"/>
              <a:pPr>
                <a:defRPr/>
              </a:pPr>
              <a:t>‹#›</a:t>
            </a:fld>
            <a:endParaRPr lang="en-US"/>
          </a:p>
        </p:txBody>
      </p:sp>
    </p:spTree>
    <p:extLst>
      <p:ext uri="{BB962C8B-B14F-4D97-AF65-F5344CB8AC3E}">
        <p14:creationId xmlns:p14="http://schemas.microsoft.com/office/powerpoint/2010/main" val="3662241451"/>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C6AE33-2EAD-5D49-B79A-1BB999E82E9B}" type="slidenum">
              <a:rPr lang="en-US"/>
              <a:pPr>
                <a:defRPr/>
              </a:pPr>
              <a:t>‹#›</a:t>
            </a:fld>
            <a:endParaRPr lang="en-US"/>
          </a:p>
        </p:txBody>
      </p:sp>
    </p:spTree>
    <p:extLst>
      <p:ext uri="{BB962C8B-B14F-4D97-AF65-F5344CB8AC3E}">
        <p14:creationId xmlns:p14="http://schemas.microsoft.com/office/powerpoint/2010/main" val="745925344"/>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62EE657-58FC-0B46-BB0E-856835AD021B}" type="slidenum">
              <a:rPr lang="en-US"/>
              <a:pPr>
                <a:defRPr/>
              </a:pPr>
              <a:t>‹#›</a:t>
            </a:fld>
            <a:endParaRPr lang="en-US"/>
          </a:p>
        </p:txBody>
      </p:sp>
    </p:spTree>
    <p:extLst>
      <p:ext uri="{BB962C8B-B14F-4D97-AF65-F5344CB8AC3E}">
        <p14:creationId xmlns:p14="http://schemas.microsoft.com/office/powerpoint/2010/main" val="4102596901"/>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56A46B63-A942-0147-9EA7-80D87B4E89C5}" type="slidenum">
              <a:rPr lang="en-US"/>
              <a:pPr>
                <a:defRPr/>
              </a:pPr>
              <a:t>‹#›</a:t>
            </a:fld>
            <a:endParaRPr lang="en-US"/>
          </a:p>
        </p:txBody>
      </p:sp>
    </p:spTree>
    <p:extLst>
      <p:ext uri="{BB962C8B-B14F-4D97-AF65-F5344CB8AC3E}">
        <p14:creationId xmlns:p14="http://schemas.microsoft.com/office/powerpoint/2010/main" val="248883809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440A8ECC-B5E0-8F4D-A524-6DE5D9E22FE9}" type="slidenum">
              <a:rPr lang="en-US"/>
              <a:pPr>
                <a:defRPr/>
              </a:pPr>
              <a:t>‹#›</a:t>
            </a:fld>
            <a:endParaRPr lang="en-US"/>
          </a:p>
        </p:txBody>
      </p:sp>
    </p:spTree>
    <p:extLst>
      <p:ext uri="{BB962C8B-B14F-4D97-AF65-F5344CB8AC3E}">
        <p14:creationId xmlns:p14="http://schemas.microsoft.com/office/powerpoint/2010/main" val="1052991621"/>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D2459F-EDC4-7448-A9B8-C0DE1D4C35CB}" type="slidenum">
              <a:rPr lang="en-US"/>
              <a:pPr>
                <a:defRPr/>
              </a:pPr>
              <a:t>‹#›</a:t>
            </a:fld>
            <a:endParaRPr lang="en-US"/>
          </a:p>
        </p:txBody>
      </p:sp>
    </p:spTree>
    <p:extLst>
      <p:ext uri="{BB962C8B-B14F-4D97-AF65-F5344CB8AC3E}">
        <p14:creationId xmlns:p14="http://schemas.microsoft.com/office/powerpoint/2010/main" val="396528369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1431152"/>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A29A188-1954-2649-BA20-C37FE53268B0}" type="slidenum">
              <a:rPr lang="en-US"/>
              <a:pPr>
                <a:defRPr/>
              </a:pPr>
              <a:t>‹#›</a:t>
            </a:fld>
            <a:endParaRPr lang="en-US"/>
          </a:p>
        </p:txBody>
      </p:sp>
    </p:spTree>
    <p:extLst>
      <p:ext uri="{BB962C8B-B14F-4D97-AF65-F5344CB8AC3E}">
        <p14:creationId xmlns:p14="http://schemas.microsoft.com/office/powerpoint/2010/main" val="1491267655"/>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EBDC032-7435-D142-AACD-F4B3BA2B9B58}" type="slidenum">
              <a:rPr lang="en-US"/>
              <a:pPr>
                <a:defRPr/>
              </a:pPr>
              <a:t>‹#›</a:t>
            </a:fld>
            <a:endParaRPr lang="en-US"/>
          </a:p>
        </p:txBody>
      </p:sp>
    </p:spTree>
    <p:extLst>
      <p:ext uri="{BB962C8B-B14F-4D97-AF65-F5344CB8AC3E}">
        <p14:creationId xmlns:p14="http://schemas.microsoft.com/office/powerpoint/2010/main" val="1898592372"/>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2ED6AD1-2619-BB4F-AD4A-38B434B0B2AB}" type="slidenum">
              <a:rPr lang="en-US"/>
              <a:pPr>
                <a:defRPr/>
              </a:pPr>
              <a:t>‹#›</a:t>
            </a:fld>
            <a:endParaRPr lang="en-US"/>
          </a:p>
        </p:txBody>
      </p:sp>
    </p:spTree>
    <p:extLst>
      <p:ext uri="{BB962C8B-B14F-4D97-AF65-F5344CB8AC3E}">
        <p14:creationId xmlns:p14="http://schemas.microsoft.com/office/powerpoint/2010/main" val="161338762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750D255-E3D2-4042-BCAA-FF9A42040913}" type="slidenum">
              <a:rPr lang="en-US"/>
              <a:pPr>
                <a:defRPr/>
              </a:pPr>
              <a:t>‹#›</a:t>
            </a:fld>
            <a:endParaRPr lang="en-US"/>
          </a:p>
        </p:txBody>
      </p:sp>
    </p:spTree>
    <p:extLst>
      <p:ext uri="{BB962C8B-B14F-4D97-AF65-F5344CB8AC3E}">
        <p14:creationId xmlns:p14="http://schemas.microsoft.com/office/powerpoint/2010/main" val="3290057955"/>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DCF360AB-E0F2-1B4E-BFB7-FECAF73F9849}" type="slidenum">
              <a:rPr lang="en-US"/>
              <a:pPr>
                <a:defRPr/>
              </a:pPr>
              <a:t>‹#›</a:t>
            </a:fld>
            <a:endParaRPr lang="en-US"/>
          </a:p>
        </p:txBody>
      </p:sp>
    </p:spTree>
    <p:extLst>
      <p:ext uri="{BB962C8B-B14F-4D97-AF65-F5344CB8AC3E}">
        <p14:creationId xmlns:p14="http://schemas.microsoft.com/office/powerpoint/2010/main" val="260644953"/>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3278F5C5-0EBC-F940-AF7C-EC698B371ABA}" type="slidenum">
              <a:rPr lang="en-US"/>
              <a:pPr>
                <a:defRPr/>
              </a:pPr>
              <a:t>‹#›</a:t>
            </a:fld>
            <a:endParaRPr lang="en-US"/>
          </a:p>
        </p:txBody>
      </p:sp>
    </p:spTree>
    <p:extLst>
      <p:ext uri="{BB962C8B-B14F-4D97-AF65-F5344CB8AC3E}">
        <p14:creationId xmlns:p14="http://schemas.microsoft.com/office/powerpoint/2010/main" val="405194420"/>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8763" cy="6851650"/>
            <a:chOff x="1" y="0"/>
            <a:chExt cx="5763" cy="4316"/>
          </a:xfrm>
        </p:grpSpPr>
        <p:sp>
          <p:nvSpPr>
            <p:cNvPr id="5" name="Freeform 3"/>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6" name="Freeform 4"/>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 name="Freeform 5"/>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9" name="Freeform 8"/>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 name="Freeform 9"/>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1" name="Freeform 10"/>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2" name="Freeform 11"/>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3" name="Freeform 12"/>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4" name="Freeform 13"/>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5" name="Freeform 14"/>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6" name="Freeform 15"/>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7" name="Freeform 16"/>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8" name="Freeform 17"/>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9" name="Freeform 18"/>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40" name="Freeform 19"/>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9" name="Freeform 20"/>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0" name="Freeform 21"/>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1" name="Freeform 22"/>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2" name="Freeform 23"/>
            <p:cNvSpPr>
              <a:spLocks/>
            </p:cNvSpPr>
            <p:nvPr/>
          </p:nvSpPr>
          <p:spPr bwMode="hidden">
            <a:xfrm>
              <a:off x="5041" y="0"/>
              <a:ext cx="719" cy="845"/>
            </a:xfrm>
            <a:custGeom>
              <a:avLst/>
              <a:gdLst>
                <a:gd name="T0" fmla="*/ 765 w 717"/>
                <a:gd name="T1" fmla="*/ 845 h 845"/>
                <a:gd name="T2" fmla="*/ 765 w 717"/>
                <a:gd name="T3" fmla="*/ 821 h 845"/>
                <a:gd name="T4" fmla="*/ 622 w 717"/>
                <a:gd name="T5" fmla="*/ 605 h 845"/>
                <a:gd name="T6" fmla="*/ 430 w 717"/>
                <a:gd name="T7" fmla="*/ 396 h 845"/>
                <a:gd name="T8" fmla="*/ 245 w 717"/>
                <a:gd name="T9" fmla="*/ 192 h 845"/>
                <a:gd name="T10" fmla="*/ 17 w 717"/>
                <a:gd name="T11" fmla="*/ 0 h 845"/>
                <a:gd name="T12" fmla="*/ 0 w 717"/>
                <a:gd name="T13" fmla="*/ 0 h 845"/>
                <a:gd name="T14" fmla="*/ 233 w 717"/>
                <a:gd name="T15" fmla="*/ 198 h 845"/>
                <a:gd name="T16" fmla="*/ 424 w 717"/>
                <a:gd name="T17" fmla="*/ 408 h 845"/>
                <a:gd name="T18" fmla="*/ 616 w 717"/>
                <a:gd name="T19" fmla="*/ 623 h 845"/>
                <a:gd name="T20" fmla="*/ 765 w 717"/>
                <a:gd name="T21" fmla="*/ 845 h 845"/>
                <a:gd name="T22" fmla="*/ 765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 name="Freeform 24"/>
            <p:cNvSpPr>
              <a:spLocks/>
            </p:cNvSpPr>
            <p:nvPr/>
          </p:nvSpPr>
          <p:spPr bwMode="hidden">
            <a:xfrm>
              <a:off x="5352" y="0"/>
              <a:ext cx="408" cy="414"/>
            </a:xfrm>
            <a:custGeom>
              <a:avLst/>
              <a:gdLst>
                <a:gd name="T0" fmla="*/ 431 w 407"/>
                <a:gd name="T1" fmla="*/ 414 h 414"/>
                <a:gd name="T2" fmla="*/ 431 w 407"/>
                <a:gd name="T3" fmla="*/ 396 h 414"/>
                <a:gd name="T4" fmla="*/ 246 w 407"/>
                <a:gd name="T5" fmla="*/ 192 h 414"/>
                <a:gd name="T6" fmla="*/ 12 w 407"/>
                <a:gd name="T7" fmla="*/ 0 h 414"/>
                <a:gd name="T8" fmla="*/ 0 w 407"/>
                <a:gd name="T9" fmla="*/ 0 h 414"/>
                <a:gd name="T10" fmla="*/ 108 w 407"/>
                <a:gd name="T11" fmla="*/ 102 h 414"/>
                <a:gd name="T12" fmla="*/ 240 w 407"/>
                <a:gd name="T13" fmla="*/ 204 h 414"/>
                <a:gd name="T14" fmla="*/ 431 w 407"/>
                <a:gd name="T15" fmla="*/ 414 h 414"/>
                <a:gd name="T16" fmla="*/ 431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25"/>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5" name="Freeform 26"/>
            <p:cNvSpPr>
              <a:spLocks/>
            </p:cNvSpPr>
            <p:nvPr/>
          </p:nvSpPr>
          <p:spPr bwMode="hidden">
            <a:xfrm>
              <a:off x="6" y="0"/>
              <a:ext cx="588" cy="599"/>
            </a:xfrm>
            <a:custGeom>
              <a:avLst/>
              <a:gdLst>
                <a:gd name="T0" fmla="*/ 634 w 586"/>
                <a:gd name="T1" fmla="*/ 0 h 599"/>
                <a:gd name="T2" fmla="*/ 616 w 586"/>
                <a:gd name="T3" fmla="*/ 0 h 599"/>
                <a:gd name="T4" fmla="*/ 431 w 586"/>
                <a:gd name="T5" fmla="*/ 132 h 599"/>
                <a:gd name="T6" fmla="*/ 281 w 586"/>
                <a:gd name="T7" fmla="*/ 270 h 599"/>
                <a:gd name="T8" fmla="*/ 120 w 586"/>
                <a:gd name="T9" fmla="*/ 420 h 599"/>
                <a:gd name="T10" fmla="*/ 0 w 586"/>
                <a:gd name="T11" fmla="*/ 575 h 599"/>
                <a:gd name="T12" fmla="*/ 0 w 586"/>
                <a:gd name="T13" fmla="*/ 599 h 599"/>
                <a:gd name="T14" fmla="*/ 120 w 586"/>
                <a:gd name="T15" fmla="*/ 432 h 599"/>
                <a:gd name="T16" fmla="*/ 281 w 586"/>
                <a:gd name="T17" fmla="*/ 282 h 599"/>
                <a:gd name="T18" fmla="*/ 437 w 586"/>
                <a:gd name="T19" fmla="*/ 138 h 599"/>
                <a:gd name="T20" fmla="*/ 634 w 586"/>
                <a:gd name="T21" fmla="*/ 0 h 599"/>
                <a:gd name="T22" fmla="*/ 634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27"/>
            <p:cNvSpPr>
              <a:spLocks/>
            </p:cNvSpPr>
            <p:nvPr/>
          </p:nvSpPr>
          <p:spPr bwMode="hidden">
            <a:xfrm>
              <a:off x="6" y="0"/>
              <a:ext cx="270" cy="252"/>
            </a:xfrm>
            <a:custGeom>
              <a:avLst/>
              <a:gdLst>
                <a:gd name="T0" fmla="*/ 293 w 269"/>
                <a:gd name="T1" fmla="*/ 0 h 252"/>
                <a:gd name="T2" fmla="*/ 275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3 w 269"/>
                <a:gd name="T15" fmla="*/ 0 h 252"/>
                <a:gd name="T16" fmla="*/ 293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xtLst>
              <a:ext uri="{909E8E84-426E-40dd-AFC4-6F175D3DCCD1}">
                <a14:hiddenFill xmlns:a14="http://schemas.microsoft.com/office/drawing/2010/main" xmlns="">
                  <a:noFill/>
                </a14:hiddenFill>
              </a:ext>
            </a:extLst>
          </p:spPr>
          <p:txBody>
            <a:bodyPr/>
            <a:lstStyle/>
            <a:p>
              <a:endParaRPr lang="en-US"/>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4135" name="Rectangle 39"/>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4136"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41" name="Rectangle 41"/>
          <p:cNvSpPr>
            <a:spLocks noGrp="1" noChangeArrowheads="1"/>
          </p:cNvSpPr>
          <p:nvPr>
            <p:ph type="dt" sz="quarter" idx="10"/>
          </p:nvPr>
        </p:nvSpPr>
        <p:spPr/>
        <p:txBody>
          <a:bodyPr/>
          <a:lstStyle>
            <a:lvl1pPr>
              <a:defRPr/>
            </a:lvl1pPr>
          </a:lstStyle>
          <a:p>
            <a:pPr>
              <a:defRPr/>
            </a:pPr>
            <a:endParaRPr lang="en-US"/>
          </a:p>
        </p:txBody>
      </p:sp>
      <p:sp>
        <p:nvSpPr>
          <p:cNvPr id="42" name="Rectangle 42"/>
          <p:cNvSpPr>
            <a:spLocks noGrp="1" noChangeArrowheads="1"/>
          </p:cNvSpPr>
          <p:nvPr>
            <p:ph type="ftr" sz="quarter" idx="11"/>
          </p:nvPr>
        </p:nvSpPr>
        <p:spPr/>
        <p:txBody>
          <a:bodyPr/>
          <a:lstStyle>
            <a:lvl1pPr>
              <a:defRPr/>
            </a:lvl1pPr>
          </a:lstStyle>
          <a:p>
            <a:pPr>
              <a:defRPr/>
            </a:pPr>
            <a:endParaRPr lang="en-US"/>
          </a:p>
        </p:txBody>
      </p:sp>
      <p:sp>
        <p:nvSpPr>
          <p:cNvPr id="43" name="Rectangle 43"/>
          <p:cNvSpPr>
            <a:spLocks noGrp="1" noChangeArrowheads="1"/>
          </p:cNvSpPr>
          <p:nvPr>
            <p:ph type="sldNum" sz="quarter" idx="12"/>
          </p:nvPr>
        </p:nvSpPr>
        <p:spPr/>
        <p:txBody>
          <a:bodyPr/>
          <a:lstStyle>
            <a:lvl1pPr>
              <a:defRPr/>
            </a:lvl1pPr>
          </a:lstStyle>
          <a:p>
            <a:pPr>
              <a:defRPr/>
            </a:pPr>
            <a:fld id="{7DB84AE5-7A71-7A4A-9FF3-006FE377C31A}" type="slidenum">
              <a:rPr lang="en-US"/>
              <a:pPr>
                <a:defRPr/>
              </a:pPr>
              <a:t>‹#›</a:t>
            </a:fld>
            <a:endParaRPr lang="en-US"/>
          </a:p>
        </p:txBody>
      </p:sp>
    </p:spTree>
    <p:extLst>
      <p:ext uri="{BB962C8B-B14F-4D97-AF65-F5344CB8AC3E}">
        <p14:creationId xmlns:p14="http://schemas.microsoft.com/office/powerpoint/2010/main" val="3112913592"/>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51BD8F33-C979-7C40-81CB-3AE58E00D326}" type="slidenum">
              <a:rPr lang="en-US"/>
              <a:pPr>
                <a:defRPr/>
              </a:pPr>
              <a:t>‹#›</a:t>
            </a:fld>
            <a:endParaRPr lang="en-US"/>
          </a:p>
        </p:txBody>
      </p:sp>
    </p:spTree>
    <p:extLst>
      <p:ext uri="{BB962C8B-B14F-4D97-AF65-F5344CB8AC3E}">
        <p14:creationId xmlns:p14="http://schemas.microsoft.com/office/powerpoint/2010/main" val="1883140791"/>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CCF5056F-9A1A-0348-93E3-CDC371D40906}" type="slidenum">
              <a:rPr lang="en-US"/>
              <a:pPr>
                <a:defRPr/>
              </a:pPr>
              <a:t>‹#›</a:t>
            </a:fld>
            <a:endParaRPr lang="en-US"/>
          </a:p>
        </p:txBody>
      </p:sp>
    </p:spTree>
    <p:extLst>
      <p:ext uri="{BB962C8B-B14F-4D97-AF65-F5344CB8AC3E}">
        <p14:creationId xmlns:p14="http://schemas.microsoft.com/office/powerpoint/2010/main" val="363374302"/>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F6E99194-D4BB-7445-A63A-39841B1D2ABE}" type="slidenum">
              <a:rPr lang="en-US"/>
              <a:pPr>
                <a:defRPr/>
              </a:pPr>
              <a:t>‹#›</a:t>
            </a:fld>
            <a:endParaRPr lang="en-US"/>
          </a:p>
        </p:txBody>
      </p:sp>
    </p:spTree>
    <p:extLst>
      <p:ext uri="{BB962C8B-B14F-4D97-AF65-F5344CB8AC3E}">
        <p14:creationId xmlns:p14="http://schemas.microsoft.com/office/powerpoint/2010/main" val="144578164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986A6368-69F9-48BB-8882-B8F60E9E820B}" type="datetimeFigureOut">
              <a:rPr lang="en-SG" smtClean="0"/>
              <a:t>2/4/25</a:t>
            </a:fld>
            <a:endParaRPr lang="en-SG"/>
          </a:p>
        </p:txBody>
      </p:sp>
      <p:sp>
        <p:nvSpPr>
          <p:cNvPr id="6" name="Footer Placeholder 5"/>
          <p:cNvSpPr>
            <a:spLocks noGrp="1"/>
          </p:cNvSpPr>
          <p:nvPr>
            <p:ph type="ftr" sz="quarter" idx="11"/>
          </p:nvPr>
        </p:nvSpPr>
        <p:spPr/>
        <p:txBody>
          <a:bodyPr/>
          <a:lstStyle/>
          <a:p>
            <a:endParaRPr lang="en-SG"/>
          </a:p>
        </p:txBody>
      </p:sp>
      <p:sp>
        <p:nvSpPr>
          <p:cNvPr id="7" name="Slide Number Placeholder 6"/>
          <p:cNvSpPr>
            <a:spLocks noGrp="1"/>
          </p:cNvSpPr>
          <p:nvPr>
            <p:ph type="sldNum" sz="quarter" idx="12"/>
          </p:nvPr>
        </p:nvSpPr>
        <p:spPr/>
        <p:txBody>
          <a:bodyPr/>
          <a:lstStyle/>
          <a:p>
            <a:fld id="{5800DC21-D730-452D-88DB-FFA33DB167F3}" type="slidenum">
              <a:rPr lang="en-SG" smtClean="0"/>
              <a:t>‹#›</a:t>
            </a:fld>
            <a:endParaRPr lang="en-SG"/>
          </a:p>
        </p:txBody>
      </p:sp>
    </p:spTree>
    <p:extLst>
      <p:ext uri="{BB962C8B-B14F-4D97-AF65-F5344CB8AC3E}">
        <p14:creationId xmlns:p14="http://schemas.microsoft.com/office/powerpoint/2010/main" val="22750248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218086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endParaRPr lang="en-US"/>
          </a:p>
        </p:txBody>
      </p:sp>
      <p:sp>
        <p:nvSpPr>
          <p:cNvPr id="8" name="Rectangle 41"/>
          <p:cNvSpPr>
            <a:spLocks noGrp="1" noChangeArrowheads="1"/>
          </p:cNvSpPr>
          <p:nvPr>
            <p:ph type="ftr" sz="quarter" idx="11"/>
          </p:nvPr>
        </p:nvSpPr>
        <p:spPr>
          <a:ln/>
        </p:spPr>
        <p:txBody>
          <a:bodyPr/>
          <a:lstStyle>
            <a:lvl1pPr>
              <a:defRPr/>
            </a:lvl1pPr>
          </a:lstStyle>
          <a:p>
            <a:pPr>
              <a:defRPr/>
            </a:pPr>
            <a:endParaRPr lang="en-US"/>
          </a:p>
        </p:txBody>
      </p:sp>
      <p:sp>
        <p:nvSpPr>
          <p:cNvPr id="9" name="Rectangle 42"/>
          <p:cNvSpPr>
            <a:spLocks noGrp="1" noChangeArrowheads="1"/>
          </p:cNvSpPr>
          <p:nvPr>
            <p:ph type="sldNum" sz="quarter" idx="12"/>
          </p:nvPr>
        </p:nvSpPr>
        <p:spPr>
          <a:ln/>
        </p:spPr>
        <p:txBody>
          <a:bodyPr/>
          <a:lstStyle>
            <a:lvl1pPr>
              <a:defRPr/>
            </a:lvl1pPr>
          </a:lstStyle>
          <a:p>
            <a:pPr>
              <a:defRPr/>
            </a:pPr>
            <a:fld id="{0E8E915B-4BE6-CF4E-B0CB-5CCA81E87E81}" type="slidenum">
              <a:rPr lang="en-US"/>
              <a:pPr>
                <a:defRPr/>
              </a:pPr>
              <a:t>‹#›</a:t>
            </a:fld>
            <a:endParaRPr lang="en-US"/>
          </a:p>
        </p:txBody>
      </p:sp>
    </p:spTree>
    <p:extLst>
      <p:ext uri="{BB962C8B-B14F-4D97-AF65-F5344CB8AC3E}">
        <p14:creationId xmlns:p14="http://schemas.microsoft.com/office/powerpoint/2010/main" val="4075960964"/>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endParaRPr lang="en-US"/>
          </a:p>
        </p:txBody>
      </p:sp>
      <p:sp>
        <p:nvSpPr>
          <p:cNvPr id="4" name="Rectangle 41"/>
          <p:cNvSpPr>
            <a:spLocks noGrp="1" noChangeArrowheads="1"/>
          </p:cNvSpPr>
          <p:nvPr>
            <p:ph type="ftr" sz="quarter" idx="11"/>
          </p:nvPr>
        </p:nvSpPr>
        <p:spPr>
          <a:ln/>
        </p:spPr>
        <p:txBody>
          <a:bodyPr/>
          <a:lstStyle>
            <a:lvl1pPr>
              <a:defRPr/>
            </a:lvl1pPr>
          </a:lstStyle>
          <a:p>
            <a:pPr>
              <a:defRPr/>
            </a:pPr>
            <a:endParaRPr lang="en-US"/>
          </a:p>
        </p:txBody>
      </p:sp>
      <p:sp>
        <p:nvSpPr>
          <p:cNvPr id="5" name="Rectangle 42"/>
          <p:cNvSpPr>
            <a:spLocks noGrp="1" noChangeArrowheads="1"/>
          </p:cNvSpPr>
          <p:nvPr>
            <p:ph type="sldNum" sz="quarter" idx="12"/>
          </p:nvPr>
        </p:nvSpPr>
        <p:spPr>
          <a:ln/>
        </p:spPr>
        <p:txBody>
          <a:bodyPr/>
          <a:lstStyle>
            <a:lvl1pPr>
              <a:defRPr/>
            </a:lvl1pPr>
          </a:lstStyle>
          <a:p>
            <a:pPr>
              <a:defRPr/>
            </a:pPr>
            <a:fld id="{EDB965A9-20EF-DF43-9076-48B323910B4F}" type="slidenum">
              <a:rPr lang="en-US"/>
              <a:pPr>
                <a:defRPr/>
              </a:pPr>
              <a:t>‹#›</a:t>
            </a:fld>
            <a:endParaRPr lang="en-US"/>
          </a:p>
        </p:txBody>
      </p:sp>
    </p:spTree>
    <p:extLst>
      <p:ext uri="{BB962C8B-B14F-4D97-AF65-F5344CB8AC3E}">
        <p14:creationId xmlns:p14="http://schemas.microsoft.com/office/powerpoint/2010/main" val="2376990259"/>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endParaRPr lang="en-US"/>
          </a:p>
        </p:txBody>
      </p:sp>
      <p:sp>
        <p:nvSpPr>
          <p:cNvPr id="3" name="Rectangle 41"/>
          <p:cNvSpPr>
            <a:spLocks noGrp="1" noChangeArrowheads="1"/>
          </p:cNvSpPr>
          <p:nvPr>
            <p:ph type="ftr" sz="quarter" idx="11"/>
          </p:nvPr>
        </p:nvSpPr>
        <p:spPr>
          <a:ln/>
        </p:spPr>
        <p:txBody>
          <a:bodyPr/>
          <a:lstStyle>
            <a:lvl1pPr>
              <a:defRPr/>
            </a:lvl1pPr>
          </a:lstStyle>
          <a:p>
            <a:pPr>
              <a:defRPr/>
            </a:pPr>
            <a:endParaRPr lang="en-US"/>
          </a:p>
        </p:txBody>
      </p:sp>
      <p:sp>
        <p:nvSpPr>
          <p:cNvPr id="4" name="Rectangle 42"/>
          <p:cNvSpPr>
            <a:spLocks noGrp="1" noChangeArrowheads="1"/>
          </p:cNvSpPr>
          <p:nvPr>
            <p:ph type="sldNum" sz="quarter" idx="12"/>
          </p:nvPr>
        </p:nvSpPr>
        <p:spPr>
          <a:ln/>
        </p:spPr>
        <p:txBody>
          <a:bodyPr/>
          <a:lstStyle>
            <a:lvl1pPr>
              <a:defRPr/>
            </a:lvl1pPr>
          </a:lstStyle>
          <a:p>
            <a:pPr>
              <a:defRPr/>
            </a:pPr>
            <a:fld id="{A2747E7B-8765-A740-8B4C-81F44FB35013}" type="slidenum">
              <a:rPr lang="en-US"/>
              <a:pPr>
                <a:defRPr/>
              </a:pPr>
              <a:t>‹#›</a:t>
            </a:fld>
            <a:endParaRPr lang="en-US"/>
          </a:p>
        </p:txBody>
      </p:sp>
    </p:spTree>
    <p:extLst>
      <p:ext uri="{BB962C8B-B14F-4D97-AF65-F5344CB8AC3E}">
        <p14:creationId xmlns:p14="http://schemas.microsoft.com/office/powerpoint/2010/main" val="963582966"/>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C66C0CCF-32DD-1140-BE2A-4D2D090EB44E}" type="slidenum">
              <a:rPr lang="en-US"/>
              <a:pPr>
                <a:defRPr/>
              </a:pPr>
              <a:t>‹#›</a:t>
            </a:fld>
            <a:endParaRPr lang="en-US"/>
          </a:p>
        </p:txBody>
      </p:sp>
    </p:spTree>
    <p:extLst>
      <p:ext uri="{BB962C8B-B14F-4D97-AF65-F5344CB8AC3E}">
        <p14:creationId xmlns:p14="http://schemas.microsoft.com/office/powerpoint/2010/main" val="2580725816"/>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823DEDD4-CD71-3B43-AA98-5BEDAB8F67F9}" type="slidenum">
              <a:rPr lang="en-US"/>
              <a:pPr>
                <a:defRPr/>
              </a:pPr>
              <a:t>‹#›</a:t>
            </a:fld>
            <a:endParaRPr lang="en-US"/>
          </a:p>
        </p:txBody>
      </p:sp>
    </p:spTree>
    <p:extLst>
      <p:ext uri="{BB962C8B-B14F-4D97-AF65-F5344CB8AC3E}">
        <p14:creationId xmlns:p14="http://schemas.microsoft.com/office/powerpoint/2010/main" val="2413837711"/>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B1A25684-A3BF-0A4C-809B-324C419233F3}" type="slidenum">
              <a:rPr lang="en-US"/>
              <a:pPr>
                <a:defRPr/>
              </a:pPr>
              <a:t>‹#›</a:t>
            </a:fld>
            <a:endParaRPr lang="en-US"/>
          </a:p>
        </p:txBody>
      </p:sp>
    </p:spTree>
    <p:extLst>
      <p:ext uri="{BB962C8B-B14F-4D97-AF65-F5344CB8AC3E}">
        <p14:creationId xmlns:p14="http://schemas.microsoft.com/office/powerpoint/2010/main" val="2209209345"/>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9554350F-A213-B441-B795-40DF623CF6EB}" type="slidenum">
              <a:rPr lang="en-US"/>
              <a:pPr>
                <a:defRPr/>
              </a:pPr>
              <a:t>‹#›</a:t>
            </a:fld>
            <a:endParaRPr lang="en-US"/>
          </a:p>
        </p:txBody>
      </p:sp>
    </p:spTree>
    <p:extLst>
      <p:ext uri="{BB962C8B-B14F-4D97-AF65-F5344CB8AC3E}">
        <p14:creationId xmlns:p14="http://schemas.microsoft.com/office/powerpoint/2010/main" val="19720060"/>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0"/>
          <p:cNvSpPr>
            <a:spLocks noGrp="1" noChangeArrowheads="1"/>
          </p:cNvSpPr>
          <p:nvPr>
            <p:ph type="dt" sz="half" idx="10"/>
          </p:nvPr>
        </p:nvSpPr>
        <p:spPr>
          <a:ln/>
        </p:spPr>
        <p:txBody>
          <a:bodyPr/>
          <a:lstStyle>
            <a:lvl1pPr>
              <a:defRPr/>
            </a:lvl1pPr>
          </a:lstStyle>
          <a:p>
            <a:pPr>
              <a:defRPr/>
            </a:pPr>
            <a:endParaRPr lang="en-US"/>
          </a:p>
        </p:txBody>
      </p:sp>
      <p:sp>
        <p:nvSpPr>
          <p:cNvPr id="7" name="Rectangle 41"/>
          <p:cNvSpPr>
            <a:spLocks noGrp="1" noChangeArrowheads="1"/>
          </p:cNvSpPr>
          <p:nvPr>
            <p:ph type="ftr" sz="quarter" idx="11"/>
          </p:nvPr>
        </p:nvSpPr>
        <p:spPr>
          <a:ln/>
        </p:spPr>
        <p:txBody>
          <a:bodyPr/>
          <a:lstStyle>
            <a:lvl1pPr>
              <a:defRPr/>
            </a:lvl1pPr>
          </a:lstStyle>
          <a:p>
            <a:pPr>
              <a:defRPr/>
            </a:pPr>
            <a:endParaRPr lang="en-US"/>
          </a:p>
        </p:txBody>
      </p:sp>
      <p:sp>
        <p:nvSpPr>
          <p:cNvPr id="8" name="Rectangle 42"/>
          <p:cNvSpPr>
            <a:spLocks noGrp="1" noChangeArrowheads="1"/>
          </p:cNvSpPr>
          <p:nvPr>
            <p:ph type="sldNum" sz="quarter" idx="12"/>
          </p:nvPr>
        </p:nvSpPr>
        <p:spPr>
          <a:ln/>
        </p:spPr>
        <p:txBody>
          <a:bodyPr/>
          <a:lstStyle>
            <a:lvl1pPr>
              <a:defRPr/>
            </a:lvl1pPr>
          </a:lstStyle>
          <a:p>
            <a:pPr>
              <a:defRPr/>
            </a:pPr>
            <a:fld id="{B9089F19-12DE-EC41-8648-E885591E0C6F}" type="slidenum">
              <a:rPr lang="en-US"/>
              <a:pPr>
                <a:defRPr/>
              </a:pPr>
              <a:t>‹#›</a:t>
            </a:fld>
            <a:endParaRPr lang="en-US"/>
          </a:p>
        </p:txBody>
      </p:sp>
    </p:spTree>
    <p:extLst>
      <p:ext uri="{BB962C8B-B14F-4D97-AF65-F5344CB8AC3E}">
        <p14:creationId xmlns:p14="http://schemas.microsoft.com/office/powerpoint/2010/main" val="1613895892"/>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531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0"/>
          <p:cNvSpPr>
            <a:spLocks noGrp="1" noChangeArrowheads="1"/>
          </p:cNvSpPr>
          <p:nvPr>
            <p:ph type="dt" sz="half" idx="10"/>
          </p:nvPr>
        </p:nvSpPr>
        <p:spPr>
          <a:ln/>
        </p:spPr>
        <p:txBody>
          <a:bodyPr/>
          <a:lstStyle>
            <a:lvl1pPr>
              <a:defRPr/>
            </a:lvl1pPr>
          </a:lstStyle>
          <a:p>
            <a:pPr>
              <a:defRPr/>
            </a:pPr>
            <a:endParaRPr lang="en-US"/>
          </a:p>
        </p:txBody>
      </p:sp>
      <p:sp>
        <p:nvSpPr>
          <p:cNvPr id="4" name="Rectangle 41"/>
          <p:cNvSpPr>
            <a:spLocks noGrp="1" noChangeArrowheads="1"/>
          </p:cNvSpPr>
          <p:nvPr>
            <p:ph type="ftr" sz="quarter" idx="11"/>
          </p:nvPr>
        </p:nvSpPr>
        <p:spPr>
          <a:ln/>
        </p:spPr>
        <p:txBody>
          <a:bodyPr/>
          <a:lstStyle>
            <a:lvl1pPr>
              <a:defRPr/>
            </a:lvl1pPr>
          </a:lstStyle>
          <a:p>
            <a:pPr>
              <a:defRPr/>
            </a:pPr>
            <a:endParaRPr lang="en-US"/>
          </a:p>
        </p:txBody>
      </p:sp>
      <p:sp>
        <p:nvSpPr>
          <p:cNvPr id="5" name="Rectangle 42"/>
          <p:cNvSpPr>
            <a:spLocks noGrp="1" noChangeArrowheads="1"/>
          </p:cNvSpPr>
          <p:nvPr>
            <p:ph type="sldNum" sz="quarter" idx="12"/>
          </p:nvPr>
        </p:nvSpPr>
        <p:spPr>
          <a:ln/>
        </p:spPr>
        <p:txBody>
          <a:bodyPr/>
          <a:lstStyle>
            <a:lvl1pPr>
              <a:defRPr/>
            </a:lvl1pPr>
          </a:lstStyle>
          <a:p>
            <a:pPr>
              <a:defRPr/>
            </a:pPr>
            <a:fld id="{825F88C6-4711-A54A-AB13-8305F9502FD3}" type="slidenum">
              <a:rPr lang="en-US"/>
              <a:pPr>
                <a:defRPr/>
              </a:pPr>
              <a:t>‹#›</a:t>
            </a:fld>
            <a:endParaRPr lang="en-US"/>
          </a:p>
        </p:txBody>
      </p:sp>
    </p:spTree>
    <p:extLst>
      <p:ext uri="{BB962C8B-B14F-4D97-AF65-F5344CB8AC3E}">
        <p14:creationId xmlns:p14="http://schemas.microsoft.com/office/powerpoint/2010/main" val="3958348157"/>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4" name="Rectangle 6"/>
          <p:cNvSpPr>
            <a:spLocks noGrp="1" noChangeArrowheads="1"/>
          </p:cNvSpPr>
          <p:nvPr>
            <p:ph type="sldNum" sz="quarter" idx="12"/>
          </p:nvPr>
        </p:nvSpPr>
        <p:spPr/>
        <p:txBody>
          <a:bodyPr/>
          <a:lstStyle>
            <a:lvl1pPr eaLnBrk="0" hangingPunct="0">
              <a:defRPr/>
            </a:lvl1pPr>
          </a:lstStyle>
          <a:p>
            <a:pPr>
              <a:defRPr/>
            </a:pPr>
            <a:fld id="{5C101656-CEE4-684F-8F4A-B58C4E1E79B2}" type="slidenum">
              <a:rPr lang="en-GB"/>
              <a:pPr>
                <a:defRPr/>
              </a:pPr>
              <a:t>‹#›</a:t>
            </a:fld>
            <a:endParaRPr lang="en-GB"/>
          </a:p>
        </p:txBody>
      </p:sp>
    </p:spTree>
    <p:extLst>
      <p:ext uri="{BB962C8B-B14F-4D97-AF65-F5344CB8AC3E}">
        <p14:creationId xmlns:p14="http://schemas.microsoft.com/office/powerpoint/2010/main" val="29046838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2259087"/>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2288406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18213186"/>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54474889"/>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18854881"/>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73964201"/>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84634475"/>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67249634"/>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4886509"/>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8656652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5073127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575738"/>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69895559"/>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solidFill>
                  <a:srgbClr val="EAEAEA"/>
                </a:solidFill>
                <a:latin typeface="Arial" panose="020B0604020202020204" pitchFamily="34" charset="0"/>
              </a:defRPr>
            </a:lvl1pPr>
          </a:lstStyle>
          <a:p>
            <a:pPr>
              <a:defRPr/>
            </a:pPr>
            <a:fld id="{F4D64DBD-0555-BF42-AC8A-981CF3C8EA55}" type="slidenum">
              <a:rPr lang="en-US" smtClean="0"/>
              <a:pPr>
                <a:defRPr/>
              </a:pPr>
              <a:t>‹#›</a:t>
            </a:fld>
            <a:endParaRPr lang="en-US" dirty="0"/>
          </a:p>
        </p:txBody>
      </p:sp>
    </p:spTree>
    <p:extLst>
      <p:ext uri="{BB962C8B-B14F-4D97-AF65-F5344CB8AC3E}">
        <p14:creationId xmlns:p14="http://schemas.microsoft.com/office/powerpoint/2010/main" val="2565431765"/>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288387-08BE-4C49-93D6-9C93A6F980E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327950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0B30FC-3D07-B448-B8D0-C0F7D11073A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4061448"/>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6B0A9A-1B31-4F45-99F9-C7CC83E9D2E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10577623"/>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F3E0BE-D481-A34E-A02E-299168217B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32340580"/>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7FF8F9-80CD-3444-A10F-30B29C1F1F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84524296"/>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A7DF6B6-F036-C647-A072-3A250B2BC9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30940947"/>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D6E47F-DEDD-1E4B-8A65-F8BA43F923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0171390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2A737A-1295-3646-A6BA-DEF25E441DD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035323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9892125"/>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3326D5-4F68-234C-8646-346E7E3047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48359066"/>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421687-6B90-E147-A163-04CBA725B0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33595310"/>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37819549"/>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19627493"/>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933435026"/>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8706164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500287923"/>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031602062"/>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55667787"/>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5800003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1345565"/>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31206950"/>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185245041"/>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125031636"/>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1227394"/>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60550281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F4D64DBD-0555-BF42-AC8A-981CF3C8EA55}" type="slidenum">
              <a:rPr lang="en-US"/>
              <a:pPr>
                <a:defRPr/>
              </a:pPr>
              <a:t>‹#›</a:t>
            </a:fld>
            <a:endParaRPr lang="en-US"/>
          </a:p>
        </p:txBody>
      </p:sp>
    </p:spTree>
    <p:extLst>
      <p:ext uri="{BB962C8B-B14F-4D97-AF65-F5344CB8AC3E}">
        <p14:creationId xmlns:p14="http://schemas.microsoft.com/office/powerpoint/2010/main" val="3607115618"/>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A7288387-08BE-4C49-93D6-9C93A6F980E6}" type="slidenum">
              <a:rPr lang="en-US"/>
              <a:pPr>
                <a:defRPr/>
              </a:pPr>
              <a:t>‹#›</a:t>
            </a:fld>
            <a:endParaRPr lang="en-US"/>
          </a:p>
        </p:txBody>
      </p:sp>
    </p:spTree>
    <p:extLst>
      <p:ext uri="{BB962C8B-B14F-4D97-AF65-F5344CB8AC3E}">
        <p14:creationId xmlns:p14="http://schemas.microsoft.com/office/powerpoint/2010/main" val="3026606736"/>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C0B30FC-3D07-B448-B8D0-C0F7D11073A9}" type="slidenum">
              <a:rPr lang="en-US"/>
              <a:pPr>
                <a:defRPr/>
              </a:pPr>
              <a:t>‹#›</a:t>
            </a:fld>
            <a:endParaRPr lang="en-US"/>
          </a:p>
        </p:txBody>
      </p:sp>
    </p:spTree>
    <p:extLst>
      <p:ext uri="{BB962C8B-B14F-4D97-AF65-F5344CB8AC3E}">
        <p14:creationId xmlns:p14="http://schemas.microsoft.com/office/powerpoint/2010/main" val="1637016785"/>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D36B0A9A-1B31-4F45-99F9-C7CC83E9D2E9}" type="slidenum">
              <a:rPr lang="en-US"/>
              <a:pPr>
                <a:defRPr/>
              </a:pPr>
              <a:t>‹#›</a:t>
            </a:fld>
            <a:endParaRPr lang="en-US"/>
          </a:p>
        </p:txBody>
      </p:sp>
    </p:spTree>
    <p:extLst>
      <p:ext uri="{BB962C8B-B14F-4D97-AF65-F5344CB8AC3E}">
        <p14:creationId xmlns:p14="http://schemas.microsoft.com/office/powerpoint/2010/main" val="367586091"/>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76F3E0BE-D481-A34E-A02E-299168217BDC}" type="slidenum">
              <a:rPr lang="en-US"/>
              <a:pPr>
                <a:defRPr/>
              </a:pPr>
              <a:t>‹#›</a:t>
            </a:fld>
            <a:endParaRPr lang="en-US"/>
          </a:p>
        </p:txBody>
      </p:sp>
    </p:spTree>
    <p:extLst>
      <p:ext uri="{BB962C8B-B14F-4D97-AF65-F5344CB8AC3E}">
        <p14:creationId xmlns:p14="http://schemas.microsoft.com/office/powerpoint/2010/main" val="126725849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63859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A77FF8F9-80CD-3444-A10F-30B29C1F1F24}" type="slidenum">
              <a:rPr lang="en-US"/>
              <a:pPr>
                <a:defRPr/>
              </a:pPr>
              <a:t>‹#›</a:t>
            </a:fld>
            <a:endParaRPr lang="en-US"/>
          </a:p>
        </p:txBody>
      </p:sp>
    </p:spTree>
    <p:extLst>
      <p:ext uri="{BB962C8B-B14F-4D97-AF65-F5344CB8AC3E}">
        <p14:creationId xmlns:p14="http://schemas.microsoft.com/office/powerpoint/2010/main" val="1754107788"/>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AA7DF6B6-F036-C647-A072-3A250B2BC996}" type="slidenum">
              <a:rPr lang="en-US"/>
              <a:pPr>
                <a:defRPr/>
              </a:pPr>
              <a:t>‹#›</a:t>
            </a:fld>
            <a:endParaRPr lang="en-US"/>
          </a:p>
        </p:txBody>
      </p:sp>
    </p:spTree>
    <p:extLst>
      <p:ext uri="{BB962C8B-B14F-4D97-AF65-F5344CB8AC3E}">
        <p14:creationId xmlns:p14="http://schemas.microsoft.com/office/powerpoint/2010/main" val="2725411367"/>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66D6E47F-DEDD-1E4B-8A65-F8BA43F9237A}" type="slidenum">
              <a:rPr lang="en-US"/>
              <a:pPr>
                <a:defRPr/>
              </a:pPr>
              <a:t>‹#›</a:t>
            </a:fld>
            <a:endParaRPr lang="en-US"/>
          </a:p>
        </p:txBody>
      </p:sp>
    </p:spTree>
    <p:extLst>
      <p:ext uri="{BB962C8B-B14F-4D97-AF65-F5344CB8AC3E}">
        <p14:creationId xmlns:p14="http://schemas.microsoft.com/office/powerpoint/2010/main" val="3865638403"/>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952A737A-1295-3646-A6BA-DEF25E441DDA}" type="slidenum">
              <a:rPr lang="en-US"/>
              <a:pPr>
                <a:defRPr/>
              </a:pPr>
              <a:t>‹#›</a:t>
            </a:fld>
            <a:endParaRPr lang="en-US"/>
          </a:p>
        </p:txBody>
      </p:sp>
    </p:spTree>
    <p:extLst>
      <p:ext uri="{BB962C8B-B14F-4D97-AF65-F5344CB8AC3E}">
        <p14:creationId xmlns:p14="http://schemas.microsoft.com/office/powerpoint/2010/main" val="2175591575"/>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163326D5-4F68-234C-8646-346E7E30477A}" type="slidenum">
              <a:rPr lang="en-US"/>
              <a:pPr>
                <a:defRPr/>
              </a:pPr>
              <a:t>‹#›</a:t>
            </a:fld>
            <a:endParaRPr lang="en-US"/>
          </a:p>
        </p:txBody>
      </p:sp>
    </p:spTree>
    <p:extLst>
      <p:ext uri="{BB962C8B-B14F-4D97-AF65-F5344CB8AC3E}">
        <p14:creationId xmlns:p14="http://schemas.microsoft.com/office/powerpoint/2010/main" val="3454795236"/>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1B421687-6B90-E147-A163-04CBA725B0E5}" type="slidenum">
              <a:rPr lang="en-US"/>
              <a:pPr>
                <a:defRPr/>
              </a:pPr>
              <a:t>‹#›</a:t>
            </a:fld>
            <a:endParaRPr lang="en-US"/>
          </a:p>
        </p:txBody>
      </p:sp>
    </p:spTree>
    <p:extLst>
      <p:ext uri="{BB962C8B-B14F-4D97-AF65-F5344CB8AC3E}">
        <p14:creationId xmlns:p14="http://schemas.microsoft.com/office/powerpoint/2010/main" val="136855427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0"/>
              <a:chOff x="-3" y="1562"/>
              <a:chExt cx="5763" cy="640"/>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1" name="Freeform 7"/>
              <p:cNvSpPr>
                <a:spLocks/>
              </p:cNvSpPr>
              <p:nvPr/>
            </p:nvSpPr>
            <p:spPr bwMode="ltGray">
              <a:xfrm rot="-5400000">
                <a:off x="-58" y="1755"/>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3561 h 272"/>
                  <a:gd name="T4" fmla="*/ 240 w 624"/>
                  <a:gd name="T5" fmla="*/ 3144 h 272"/>
                  <a:gd name="T6" fmla="*/ 624 w 624"/>
                  <a:gd name="T7" fmla="*/ 3561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4" name="Freeform 10"/>
              <p:cNvSpPr>
                <a:spLocks/>
              </p:cNvSpPr>
              <p:nvPr/>
            </p:nvSpPr>
            <p:spPr bwMode="ltGray">
              <a:xfrm rot="-5400000">
                <a:off x="154" y="1729"/>
                <a:ext cx="632" cy="315"/>
              </a:xfrm>
              <a:custGeom>
                <a:avLst/>
                <a:gdLst>
                  <a:gd name="T0" fmla="*/ 8 w 632"/>
                  <a:gd name="T1" fmla="*/ 13 h 362"/>
                  <a:gd name="T2" fmla="*/ 8 w 632"/>
                  <a:gd name="T3" fmla="*/ 90 h 362"/>
                  <a:gd name="T4" fmla="*/ 248 w 632"/>
                  <a:gd name="T5" fmla="*/ 90 h 362"/>
                  <a:gd name="T6" fmla="*/ 632 w 632"/>
                  <a:gd name="T7" fmla="*/ 90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5" name="Freeform 11"/>
              <p:cNvSpPr>
                <a:spLocks/>
              </p:cNvSpPr>
              <p:nvPr/>
            </p:nvSpPr>
            <p:spPr bwMode="ltGray">
              <a:xfrm rot="-5400000">
                <a:off x="3209" y="1665"/>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7" name="Freeform 13"/>
              <p:cNvSpPr>
                <a:spLocks/>
              </p:cNvSpPr>
              <p:nvPr/>
            </p:nvSpPr>
            <p:spPr bwMode="ltGray">
              <a:xfrm rot="-5400000">
                <a:off x="1828"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0" name="Freeform 16"/>
              <p:cNvSpPr>
                <a:spLocks/>
              </p:cNvSpPr>
              <p:nvPr/>
            </p:nvSpPr>
            <p:spPr bwMode="ltGray">
              <a:xfrm rot="-5400000">
                <a:off x="204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1" name="Freeform 17"/>
              <p:cNvSpPr>
                <a:spLocks/>
              </p:cNvSpPr>
              <p:nvPr/>
            </p:nvSpPr>
            <p:spPr bwMode="ltGray">
              <a:xfrm rot="-5400000">
                <a:off x="4075"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3" name="Freeform 19"/>
              <p:cNvSpPr>
                <a:spLocks/>
              </p:cNvSpPr>
              <p:nvPr/>
            </p:nvSpPr>
            <p:spPr bwMode="ltGray">
              <a:xfrm rot="-5400000">
                <a:off x="4581"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5" name="Freeform 21"/>
              <p:cNvSpPr>
                <a:spLocks/>
              </p:cNvSpPr>
              <p:nvPr/>
            </p:nvSpPr>
            <p:spPr bwMode="ltGray">
              <a:xfrm rot="-5400000">
                <a:off x="5081"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 name="Freeform 22"/>
              <p:cNvSpPr>
                <a:spLocks/>
              </p:cNvSpPr>
              <p:nvPr/>
            </p:nvSpPr>
            <p:spPr bwMode="ltGray">
              <a:xfrm rot="-5400000">
                <a:off x="4797"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6" name="Freeform 23"/>
            <p:cNvSpPr>
              <a:spLocks/>
            </p:cNvSpPr>
            <p:nvPr/>
          </p:nvSpPr>
          <p:spPr bwMode="ltGray">
            <a:xfrm flipH="1">
              <a:off x="-2" y="1536"/>
              <a:ext cx="5762" cy="412"/>
            </a:xfrm>
            <a:custGeom>
              <a:avLst/>
              <a:gdLst>
                <a:gd name="T0" fmla="*/ 0 w 5762"/>
                <a:gd name="T1" fmla="*/ 362 h 385"/>
                <a:gd name="T2" fmla="*/ 5762 w 5762"/>
                <a:gd name="T3" fmla="*/ 345 h 385"/>
                <a:gd name="T4" fmla="*/ 5762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a:tailEnd/>
                </a14:hiddenLine>
              </a:ext>
            </a:extLst>
          </p:spPr>
          <p:txBody>
            <a:bodyPr wrap="none" anchor="ctr"/>
            <a:lstStyle/>
            <a:p>
              <a:endParaRPr lang="en-US"/>
            </a:p>
          </p:txBody>
        </p:sp>
      </p:grpSp>
      <p:sp>
        <p:nvSpPr>
          <p:cNvPr id="4121"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4122"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a:lvl1pPr>
          </a:lstStyle>
          <a:p>
            <a:r>
              <a:rPr lang="en-US"/>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a:solidFill>
                  <a:srgbClr val="000000"/>
                </a:solidFill>
              </a:defRPr>
            </a:lvl1pPr>
          </a:lstStyle>
          <a:p>
            <a:pPr>
              <a:defRPr/>
            </a:pPr>
            <a:endParaRPr lang="en-US"/>
          </a:p>
        </p:txBody>
      </p:sp>
      <p:sp>
        <p:nvSpPr>
          <p:cNvPr id="28" name="Rectangle 28"/>
          <p:cNvSpPr>
            <a:spLocks noGrp="1" noChangeArrowheads="1"/>
          </p:cNvSpPr>
          <p:nvPr>
            <p:ph type="ftr" sz="quarter" idx="11"/>
          </p:nvPr>
        </p:nvSpPr>
        <p:spPr/>
        <p:txBody>
          <a:bodyPr/>
          <a:lstStyle>
            <a:lvl1pPr>
              <a:defRPr>
                <a:solidFill>
                  <a:srgbClr val="000000"/>
                </a:solidFill>
              </a:defRPr>
            </a:lvl1pPr>
          </a:lstStyle>
          <a:p>
            <a:pPr>
              <a:defRPr/>
            </a:pPr>
            <a:endParaRPr lang="en-US"/>
          </a:p>
        </p:txBody>
      </p:sp>
      <p:sp>
        <p:nvSpPr>
          <p:cNvPr id="29" name="Rectangle 29"/>
          <p:cNvSpPr>
            <a:spLocks noGrp="1" noChangeArrowheads="1"/>
          </p:cNvSpPr>
          <p:nvPr>
            <p:ph type="sldNum" sz="quarter" idx="12"/>
          </p:nvPr>
        </p:nvSpPr>
        <p:spPr/>
        <p:txBody>
          <a:bodyPr/>
          <a:lstStyle>
            <a:lvl1pPr>
              <a:defRPr>
                <a:solidFill>
                  <a:srgbClr val="000000"/>
                </a:solidFill>
              </a:defRPr>
            </a:lvl1pPr>
          </a:lstStyle>
          <a:p>
            <a:pPr>
              <a:defRPr/>
            </a:pPr>
            <a:fld id="{CEB03B29-E359-1246-AB1B-AADDF4BD6BAB}" type="slidenum">
              <a:rPr lang="en-US"/>
              <a:pPr>
                <a:defRPr/>
              </a:pPr>
              <a:t>‹#›</a:t>
            </a:fld>
            <a:endParaRPr lang="en-US"/>
          </a:p>
        </p:txBody>
      </p:sp>
    </p:spTree>
    <p:extLst>
      <p:ext uri="{BB962C8B-B14F-4D97-AF65-F5344CB8AC3E}">
        <p14:creationId xmlns:p14="http://schemas.microsoft.com/office/powerpoint/2010/main" val="796542752"/>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98F04E4E-B7B1-1C44-8F0B-0A491CB39FB5}" type="slidenum">
              <a:rPr lang="en-US"/>
              <a:pPr>
                <a:defRPr/>
              </a:pPr>
              <a:t>‹#›</a:t>
            </a:fld>
            <a:endParaRPr lang="en-US"/>
          </a:p>
        </p:txBody>
      </p:sp>
    </p:spTree>
    <p:extLst>
      <p:ext uri="{BB962C8B-B14F-4D97-AF65-F5344CB8AC3E}">
        <p14:creationId xmlns:p14="http://schemas.microsoft.com/office/powerpoint/2010/main" val="268130437"/>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CF9B4F69-8263-754A-B074-0E2CAFF0B35A}" type="slidenum">
              <a:rPr lang="en-US"/>
              <a:pPr>
                <a:defRPr/>
              </a:pPr>
              <a:t>‹#›</a:t>
            </a:fld>
            <a:endParaRPr lang="en-US"/>
          </a:p>
        </p:txBody>
      </p:sp>
    </p:spTree>
    <p:extLst>
      <p:ext uri="{BB962C8B-B14F-4D97-AF65-F5344CB8AC3E}">
        <p14:creationId xmlns:p14="http://schemas.microsoft.com/office/powerpoint/2010/main" val="411915023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5563"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F450DA79-52E3-DE46-B51B-543CAC550AAE}" type="slidenum">
              <a:rPr lang="en-US"/>
              <a:pPr>
                <a:defRPr/>
              </a:pPr>
              <a:t>‹#›</a:t>
            </a:fld>
            <a:endParaRPr lang="en-US"/>
          </a:p>
        </p:txBody>
      </p:sp>
    </p:spTree>
    <p:extLst>
      <p:ext uri="{BB962C8B-B14F-4D97-AF65-F5344CB8AC3E}">
        <p14:creationId xmlns:p14="http://schemas.microsoft.com/office/powerpoint/2010/main" val="77556789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1522197"/>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p>
        </p:txBody>
      </p:sp>
      <p:sp>
        <p:nvSpPr>
          <p:cNvPr id="8" name="Rectangle 28"/>
          <p:cNvSpPr>
            <a:spLocks noGrp="1" noChangeArrowheads="1"/>
          </p:cNvSpPr>
          <p:nvPr>
            <p:ph type="ftr" sz="quarter" idx="11"/>
          </p:nvPr>
        </p:nvSpPr>
        <p:spPr>
          <a:ln/>
        </p:spPr>
        <p:txBody>
          <a:bodyPr/>
          <a:lstStyle>
            <a:lvl1pPr>
              <a:defRPr/>
            </a:lvl1pPr>
          </a:lstStyle>
          <a:p>
            <a:pPr>
              <a:defRPr/>
            </a:pPr>
            <a:endParaRPr lang="en-US"/>
          </a:p>
        </p:txBody>
      </p:sp>
      <p:sp>
        <p:nvSpPr>
          <p:cNvPr id="9" name="Rectangle 29"/>
          <p:cNvSpPr>
            <a:spLocks noGrp="1" noChangeArrowheads="1"/>
          </p:cNvSpPr>
          <p:nvPr>
            <p:ph type="sldNum" sz="quarter" idx="12"/>
          </p:nvPr>
        </p:nvSpPr>
        <p:spPr>
          <a:ln/>
        </p:spPr>
        <p:txBody>
          <a:bodyPr/>
          <a:lstStyle>
            <a:lvl1pPr>
              <a:defRPr/>
            </a:lvl1pPr>
          </a:lstStyle>
          <a:p>
            <a:pPr>
              <a:defRPr/>
            </a:pPr>
            <a:fld id="{48066373-CB87-984C-8943-1FF129C9B0D3}" type="slidenum">
              <a:rPr lang="en-US"/>
              <a:pPr>
                <a:defRPr/>
              </a:pPr>
              <a:t>‹#›</a:t>
            </a:fld>
            <a:endParaRPr lang="en-US"/>
          </a:p>
        </p:txBody>
      </p:sp>
    </p:spTree>
    <p:extLst>
      <p:ext uri="{BB962C8B-B14F-4D97-AF65-F5344CB8AC3E}">
        <p14:creationId xmlns:p14="http://schemas.microsoft.com/office/powerpoint/2010/main" val="224693215"/>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p>
        </p:txBody>
      </p:sp>
      <p:sp>
        <p:nvSpPr>
          <p:cNvPr id="4" name="Rectangle 28"/>
          <p:cNvSpPr>
            <a:spLocks noGrp="1" noChangeArrowheads="1"/>
          </p:cNvSpPr>
          <p:nvPr>
            <p:ph type="ftr" sz="quarter" idx="11"/>
          </p:nvPr>
        </p:nvSpPr>
        <p:spPr>
          <a:ln/>
        </p:spPr>
        <p:txBody>
          <a:bodyPr/>
          <a:lstStyle>
            <a:lvl1pPr>
              <a:defRPr/>
            </a:lvl1pPr>
          </a:lstStyle>
          <a:p>
            <a:pPr>
              <a:defRPr/>
            </a:pPr>
            <a:endParaRPr lang="en-US"/>
          </a:p>
        </p:txBody>
      </p:sp>
      <p:sp>
        <p:nvSpPr>
          <p:cNvPr id="5" name="Rectangle 29"/>
          <p:cNvSpPr>
            <a:spLocks noGrp="1" noChangeArrowheads="1"/>
          </p:cNvSpPr>
          <p:nvPr>
            <p:ph type="sldNum" sz="quarter" idx="12"/>
          </p:nvPr>
        </p:nvSpPr>
        <p:spPr>
          <a:ln/>
        </p:spPr>
        <p:txBody>
          <a:bodyPr/>
          <a:lstStyle>
            <a:lvl1pPr>
              <a:defRPr/>
            </a:lvl1pPr>
          </a:lstStyle>
          <a:p>
            <a:pPr>
              <a:defRPr/>
            </a:pPr>
            <a:fld id="{72AAC422-FC9C-8640-9A7E-C86733F81376}" type="slidenum">
              <a:rPr lang="en-US"/>
              <a:pPr>
                <a:defRPr/>
              </a:pPr>
              <a:t>‹#›</a:t>
            </a:fld>
            <a:endParaRPr lang="en-US"/>
          </a:p>
        </p:txBody>
      </p:sp>
    </p:spTree>
    <p:extLst>
      <p:ext uri="{BB962C8B-B14F-4D97-AF65-F5344CB8AC3E}">
        <p14:creationId xmlns:p14="http://schemas.microsoft.com/office/powerpoint/2010/main" val="1312483908"/>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p>
        </p:txBody>
      </p:sp>
      <p:sp>
        <p:nvSpPr>
          <p:cNvPr id="3" name="Rectangle 28"/>
          <p:cNvSpPr>
            <a:spLocks noGrp="1" noChangeArrowheads="1"/>
          </p:cNvSpPr>
          <p:nvPr>
            <p:ph type="ftr" sz="quarter" idx="11"/>
          </p:nvPr>
        </p:nvSpPr>
        <p:spPr>
          <a:ln/>
        </p:spPr>
        <p:txBody>
          <a:bodyPr/>
          <a:lstStyle>
            <a:lvl1pPr>
              <a:defRPr/>
            </a:lvl1pPr>
          </a:lstStyle>
          <a:p>
            <a:pPr>
              <a:defRPr/>
            </a:pPr>
            <a:endParaRPr lang="en-US"/>
          </a:p>
        </p:txBody>
      </p:sp>
      <p:sp>
        <p:nvSpPr>
          <p:cNvPr id="4" name="Rectangle 29"/>
          <p:cNvSpPr>
            <a:spLocks noGrp="1" noChangeArrowheads="1"/>
          </p:cNvSpPr>
          <p:nvPr>
            <p:ph type="sldNum" sz="quarter" idx="12"/>
          </p:nvPr>
        </p:nvSpPr>
        <p:spPr>
          <a:ln/>
        </p:spPr>
        <p:txBody>
          <a:bodyPr/>
          <a:lstStyle>
            <a:lvl1pPr>
              <a:defRPr/>
            </a:lvl1pPr>
          </a:lstStyle>
          <a:p>
            <a:pPr>
              <a:defRPr/>
            </a:pPr>
            <a:fld id="{AE783E5E-91A4-A041-9326-958BAC0E758C}" type="slidenum">
              <a:rPr lang="en-US"/>
              <a:pPr>
                <a:defRPr/>
              </a:pPr>
              <a:t>‹#›</a:t>
            </a:fld>
            <a:endParaRPr lang="en-US"/>
          </a:p>
        </p:txBody>
      </p:sp>
    </p:spTree>
    <p:extLst>
      <p:ext uri="{BB962C8B-B14F-4D97-AF65-F5344CB8AC3E}">
        <p14:creationId xmlns:p14="http://schemas.microsoft.com/office/powerpoint/2010/main" val="2624838086"/>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79406770-2033-D040-BE3A-777DE0AB983C}" type="slidenum">
              <a:rPr lang="en-US"/>
              <a:pPr>
                <a:defRPr/>
              </a:pPr>
              <a:t>‹#›</a:t>
            </a:fld>
            <a:endParaRPr lang="en-US"/>
          </a:p>
        </p:txBody>
      </p:sp>
    </p:spTree>
    <p:extLst>
      <p:ext uri="{BB962C8B-B14F-4D97-AF65-F5344CB8AC3E}">
        <p14:creationId xmlns:p14="http://schemas.microsoft.com/office/powerpoint/2010/main" val="2331428593"/>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CD7EC3BD-E2FE-1648-A11F-BF612C2FC07E}" type="slidenum">
              <a:rPr lang="en-US"/>
              <a:pPr>
                <a:defRPr/>
              </a:pPr>
              <a:t>‹#›</a:t>
            </a:fld>
            <a:endParaRPr lang="en-US"/>
          </a:p>
        </p:txBody>
      </p:sp>
    </p:spTree>
    <p:extLst>
      <p:ext uri="{BB962C8B-B14F-4D97-AF65-F5344CB8AC3E}">
        <p14:creationId xmlns:p14="http://schemas.microsoft.com/office/powerpoint/2010/main" val="122028803"/>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FCDF20F8-93B7-804D-AFD0-99C92878FDC5}" type="slidenum">
              <a:rPr lang="en-US"/>
              <a:pPr>
                <a:defRPr/>
              </a:pPr>
              <a:t>‹#›</a:t>
            </a:fld>
            <a:endParaRPr lang="en-US"/>
          </a:p>
        </p:txBody>
      </p:sp>
    </p:spTree>
    <p:extLst>
      <p:ext uri="{BB962C8B-B14F-4D97-AF65-F5344CB8AC3E}">
        <p14:creationId xmlns:p14="http://schemas.microsoft.com/office/powerpoint/2010/main" val="279404473"/>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5F301904-FD1C-2D46-93D6-D2CD25E3DC1B}" type="slidenum">
              <a:rPr lang="en-US"/>
              <a:pPr>
                <a:defRPr/>
              </a:pPr>
              <a:t>‹#›</a:t>
            </a:fld>
            <a:endParaRPr lang="en-US"/>
          </a:p>
        </p:txBody>
      </p:sp>
    </p:spTree>
    <p:extLst>
      <p:ext uri="{BB962C8B-B14F-4D97-AF65-F5344CB8AC3E}">
        <p14:creationId xmlns:p14="http://schemas.microsoft.com/office/powerpoint/2010/main" val="3544992053"/>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B0D0F1F-C09E-D04A-9F68-5525B9C1B24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9069035"/>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6442F7F-5327-1D4A-A82D-1DA7FCA68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1315542"/>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BE242FD-081A-5D4A-B8A6-D95EB17AAE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170880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318"/>
          <p:cNvGrpSpPr>
            <a:grpSpLocks/>
          </p:cNvGrpSpPr>
          <p:nvPr/>
        </p:nvGrpSpPr>
        <p:grpSpPr bwMode="auto">
          <a:xfrm>
            <a:off x="0" y="107950"/>
            <a:ext cx="9101138" cy="6750050"/>
            <a:chOff x="0" y="68"/>
            <a:chExt cx="5733" cy="4252"/>
          </a:xfrm>
        </p:grpSpPr>
        <p:grpSp>
          <p:nvGrpSpPr>
            <p:cNvPr id="5" name="Group 313"/>
            <p:cNvGrpSpPr>
              <a:grpSpLocks/>
            </p:cNvGrpSpPr>
            <p:nvPr/>
          </p:nvGrpSpPr>
          <p:grpSpPr bwMode="auto">
            <a:xfrm>
              <a:off x="0" y="68"/>
              <a:ext cx="6556" cy="4088"/>
              <a:chOff x="0" y="68"/>
              <a:chExt cx="6556" cy="4088"/>
            </a:xfrm>
          </p:grpSpPr>
          <p:grpSp>
            <p:nvGrpSpPr>
              <p:cNvPr id="37" name="Group 312"/>
              <p:cNvGrpSpPr>
                <a:grpSpLocks/>
              </p:cNvGrpSpPr>
              <p:nvPr userDrawn="1"/>
            </p:nvGrpSpPr>
            <p:grpSpPr bwMode="auto">
              <a:xfrm>
                <a:off x="0" y="144"/>
                <a:ext cx="6556" cy="4012"/>
                <a:chOff x="0" y="144"/>
                <a:chExt cx="6556" cy="4012"/>
              </a:xfrm>
            </p:grpSpPr>
            <p:sp>
              <p:nvSpPr>
                <p:cNvPr id="50" name="Line 94"/>
                <p:cNvSpPr>
                  <a:spLocks noChangeShapeType="1"/>
                </p:cNvSpPr>
                <p:nvPr/>
              </p:nvSpPr>
              <p:spPr bwMode="hidden">
                <a:xfrm rot="-5400000">
                  <a:off x="195"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1" name="Line 95"/>
                <p:cNvSpPr>
                  <a:spLocks noChangeShapeType="1"/>
                </p:cNvSpPr>
                <p:nvPr/>
              </p:nvSpPr>
              <p:spPr bwMode="hidden">
                <a:xfrm rot="-5400000">
                  <a:off x="195"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2" name="Line 96"/>
                <p:cNvSpPr>
                  <a:spLocks noChangeShapeType="1"/>
                </p:cNvSpPr>
                <p:nvPr/>
              </p:nvSpPr>
              <p:spPr bwMode="hidden">
                <a:xfrm rot="-5400000">
                  <a:off x="195" y="141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3" name="Line 97"/>
                <p:cNvSpPr>
                  <a:spLocks noChangeShapeType="1"/>
                </p:cNvSpPr>
                <p:nvPr/>
              </p:nvSpPr>
              <p:spPr bwMode="hidden">
                <a:xfrm rot="-5400000">
                  <a:off x="195" y="1918"/>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4" name="Line 98"/>
                <p:cNvSpPr>
                  <a:spLocks noChangeShapeType="1"/>
                </p:cNvSpPr>
                <p:nvPr/>
              </p:nvSpPr>
              <p:spPr bwMode="hidden">
                <a:xfrm rot="-5400000">
                  <a:off x="195" y="2438"/>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5" name="Line 99"/>
                <p:cNvSpPr>
                  <a:spLocks noChangeShapeType="1"/>
                </p:cNvSpPr>
                <p:nvPr/>
              </p:nvSpPr>
              <p:spPr bwMode="hidden">
                <a:xfrm rot="-5400000">
                  <a:off x="195" y="2939"/>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6" name="Line 100"/>
                <p:cNvSpPr>
                  <a:spLocks noChangeShapeType="1"/>
                </p:cNvSpPr>
                <p:nvPr/>
              </p:nvSpPr>
              <p:spPr bwMode="hidden">
                <a:xfrm rot="-5400000">
                  <a:off x="195" y="3460"/>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57" name="Line 101"/>
                <p:cNvSpPr>
                  <a:spLocks noChangeShapeType="1"/>
                </p:cNvSpPr>
                <p:nvPr/>
              </p:nvSpPr>
              <p:spPr bwMode="hidden">
                <a:xfrm rot="-5400000">
                  <a:off x="195" y="3961"/>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nvGrpSpPr>
                <p:cNvPr id="58" name="Group 311"/>
                <p:cNvGrpSpPr>
                  <a:grpSpLocks/>
                </p:cNvGrpSpPr>
                <p:nvPr userDrawn="1"/>
              </p:nvGrpSpPr>
              <p:grpSpPr bwMode="auto">
                <a:xfrm>
                  <a:off x="483" y="144"/>
                  <a:ext cx="1801" cy="4012"/>
                  <a:chOff x="483" y="144"/>
                  <a:chExt cx="1801" cy="4012"/>
                </a:xfrm>
              </p:grpSpPr>
              <p:grpSp>
                <p:nvGrpSpPr>
                  <p:cNvPr id="207" name="Group 305"/>
                  <p:cNvGrpSpPr>
                    <a:grpSpLocks/>
                  </p:cNvGrpSpPr>
                  <p:nvPr userDrawn="1"/>
                </p:nvGrpSpPr>
                <p:grpSpPr bwMode="auto">
                  <a:xfrm>
                    <a:off x="483" y="144"/>
                    <a:ext cx="975" cy="947"/>
                    <a:chOff x="483" y="144"/>
                    <a:chExt cx="975" cy="947"/>
                  </a:xfrm>
                </p:grpSpPr>
                <p:sp>
                  <p:nvSpPr>
                    <p:cNvPr id="235" name="Line 104"/>
                    <p:cNvSpPr>
                      <a:spLocks noChangeShapeType="1"/>
                    </p:cNvSpPr>
                    <p:nvPr/>
                  </p:nvSpPr>
                  <p:spPr bwMode="hidden">
                    <a:xfrm>
                      <a:off x="483"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6" name="Line 105"/>
                    <p:cNvSpPr>
                      <a:spLocks noChangeShapeType="1"/>
                    </p:cNvSpPr>
                    <p:nvPr/>
                  </p:nvSpPr>
                  <p:spPr bwMode="hidden">
                    <a:xfrm>
                      <a:off x="984"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7" name="Line 106"/>
                    <p:cNvSpPr>
                      <a:spLocks noChangeShapeType="1"/>
                    </p:cNvSpPr>
                    <p:nvPr/>
                  </p:nvSpPr>
                  <p:spPr bwMode="hidden">
                    <a:xfrm>
                      <a:off x="984"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8" name="Line 107"/>
                    <p:cNvSpPr>
                      <a:spLocks noChangeShapeType="1"/>
                    </p:cNvSpPr>
                    <p:nvPr/>
                  </p:nvSpPr>
                  <p:spPr bwMode="hidden">
                    <a:xfrm>
                      <a:off x="483"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9" name="Line 108"/>
                    <p:cNvSpPr>
                      <a:spLocks noChangeShapeType="1"/>
                    </p:cNvSpPr>
                    <p:nvPr/>
                  </p:nvSpPr>
                  <p:spPr bwMode="hidden">
                    <a:xfrm rot="-5400000">
                      <a:off x="734"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40" name="Line 109"/>
                    <p:cNvSpPr>
                      <a:spLocks noChangeShapeType="1"/>
                    </p:cNvSpPr>
                    <p:nvPr/>
                  </p:nvSpPr>
                  <p:spPr bwMode="hidden">
                    <a:xfrm rot="-5400000">
                      <a:off x="1263"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41" name="Line 110"/>
                    <p:cNvSpPr>
                      <a:spLocks noChangeShapeType="1"/>
                    </p:cNvSpPr>
                    <p:nvPr/>
                  </p:nvSpPr>
                  <p:spPr bwMode="hidden">
                    <a:xfrm rot="-5400000">
                      <a:off x="1263"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42" name="Line 111"/>
                    <p:cNvSpPr>
                      <a:spLocks noChangeShapeType="1"/>
                    </p:cNvSpPr>
                    <p:nvPr/>
                  </p:nvSpPr>
                  <p:spPr bwMode="hidden">
                    <a:xfrm rot="-5400000">
                      <a:off x="734"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208" name="Group 112"/>
                  <p:cNvGrpSpPr>
                    <a:grpSpLocks/>
                  </p:cNvGrpSpPr>
                  <p:nvPr/>
                </p:nvGrpSpPr>
                <p:grpSpPr bwMode="auto">
                  <a:xfrm>
                    <a:off x="604" y="1166"/>
                    <a:ext cx="1680" cy="947"/>
                    <a:chOff x="288" y="528"/>
                    <a:chExt cx="1680" cy="1632"/>
                  </a:xfrm>
                </p:grpSpPr>
                <p:sp>
                  <p:nvSpPr>
                    <p:cNvPr id="227" name="Line 11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8" name="Line 11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9" name="Line 11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0" name="Line 11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1" name="Line 11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2" name="Line 11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3" name="Line 11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4" name="Line 12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209" name="Group 121"/>
                  <p:cNvGrpSpPr>
                    <a:grpSpLocks/>
                  </p:cNvGrpSpPr>
                  <p:nvPr/>
                </p:nvGrpSpPr>
                <p:grpSpPr bwMode="auto">
                  <a:xfrm>
                    <a:off x="604" y="2187"/>
                    <a:ext cx="1680" cy="947"/>
                    <a:chOff x="288" y="528"/>
                    <a:chExt cx="1680" cy="1632"/>
                  </a:xfrm>
                </p:grpSpPr>
                <p:sp>
                  <p:nvSpPr>
                    <p:cNvPr id="219" name="Line 12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0" name="Line 12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1" name="Line 12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2" name="Line 12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3" name="Line 12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4" name="Line 12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5" name="Line 12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26" name="Line 12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210" name="Group 130"/>
                  <p:cNvGrpSpPr>
                    <a:grpSpLocks/>
                  </p:cNvGrpSpPr>
                  <p:nvPr/>
                </p:nvGrpSpPr>
                <p:grpSpPr bwMode="auto">
                  <a:xfrm>
                    <a:off x="604" y="3209"/>
                    <a:ext cx="1680" cy="947"/>
                    <a:chOff x="288" y="528"/>
                    <a:chExt cx="1680" cy="1632"/>
                  </a:xfrm>
                </p:grpSpPr>
                <p:sp>
                  <p:nvSpPr>
                    <p:cNvPr id="211" name="Line 13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2" name="Line 13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3" name="Line 13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4" name="Line 13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5" name="Line 13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6" name="Line 13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7" name="Line 13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8" name="Line 13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59" name="Group 310"/>
                <p:cNvGrpSpPr>
                  <a:grpSpLocks/>
                </p:cNvGrpSpPr>
                <p:nvPr userDrawn="1"/>
              </p:nvGrpSpPr>
              <p:grpSpPr bwMode="auto">
                <a:xfrm>
                  <a:off x="1551" y="144"/>
                  <a:ext cx="1801" cy="4012"/>
                  <a:chOff x="1551" y="144"/>
                  <a:chExt cx="1801" cy="4012"/>
                </a:xfrm>
              </p:grpSpPr>
              <p:grpSp>
                <p:nvGrpSpPr>
                  <p:cNvPr id="171" name="Group 304"/>
                  <p:cNvGrpSpPr>
                    <a:grpSpLocks/>
                  </p:cNvGrpSpPr>
                  <p:nvPr userDrawn="1"/>
                </p:nvGrpSpPr>
                <p:grpSpPr bwMode="auto">
                  <a:xfrm>
                    <a:off x="1551" y="144"/>
                    <a:ext cx="975" cy="947"/>
                    <a:chOff x="1551" y="144"/>
                    <a:chExt cx="975" cy="947"/>
                  </a:xfrm>
                </p:grpSpPr>
                <p:sp>
                  <p:nvSpPr>
                    <p:cNvPr id="199" name="Line 141"/>
                    <p:cNvSpPr>
                      <a:spLocks noChangeShapeType="1"/>
                    </p:cNvSpPr>
                    <p:nvPr/>
                  </p:nvSpPr>
                  <p:spPr bwMode="hidden">
                    <a:xfrm>
                      <a:off x="1551"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0" name="Line 142"/>
                    <p:cNvSpPr>
                      <a:spLocks noChangeShapeType="1"/>
                    </p:cNvSpPr>
                    <p:nvPr/>
                  </p:nvSpPr>
                  <p:spPr bwMode="hidden">
                    <a:xfrm>
                      <a:off x="2052"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1" name="Line 143"/>
                    <p:cNvSpPr>
                      <a:spLocks noChangeShapeType="1"/>
                    </p:cNvSpPr>
                    <p:nvPr/>
                  </p:nvSpPr>
                  <p:spPr bwMode="hidden">
                    <a:xfrm>
                      <a:off x="2052"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2" name="Line 144"/>
                    <p:cNvSpPr>
                      <a:spLocks noChangeShapeType="1"/>
                    </p:cNvSpPr>
                    <p:nvPr/>
                  </p:nvSpPr>
                  <p:spPr bwMode="hidden">
                    <a:xfrm>
                      <a:off x="1551"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3" name="Line 145"/>
                    <p:cNvSpPr>
                      <a:spLocks noChangeShapeType="1"/>
                    </p:cNvSpPr>
                    <p:nvPr/>
                  </p:nvSpPr>
                  <p:spPr bwMode="hidden">
                    <a:xfrm rot="-5400000">
                      <a:off x="1802"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4" name="Line 146"/>
                    <p:cNvSpPr>
                      <a:spLocks noChangeShapeType="1"/>
                    </p:cNvSpPr>
                    <p:nvPr/>
                  </p:nvSpPr>
                  <p:spPr bwMode="hidden">
                    <a:xfrm rot="-5400000">
                      <a:off x="2331"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5" name="Line 147"/>
                    <p:cNvSpPr>
                      <a:spLocks noChangeShapeType="1"/>
                    </p:cNvSpPr>
                    <p:nvPr/>
                  </p:nvSpPr>
                  <p:spPr bwMode="hidden">
                    <a:xfrm rot="-5400000">
                      <a:off x="2331"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06" name="Line 148"/>
                    <p:cNvSpPr>
                      <a:spLocks noChangeShapeType="1"/>
                    </p:cNvSpPr>
                    <p:nvPr/>
                  </p:nvSpPr>
                  <p:spPr bwMode="hidden">
                    <a:xfrm rot="-5400000">
                      <a:off x="1802"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72" name="Group 149"/>
                  <p:cNvGrpSpPr>
                    <a:grpSpLocks/>
                  </p:cNvGrpSpPr>
                  <p:nvPr/>
                </p:nvGrpSpPr>
                <p:grpSpPr bwMode="auto">
                  <a:xfrm>
                    <a:off x="1672" y="1166"/>
                    <a:ext cx="1680" cy="947"/>
                    <a:chOff x="288" y="528"/>
                    <a:chExt cx="1680" cy="1632"/>
                  </a:xfrm>
                </p:grpSpPr>
                <p:sp>
                  <p:nvSpPr>
                    <p:cNvPr id="191" name="Line 15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2" name="Line 15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3" name="Line 15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4" name="Line 15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5" name="Line 15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6" name="Line 15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7" name="Line 15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8" name="Line 15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73" name="Group 158"/>
                  <p:cNvGrpSpPr>
                    <a:grpSpLocks/>
                  </p:cNvGrpSpPr>
                  <p:nvPr/>
                </p:nvGrpSpPr>
                <p:grpSpPr bwMode="auto">
                  <a:xfrm>
                    <a:off x="1672" y="2187"/>
                    <a:ext cx="1680" cy="947"/>
                    <a:chOff x="288" y="528"/>
                    <a:chExt cx="1680" cy="1632"/>
                  </a:xfrm>
                </p:grpSpPr>
                <p:sp>
                  <p:nvSpPr>
                    <p:cNvPr id="183" name="Line 15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4" name="Line 16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5" name="Line 16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6" name="Line 16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7" name="Line 16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8" name="Line 16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9" name="Line 16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0" name="Line 16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74" name="Group 167"/>
                  <p:cNvGrpSpPr>
                    <a:grpSpLocks/>
                  </p:cNvGrpSpPr>
                  <p:nvPr/>
                </p:nvGrpSpPr>
                <p:grpSpPr bwMode="auto">
                  <a:xfrm>
                    <a:off x="1672" y="3209"/>
                    <a:ext cx="1680" cy="947"/>
                    <a:chOff x="288" y="528"/>
                    <a:chExt cx="1680" cy="1632"/>
                  </a:xfrm>
                </p:grpSpPr>
                <p:sp>
                  <p:nvSpPr>
                    <p:cNvPr id="175" name="Line 168"/>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6" name="Line 169"/>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7" name="Line 170"/>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8" name="Line 171"/>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9" name="Line 172"/>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0" name="Line 173"/>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1" name="Line 174"/>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82" name="Line 175"/>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60" name="Group 309"/>
                <p:cNvGrpSpPr>
                  <a:grpSpLocks/>
                </p:cNvGrpSpPr>
                <p:nvPr userDrawn="1"/>
              </p:nvGrpSpPr>
              <p:grpSpPr bwMode="auto">
                <a:xfrm>
                  <a:off x="2619" y="144"/>
                  <a:ext cx="1801" cy="4012"/>
                  <a:chOff x="2619" y="144"/>
                  <a:chExt cx="1801" cy="4012"/>
                </a:xfrm>
              </p:grpSpPr>
              <p:grpSp>
                <p:nvGrpSpPr>
                  <p:cNvPr id="135" name="Group 303"/>
                  <p:cNvGrpSpPr>
                    <a:grpSpLocks/>
                  </p:cNvGrpSpPr>
                  <p:nvPr userDrawn="1"/>
                </p:nvGrpSpPr>
                <p:grpSpPr bwMode="auto">
                  <a:xfrm>
                    <a:off x="2619" y="144"/>
                    <a:ext cx="975" cy="947"/>
                    <a:chOff x="2619" y="144"/>
                    <a:chExt cx="975" cy="947"/>
                  </a:xfrm>
                </p:grpSpPr>
                <p:sp>
                  <p:nvSpPr>
                    <p:cNvPr id="163" name="Line 178"/>
                    <p:cNvSpPr>
                      <a:spLocks noChangeShapeType="1"/>
                    </p:cNvSpPr>
                    <p:nvPr/>
                  </p:nvSpPr>
                  <p:spPr bwMode="hidden">
                    <a:xfrm>
                      <a:off x="2619"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4" name="Line 179"/>
                    <p:cNvSpPr>
                      <a:spLocks noChangeShapeType="1"/>
                    </p:cNvSpPr>
                    <p:nvPr/>
                  </p:nvSpPr>
                  <p:spPr bwMode="hidden">
                    <a:xfrm>
                      <a:off x="3120"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5" name="Line 180"/>
                    <p:cNvSpPr>
                      <a:spLocks noChangeShapeType="1"/>
                    </p:cNvSpPr>
                    <p:nvPr/>
                  </p:nvSpPr>
                  <p:spPr bwMode="hidden">
                    <a:xfrm>
                      <a:off x="3120"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6" name="Line 181"/>
                    <p:cNvSpPr>
                      <a:spLocks noChangeShapeType="1"/>
                    </p:cNvSpPr>
                    <p:nvPr/>
                  </p:nvSpPr>
                  <p:spPr bwMode="hidden">
                    <a:xfrm>
                      <a:off x="2619"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7" name="Line 182"/>
                    <p:cNvSpPr>
                      <a:spLocks noChangeShapeType="1"/>
                    </p:cNvSpPr>
                    <p:nvPr/>
                  </p:nvSpPr>
                  <p:spPr bwMode="hidden">
                    <a:xfrm rot="-5400000">
                      <a:off x="2870"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8" name="Line 183"/>
                    <p:cNvSpPr>
                      <a:spLocks noChangeShapeType="1"/>
                    </p:cNvSpPr>
                    <p:nvPr/>
                  </p:nvSpPr>
                  <p:spPr bwMode="hidden">
                    <a:xfrm rot="-5400000">
                      <a:off x="3399"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9" name="Line 184"/>
                    <p:cNvSpPr>
                      <a:spLocks noChangeShapeType="1"/>
                    </p:cNvSpPr>
                    <p:nvPr/>
                  </p:nvSpPr>
                  <p:spPr bwMode="hidden">
                    <a:xfrm rot="-5400000">
                      <a:off x="3399"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0" name="Line 185"/>
                    <p:cNvSpPr>
                      <a:spLocks noChangeShapeType="1"/>
                    </p:cNvSpPr>
                    <p:nvPr/>
                  </p:nvSpPr>
                  <p:spPr bwMode="hidden">
                    <a:xfrm rot="-5400000">
                      <a:off x="2870"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36" name="Group 186"/>
                  <p:cNvGrpSpPr>
                    <a:grpSpLocks/>
                  </p:cNvGrpSpPr>
                  <p:nvPr/>
                </p:nvGrpSpPr>
                <p:grpSpPr bwMode="auto">
                  <a:xfrm>
                    <a:off x="2740" y="1166"/>
                    <a:ext cx="1680" cy="947"/>
                    <a:chOff x="288" y="528"/>
                    <a:chExt cx="1680" cy="1632"/>
                  </a:xfrm>
                </p:grpSpPr>
                <p:sp>
                  <p:nvSpPr>
                    <p:cNvPr id="155" name="Line 187"/>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6" name="Line 188"/>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7" name="Line 189"/>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8" name="Line 190"/>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9" name="Line 191"/>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0" name="Line 192"/>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1" name="Line 193"/>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62" name="Line 194"/>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37" name="Group 195"/>
                  <p:cNvGrpSpPr>
                    <a:grpSpLocks/>
                  </p:cNvGrpSpPr>
                  <p:nvPr/>
                </p:nvGrpSpPr>
                <p:grpSpPr bwMode="auto">
                  <a:xfrm>
                    <a:off x="2740" y="2187"/>
                    <a:ext cx="1680" cy="947"/>
                    <a:chOff x="288" y="528"/>
                    <a:chExt cx="1680" cy="1632"/>
                  </a:xfrm>
                </p:grpSpPr>
                <p:sp>
                  <p:nvSpPr>
                    <p:cNvPr id="147" name="Line 196"/>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8" name="Line 197"/>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9" name="Line 198"/>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0" name="Line 199"/>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1" name="Line 200"/>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2" name="Line 201"/>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3" name="Line 202"/>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54" name="Line 203"/>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38" name="Group 204"/>
                  <p:cNvGrpSpPr>
                    <a:grpSpLocks/>
                  </p:cNvGrpSpPr>
                  <p:nvPr/>
                </p:nvGrpSpPr>
                <p:grpSpPr bwMode="auto">
                  <a:xfrm>
                    <a:off x="2740" y="3209"/>
                    <a:ext cx="1680" cy="947"/>
                    <a:chOff x="288" y="528"/>
                    <a:chExt cx="1680" cy="1632"/>
                  </a:xfrm>
                </p:grpSpPr>
                <p:sp>
                  <p:nvSpPr>
                    <p:cNvPr id="139" name="Line 205"/>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0" name="Line 206"/>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1" name="Line 207"/>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2" name="Line 208"/>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3" name="Line 209"/>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4" name="Line 210"/>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5" name="Line 211"/>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46" name="Line 212"/>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61" name="Group 308"/>
                <p:cNvGrpSpPr>
                  <a:grpSpLocks/>
                </p:cNvGrpSpPr>
                <p:nvPr userDrawn="1"/>
              </p:nvGrpSpPr>
              <p:grpSpPr bwMode="auto">
                <a:xfrm>
                  <a:off x="3687" y="144"/>
                  <a:ext cx="1801" cy="4012"/>
                  <a:chOff x="3687" y="144"/>
                  <a:chExt cx="1801" cy="4012"/>
                </a:xfrm>
              </p:grpSpPr>
              <p:grpSp>
                <p:nvGrpSpPr>
                  <p:cNvPr id="99" name="Group 302"/>
                  <p:cNvGrpSpPr>
                    <a:grpSpLocks/>
                  </p:cNvGrpSpPr>
                  <p:nvPr userDrawn="1"/>
                </p:nvGrpSpPr>
                <p:grpSpPr bwMode="auto">
                  <a:xfrm>
                    <a:off x="3687" y="144"/>
                    <a:ext cx="975" cy="947"/>
                    <a:chOff x="3687" y="144"/>
                    <a:chExt cx="975" cy="947"/>
                  </a:xfrm>
                </p:grpSpPr>
                <p:sp>
                  <p:nvSpPr>
                    <p:cNvPr id="127" name="Line 215"/>
                    <p:cNvSpPr>
                      <a:spLocks noChangeShapeType="1"/>
                    </p:cNvSpPr>
                    <p:nvPr/>
                  </p:nvSpPr>
                  <p:spPr bwMode="hidden">
                    <a:xfrm>
                      <a:off x="3687"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8" name="Line 216"/>
                    <p:cNvSpPr>
                      <a:spLocks noChangeShapeType="1"/>
                    </p:cNvSpPr>
                    <p:nvPr/>
                  </p:nvSpPr>
                  <p:spPr bwMode="hidden">
                    <a:xfrm>
                      <a:off x="4188"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9" name="Line 217"/>
                    <p:cNvSpPr>
                      <a:spLocks noChangeShapeType="1"/>
                    </p:cNvSpPr>
                    <p:nvPr/>
                  </p:nvSpPr>
                  <p:spPr bwMode="hidden">
                    <a:xfrm>
                      <a:off x="4188"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30" name="Line 218"/>
                    <p:cNvSpPr>
                      <a:spLocks noChangeShapeType="1"/>
                    </p:cNvSpPr>
                    <p:nvPr/>
                  </p:nvSpPr>
                  <p:spPr bwMode="hidden">
                    <a:xfrm>
                      <a:off x="3687"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31" name="Line 219"/>
                    <p:cNvSpPr>
                      <a:spLocks noChangeShapeType="1"/>
                    </p:cNvSpPr>
                    <p:nvPr/>
                  </p:nvSpPr>
                  <p:spPr bwMode="hidden">
                    <a:xfrm rot="-5400000">
                      <a:off x="3938"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32" name="Line 220"/>
                    <p:cNvSpPr>
                      <a:spLocks noChangeShapeType="1"/>
                    </p:cNvSpPr>
                    <p:nvPr/>
                  </p:nvSpPr>
                  <p:spPr bwMode="hidden">
                    <a:xfrm rot="-5400000">
                      <a:off x="4467"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33" name="Line 221"/>
                    <p:cNvSpPr>
                      <a:spLocks noChangeShapeType="1"/>
                    </p:cNvSpPr>
                    <p:nvPr/>
                  </p:nvSpPr>
                  <p:spPr bwMode="hidden">
                    <a:xfrm rot="-5400000">
                      <a:off x="4467"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34" name="Line 222"/>
                    <p:cNvSpPr>
                      <a:spLocks noChangeShapeType="1"/>
                    </p:cNvSpPr>
                    <p:nvPr/>
                  </p:nvSpPr>
                  <p:spPr bwMode="hidden">
                    <a:xfrm rot="-5400000">
                      <a:off x="3938"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0" name="Group 223"/>
                  <p:cNvGrpSpPr>
                    <a:grpSpLocks/>
                  </p:cNvGrpSpPr>
                  <p:nvPr/>
                </p:nvGrpSpPr>
                <p:grpSpPr bwMode="auto">
                  <a:xfrm>
                    <a:off x="3808" y="1166"/>
                    <a:ext cx="1680" cy="947"/>
                    <a:chOff x="288" y="528"/>
                    <a:chExt cx="1680" cy="1632"/>
                  </a:xfrm>
                </p:grpSpPr>
                <p:sp>
                  <p:nvSpPr>
                    <p:cNvPr id="119" name="Line 224"/>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0" name="Line 225"/>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1" name="Line 226"/>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2" name="Line 227"/>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3" name="Line 228"/>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4" name="Line 229"/>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5" name="Line 230"/>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26" name="Line 231"/>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1" name="Group 232"/>
                  <p:cNvGrpSpPr>
                    <a:grpSpLocks/>
                  </p:cNvGrpSpPr>
                  <p:nvPr/>
                </p:nvGrpSpPr>
                <p:grpSpPr bwMode="auto">
                  <a:xfrm>
                    <a:off x="3808" y="2187"/>
                    <a:ext cx="1680" cy="947"/>
                    <a:chOff x="288" y="528"/>
                    <a:chExt cx="1680" cy="1632"/>
                  </a:xfrm>
                </p:grpSpPr>
                <p:sp>
                  <p:nvSpPr>
                    <p:cNvPr id="111" name="Line 23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2" name="Line 23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3" name="Line 23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4" name="Line 23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5" name="Line 23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6" name="Line 23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7" name="Line 23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8" name="Line 24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2" name="Group 241"/>
                  <p:cNvGrpSpPr>
                    <a:grpSpLocks/>
                  </p:cNvGrpSpPr>
                  <p:nvPr/>
                </p:nvGrpSpPr>
                <p:grpSpPr bwMode="auto">
                  <a:xfrm>
                    <a:off x="3808" y="3209"/>
                    <a:ext cx="1680" cy="947"/>
                    <a:chOff x="288" y="528"/>
                    <a:chExt cx="1680" cy="1632"/>
                  </a:xfrm>
                </p:grpSpPr>
                <p:sp>
                  <p:nvSpPr>
                    <p:cNvPr id="103" name="Line 24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4" name="Line 24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5" name="Line 24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 name="Line 24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 name="Line 24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 name="Line 24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9" name="Line 24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10" name="Line 24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62" name="Group 307"/>
                <p:cNvGrpSpPr>
                  <a:grpSpLocks/>
                </p:cNvGrpSpPr>
                <p:nvPr userDrawn="1"/>
              </p:nvGrpSpPr>
              <p:grpSpPr bwMode="auto">
                <a:xfrm>
                  <a:off x="4755" y="144"/>
                  <a:ext cx="1801" cy="4012"/>
                  <a:chOff x="4755" y="144"/>
                  <a:chExt cx="1801" cy="4012"/>
                </a:xfrm>
              </p:grpSpPr>
              <p:grpSp>
                <p:nvGrpSpPr>
                  <p:cNvPr id="63" name="Group 301"/>
                  <p:cNvGrpSpPr>
                    <a:grpSpLocks/>
                  </p:cNvGrpSpPr>
                  <p:nvPr userDrawn="1"/>
                </p:nvGrpSpPr>
                <p:grpSpPr bwMode="auto">
                  <a:xfrm>
                    <a:off x="4755" y="144"/>
                    <a:ext cx="975" cy="947"/>
                    <a:chOff x="4755" y="144"/>
                    <a:chExt cx="975" cy="947"/>
                  </a:xfrm>
                </p:grpSpPr>
                <p:sp>
                  <p:nvSpPr>
                    <p:cNvPr id="91" name="Line 252"/>
                    <p:cNvSpPr>
                      <a:spLocks noChangeShapeType="1"/>
                    </p:cNvSpPr>
                    <p:nvPr/>
                  </p:nvSpPr>
                  <p:spPr bwMode="hidden">
                    <a:xfrm>
                      <a:off x="4755"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2" name="Line 253"/>
                    <p:cNvSpPr>
                      <a:spLocks noChangeShapeType="1"/>
                    </p:cNvSpPr>
                    <p:nvPr/>
                  </p:nvSpPr>
                  <p:spPr bwMode="hidden">
                    <a:xfrm>
                      <a:off x="5256"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3" name="Line 254"/>
                    <p:cNvSpPr>
                      <a:spLocks noChangeShapeType="1"/>
                    </p:cNvSpPr>
                    <p:nvPr/>
                  </p:nvSpPr>
                  <p:spPr bwMode="hidden">
                    <a:xfrm>
                      <a:off x="5256"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4" name="Line 255"/>
                    <p:cNvSpPr>
                      <a:spLocks noChangeShapeType="1"/>
                    </p:cNvSpPr>
                    <p:nvPr/>
                  </p:nvSpPr>
                  <p:spPr bwMode="hidden">
                    <a:xfrm>
                      <a:off x="4755"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5" name="Line 256"/>
                    <p:cNvSpPr>
                      <a:spLocks noChangeShapeType="1"/>
                    </p:cNvSpPr>
                    <p:nvPr/>
                  </p:nvSpPr>
                  <p:spPr bwMode="hidden">
                    <a:xfrm rot="-5400000">
                      <a:off x="5006"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6" name="Line 257"/>
                    <p:cNvSpPr>
                      <a:spLocks noChangeShapeType="1"/>
                    </p:cNvSpPr>
                    <p:nvPr/>
                  </p:nvSpPr>
                  <p:spPr bwMode="hidden">
                    <a:xfrm rot="-5400000">
                      <a:off x="5535"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7" name="Line 258"/>
                    <p:cNvSpPr>
                      <a:spLocks noChangeShapeType="1"/>
                    </p:cNvSpPr>
                    <p:nvPr/>
                  </p:nvSpPr>
                  <p:spPr bwMode="hidden">
                    <a:xfrm rot="-5400000">
                      <a:off x="5535"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8" name="Line 259"/>
                    <p:cNvSpPr>
                      <a:spLocks noChangeShapeType="1"/>
                    </p:cNvSpPr>
                    <p:nvPr/>
                  </p:nvSpPr>
                  <p:spPr bwMode="hidden">
                    <a:xfrm rot="-5400000">
                      <a:off x="5006"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64" name="Group 260"/>
                  <p:cNvGrpSpPr>
                    <a:grpSpLocks/>
                  </p:cNvGrpSpPr>
                  <p:nvPr/>
                </p:nvGrpSpPr>
                <p:grpSpPr bwMode="auto">
                  <a:xfrm>
                    <a:off x="4876" y="1166"/>
                    <a:ext cx="1680" cy="947"/>
                    <a:chOff x="288" y="528"/>
                    <a:chExt cx="1680" cy="1632"/>
                  </a:xfrm>
                </p:grpSpPr>
                <p:sp>
                  <p:nvSpPr>
                    <p:cNvPr id="83" name="Line 26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4" name="Line 26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5" name="Line 26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6" name="Line 26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7" name="Line 26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8" name="Line 26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9" name="Line 26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90" name="Line 26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65" name="Group 269"/>
                  <p:cNvGrpSpPr>
                    <a:grpSpLocks/>
                  </p:cNvGrpSpPr>
                  <p:nvPr/>
                </p:nvGrpSpPr>
                <p:grpSpPr bwMode="auto">
                  <a:xfrm>
                    <a:off x="4876" y="2187"/>
                    <a:ext cx="1680" cy="947"/>
                    <a:chOff x="288" y="528"/>
                    <a:chExt cx="1680" cy="1632"/>
                  </a:xfrm>
                </p:grpSpPr>
                <p:sp>
                  <p:nvSpPr>
                    <p:cNvPr id="75" name="Line 27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6" name="Line 27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7" name="Line 27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8" name="Line 27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9" name="Line 27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0" name="Line 27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1" name="Line 27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82" name="Line 27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66" name="Group 278"/>
                  <p:cNvGrpSpPr>
                    <a:grpSpLocks/>
                  </p:cNvGrpSpPr>
                  <p:nvPr/>
                </p:nvGrpSpPr>
                <p:grpSpPr bwMode="auto">
                  <a:xfrm>
                    <a:off x="4876" y="3209"/>
                    <a:ext cx="1680" cy="947"/>
                    <a:chOff x="288" y="528"/>
                    <a:chExt cx="1680" cy="1632"/>
                  </a:xfrm>
                </p:grpSpPr>
                <p:sp>
                  <p:nvSpPr>
                    <p:cNvPr id="67" name="Line 27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68" name="Line 28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69" name="Line 28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0" name="Line 28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1" name="Line 28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2" name="Line 28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3" name="Line 28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74" name="Line 28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grpSp>
            <p:nvGrpSpPr>
              <p:cNvPr id="38" name="Group 306"/>
              <p:cNvGrpSpPr>
                <a:grpSpLocks/>
              </p:cNvGrpSpPr>
              <p:nvPr userDrawn="1"/>
            </p:nvGrpSpPr>
            <p:grpSpPr bwMode="auto">
              <a:xfrm>
                <a:off x="3" y="68"/>
                <a:ext cx="5730" cy="0"/>
                <a:chOff x="3" y="68"/>
                <a:chExt cx="5730" cy="0"/>
              </a:xfrm>
            </p:grpSpPr>
            <p:sp>
              <p:nvSpPr>
                <p:cNvPr id="39" name="Line 290"/>
                <p:cNvSpPr>
                  <a:spLocks noChangeShapeType="1"/>
                </p:cNvSpPr>
                <p:nvPr userDrawn="1"/>
              </p:nvSpPr>
              <p:spPr bwMode="hidden">
                <a:xfrm rot="-5400000">
                  <a:off x="198"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0" name="Line 291"/>
                <p:cNvSpPr>
                  <a:spLocks noChangeShapeType="1"/>
                </p:cNvSpPr>
                <p:nvPr userDrawn="1"/>
              </p:nvSpPr>
              <p:spPr bwMode="hidden">
                <a:xfrm rot="-5400000">
                  <a:off x="737"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1" name="Line 292"/>
                <p:cNvSpPr>
                  <a:spLocks noChangeShapeType="1"/>
                </p:cNvSpPr>
                <p:nvPr userDrawn="1"/>
              </p:nvSpPr>
              <p:spPr bwMode="hidden">
                <a:xfrm rot="-5400000">
                  <a:off x="1266"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2" name="Line 293"/>
                <p:cNvSpPr>
                  <a:spLocks noChangeShapeType="1"/>
                </p:cNvSpPr>
                <p:nvPr userDrawn="1"/>
              </p:nvSpPr>
              <p:spPr bwMode="hidden">
                <a:xfrm rot="-5400000">
                  <a:off x="1805"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3" name="Line 294"/>
                <p:cNvSpPr>
                  <a:spLocks noChangeShapeType="1"/>
                </p:cNvSpPr>
                <p:nvPr userDrawn="1"/>
              </p:nvSpPr>
              <p:spPr bwMode="hidden">
                <a:xfrm rot="-5400000">
                  <a:off x="2334"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4" name="Line 295"/>
                <p:cNvSpPr>
                  <a:spLocks noChangeShapeType="1"/>
                </p:cNvSpPr>
                <p:nvPr userDrawn="1"/>
              </p:nvSpPr>
              <p:spPr bwMode="hidden">
                <a:xfrm rot="-5400000">
                  <a:off x="2873"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5" name="Line 296"/>
                <p:cNvSpPr>
                  <a:spLocks noChangeShapeType="1"/>
                </p:cNvSpPr>
                <p:nvPr userDrawn="1"/>
              </p:nvSpPr>
              <p:spPr bwMode="hidden">
                <a:xfrm rot="-5400000">
                  <a:off x="3402"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6" name="Line 297"/>
                <p:cNvSpPr>
                  <a:spLocks noChangeShapeType="1"/>
                </p:cNvSpPr>
                <p:nvPr userDrawn="1"/>
              </p:nvSpPr>
              <p:spPr bwMode="hidden">
                <a:xfrm rot="-5400000">
                  <a:off x="3941"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7" name="Line 298"/>
                <p:cNvSpPr>
                  <a:spLocks noChangeShapeType="1"/>
                </p:cNvSpPr>
                <p:nvPr userDrawn="1"/>
              </p:nvSpPr>
              <p:spPr bwMode="hidden">
                <a:xfrm rot="-5400000">
                  <a:off x="4470"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8" name="Line 299"/>
                <p:cNvSpPr>
                  <a:spLocks noChangeShapeType="1"/>
                </p:cNvSpPr>
                <p:nvPr userDrawn="1"/>
              </p:nvSpPr>
              <p:spPr bwMode="hidden">
                <a:xfrm rot="-5400000">
                  <a:off x="5009"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49" name="Line 300"/>
                <p:cNvSpPr>
                  <a:spLocks noChangeShapeType="1"/>
                </p:cNvSpPr>
                <p:nvPr userDrawn="1"/>
              </p:nvSpPr>
              <p:spPr bwMode="hidden">
                <a:xfrm rot="-5400000">
                  <a:off x="5538"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6" name="Group 315"/>
            <p:cNvGrpSpPr>
              <a:grpSpLocks/>
            </p:cNvGrpSpPr>
            <p:nvPr/>
          </p:nvGrpSpPr>
          <p:grpSpPr bwMode="auto">
            <a:xfrm>
              <a:off x="336" y="1200"/>
              <a:ext cx="5088" cy="1056"/>
              <a:chOff x="336" y="1200"/>
              <a:chExt cx="5088" cy="1056"/>
            </a:xfrm>
          </p:grpSpPr>
          <p:sp>
            <p:nvSpPr>
              <p:cNvPr id="32" name="Rectangle 9"/>
              <p:cNvSpPr>
                <a:spLocks noChangeArrowheads="1"/>
              </p:cNvSpPr>
              <p:nvPr userDrawn="1"/>
            </p:nvSpPr>
            <p:spPr bwMode="auto">
              <a:xfrm>
                <a:off x="2880" y="1200"/>
                <a:ext cx="2544" cy="52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33" name="Rectangle 10"/>
              <p:cNvSpPr>
                <a:spLocks noChangeArrowheads="1"/>
              </p:cNvSpPr>
              <p:nvPr userDrawn="1"/>
            </p:nvSpPr>
            <p:spPr bwMode="auto">
              <a:xfrm>
                <a:off x="2880" y="1728"/>
                <a:ext cx="2544" cy="528"/>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34" name="Rectangle 11"/>
              <p:cNvSpPr>
                <a:spLocks noChangeArrowheads="1"/>
              </p:cNvSpPr>
              <p:nvPr userDrawn="1"/>
            </p:nvSpPr>
            <p:spPr bwMode="auto">
              <a:xfrm>
                <a:off x="336" y="1728"/>
                <a:ext cx="2544" cy="528"/>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35" name="Rectangle 12"/>
              <p:cNvSpPr>
                <a:spLocks noChangeArrowheads="1"/>
              </p:cNvSpPr>
              <p:nvPr userDrawn="1"/>
            </p:nvSpPr>
            <p:spPr bwMode="auto">
              <a:xfrm>
                <a:off x="336" y="1200"/>
                <a:ext cx="2544" cy="528"/>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36" name="Rectangle 13"/>
              <p:cNvSpPr>
                <a:spLocks noChangeArrowheads="1"/>
              </p:cNvSpPr>
              <p:nvPr userDrawn="1"/>
            </p:nvSpPr>
            <p:spPr bwMode="white">
              <a:xfrm>
                <a:off x="432" y="1296"/>
                <a:ext cx="4896" cy="86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7" name="Group 287"/>
            <p:cNvGrpSpPr>
              <a:grpSpLocks/>
            </p:cNvGrpSpPr>
            <p:nvPr/>
          </p:nvGrpSpPr>
          <p:grpSpPr bwMode="auto">
            <a:xfrm>
              <a:off x="192" y="4273"/>
              <a:ext cx="5328" cy="47"/>
              <a:chOff x="192" y="3840"/>
              <a:chExt cx="5328" cy="47"/>
            </a:xfrm>
          </p:grpSpPr>
          <p:grpSp>
            <p:nvGrpSpPr>
              <p:cNvPr id="8" name="Group 73"/>
              <p:cNvGrpSpPr>
                <a:grpSpLocks/>
              </p:cNvGrpSpPr>
              <p:nvPr userDrawn="1"/>
            </p:nvGrpSpPr>
            <p:grpSpPr bwMode="auto">
              <a:xfrm>
                <a:off x="192" y="3840"/>
                <a:ext cx="624" cy="47"/>
                <a:chOff x="624" y="3706"/>
                <a:chExt cx="1056" cy="106"/>
              </a:xfrm>
            </p:grpSpPr>
            <p:sp>
              <p:nvSpPr>
                <p:cNvPr id="30" name="Rectangle 1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31" name="Rectangle 1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9" name="Group 72"/>
              <p:cNvGrpSpPr>
                <a:grpSpLocks/>
              </p:cNvGrpSpPr>
              <p:nvPr userDrawn="1"/>
            </p:nvGrpSpPr>
            <p:grpSpPr bwMode="auto">
              <a:xfrm>
                <a:off x="864" y="3840"/>
                <a:ext cx="624" cy="47"/>
                <a:chOff x="624" y="3600"/>
                <a:chExt cx="1056" cy="106"/>
              </a:xfrm>
            </p:grpSpPr>
            <p:sp>
              <p:nvSpPr>
                <p:cNvPr id="28" name="Rectangle 1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9" name="Rectangle 1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 name="Group 74"/>
              <p:cNvGrpSpPr>
                <a:grpSpLocks/>
              </p:cNvGrpSpPr>
              <p:nvPr userDrawn="1"/>
            </p:nvGrpSpPr>
            <p:grpSpPr bwMode="auto">
              <a:xfrm>
                <a:off x="1536" y="3840"/>
                <a:ext cx="624" cy="47"/>
                <a:chOff x="624" y="3706"/>
                <a:chExt cx="1056" cy="106"/>
              </a:xfrm>
            </p:grpSpPr>
            <p:sp>
              <p:nvSpPr>
                <p:cNvPr id="26" name="Rectangle 75"/>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7" name="Rectangle 76"/>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1" name="Group 77"/>
              <p:cNvGrpSpPr>
                <a:grpSpLocks/>
              </p:cNvGrpSpPr>
              <p:nvPr userDrawn="1"/>
            </p:nvGrpSpPr>
            <p:grpSpPr bwMode="auto">
              <a:xfrm>
                <a:off x="2208" y="3840"/>
                <a:ext cx="624" cy="47"/>
                <a:chOff x="624" y="3600"/>
                <a:chExt cx="1056" cy="106"/>
              </a:xfrm>
            </p:grpSpPr>
            <p:sp>
              <p:nvSpPr>
                <p:cNvPr id="24" name="Rectangle 78"/>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5" name="Rectangle 79"/>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2" name="Group 80"/>
              <p:cNvGrpSpPr>
                <a:grpSpLocks/>
              </p:cNvGrpSpPr>
              <p:nvPr userDrawn="1"/>
            </p:nvGrpSpPr>
            <p:grpSpPr bwMode="auto">
              <a:xfrm>
                <a:off x="2880" y="3840"/>
                <a:ext cx="624" cy="47"/>
                <a:chOff x="624" y="3706"/>
                <a:chExt cx="1056" cy="106"/>
              </a:xfrm>
            </p:grpSpPr>
            <p:sp>
              <p:nvSpPr>
                <p:cNvPr id="22" name="Rectangle 81"/>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3" name="Rectangle 82"/>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3" name="Group 83"/>
              <p:cNvGrpSpPr>
                <a:grpSpLocks/>
              </p:cNvGrpSpPr>
              <p:nvPr userDrawn="1"/>
            </p:nvGrpSpPr>
            <p:grpSpPr bwMode="auto">
              <a:xfrm>
                <a:off x="3552" y="3840"/>
                <a:ext cx="624" cy="47"/>
                <a:chOff x="624" y="3600"/>
                <a:chExt cx="1056" cy="106"/>
              </a:xfrm>
            </p:grpSpPr>
            <p:sp>
              <p:nvSpPr>
                <p:cNvPr id="20" name="Rectangle 84"/>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21" name="Rectangle 85"/>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4" name="Group 86"/>
              <p:cNvGrpSpPr>
                <a:grpSpLocks/>
              </p:cNvGrpSpPr>
              <p:nvPr userDrawn="1"/>
            </p:nvGrpSpPr>
            <p:grpSpPr bwMode="auto">
              <a:xfrm>
                <a:off x="4224" y="3840"/>
                <a:ext cx="624" cy="47"/>
                <a:chOff x="624" y="3706"/>
                <a:chExt cx="1056" cy="106"/>
              </a:xfrm>
            </p:grpSpPr>
            <p:sp>
              <p:nvSpPr>
                <p:cNvPr id="18" name="Rectangle 87"/>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9" name="Rectangle 88"/>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5" name="Group 89"/>
              <p:cNvGrpSpPr>
                <a:grpSpLocks/>
              </p:cNvGrpSpPr>
              <p:nvPr userDrawn="1"/>
            </p:nvGrpSpPr>
            <p:grpSpPr bwMode="auto">
              <a:xfrm>
                <a:off x="4896" y="3840"/>
                <a:ext cx="624" cy="47"/>
                <a:chOff x="624" y="3600"/>
                <a:chExt cx="1056" cy="106"/>
              </a:xfrm>
            </p:grpSpPr>
            <p:sp>
              <p:nvSpPr>
                <p:cNvPr id="16" name="Rectangle 90"/>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7" name="Rectangle 91"/>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pic>
        <p:nvPicPr>
          <p:cNvPr id="243" name="Picture 319" descr="posbul1a"/>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4456113" y="3403600"/>
            <a:ext cx="246062"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2" name="Rectangle 2"/>
          <p:cNvSpPr>
            <a:spLocks noGrp="1" noChangeArrowheads="1"/>
          </p:cNvSpPr>
          <p:nvPr>
            <p:ph type="ctrTitle"/>
          </p:nvPr>
        </p:nvSpPr>
        <p:spPr>
          <a:xfrm>
            <a:off x="685800" y="2133600"/>
            <a:ext cx="7772400" cy="1143000"/>
          </a:xfrm>
        </p:spPr>
        <p:txBody>
          <a:bodyPr/>
          <a:lstStyle>
            <a:lvl1pPr>
              <a:defRPr/>
            </a:lvl1pPr>
          </a:lstStyle>
          <a:p>
            <a:r>
              <a:rPr lang="en-US"/>
              <a:t>Click to edit Master title style</a:t>
            </a:r>
          </a:p>
        </p:txBody>
      </p:sp>
      <p:sp>
        <p:nvSpPr>
          <p:cNvPr id="10243" name="Rectangle 3"/>
          <p:cNvSpPr>
            <a:spLocks noGrp="1" noChangeArrowheads="1"/>
          </p:cNvSpPr>
          <p:nvPr>
            <p:ph type="subTitle" idx="1"/>
          </p:nvPr>
        </p:nvSpPr>
        <p:spPr>
          <a:xfrm>
            <a:off x="1371600" y="3886200"/>
            <a:ext cx="6400800" cy="1752600"/>
          </a:xfrm>
        </p:spPr>
        <p:txBody>
          <a:bodyPr anchor="ctr"/>
          <a:lstStyle>
            <a:lvl1pPr marL="0" indent="0" algn="ctr">
              <a:buFontTx/>
              <a:buNone/>
              <a:defRPr/>
            </a:lvl1pPr>
          </a:lstStyle>
          <a:p>
            <a:r>
              <a:rPr lang="en-US"/>
              <a:t>Click to edit Master subtitle style</a:t>
            </a:r>
          </a:p>
        </p:txBody>
      </p:sp>
      <p:sp>
        <p:nvSpPr>
          <p:cNvPr id="24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404176"/>
              </a:solidFill>
            </a:endParaRPr>
          </a:p>
        </p:txBody>
      </p:sp>
      <p:sp>
        <p:nvSpPr>
          <p:cNvPr id="24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404176"/>
              </a:solidFill>
            </a:endParaRPr>
          </a:p>
        </p:txBody>
      </p:sp>
      <p:sp>
        <p:nvSpPr>
          <p:cNvPr id="24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9AADCAE5-5CFE-3C42-BABD-647C2A1D6174}"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534176725"/>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487CEBE7-825D-9747-8DD3-28EE17F033C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886523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0C23D07B-D4C7-194D-918D-5C86CB4EBD0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9064152"/>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E612CF2D-EEF6-AB44-9F70-9FF61BB6C2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5098315"/>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3237F27-C42A-1C4C-B3ED-ACCFC03BE24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4823257"/>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B901A9D-5DCC-8E4D-B8A2-ECB3B59872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3668683"/>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CED652C-B65B-D541-B56F-E8DC95AECCA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6012435"/>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9270237-B254-9A40-A8D7-CF771F7852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1852693"/>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FA92530-6234-FE46-AF72-EC1D8177975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818505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7F3D48-64D1-A640-A39B-A68EF1371FAF}" type="slidenum">
              <a:rPr lang="en-US"/>
              <a:pPr>
                <a:defRPr/>
              </a:pPr>
              <a:t>‹#›</a:t>
            </a:fld>
            <a:endParaRPr lang="en-US"/>
          </a:p>
        </p:txBody>
      </p:sp>
    </p:spTree>
    <p:extLst>
      <p:ext uri="{BB962C8B-B14F-4D97-AF65-F5344CB8AC3E}">
        <p14:creationId xmlns:p14="http://schemas.microsoft.com/office/powerpoint/2010/main" val="2348357962"/>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EA4878F-EE05-C740-9051-AF431520557C}" type="slidenum">
              <a:rPr lang="en-US"/>
              <a:pPr>
                <a:defRPr/>
              </a:pPr>
              <a:t>‹#›</a:t>
            </a:fld>
            <a:endParaRPr lang="en-US"/>
          </a:p>
        </p:txBody>
      </p:sp>
    </p:spTree>
    <p:extLst>
      <p:ext uri="{BB962C8B-B14F-4D97-AF65-F5344CB8AC3E}">
        <p14:creationId xmlns:p14="http://schemas.microsoft.com/office/powerpoint/2010/main" val="27996943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8BD9DF9-4BC6-2744-80AC-28E230BF077D}"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4105676969"/>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8CFA707-6904-1D47-881A-499609A74886}" type="slidenum">
              <a:rPr lang="en-US"/>
              <a:pPr>
                <a:defRPr/>
              </a:pPr>
              <a:t>‹#›</a:t>
            </a:fld>
            <a:endParaRPr lang="en-US"/>
          </a:p>
        </p:txBody>
      </p:sp>
    </p:spTree>
    <p:extLst>
      <p:ext uri="{BB962C8B-B14F-4D97-AF65-F5344CB8AC3E}">
        <p14:creationId xmlns:p14="http://schemas.microsoft.com/office/powerpoint/2010/main" val="2592446664"/>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24B906D-AC54-BF47-967E-7999714983F5}" type="slidenum">
              <a:rPr lang="en-US"/>
              <a:pPr>
                <a:defRPr/>
              </a:pPr>
              <a:t>‹#›</a:t>
            </a:fld>
            <a:endParaRPr lang="en-US"/>
          </a:p>
        </p:txBody>
      </p:sp>
    </p:spTree>
    <p:extLst>
      <p:ext uri="{BB962C8B-B14F-4D97-AF65-F5344CB8AC3E}">
        <p14:creationId xmlns:p14="http://schemas.microsoft.com/office/powerpoint/2010/main" val="457302501"/>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D5A1274-BFC9-1E46-9BC8-F6459F7C4D7B}" type="slidenum">
              <a:rPr lang="en-US"/>
              <a:pPr>
                <a:defRPr/>
              </a:pPr>
              <a:t>‹#›</a:t>
            </a:fld>
            <a:endParaRPr lang="en-US"/>
          </a:p>
        </p:txBody>
      </p:sp>
    </p:spTree>
    <p:extLst>
      <p:ext uri="{BB962C8B-B14F-4D97-AF65-F5344CB8AC3E}">
        <p14:creationId xmlns:p14="http://schemas.microsoft.com/office/powerpoint/2010/main" val="2382450154"/>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54BF215-9E63-304D-9B7B-C89B79E2EA39}" type="slidenum">
              <a:rPr lang="en-US"/>
              <a:pPr>
                <a:defRPr/>
              </a:pPr>
              <a:t>‹#›</a:t>
            </a:fld>
            <a:endParaRPr lang="en-US"/>
          </a:p>
        </p:txBody>
      </p:sp>
    </p:spTree>
    <p:extLst>
      <p:ext uri="{BB962C8B-B14F-4D97-AF65-F5344CB8AC3E}">
        <p14:creationId xmlns:p14="http://schemas.microsoft.com/office/powerpoint/2010/main" val="506410791"/>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74758BB-EC7F-3B4D-ABA8-9094355F4E71}" type="slidenum">
              <a:rPr lang="en-US"/>
              <a:pPr>
                <a:defRPr/>
              </a:pPr>
              <a:t>‹#›</a:t>
            </a:fld>
            <a:endParaRPr lang="en-US"/>
          </a:p>
        </p:txBody>
      </p:sp>
    </p:spTree>
    <p:extLst>
      <p:ext uri="{BB962C8B-B14F-4D97-AF65-F5344CB8AC3E}">
        <p14:creationId xmlns:p14="http://schemas.microsoft.com/office/powerpoint/2010/main" val="3982311277"/>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8AADF4-2DB2-454A-948D-0A8EAA1323F9}" type="slidenum">
              <a:rPr lang="en-US"/>
              <a:pPr>
                <a:defRPr/>
              </a:pPr>
              <a:t>‹#›</a:t>
            </a:fld>
            <a:endParaRPr lang="en-US"/>
          </a:p>
        </p:txBody>
      </p:sp>
    </p:spTree>
    <p:extLst>
      <p:ext uri="{BB962C8B-B14F-4D97-AF65-F5344CB8AC3E}">
        <p14:creationId xmlns:p14="http://schemas.microsoft.com/office/powerpoint/2010/main" val="2673614419"/>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C468323-83C1-0346-8C9A-F23989AE1355}" type="slidenum">
              <a:rPr lang="en-US"/>
              <a:pPr>
                <a:defRPr/>
              </a:pPr>
              <a:t>‹#›</a:t>
            </a:fld>
            <a:endParaRPr lang="en-US"/>
          </a:p>
        </p:txBody>
      </p:sp>
    </p:spTree>
    <p:extLst>
      <p:ext uri="{BB962C8B-B14F-4D97-AF65-F5344CB8AC3E}">
        <p14:creationId xmlns:p14="http://schemas.microsoft.com/office/powerpoint/2010/main" val="3436364488"/>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A74D50B-4326-C044-8AA3-67609A624E39}" type="slidenum">
              <a:rPr lang="en-US"/>
              <a:pPr>
                <a:defRPr/>
              </a:pPr>
              <a:t>‹#›</a:t>
            </a:fld>
            <a:endParaRPr lang="en-US"/>
          </a:p>
        </p:txBody>
      </p:sp>
    </p:spTree>
    <p:extLst>
      <p:ext uri="{BB962C8B-B14F-4D97-AF65-F5344CB8AC3E}">
        <p14:creationId xmlns:p14="http://schemas.microsoft.com/office/powerpoint/2010/main" val="3162426649"/>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DBBBB4-98D6-394F-A3E2-F57F05C9EA9A}" type="slidenum">
              <a:rPr lang="en-US"/>
              <a:pPr>
                <a:defRPr/>
              </a:pPr>
              <a:t>‹#›</a:t>
            </a:fld>
            <a:endParaRPr lang="en-US"/>
          </a:p>
        </p:txBody>
      </p:sp>
    </p:spTree>
    <p:extLst>
      <p:ext uri="{BB962C8B-B14F-4D97-AF65-F5344CB8AC3E}">
        <p14:creationId xmlns:p14="http://schemas.microsoft.com/office/powerpoint/2010/main" val="3487191069"/>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DDA6D14-D0CC-2D44-AFEF-798D3B6851A1}" type="slidenum">
              <a:rPr lang="en-US"/>
              <a:pPr>
                <a:defRPr/>
              </a:pPr>
              <a:t>‹#›</a:t>
            </a:fld>
            <a:endParaRPr lang="en-US"/>
          </a:p>
        </p:txBody>
      </p:sp>
    </p:spTree>
    <p:extLst>
      <p:ext uri="{BB962C8B-B14F-4D97-AF65-F5344CB8AC3E}">
        <p14:creationId xmlns:p14="http://schemas.microsoft.com/office/powerpoint/2010/main" val="1434717340"/>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69E6E6F-F297-A346-B9F9-F40602EB6661}"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2520305803"/>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44907301-DADE-224C-85F9-0339FAB2C091}" type="slidenum">
              <a:rPr lang="en-US"/>
              <a:pPr>
                <a:defRPr/>
              </a:pPr>
              <a:t>‹#›</a:t>
            </a:fld>
            <a:endParaRPr lang="en-US"/>
          </a:p>
        </p:txBody>
      </p:sp>
    </p:spTree>
    <p:extLst>
      <p:ext uri="{BB962C8B-B14F-4D97-AF65-F5344CB8AC3E}">
        <p14:creationId xmlns:p14="http://schemas.microsoft.com/office/powerpoint/2010/main" val="2169830967"/>
      </p:ext>
    </p:extLst>
  </p:cSld>
  <p:clrMapOvr>
    <a:masterClrMapping/>
  </p:clrMapOvr>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C4AA3823-0EA3-8943-BB85-002670C4551D}" type="slidenum">
              <a:rPr lang="en-US"/>
              <a:pPr>
                <a:defRPr/>
              </a:pPr>
              <a:t>‹#›</a:t>
            </a:fld>
            <a:endParaRPr lang="en-US"/>
          </a:p>
        </p:txBody>
      </p:sp>
    </p:spTree>
    <p:extLst>
      <p:ext uri="{BB962C8B-B14F-4D97-AF65-F5344CB8AC3E}">
        <p14:creationId xmlns:p14="http://schemas.microsoft.com/office/powerpoint/2010/main" val="3583943418"/>
      </p:ext>
    </p:extLst>
  </p:cSld>
  <p:clrMapOvr>
    <a:masterClrMapping/>
  </p:clrMapOvr>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27F5613-22FF-1742-90CB-ACCF538F9F0E}" type="slidenum">
              <a:rPr lang="en-US"/>
              <a:pPr>
                <a:defRPr/>
              </a:pPr>
              <a:t>‹#›</a:t>
            </a:fld>
            <a:endParaRPr lang="en-US"/>
          </a:p>
        </p:txBody>
      </p:sp>
    </p:spTree>
    <p:extLst>
      <p:ext uri="{BB962C8B-B14F-4D97-AF65-F5344CB8AC3E}">
        <p14:creationId xmlns:p14="http://schemas.microsoft.com/office/powerpoint/2010/main" val="2073874533"/>
      </p:ext>
    </p:extLst>
  </p:cSld>
  <p:clrMapOvr>
    <a:masterClrMapping/>
  </p:clrMapOvr>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51022B9-DFC7-9248-8CCD-1D5C892DDA4D}" type="slidenum">
              <a:rPr lang="en-US"/>
              <a:pPr>
                <a:defRPr/>
              </a:pPr>
              <a:t>‹#›</a:t>
            </a:fld>
            <a:endParaRPr lang="en-US"/>
          </a:p>
        </p:txBody>
      </p:sp>
    </p:spTree>
    <p:extLst>
      <p:ext uri="{BB962C8B-B14F-4D97-AF65-F5344CB8AC3E}">
        <p14:creationId xmlns:p14="http://schemas.microsoft.com/office/powerpoint/2010/main" val="1178399123"/>
      </p:ext>
    </p:extLst>
  </p:cSld>
  <p:clrMapOvr>
    <a:masterClrMapping/>
  </p:clrMapOvr>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BA10BB2-A608-C544-AC46-3E26C2738759}" type="slidenum">
              <a:rPr lang="en-US"/>
              <a:pPr>
                <a:defRPr/>
              </a:pPr>
              <a:t>‹#›</a:t>
            </a:fld>
            <a:endParaRPr lang="en-US"/>
          </a:p>
        </p:txBody>
      </p:sp>
    </p:spTree>
    <p:extLst>
      <p:ext uri="{BB962C8B-B14F-4D97-AF65-F5344CB8AC3E}">
        <p14:creationId xmlns:p14="http://schemas.microsoft.com/office/powerpoint/2010/main" val="3629292873"/>
      </p:ext>
    </p:extLst>
  </p:cSld>
  <p:clrMapOvr>
    <a:masterClrMapping/>
  </p:clrMapOvr>
  <p:transition/>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CE22325-0364-034C-A34D-F7245D27852F}" type="slidenum">
              <a:rPr lang="en-US"/>
              <a:pPr>
                <a:defRPr/>
              </a:pPr>
              <a:t>‹#›</a:t>
            </a:fld>
            <a:endParaRPr lang="en-US"/>
          </a:p>
        </p:txBody>
      </p:sp>
    </p:spTree>
    <p:extLst>
      <p:ext uri="{BB962C8B-B14F-4D97-AF65-F5344CB8AC3E}">
        <p14:creationId xmlns:p14="http://schemas.microsoft.com/office/powerpoint/2010/main" val="3691625531"/>
      </p:ext>
    </p:extLst>
  </p:cSld>
  <p:clrMapOvr>
    <a:masterClrMapping/>
  </p:clrMapOvr>
  <p:transition/>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D21E6A4E-0F40-C943-8FD4-C0D1B1A665D9}" type="slidenum">
              <a:rPr lang="en-US"/>
              <a:pPr>
                <a:defRPr/>
              </a:pPr>
              <a:t>‹#›</a:t>
            </a:fld>
            <a:endParaRPr lang="en-US"/>
          </a:p>
        </p:txBody>
      </p:sp>
    </p:spTree>
    <p:extLst>
      <p:ext uri="{BB962C8B-B14F-4D97-AF65-F5344CB8AC3E}">
        <p14:creationId xmlns:p14="http://schemas.microsoft.com/office/powerpoint/2010/main" val="2089371608"/>
      </p:ext>
    </p:extLst>
  </p:cSld>
  <p:clrMapOvr>
    <a:masterClrMapping/>
  </p:clrMapOvr>
  <p:transition/>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1309A25-FA88-C34C-9890-FFE95AAB18BE}" type="slidenum">
              <a:rPr lang="en-US"/>
              <a:pPr>
                <a:defRPr/>
              </a:pPr>
              <a:t>‹#›</a:t>
            </a:fld>
            <a:endParaRPr lang="en-US"/>
          </a:p>
        </p:txBody>
      </p:sp>
    </p:spTree>
    <p:extLst>
      <p:ext uri="{BB962C8B-B14F-4D97-AF65-F5344CB8AC3E}">
        <p14:creationId xmlns:p14="http://schemas.microsoft.com/office/powerpoint/2010/main" val="2905322179"/>
      </p:ext>
    </p:extLst>
  </p:cSld>
  <p:clrMapOvr>
    <a:masterClrMapping/>
  </p:clrMapOvr>
  <p:transition/>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41E6253-BA10-1841-97C5-99C09B9A6C5E}" type="slidenum">
              <a:rPr lang="en-US"/>
              <a:pPr>
                <a:defRPr/>
              </a:pPr>
              <a:t>‹#›</a:t>
            </a:fld>
            <a:endParaRPr lang="en-US"/>
          </a:p>
        </p:txBody>
      </p:sp>
    </p:spTree>
    <p:extLst>
      <p:ext uri="{BB962C8B-B14F-4D97-AF65-F5344CB8AC3E}">
        <p14:creationId xmlns:p14="http://schemas.microsoft.com/office/powerpoint/2010/main" val="1576153718"/>
      </p:ext>
    </p:extLst>
  </p:cSld>
  <p:clrMapOvr>
    <a:masterClrMapping/>
  </p:clrMapOvr>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C9C72472-7C96-9545-B1C7-B84BDF176180}" type="slidenum">
              <a:rPr lang="en-US"/>
              <a:pPr>
                <a:defRPr/>
              </a:pPr>
              <a:t>‹#›</a:t>
            </a:fld>
            <a:endParaRPr lang="en-US"/>
          </a:p>
        </p:txBody>
      </p:sp>
    </p:spTree>
    <p:extLst>
      <p:ext uri="{BB962C8B-B14F-4D97-AF65-F5344CB8AC3E}">
        <p14:creationId xmlns:p14="http://schemas.microsoft.com/office/powerpoint/2010/main" val="702107061"/>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986A6368-69F9-48BB-8882-B8F60E9E820B}" type="datetimeFigureOut">
              <a:rPr lang="en-SG" smtClean="0"/>
              <a:t>2/4/25</a:t>
            </a:fld>
            <a:endParaRPr lang="en-SG"/>
          </a:p>
        </p:txBody>
      </p:sp>
      <p:sp>
        <p:nvSpPr>
          <p:cNvPr id="6" name="Footer Placeholder 5"/>
          <p:cNvSpPr>
            <a:spLocks noGrp="1"/>
          </p:cNvSpPr>
          <p:nvPr>
            <p:ph type="ftr" sz="quarter" idx="11"/>
          </p:nvPr>
        </p:nvSpPr>
        <p:spPr/>
        <p:txBody>
          <a:bodyPr/>
          <a:lstStyle/>
          <a:p>
            <a:endParaRPr lang="en-SG"/>
          </a:p>
        </p:txBody>
      </p:sp>
      <p:sp>
        <p:nvSpPr>
          <p:cNvPr id="7" name="Slide Number Placeholder 6"/>
          <p:cNvSpPr>
            <a:spLocks noGrp="1"/>
          </p:cNvSpPr>
          <p:nvPr>
            <p:ph type="sldNum" sz="quarter" idx="12"/>
          </p:nvPr>
        </p:nvSpPr>
        <p:spPr/>
        <p:txBody>
          <a:bodyPr/>
          <a:lstStyle/>
          <a:p>
            <a:fld id="{5800DC21-D730-452D-88DB-FFA33DB167F3}" type="slidenum">
              <a:rPr lang="en-SG" smtClean="0"/>
              <a:t>‹#›</a:t>
            </a:fld>
            <a:endParaRPr lang="en-SG"/>
          </a:p>
        </p:txBody>
      </p:sp>
    </p:spTree>
    <p:extLst>
      <p:ext uri="{BB962C8B-B14F-4D97-AF65-F5344CB8AC3E}">
        <p14:creationId xmlns:p14="http://schemas.microsoft.com/office/powerpoint/2010/main" val="122968119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EF6B147-4EC7-164A-84BE-02B35980D300}"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169973397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1"/>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6"/>
            <a:ext cx="7772400" cy="1920875"/>
          </a:xfrm>
        </p:spPr>
        <p:txBody>
          <a:bodyPr/>
          <a:lstStyle>
            <a:lvl1pPr>
              <a:defRPr sz="6000"/>
            </a:lvl1pPr>
          </a:lstStyle>
          <a:p>
            <a:r>
              <a:rPr lang="en-US"/>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1"/>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1"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1"/>
            <a:ext cx="2133600" cy="476250"/>
          </a:xfrm>
        </p:spPr>
        <p:txBody>
          <a:bodyPr/>
          <a:lstStyle>
            <a:lvl1pPr>
              <a:defRPr/>
            </a:lvl1pPr>
          </a:lstStyle>
          <a:p>
            <a:fld id="{826CECD9-28BE-7E4E-B5F4-923261943CFA}" type="slidenum">
              <a:rPr lang="en-US"/>
              <a:pPr/>
              <a:t>‹#›</a:t>
            </a:fld>
            <a:endParaRPr lang="en-US"/>
          </a:p>
        </p:txBody>
      </p:sp>
    </p:spTree>
    <p:extLst>
      <p:ext uri="{BB962C8B-B14F-4D97-AF65-F5344CB8AC3E}">
        <p14:creationId xmlns:p14="http://schemas.microsoft.com/office/powerpoint/2010/main" val="288565127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7474101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41479231"/>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75026712"/>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5693070"/>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38319121"/>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166284"/>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61260558"/>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087666731"/>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8503034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8B3854E-4630-6A46-A924-5578C620E474}"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22281291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666909905"/>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378"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13379"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a:prstGeom prst="rect">
            <a:avLst/>
          </a:prstGeo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1" y="6248400"/>
            <a:ext cx="2895600" cy="457200"/>
          </a:xfrm>
          <a:prstGeom prst="rect">
            <a:avLst/>
          </a:prstGeo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a:prstGeom prst="rect">
            <a:avLst/>
          </a:prstGeom>
        </p:spPr>
        <p:txBody>
          <a:bodyPr/>
          <a:lstStyle>
            <a:lvl1pPr>
              <a:defRPr/>
            </a:lvl1pPr>
          </a:lstStyle>
          <a:p>
            <a:fld id="{A396028A-E68B-AC46-88B8-7F3DC9E0918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199847106"/>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688B77C-3DE9-514B-9B83-6A79626DE5A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13273099"/>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C0081B6-69C5-6B4C-BCA1-445CC8BCD3B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07920879"/>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E6267522-C44E-E94B-8317-505AFBC9150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78739683"/>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FC40E04-9084-2A4C-A231-F24D797B277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49877409"/>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dirty="0"/>
              <a:t>Click to edit Master title style</a:t>
            </a:r>
          </a:p>
        </p:txBody>
      </p:sp>
    </p:spTree>
    <p:extLst>
      <p:ext uri="{BB962C8B-B14F-4D97-AF65-F5344CB8AC3E}">
        <p14:creationId xmlns:p14="http://schemas.microsoft.com/office/powerpoint/2010/main" val="3084051401"/>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5327798"/>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08471418-BC75-694D-9919-DEBC4E53F4E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92690662"/>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7D2F988E-9414-5A4D-926D-7C61A7DCDFF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3571173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4C315B6-763A-DF4D-A871-10A92D9DCF02}"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400274033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solidFill>
                  <a:srgbClr val="FFFFFF"/>
                </a:solidFill>
              </a:defRPr>
            </a:lvl1pPr>
          </a:lstStyle>
          <a:p>
            <a:pPr>
              <a:defRPr/>
            </a:pPr>
            <a:endParaRPr lang="en-US"/>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solidFill>
                  <a:srgbClr val="FFFFFF"/>
                </a:solidFill>
              </a:defRPr>
            </a:lvl1pPr>
          </a:lstStyle>
          <a:p>
            <a:pPr>
              <a:defRPr/>
            </a:pPr>
            <a:endParaRPr lang="en-US"/>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solidFill>
                  <a:srgbClr val="FFFFFF"/>
                </a:solidFill>
              </a:defRPr>
            </a:lvl1pPr>
          </a:lstStyle>
          <a:p>
            <a:fld id="{1E6C7165-6B16-AC43-935E-83670B065C3B}" type="slidenum">
              <a:rPr lang="en-US" smtClean="0"/>
              <a:pPr/>
              <a:t>‹#›</a:t>
            </a:fld>
            <a:endParaRPr lang="en-US"/>
          </a:p>
        </p:txBody>
      </p:sp>
    </p:spTree>
    <p:extLst>
      <p:ext uri="{BB962C8B-B14F-4D97-AF65-F5344CB8AC3E}">
        <p14:creationId xmlns:p14="http://schemas.microsoft.com/office/powerpoint/2010/main" val="337243551"/>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A06D5BF7-B2CD-2745-9211-C6B18DEB32C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09638004"/>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81159E9B-65F6-EE44-8197-22BC723FD7D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21337464"/>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7"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8"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12A509C-1FD8-C340-945D-F484F85253F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135976533"/>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483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71FB22D-81DE-E649-9472-2B7AD2F9DA9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45263486"/>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C6E5ACD-BD47-764C-A0D8-55D787A46B1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55511446"/>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ctrTitle"/>
          </p:nvPr>
        </p:nvSpPr>
        <p:spPr>
          <a:xfrm>
            <a:off x="838201" y="1981200"/>
            <a:ext cx="6553200" cy="990600"/>
          </a:xfrm>
        </p:spPr>
        <p:txBody>
          <a:bodyPr/>
          <a:lstStyle>
            <a:lvl1pPr>
              <a:defRPr sz="4000"/>
            </a:lvl1pPr>
          </a:lstStyle>
          <a:p>
            <a:r>
              <a:rPr lang="en-US"/>
              <a:t>Click to edit Master title style</a:t>
            </a:r>
          </a:p>
        </p:txBody>
      </p:sp>
      <p:sp>
        <p:nvSpPr>
          <p:cNvPr id="9219" name="Rectangle 3"/>
          <p:cNvSpPr>
            <a:spLocks noGrp="1" noChangeArrowheads="1"/>
          </p:cNvSpPr>
          <p:nvPr>
            <p:ph type="subTitle" idx="1"/>
          </p:nvPr>
        </p:nvSpPr>
        <p:spPr>
          <a:xfrm>
            <a:off x="838201" y="3048001"/>
            <a:ext cx="6553200" cy="1219200"/>
          </a:xfrm>
        </p:spPr>
        <p:txBody>
          <a:bodyPr anchor="ctr"/>
          <a:lstStyle>
            <a:lvl1pPr marL="0" indent="0">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a:xfrm>
            <a:off x="838200" y="6248400"/>
            <a:ext cx="1905000" cy="457200"/>
          </a:xfr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505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7086600" y="6248400"/>
            <a:ext cx="1905000" cy="457200"/>
          </a:xfrm>
        </p:spPr>
        <p:txBody>
          <a:bodyPr/>
          <a:lstStyle>
            <a:lvl1pPr>
              <a:defRPr/>
            </a:lvl1pPr>
          </a:lstStyle>
          <a:p>
            <a:fld id="{1B6D0CD2-3832-EF49-A4F2-B86BA47A1DF7}" type="slidenum">
              <a:rPr lang="en-US"/>
              <a:pPr/>
              <a:t>‹#›</a:t>
            </a:fld>
            <a:endParaRPr lang="en-US"/>
          </a:p>
        </p:txBody>
      </p:sp>
    </p:spTree>
    <p:extLst>
      <p:ext uri="{BB962C8B-B14F-4D97-AF65-F5344CB8AC3E}">
        <p14:creationId xmlns:p14="http://schemas.microsoft.com/office/powerpoint/2010/main" val="1891718074"/>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120B2E8-1777-C648-97E4-FD537C08B28C}" type="slidenum">
              <a:rPr lang="en-US"/>
              <a:pPr/>
              <a:t>‹#›</a:t>
            </a:fld>
            <a:endParaRPr lang="en-US"/>
          </a:p>
        </p:txBody>
      </p:sp>
    </p:spTree>
    <p:extLst>
      <p:ext uri="{BB962C8B-B14F-4D97-AF65-F5344CB8AC3E}">
        <p14:creationId xmlns:p14="http://schemas.microsoft.com/office/powerpoint/2010/main" val="305211063"/>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D601B3D-825C-514A-98C8-340CD6E26F58}" type="slidenum">
              <a:rPr lang="en-US"/>
              <a:pPr/>
              <a:t>‹#›</a:t>
            </a:fld>
            <a:endParaRPr lang="en-US"/>
          </a:p>
        </p:txBody>
      </p:sp>
    </p:spTree>
    <p:extLst>
      <p:ext uri="{BB962C8B-B14F-4D97-AF65-F5344CB8AC3E}">
        <p14:creationId xmlns:p14="http://schemas.microsoft.com/office/powerpoint/2010/main" val="3034894088"/>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1"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977B6BBC-55CE-E147-A1E8-279DC2F2BF58}" type="slidenum">
              <a:rPr lang="en-US"/>
              <a:pPr/>
              <a:t>‹#›</a:t>
            </a:fld>
            <a:endParaRPr lang="en-US"/>
          </a:p>
        </p:txBody>
      </p:sp>
    </p:spTree>
    <p:extLst>
      <p:ext uri="{BB962C8B-B14F-4D97-AF65-F5344CB8AC3E}">
        <p14:creationId xmlns:p14="http://schemas.microsoft.com/office/powerpoint/2010/main" val="156801357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9B1A2C-970A-8244-A938-6524F6FF9BA1}"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4273833284"/>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4FE62BCE-2559-D945-8894-DD8B3BA1E4AE}" type="slidenum">
              <a:rPr lang="en-US"/>
              <a:pPr/>
              <a:t>‹#›</a:t>
            </a:fld>
            <a:endParaRPr lang="en-US"/>
          </a:p>
        </p:txBody>
      </p:sp>
    </p:spTree>
    <p:extLst>
      <p:ext uri="{BB962C8B-B14F-4D97-AF65-F5344CB8AC3E}">
        <p14:creationId xmlns:p14="http://schemas.microsoft.com/office/powerpoint/2010/main" val="3499108921"/>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F65AD0BA-8DD8-654D-BF3A-6F4CAFBA2C48}" type="slidenum">
              <a:rPr lang="en-US"/>
              <a:pPr/>
              <a:t>‹#›</a:t>
            </a:fld>
            <a:endParaRPr lang="en-US"/>
          </a:p>
        </p:txBody>
      </p:sp>
    </p:spTree>
    <p:extLst>
      <p:ext uri="{BB962C8B-B14F-4D97-AF65-F5344CB8AC3E}">
        <p14:creationId xmlns:p14="http://schemas.microsoft.com/office/powerpoint/2010/main" val="741611805"/>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A2F6CB5A-9C8D-414A-BE11-D081EC60FB9E}" type="slidenum">
              <a:rPr lang="en-US"/>
              <a:pPr/>
              <a:t>‹#›</a:t>
            </a:fld>
            <a:endParaRPr lang="en-US"/>
          </a:p>
        </p:txBody>
      </p:sp>
    </p:spTree>
    <p:extLst>
      <p:ext uri="{BB962C8B-B14F-4D97-AF65-F5344CB8AC3E}">
        <p14:creationId xmlns:p14="http://schemas.microsoft.com/office/powerpoint/2010/main" val="2287257144"/>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4455CE1D-1E17-F440-BC2F-19FD53A1854F}" type="slidenum">
              <a:rPr lang="en-US"/>
              <a:pPr/>
              <a:t>‹#›</a:t>
            </a:fld>
            <a:endParaRPr lang="en-US"/>
          </a:p>
        </p:txBody>
      </p:sp>
    </p:spTree>
    <p:extLst>
      <p:ext uri="{BB962C8B-B14F-4D97-AF65-F5344CB8AC3E}">
        <p14:creationId xmlns:p14="http://schemas.microsoft.com/office/powerpoint/2010/main" val="2182543292"/>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FB44ADED-4201-6B43-9F77-DC078912BEC2}" type="slidenum">
              <a:rPr lang="en-US"/>
              <a:pPr/>
              <a:t>‹#›</a:t>
            </a:fld>
            <a:endParaRPr lang="en-US"/>
          </a:p>
        </p:txBody>
      </p:sp>
    </p:spTree>
    <p:extLst>
      <p:ext uri="{BB962C8B-B14F-4D97-AF65-F5344CB8AC3E}">
        <p14:creationId xmlns:p14="http://schemas.microsoft.com/office/powerpoint/2010/main" val="3191233156"/>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31C1498-B2FC-574A-A819-61B9D18DB7D7}" type="slidenum">
              <a:rPr lang="en-US"/>
              <a:pPr/>
              <a:t>‹#›</a:t>
            </a:fld>
            <a:endParaRPr lang="en-US"/>
          </a:p>
        </p:txBody>
      </p:sp>
    </p:spTree>
    <p:extLst>
      <p:ext uri="{BB962C8B-B14F-4D97-AF65-F5344CB8AC3E}">
        <p14:creationId xmlns:p14="http://schemas.microsoft.com/office/powerpoint/2010/main" val="2515778845"/>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D206AB4-89B5-BB4A-80C5-78CC5A626845}" type="slidenum">
              <a:rPr lang="en-US"/>
              <a:pPr/>
              <a:t>‹#›</a:t>
            </a:fld>
            <a:endParaRPr lang="en-US"/>
          </a:p>
        </p:txBody>
      </p:sp>
    </p:spTree>
    <p:extLst>
      <p:ext uri="{BB962C8B-B14F-4D97-AF65-F5344CB8AC3E}">
        <p14:creationId xmlns:p14="http://schemas.microsoft.com/office/powerpoint/2010/main" val="2341401769"/>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100000">
              <a:schemeClr val="bg1">
                <a:gamma/>
                <a:shade val="48627"/>
                <a:invGamma/>
              </a:schemeClr>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498475" y="1311275"/>
            <a:ext cx="10429875"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0" name="Rectangle 18"/>
            <p:cNvSpPr>
              <a:spLocks noChangeArrowheads="1"/>
            </p:cNvSpPr>
            <p:nvPr userDrawn="1"/>
          </p:nvSpPr>
          <p:spPr bwMode="hidden">
            <a:xfrm rot="39991575" flipH="1" flipV="1">
              <a:off x="5377"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latin typeface="Arial" charset="0"/>
                <a:ea typeface="ＭＳ Ｐゴシック" charset="0"/>
                <a:cs typeface="ＭＳ Ｐゴシック"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sp>
        <p:nvSpPr>
          <p:cNvPr id="66778" name="Rectangle 218"/>
          <p:cNvSpPr>
            <a:spLocks noGrp="1" noChangeArrowheads="1"/>
          </p:cNvSpPr>
          <p:nvPr>
            <p:ph type="ctrTitle" sz="quarter"/>
          </p:nvPr>
        </p:nvSpPr>
        <p:spPr>
          <a:xfrm>
            <a:off x="685800" y="1844675"/>
            <a:ext cx="7772400" cy="1736725"/>
          </a:xfrm>
        </p:spPr>
        <p:txBody>
          <a:bodyPr anchor="b" anchorCtr="1"/>
          <a:lstStyle>
            <a:lvl1pPr>
              <a:defRPr sz="5400"/>
            </a:lvl1pPr>
          </a:lstStyle>
          <a:p>
            <a:r>
              <a:rPr lang="en-US"/>
              <a:t>Click to edit Master title style</a:t>
            </a:r>
          </a:p>
        </p:txBody>
      </p:sp>
      <p:sp>
        <p:nvSpPr>
          <p:cNvPr id="66779" name="Rectangle 219"/>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220" name="Rectangle 220"/>
          <p:cNvSpPr>
            <a:spLocks noGrp="1" noChangeArrowheads="1"/>
          </p:cNvSpPr>
          <p:nvPr>
            <p:ph type="dt" sz="quarter" idx="10"/>
          </p:nvPr>
        </p:nvSpPr>
        <p:spPr/>
        <p:txBody>
          <a:bodyPr/>
          <a:lstStyle>
            <a:lvl1pPr>
              <a:defRPr/>
            </a:lvl1pPr>
          </a:lstStyle>
          <a:p>
            <a:pPr>
              <a:defRPr/>
            </a:pPr>
            <a:endParaRPr lang="en-US">
              <a:solidFill>
                <a:srgbClr val="FFFFFF"/>
              </a:solidFill>
              <a:latin typeface="Arial"/>
            </a:endParaRPr>
          </a:p>
        </p:txBody>
      </p:sp>
      <p:sp>
        <p:nvSpPr>
          <p:cNvPr id="221" name="Rectangle 221"/>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latin typeface="Arial"/>
            </a:endParaRPr>
          </a:p>
        </p:txBody>
      </p:sp>
      <p:sp>
        <p:nvSpPr>
          <p:cNvPr id="222" name="Rectangle 222"/>
          <p:cNvSpPr>
            <a:spLocks noGrp="1" noChangeArrowheads="1"/>
          </p:cNvSpPr>
          <p:nvPr>
            <p:ph type="sldNum" sz="quarter" idx="12"/>
          </p:nvPr>
        </p:nvSpPr>
        <p:spPr/>
        <p:txBody>
          <a:bodyPr/>
          <a:lstStyle>
            <a:lvl1pPr>
              <a:defRPr/>
            </a:lvl1pPr>
          </a:lstStyle>
          <a:p>
            <a:pPr>
              <a:defRPr/>
            </a:pPr>
            <a:fld id="{17791C01-04EE-1F4E-9690-FD4CB4AFABC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3781158"/>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42"/>
          <p:cNvSpPr>
            <a:spLocks noGrp="1" noChangeArrowheads="1"/>
          </p:cNvSpPr>
          <p:nvPr>
            <p:ph type="sldNum" sz="quarter" idx="10"/>
          </p:nvPr>
        </p:nvSpPr>
        <p:spPr>
          <a:ln/>
        </p:spPr>
        <p:txBody>
          <a:bodyPr/>
          <a:lstStyle>
            <a:lvl1pPr>
              <a:defRPr/>
            </a:lvl1pPr>
          </a:lstStyle>
          <a:p>
            <a:pPr>
              <a:defRPr/>
            </a:pPr>
            <a:fld id="{16BF7404-8ACF-2245-931F-8310E2697A7E}" type="slidenum">
              <a:rPr lang="en-US">
                <a:solidFill>
                  <a:srgbClr val="FFFFFF"/>
                </a:solidFill>
              </a:rPr>
              <a:pPr>
                <a:defRPr/>
              </a:pPr>
              <a:t>‹#›</a:t>
            </a:fld>
            <a:endParaRPr lang="en-US">
              <a:solidFill>
                <a:srgbClr val="FFFFFF"/>
              </a:solidFill>
            </a:endParaRPr>
          </a:p>
        </p:txBody>
      </p:sp>
      <p:sp>
        <p:nvSpPr>
          <p:cNvPr id="5"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6"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2820523091"/>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42"/>
          <p:cNvSpPr>
            <a:spLocks noGrp="1" noChangeArrowheads="1"/>
          </p:cNvSpPr>
          <p:nvPr>
            <p:ph type="sldNum" sz="quarter" idx="10"/>
          </p:nvPr>
        </p:nvSpPr>
        <p:spPr>
          <a:ln/>
        </p:spPr>
        <p:txBody>
          <a:bodyPr/>
          <a:lstStyle>
            <a:lvl1pPr>
              <a:defRPr/>
            </a:lvl1pPr>
          </a:lstStyle>
          <a:p>
            <a:pPr>
              <a:defRPr/>
            </a:pPr>
            <a:fld id="{FCBA5548-69CE-B74E-9EA3-5D3424E7A742}" type="slidenum">
              <a:rPr lang="en-US">
                <a:solidFill>
                  <a:srgbClr val="FFFFFF"/>
                </a:solidFill>
              </a:rPr>
              <a:pPr>
                <a:defRPr/>
              </a:pPr>
              <a:t>‹#›</a:t>
            </a:fld>
            <a:endParaRPr lang="en-US">
              <a:solidFill>
                <a:srgbClr val="FFFFFF"/>
              </a:solidFill>
            </a:endParaRPr>
          </a:p>
        </p:txBody>
      </p:sp>
      <p:sp>
        <p:nvSpPr>
          <p:cNvPr id="5"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6"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296897408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D32AD-D0C5-A14F-BE85-AB389772889C}"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2582791196"/>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42"/>
          <p:cNvSpPr>
            <a:spLocks noGrp="1" noChangeArrowheads="1"/>
          </p:cNvSpPr>
          <p:nvPr>
            <p:ph type="sldNum" sz="quarter" idx="10"/>
          </p:nvPr>
        </p:nvSpPr>
        <p:spPr>
          <a:ln/>
        </p:spPr>
        <p:txBody>
          <a:bodyPr/>
          <a:lstStyle>
            <a:lvl1pPr>
              <a:defRPr/>
            </a:lvl1pPr>
          </a:lstStyle>
          <a:p>
            <a:pPr>
              <a:defRPr/>
            </a:pPr>
            <a:fld id="{42C0EEA0-A1F6-0C4E-96E9-29B52BA60514}" type="slidenum">
              <a:rPr lang="en-US">
                <a:solidFill>
                  <a:srgbClr val="FFFFFF"/>
                </a:solidFill>
              </a:rPr>
              <a:pPr>
                <a:defRPr/>
              </a:pPr>
              <a:t>‹#›</a:t>
            </a:fld>
            <a:endParaRPr lang="en-US">
              <a:solidFill>
                <a:srgbClr val="FFFFFF"/>
              </a:solidFill>
            </a:endParaRPr>
          </a:p>
        </p:txBody>
      </p:sp>
      <p:sp>
        <p:nvSpPr>
          <p:cNvPr id="6"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7"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3750746735"/>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42"/>
          <p:cNvSpPr>
            <a:spLocks noGrp="1" noChangeArrowheads="1"/>
          </p:cNvSpPr>
          <p:nvPr>
            <p:ph type="sldNum" sz="quarter" idx="10"/>
          </p:nvPr>
        </p:nvSpPr>
        <p:spPr>
          <a:ln/>
        </p:spPr>
        <p:txBody>
          <a:bodyPr/>
          <a:lstStyle>
            <a:lvl1pPr>
              <a:defRPr/>
            </a:lvl1pPr>
          </a:lstStyle>
          <a:p>
            <a:pPr>
              <a:defRPr/>
            </a:pPr>
            <a:fld id="{CC504BC5-A822-4C45-9808-B9D96E25F22B}" type="slidenum">
              <a:rPr lang="en-US">
                <a:solidFill>
                  <a:srgbClr val="FFFFFF"/>
                </a:solidFill>
              </a:rPr>
              <a:pPr>
                <a:defRPr/>
              </a:pPr>
              <a:t>‹#›</a:t>
            </a:fld>
            <a:endParaRPr lang="en-US">
              <a:solidFill>
                <a:srgbClr val="FFFFFF"/>
              </a:solidFill>
            </a:endParaRPr>
          </a:p>
        </p:txBody>
      </p:sp>
      <p:sp>
        <p:nvSpPr>
          <p:cNvPr id="8"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9"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3217823862"/>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42"/>
          <p:cNvSpPr>
            <a:spLocks noGrp="1" noChangeArrowheads="1"/>
          </p:cNvSpPr>
          <p:nvPr>
            <p:ph type="sldNum" sz="quarter" idx="10"/>
          </p:nvPr>
        </p:nvSpPr>
        <p:spPr>
          <a:ln/>
        </p:spPr>
        <p:txBody>
          <a:bodyPr/>
          <a:lstStyle>
            <a:lvl1pPr>
              <a:defRPr/>
            </a:lvl1pPr>
          </a:lstStyle>
          <a:p>
            <a:pPr>
              <a:defRPr/>
            </a:pPr>
            <a:fld id="{079D4C57-D088-9344-B6A8-A87CCAD76EB3}" type="slidenum">
              <a:rPr lang="en-US">
                <a:solidFill>
                  <a:srgbClr val="FFFFFF"/>
                </a:solidFill>
              </a:rPr>
              <a:pPr>
                <a:defRPr/>
              </a:pPr>
              <a:t>‹#›</a:t>
            </a:fld>
            <a:endParaRPr lang="en-US">
              <a:solidFill>
                <a:srgbClr val="FFFFFF"/>
              </a:solidFill>
            </a:endParaRPr>
          </a:p>
        </p:txBody>
      </p:sp>
      <p:sp>
        <p:nvSpPr>
          <p:cNvPr id="4"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5"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1043747927"/>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42"/>
          <p:cNvSpPr>
            <a:spLocks noGrp="1" noChangeArrowheads="1"/>
          </p:cNvSpPr>
          <p:nvPr>
            <p:ph type="sldNum" sz="quarter" idx="10"/>
          </p:nvPr>
        </p:nvSpPr>
        <p:spPr>
          <a:ln/>
        </p:spPr>
        <p:txBody>
          <a:bodyPr/>
          <a:lstStyle>
            <a:lvl1pPr>
              <a:defRPr/>
            </a:lvl1pPr>
          </a:lstStyle>
          <a:p>
            <a:pPr>
              <a:defRPr/>
            </a:pPr>
            <a:fld id="{3D8B433D-BAFC-E24A-99C9-734B96FC8566}" type="slidenum">
              <a:rPr lang="en-US">
                <a:solidFill>
                  <a:srgbClr val="FFFFFF"/>
                </a:solidFill>
              </a:rPr>
              <a:pPr>
                <a:defRPr/>
              </a:pPr>
              <a:t>‹#›</a:t>
            </a:fld>
            <a:endParaRPr lang="en-US">
              <a:solidFill>
                <a:srgbClr val="FFFFFF"/>
              </a:solidFill>
            </a:endParaRPr>
          </a:p>
        </p:txBody>
      </p:sp>
      <p:sp>
        <p:nvSpPr>
          <p:cNvPr id="3"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4"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176412747"/>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42"/>
          <p:cNvSpPr>
            <a:spLocks noGrp="1" noChangeArrowheads="1"/>
          </p:cNvSpPr>
          <p:nvPr>
            <p:ph type="sldNum" sz="quarter" idx="10"/>
          </p:nvPr>
        </p:nvSpPr>
        <p:spPr>
          <a:ln/>
        </p:spPr>
        <p:txBody>
          <a:bodyPr/>
          <a:lstStyle>
            <a:lvl1pPr>
              <a:defRPr/>
            </a:lvl1pPr>
          </a:lstStyle>
          <a:p>
            <a:pPr>
              <a:defRPr/>
            </a:pPr>
            <a:fld id="{520B6DE8-0102-9848-888F-98174A854A8E}" type="slidenum">
              <a:rPr lang="en-US">
                <a:solidFill>
                  <a:srgbClr val="FFFFFF"/>
                </a:solidFill>
              </a:rPr>
              <a:pPr>
                <a:defRPr/>
              </a:pPr>
              <a:t>‹#›</a:t>
            </a:fld>
            <a:endParaRPr lang="en-US">
              <a:solidFill>
                <a:srgbClr val="FFFFFF"/>
              </a:solidFill>
            </a:endParaRPr>
          </a:p>
        </p:txBody>
      </p:sp>
      <p:sp>
        <p:nvSpPr>
          <p:cNvPr id="6"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7"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3892343627"/>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42"/>
          <p:cNvSpPr>
            <a:spLocks noGrp="1" noChangeArrowheads="1"/>
          </p:cNvSpPr>
          <p:nvPr>
            <p:ph type="sldNum" sz="quarter" idx="10"/>
          </p:nvPr>
        </p:nvSpPr>
        <p:spPr>
          <a:ln/>
        </p:spPr>
        <p:txBody>
          <a:bodyPr/>
          <a:lstStyle>
            <a:lvl1pPr>
              <a:defRPr/>
            </a:lvl1pPr>
          </a:lstStyle>
          <a:p>
            <a:pPr>
              <a:defRPr/>
            </a:pPr>
            <a:fld id="{62AD45BE-0D1E-4649-A42A-246B7E83D585}" type="slidenum">
              <a:rPr lang="en-US">
                <a:solidFill>
                  <a:srgbClr val="FFFFFF"/>
                </a:solidFill>
              </a:rPr>
              <a:pPr>
                <a:defRPr/>
              </a:pPr>
              <a:t>‹#›</a:t>
            </a:fld>
            <a:endParaRPr lang="en-US">
              <a:solidFill>
                <a:srgbClr val="FFFFFF"/>
              </a:solidFill>
            </a:endParaRPr>
          </a:p>
        </p:txBody>
      </p:sp>
      <p:sp>
        <p:nvSpPr>
          <p:cNvPr id="6"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7"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1946150674"/>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42"/>
          <p:cNvSpPr>
            <a:spLocks noGrp="1" noChangeArrowheads="1"/>
          </p:cNvSpPr>
          <p:nvPr>
            <p:ph type="sldNum" sz="quarter" idx="10"/>
          </p:nvPr>
        </p:nvSpPr>
        <p:spPr>
          <a:ln/>
        </p:spPr>
        <p:txBody>
          <a:bodyPr/>
          <a:lstStyle>
            <a:lvl1pPr>
              <a:defRPr/>
            </a:lvl1pPr>
          </a:lstStyle>
          <a:p>
            <a:pPr>
              <a:defRPr/>
            </a:pPr>
            <a:fld id="{404C8E7D-B7DE-8841-BACE-B6BABA070DBC}" type="slidenum">
              <a:rPr lang="en-US">
                <a:solidFill>
                  <a:srgbClr val="FFFFFF"/>
                </a:solidFill>
              </a:rPr>
              <a:pPr>
                <a:defRPr/>
              </a:pPr>
              <a:t>‹#›</a:t>
            </a:fld>
            <a:endParaRPr lang="en-US">
              <a:solidFill>
                <a:srgbClr val="FFFFFF"/>
              </a:solidFill>
            </a:endParaRPr>
          </a:p>
        </p:txBody>
      </p:sp>
      <p:sp>
        <p:nvSpPr>
          <p:cNvPr id="5"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6"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856022323"/>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94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94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42"/>
          <p:cNvSpPr>
            <a:spLocks noGrp="1" noChangeArrowheads="1"/>
          </p:cNvSpPr>
          <p:nvPr>
            <p:ph type="sldNum" sz="quarter" idx="10"/>
          </p:nvPr>
        </p:nvSpPr>
        <p:spPr>
          <a:ln/>
        </p:spPr>
        <p:txBody>
          <a:bodyPr/>
          <a:lstStyle>
            <a:lvl1pPr>
              <a:defRPr/>
            </a:lvl1pPr>
          </a:lstStyle>
          <a:p>
            <a:pPr>
              <a:defRPr/>
            </a:pPr>
            <a:fld id="{C84344D4-1A6F-AD47-A60B-27F3AD206B47}" type="slidenum">
              <a:rPr lang="en-US">
                <a:solidFill>
                  <a:srgbClr val="FFFFFF"/>
                </a:solidFill>
              </a:rPr>
              <a:pPr>
                <a:defRPr/>
              </a:pPr>
              <a:t>‹#›</a:t>
            </a:fld>
            <a:endParaRPr lang="en-US">
              <a:solidFill>
                <a:srgbClr val="FFFFFF"/>
              </a:solidFill>
            </a:endParaRPr>
          </a:p>
        </p:txBody>
      </p:sp>
      <p:sp>
        <p:nvSpPr>
          <p:cNvPr id="5" name="Rectangle 1243"/>
          <p:cNvSpPr>
            <a:spLocks noGrp="1" noChangeArrowheads="1"/>
          </p:cNvSpPr>
          <p:nvPr>
            <p:ph type="dt" sz="half" idx="11"/>
          </p:nvPr>
        </p:nvSpPr>
        <p:spPr>
          <a:ln/>
        </p:spPr>
        <p:txBody>
          <a:bodyPr/>
          <a:lstStyle>
            <a:lvl1pPr>
              <a:defRPr/>
            </a:lvl1pPr>
          </a:lstStyle>
          <a:p>
            <a:pPr>
              <a:defRPr/>
            </a:pPr>
            <a:endParaRPr lang="en-US">
              <a:solidFill>
                <a:srgbClr val="FFFFFF"/>
              </a:solidFill>
              <a:latin typeface="Arial"/>
            </a:endParaRPr>
          </a:p>
        </p:txBody>
      </p:sp>
      <p:sp>
        <p:nvSpPr>
          <p:cNvPr id="6" name="Rectangle 124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Arial"/>
            </a:endParaRPr>
          </a:p>
        </p:txBody>
      </p:sp>
    </p:spTree>
    <p:extLst>
      <p:ext uri="{BB962C8B-B14F-4D97-AF65-F5344CB8AC3E}">
        <p14:creationId xmlns:p14="http://schemas.microsoft.com/office/powerpoint/2010/main" val="3971583668"/>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a:solidFill>
                  <a:srgbClr val="2F1311"/>
                </a:solidFill>
                <a:latin typeface="Arial" charset="0"/>
                <a:ea typeface="ＭＳ Ｐゴシック" charset="0"/>
                <a:cs typeface="ＭＳ Ｐゴシック" charset="0"/>
              </a:endParaRPr>
            </a:p>
          </p:txBody>
        </p:sp>
        <p:grpSp>
          <p:nvGrpSpPr>
            <p:cNvPr id="8" name="Group 6"/>
            <p:cNvGrpSpPr>
              <a:grpSpLocks/>
            </p:cNvGrpSpPr>
            <p:nvPr/>
          </p:nvGrpSpPr>
          <p:grpSpPr bwMode="auto">
            <a:xfrm>
              <a:off x="4944" y="-5"/>
              <a:ext cx="816" cy="3980"/>
              <a:chOff x="4944" y="-5"/>
              <a:chExt cx="816" cy="3980"/>
            </a:xfrm>
          </p:grpSpPr>
          <p:grpSp>
            <p:nvGrpSpPr>
              <p:cNvPr id="20" name="Group 7"/>
              <p:cNvGrpSpPr>
                <a:grpSpLocks/>
              </p:cNvGrpSpPr>
              <p:nvPr userDrawn="1"/>
            </p:nvGrpSpPr>
            <p:grpSpPr bwMode="auto">
              <a:xfrm>
                <a:off x="5280" y="-5"/>
                <a:ext cx="480" cy="1436"/>
                <a:chOff x="5280" y="-5"/>
                <a:chExt cx="480" cy="1436"/>
              </a:xfrm>
            </p:grpSpPr>
            <p:grpSp>
              <p:nvGrpSpPr>
                <p:cNvPr id="41" name="Group 8"/>
                <p:cNvGrpSpPr>
                  <a:grpSpLocks/>
                </p:cNvGrpSpPr>
                <p:nvPr userDrawn="1"/>
              </p:nvGrpSpPr>
              <p:grpSpPr bwMode="auto">
                <a:xfrm rot="-5400000">
                  <a:off x="5486" y="-4"/>
                  <a:ext cx="177" cy="176"/>
                  <a:chOff x="1682" y="330"/>
                  <a:chExt cx="1720" cy="2560"/>
                </a:xfrm>
              </p:grpSpPr>
              <p:grpSp>
                <p:nvGrpSpPr>
                  <p:cNvPr id="50" name="Group 9"/>
                  <p:cNvGrpSpPr>
                    <a:grpSpLocks/>
                  </p:cNvGrpSpPr>
                  <p:nvPr/>
                </p:nvGrpSpPr>
                <p:grpSpPr bwMode="auto">
                  <a:xfrm>
                    <a:off x="1682" y="330"/>
                    <a:ext cx="1720" cy="2560"/>
                    <a:chOff x="1682" y="330"/>
                    <a:chExt cx="1720" cy="2560"/>
                  </a:xfrm>
                </p:grpSpPr>
                <p:sp>
                  <p:nvSpPr>
                    <p:cNvPr id="57" name="Freeform 10"/>
                    <p:cNvSpPr>
                      <a:spLocks/>
                    </p:cNvSpPr>
                    <p:nvPr/>
                  </p:nvSpPr>
                  <p:spPr bwMode="auto">
                    <a:xfrm>
                      <a:off x="2182" y="337"/>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8" name="Freeform 11"/>
                    <p:cNvSpPr>
                      <a:spLocks/>
                    </p:cNvSpPr>
                    <p:nvPr/>
                  </p:nvSpPr>
                  <p:spPr bwMode="auto">
                    <a:xfrm>
                      <a:off x="1687" y="337"/>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51" name="Oval 12"/>
                  <p:cNvSpPr>
                    <a:spLocks noChangeArrowheads="1"/>
                  </p:cNvSpPr>
                  <p:nvPr/>
                </p:nvSpPr>
                <p:spPr bwMode="auto">
                  <a:xfrm>
                    <a:off x="2387" y="1385"/>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2" name="Freeform 13"/>
                  <p:cNvSpPr>
                    <a:spLocks/>
                  </p:cNvSpPr>
                  <p:nvPr/>
                </p:nvSpPr>
                <p:spPr bwMode="auto">
                  <a:xfrm>
                    <a:off x="2668" y="701"/>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3" name="Freeform 14"/>
                  <p:cNvSpPr>
                    <a:spLocks/>
                  </p:cNvSpPr>
                  <p:nvPr/>
                </p:nvSpPr>
                <p:spPr bwMode="auto">
                  <a:xfrm>
                    <a:off x="2736" y="1603"/>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4" name="Freeform 15"/>
                  <p:cNvSpPr>
                    <a:spLocks/>
                  </p:cNvSpPr>
                  <p:nvPr/>
                </p:nvSpPr>
                <p:spPr bwMode="auto">
                  <a:xfrm>
                    <a:off x="2445" y="1937"/>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5" name="Freeform 16"/>
                  <p:cNvSpPr>
                    <a:spLocks/>
                  </p:cNvSpPr>
                  <p:nvPr/>
                </p:nvSpPr>
                <p:spPr bwMode="auto">
                  <a:xfrm>
                    <a:off x="1901" y="1603"/>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6" name="Freeform 17"/>
                  <p:cNvSpPr>
                    <a:spLocks/>
                  </p:cNvSpPr>
                  <p:nvPr/>
                </p:nvSpPr>
                <p:spPr bwMode="auto">
                  <a:xfrm>
                    <a:off x="2085" y="890"/>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9" name="AutoShape 56"/>
            <p:cNvSpPr>
              <a:spLocks noChangeArrowheads="1"/>
            </p:cNvSpPr>
            <p:nvPr/>
          </p:nvSpPr>
          <p:spPr bwMode="hidden">
            <a:xfrm rot="5400000">
              <a:off x="2724" y="2089"/>
              <a:ext cx="4320" cy="142"/>
            </a:xfrm>
            <a:custGeom>
              <a:avLst/>
              <a:gdLst>
                <a:gd name="T0" fmla="*/ 7 w 21600"/>
                <a:gd name="T1" fmla="*/ 0 h 21600"/>
                <a:gd name="T2" fmla="*/ 3 w 21600"/>
                <a:gd name="T3" fmla="*/ 0 h 21600"/>
                <a:gd name="T4" fmla="*/ 0 w 21600"/>
                <a:gd name="T5" fmla="*/ 0 h 21600"/>
                <a:gd name="T6" fmla="*/ 3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58425" name="Rectangle 57"/>
          <p:cNvSpPr>
            <a:spLocks noGrp="1" noChangeArrowheads="1"/>
          </p:cNvSpPr>
          <p:nvPr>
            <p:ph type="ctrTitle" sz="quarter"/>
          </p:nvPr>
        </p:nvSpPr>
        <p:spPr>
          <a:xfrm>
            <a:off x="685800" y="1370013"/>
            <a:ext cx="6965950" cy="2057400"/>
          </a:xfrm>
        </p:spPr>
        <p:txBody>
          <a:bodyPr/>
          <a:lstStyle>
            <a:lvl1pPr>
              <a:defRPr/>
            </a:lvl1pPr>
          </a:lstStyle>
          <a:p>
            <a:r>
              <a:rPr lang="en-US"/>
              <a:t>Click to edit Master title style</a:t>
            </a:r>
          </a:p>
        </p:txBody>
      </p:sp>
      <p:sp>
        <p:nvSpPr>
          <p:cNvPr id="58426"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latin typeface="Aria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latin typeface="Arial"/>
            </a:endParaRPr>
          </a:p>
        </p:txBody>
      </p:sp>
      <p:sp>
        <p:nvSpPr>
          <p:cNvPr id="61" name="Rectangle 61"/>
          <p:cNvSpPr>
            <a:spLocks noGrp="1" noChangeArrowheads="1"/>
          </p:cNvSpPr>
          <p:nvPr>
            <p:ph type="sldNum" sz="quarter" idx="12"/>
          </p:nvPr>
        </p:nvSpPr>
        <p:spPr/>
        <p:txBody>
          <a:bodyPr/>
          <a:lstStyle>
            <a:lvl1pPr>
              <a:defRPr/>
            </a:lvl1pPr>
          </a:lstStyle>
          <a:p>
            <a:pPr>
              <a:defRPr/>
            </a:pPr>
            <a:fld id="{D9B37407-A5DD-0A43-B92F-1A292DCCD99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16421922"/>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66189ADB-AAF4-AF4A-ADB9-F10788C8A67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4409404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E06043-CB06-6443-B718-CBC02FF0A847}"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2693334486"/>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2227CC7D-8B45-BC4A-A778-688A8E97C42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30092488"/>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59F21CC7-C726-1345-B1D0-F43478AB949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889931710"/>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FA8A0C4D-065C-5849-A596-43CB4E8B52A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9866909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CC89DEB2-56B9-6F41-924F-F2B9FD551ED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96002658"/>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975997C9-7A19-B847-A47E-92AEEB6C097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357703979"/>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A3D921B0-EE2D-954B-8E7E-6E17250A7B9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186537532"/>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94DBF4F0-CEDC-3641-AD90-6CDE00422EA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75385020"/>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1B8D0C08-8819-8D4D-87A9-D196BB06F26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72110400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87E39D9F-64CB-524E-9B16-9AFB045632C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80172037"/>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9" name="Freeform 150"/>
              <p:cNvSpPr>
                <a:spLocks/>
              </p:cNvSpPr>
              <p:nvPr userDrawn="1"/>
            </p:nvSpPr>
            <p:spPr bwMode="ltGray">
              <a:xfrm rot="-2857037">
                <a:off x="619" y="3550"/>
                <a:ext cx="68" cy="69"/>
              </a:xfrm>
              <a:custGeom>
                <a:avLst/>
                <a:gdLst>
                  <a:gd name="T0" fmla="*/ 0 w 144"/>
                  <a:gd name="T1" fmla="*/ 4 h 154"/>
                  <a:gd name="T2" fmla="*/ 3 w 144"/>
                  <a:gd name="T3" fmla="*/ 6 h 154"/>
                  <a:gd name="T4" fmla="*/ 6 w 144"/>
                  <a:gd name="T5" fmla="*/ 5 h 154"/>
                  <a:gd name="T6" fmla="*/ 3 w 144"/>
                  <a:gd name="T7" fmla="*/ 2 h 154"/>
                  <a:gd name="T8" fmla="*/ 5 w 144"/>
                  <a:gd name="T9" fmla="*/ 1 h 154"/>
                  <a:gd name="T10" fmla="*/ 6 w 144"/>
                  <a:gd name="T11" fmla="*/ 2 h 154"/>
                  <a:gd name="T12" fmla="*/ 7 w 144"/>
                  <a:gd name="T13" fmla="*/ 2 h 154"/>
                  <a:gd name="T14" fmla="*/ 5 w 144"/>
                  <a:gd name="T15" fmla="*/ 0 h 154"/>
                  <a:gd name="T16" fmla="*/ 2 w 144"/>
                  <a:gd name="T17" fmla="*/ 1 h 154"/>
                  <a:gd name="T18" fmla="*/ 4 w 144"/>
                  <a:gd name="T19" fmla="*/ 4 h 154"/>
                  <a:gd name="T20" fmla="*/ 1 w 144"/>
                  <a:gd name="T21" fmla="*/ 4 h 154"/>
                  <a:gd name="T22" fmla="*/ 0 w 144"/>
                  <a:gd name="T23" fmla="*/ 4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grpSp>
      <p:sp>
        <p:nvSpPr>
          <p:cNvPr id="8412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84122"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E4EFB7C5-C4AC-4046-8D28-BD18811E53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5514968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FD30B3E-CDC1-0D48-9227-39CB48064975}"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4249771546"/>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93FEBB51-9D70-154E-8710-0396DA2B08A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05052004"/>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6CF1EAB-0577-FF4E-915E-DF130D6C6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29511573"/>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28E4C2F1-B545-554F-B3D2-78B3F06C8A4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3771387"/>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6"/>
          <p:cNvSpPr>
            <a:spLocks noGrp="1" noChangeArrowheads="1"/>
          </p:cNvSpPr>
          <p:nvPr>
            <p:ph type="sldNum" sz="quarter" idx="12"/>
          </p:nvPr>
        </p:nvSpPr>
        <p:spPr>
          <a:ln/>
        </p:spPr>
        <p:txBody>
          <a:bodyPr/>
          <a:lstStyle>
            <a:lvl1pPr>
              <a:defRPr/>
            </a:lvl1pPr>
          </a:lstStyle>
          <a:p>
            <a:pPr>
              <a:defRPr/>
            </a:pPr>
            <a:fld id="{E6ADA438-5A26-F34F-862C-18E99DBAF3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9799659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6"/>
          <p:cNvSpPr>
            <a:spLocks noGrp="1" noChangeArrowheads="1"/>
          </p:cNvSpPr>
          <p:nvPr>
            <p:ph type="sldNum" sz="quarter" idx="12"/>
          </p:nvPr>
        </p:nvSpPr>
        <p:spPr>
          <a:ln/>
        </p:spPr>
        <p:txBody>
          <a:bodyPr/>
          <a:lstStyle>
            <a:lvl1pPr>
              <a:defRPr/>
            </a:lvl1pPr>
          </a:lstStyle>
          <a:p>
            <a:pPr>
              <a:defRPr/>
            </a:pPr>
            <a:fld id="{FABD1814-EDCB-5241-B75A-79F08B01C4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78985676"/>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6"/>
          <p:cNvSpPr>
            <a:spLocks noGrp="1" noChangeArrowheads="1"/>
          </p:cNvSpPr>
          <p:nvPr>
            <p:ph type="sldNum" sz="quarter" idx="12"/>
          </p:nvPr>
        </p:nvSpPr>
        <p:spPr>
          <a:ln/>
        </p:spPr>
        <p:txBody>
          <a:bodyPr/>
          <a:lstStyle>
            <a:lvl1pPr>
              <a:defRPr/>
            </a:lvl1pPr>
          </a:lstStyle>
          <a:p>
            <a:pPr>
              <a:defRPr/>
            </a:pPr>
            <a:fld id="{FC73947C-DE3D-EA4A-A321-84DAC1FCA8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06081026"/>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6D690BC8-15B2-2F4F-8A54-B0A6617758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044371"/>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0C2E682B-8BAE-5A43-BCF4-AFBB64D37C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661812"/>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F9CA4D1C-F8CF-7A49-8C4F-B28EAA94690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6637664"/>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D6B6490D-911A-6445-AE8C-14847A93D34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0443654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0417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04176"/>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20DC39-BD1A-584A-ACFB-B9AADA5F7150}"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3202928842"/>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2B2289-3BE8-7F4F-A169-E0A2D6CE9A3D}" type="slidenum">
              <a:rPr lang="en-US"/>
              <a:pPr>
                <a:defRPr/>
              </a:pPr>
              <a:t>‹#›</a:t>
            </a:fld>
            <a:endParaRPr lang="en-US"/>
          </a:p>
        </p:txBody>
      </p:sp>
    </p:spTree>
    <p:extLst>
      <p:ext uri="{BB962C8B-B14F-4D97-AF65-F5344CB8AC3E}">
        <p14:creationId xmlns:p14="http://schemas.microsoft.com/office/powerpoint/2010/main" val="2575473605"/>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F80FB7-30AF-AC4E-827D-54225D523A47}" type="slidenum">
              <a:rPr lang="en-US"/>
              <a:pPr>
                <a:defRPr/>
              </a:pPr>
              <a:t>‹#›</a:t>
            </a:fld>
            <a:endParaRPr lang="en-US"/>
          </a:p>
        </p:txBody>
      </p:sp>
    </p:spTree>
    <p:extLst>
      <p:ext uri="{BB962C8B-B14F-4D97-AF65-F5344CB8AC3E}">
        <p14:creationId xmlns:p14="http://schemas.microsoft.com/office/powerpoint/2010/main" val="2152542502"/>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1CF5E6-452D-DB46-83AA-9C53B3F8EEDB}" type="slidenum">
              <a:rPr lang="en-US"/>
              <a:pPr>
                <a:defRPr/>
              </a:pPr>
              <a:t>‹#›</a:t>
            </a:fld>
            <a:endParaRPr lang="en-US"/>
          </a:p>
        </p:txBody>
      </p:sp>
    </p:spTree>
    <p:extLst>
      <p:ext uri="{BB962C8B-B14F-4D97-AF65-F5344CB8AC3E}">
        <p14:creationId xmlns:p14="http://schemas.microsoft.com/office/powerpoint/2010/main" val="2228157278"/>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51392AD-6002-2E44-8D5B-ADB3592D1769}" type="slidenum">
              <a:rPr lang="en-US"/>
              <a:pPr>
                <a:defRPr/>
              </a:pPr>
              <a:t>‹#›</a:t>
            </a:fld>
            <a:endParaRPr lang="en-US"/>
          </a:p>
        </p:txBody>
      </p:sp>
    </p:spTree>
    <p:extLst>
      <p:ext uri="{BB962C8B-B14F-4D97-AF65-F5344CB8AC3E}">
        <p14:creationId xmlns:p14="http://schemas.microsoft.com/office/powerpoint/2010/main" val="3952637752"/>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CDD0DD1-FDF3-114B-AC4A-47F8E351D14A}" type="slidenum">
              <a:rPr lang="en-US"/>
              <a:pPr>
                <a:defRPr/>
              </a:pPr>
              <a:t>‹#›</a:t>
            </a:fld>
            <a:endParaRPr lang="en-US"/>
          </a:p>
        </p:txBody>
      </p:sp>
    </p:spTree>
    <p:extLst>
      <p:ext uri="{BB962C8B-B14F-4D97-AF65-F5344CB8AC3E}">
        <p14:creationId xmlns:p14="http://schemas.microsoft.com/office/powerpoint/2010/main" val="807670059"/>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0CF847E-9C1B-DD45-B910-6790A43E00FA}" type="slidenum">
              <a:rPr lang="en-US"/>
              <a:pPr>
                <a:defRPr/>
              </a:pPr>
              <a:t>‹#›</a:t>
            </a:fld>
            <a:endParaRPr lang="en-US"/>
          </a:p>
        </p:txBody>
      </p:sp>
    </p:spTree>
    <p:extLst>
      <p:ext uri="{BB962C8B-B14F-4D97-AF65-F5344CB8AC3E}">
        <p14:creationId xmlns:p14="http://schemas.microsoft.com/office/powerpoint/2010/main" val="1482725937"/>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69474C-1ACC-C249-AD47-E64CB9597C7E}" type="slidenum">
              <a:rPr lang="en-US"/>
              <a:pPr>
                <a:defRPr/>
              </a:pPr>
              <a:t>‹#›</a:t>
            </a:fld>
            <a:endParaRPr lang="en-US"/>
          </a:p>
        </p:txBody>
      </p:sp>
    </p:spTree>
    <p:extLst>
      <p:ext uri="{BB962C8B-B14F-4D97-AF65-F5344CB8AC3E}">
        <p14:creationId xmlns:p14="http://schemas.microsoft.com/office/powerpoint/2010/main" val="272029509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163A51-FB1C-434C-9F16-5D637B883DCE}" type="slidenum">
              <a:rPr lang="en-US"/>
              <a:pPr>
                <a:defRPr/>
              </a:pPr>
              <a:t>‹#›</a:t>
            </a:fld>
            <a:endParaRPr lang="en-US"/>
          </a:p>
        </p:txBody>
      </p:sp>
    </p:spTree>
    <p:extLst>
      <p:ext uri="{BB962C8B-B14F-4D97-AF65-F5344CB8AC3E}">
        <p14:creationId xmlns:p14="http://schemas.microsoft.com/office/powerpoint/2010/main" val="2775099049"/>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EE80F0-D0B2-6943-8A21-484052A8FCDA}" type="slidenum">
              <a:rPr lang="en-US"/>
              <a:pPr>
                <a:defRPr/>
              </a:pPr>
              <a:t>‹#›</a:t>
            </a:fld>
            <a:endParaRPr lang="en-US"/>
          </a:p>
        </p:txBody>
      </p:sp>
    </p:spTree>
    <p:extLst>
      <p:ext uri="{BB962C8B-B14F-4D97-AF65-F5344CB8AC3E}">
        <p14:creationId xmlns:p14="http://schemas.microsoft.com/office/powerpoint/2010/main" val="1683468959"/>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4D4A41-960B-1C4E-9195-5F5CD7E0994C}" type="slidenum">
              <a:rPr lang="en-US"/>
              <a:pPr>
                <a:defRPr/>
              </a:pPr>
              <a:t>‹#›</a:t>
            </a:fld>
            <a:endParaRPr lang="en-US"/>
          </a:p>
        </p:txBody>
      </p:sp>
    </p:spTree>
    <p:extLst>
      <p:ext uri="{BB962C8B-B14F-4D97-AF65-F5344CB8AC3E}">
        <p14:creationId xmlns:p14="http://schemas.microsoft.com/office/powerpoint/2010/main" val="287501797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76462680"/>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7B77ED-A2F3-9C4F-97AA-3CDE05B5DE63}" type="slidenum">
              <a:rPr lang="en-US"/>
              <a:pPr>
                <a:defRPr/>
              </a:pPr>
              <a:t>‹#›</a:t>
            </a:fld>
            <a:endParaRPr lang="en-US"/>
          </a:p>
        </p:txBody>
      </p:sp>
    </p:spTree>
    <p:extLst>
      <p:ext uri="{BB962C8B-B14F-4D97-AF65-F5344CB8AC3E}">
        <p14:creationId xmlns:p14="http://schemas.microsoft.com/office/powerpoint/2010/main" val="2070388025"/>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9458"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19459"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a:lvl1pPr>
          </a:lstStyle>
          <a:p>
            <a:pPr>
              <a:defRPr/>
            </a:pPr>
            <a:endParaRPr lang="en-US"/>
          </a:p>
        </p:txBody>
      </p:sp>
      <p:sp>
        <p:nvSpPr>
          <p:cNvPr id="6" name="Rectangle 6"/>
          <p:cNvSpPr>
            <a:spLocks noGrp="1" noChangeArrowheads="1"/>
          </p:cNvSpPr>
          <p:nvPr>
            <p:ph type="sldNum" sz="quarter" idx="11"/>
          </p:nvPr>
        </p:nvSpPr>
        <p:spPr/>
        <p:txBody>
          <a:bodyPr/>
          <a:lstStyle>
            <a:lvl1pPr>
              <a:defRPr/>
            </a:lvl1pPr>
          </a:lstStyle>
          <a:p>
            <a:pPr>
              <a:defRPr/>
            </a:pPr>
            <a:fld id="{4C886095-0DC1-A142-A7F5-604F0ED58037}" type="slidenum">
              <a:rPr lang="en-US"/>
              <a:pPr>
                <a:defRPr/>
              </a:pPr>
              <a:t>‹#›</a:t>
            </a:fld>
            <a:endParaRPr lang="en-US"/>
          </a:p>
        </p:txBody>
      </p:sp>
      <p:sp>
        <p:nvSpPr>
          <p:cNvPr id="7" name="Rectangle 7"/>
          <p:cNvSpPr>
            <a:spLocks noGrp="1" noChangeArrowheads="1"/>
          </p:cNvSpPr>
          <p:nvPr>
            <p:ph type="dt"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411473628"/>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0F4F03-947A-DB44-8C33-EAC754311E4C}" type="slidenum">
              <a:rPr lang="en-US"/>
              <a:pPr>
                <a:defRPr/>
              </a:pPr>
              <a:t>‹#›</a:t>
            </a:fld>
            <a:endParaRPr lang="en-US"/>
          </a:p>
        </p:txBody>
      </p:sp>
    </p:spTree>
    <p:extLst>
      <p:ext uri="{BB962C8B-B14F-4D97-AF65-F5344CB8AC3E}">
        <p14:creationId xmlns:p14="http://schemas.microsoft.com/office/powerpoint/2010/main" val="3954532457"/>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7BA837-9FE0-9248-AC8A-92BF04083782}" type="slidenum">
              <a:rPr lang="en-US"/>
              <a:pPr>
                <a:defRPr/>
              </a:pPr>
              <a:t>‹#›</a:t>
            </a:fld>
            <a:endParaRPr lang="en-US"/>
          </a:p>
        </p:txBody>
      </p:sp>
    </p:spTree>
    <p:extLst>
      <p:ext uri="{BB962C8B-B14F-4D97-AF65-F5344CB8AC3E}">
        <p14:creationId xmlns:p14="http://schemas.microsoft.com/office/powerpoint/2010/main" val="619768055"/>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A7AFDF5-5630-9B42-BAEB-33D77B65A5B9}" type="slidenum">
              <a:rPr lang="en-US"/>
              <a:pPr>
                <a:defRPr/>
              </a:pPr>
              <a:t>‹#›</a:t>
            </a:fld>
            <a:endParaRPr lang="en-US"/>
          </a:p>
        </p:txBody>
      </p:sp>
    </p:spTree>
    <p:extLst>
      <p:ext uri="{BB962C8B-B14F-4D97-AF65-F5344CB8AC3E}">
        <p14:creationId xmlns:p14="http://schemas.microsoft.com/office/powerpoint/2010/main" val="3609681107"/>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A550DF-FC34-B94A-8588-209CEDE484A3}" type="slidenum">
              <a:rPr lang="en-US"/>
              <a:pPr>
                <a:defRPr/>
              </a:pPr>
              <a:t>‹#›</a:t>
            </a:fld>
            <a:endParaRPr lang="en-US"/>
          </a:p>
        </p:txBody>
      </p:sp>
    </p:spTree>
    <p:extLst>
      <p:ext uri="{BB962C8B-B14F-4D97-AF65-F5344CB8AC3E}">
        <p14:creationId xmlns:p14="http://schemas.microsoft.com/office/powerpoint/2010/main" val="1164883974"/>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5A4DD9C-842D-BE40-AD11-F6A21CA157B7}" type="slidenum">
              <a:rPr lang="en-US"/>
              <a:pPr>
                <a:defRPr/>
              </a:pPr>
              <a:t>‹#›</a:t>
            </a:fld>
            <a:endParaRPr lang="en-US"/>
          </a:p>
        </p:txBody>
      </p:sp>
    </p:spTree>
    <p:extLst>
      <p:ext uri="{BB962C8B-B14F-4D97-AF65-F5344CB8AC3E}">
        <p14:creationId xmlns:p14="http://schemas.microsoft.com/office/powerpoint/2010/main" val="3906430037"/>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365D4FA-E243-8141-99B6-FB3F8A1D09B6}" type="slidenum">
              <a:rPr lang="en-US"/>
              <a:pPr>
                <a:defRPr/>
              </a:pPr>
              <a:t>‹#›</a:t>
            </a:fld>
            <a:endParaRPr lang="en-US"/>
          </a:p>
        </p:txBody>
      </p:sp>
    </p:spTree>
    <p:extLst>
      <p:ext uri="{BB962C8B-B14F-4D97-AF65-F5344CB8AC3E}">
        <p14:creationId xmlns:p14="http://schemas.microsoft.com/office/powerpoint/2010/main" val="82383864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0B07CF-3DDB-C241-BFE5-B7A184E65DF3}" type="slidenum">
              <a:rPr lang="en-US"/>
              <a:pPr>
                <a:defRPr/>
              </a:pPr>
              <a:t>‹#›</a:t>
            </a:fld>
            <a:endParaRPr lang="en-US"/>
          </a:p>
        </p:txBody>
      </p:sp>
    </p:spTree>
    <p:extLst>
      <p:ext uri="{BB962C8B-B14F-4D97-AF65-F5344CB8AC3E}">
        <p14:creationId xmlns:p14="http://schemas.microsoft.com/office/powerpoint/2010/main" val="2840177377"/>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053594B-26BC-3641-AAA7-9D5B108D2BDC}" type="slidenum">
              <a:rPr lang="en-US"/>
              <a:pPr>
                <a:defRPr/>
              </a:pPr>
              <a:t>‹#›</a:t>
            </a:fld>
            <a:endParaRPr lang="en-US"/>
          </a:p>
        </p:txBody>
      </p:sp>
    </p:spTree>
    <p:extLst>
      <p:ext uri="{BB962C8B-B14F-4D97-AF65-F5344CB8AC3E}">
        <p14:creationId xmlns:p14="http://schemas.microsoft.com/office/powerpoint/2010/main" val="257359235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295945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8E2352-5824-614B-99A2-8E6804D20533}" type="slidenum">
              <a:rPr lang="en-US"/>
              <a:pPr>
                <a:defRPr/>
              </a:pPr>
              <a:t>‹#›</a:t>
            </a:fld>
            <a:endParaRPr lang="en-US"/>
          </a:p>
        </p:txBody>
      </p:sp>
    </p:spTree>
    <p:extLst>
      <p:ext uri="{BB962C8B-B14F-4D97-AF65-F5344CB8AC3E}">
        <p14:creationId xmlns:p14="http://schemas.microsoft.com/office/powerpoint/2010/main" val="2143254701"/>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1B89F5-50A0-814C-B9BB-4B9579013B98}" type="slidenum">
              <a:rPr lang="en-US"/>
              <a:pPr>
                <a:defRPr/>
              </a:pPr>
              <a:t>‹#›</a:t>
            </a:fld>
            <a:endParaRPr lang="en-US"/>
          </a:p>
        </p:txBody>
      </p:sp>
    </p:spTree>
    <p:extLst>
      <p:ext uri="{BB962C8B-B14F-4D97-AF65-F5344CB8AC3E}">
        <p14:creationId xmlns:p14="http://schemas.microsoft.com/office/powerpoint/2010/main" val="3121079014"/>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92100"/>
            <a:ext cx="8229600" cy="5727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D53315E-86D0-BF4C-8576-D7EE5F3F7B40}" type="slidenum">
              <a:rPr lang="en-US"/>
              <a:pPr>
                <a:defRPr/>
              </a:pPr>
              <a:t>‹#›</a:t>
            </a:fld>
            <a:endParaRPr lang="en-US"/>
          </a:p>
        </p:txBody>
      </p:sp>
    </p:spTree>
    <p:extLst>
      <p:ext uri="{BB962C8B-B14F-4D97-AF65-F5344CB8AC3E}">
        <p14:creationId xmlns:p14="http://schemas.microsoft.com/office/powerpoint/2010/main" val="1806408041"/>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SmartArt Placeholder 2"/>
          <p:cNvSpPr>
            <a:spLocks noGrp="1"/>
          </p:cNvSpPr>
          <p:nvPr>
            <p:ph type="dgm" idx="1"/>
          </p:nvPr>
        </p:nvSpPr>
        <p:spPr>
          <a:xfrm>
            <a:off x="457200" y="1905000"/>
            <a:ext cx="82296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34CD6F8-42F6-8F4F-9206-043B189D4035}" type="slidenum">
              <a:rPr lang="en-US"/>
              <a:pPr>
                <a:defRPr/>
              </a:pPr>
              <a:t>‹#›</a:t>
            </a:fld>
            <a:endParaRPr lang="en-US"/>
          </a:p>
        </p:txBody>
      </p:sp>
    </p:spTree>
    <p:extLst>
      <p:ext uri="{BB962C8B-B14F-4D97-AF65-F5344CB8AC3E}">
        <p14:creationId xmlns:p14="http://schemas.microsoft.com/office/powerpoint/2010/main" val="2295999554"/>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Text Placeholder 2"/>
          <p:cNvSpPr>
            <a:spLocks noGrp="1"/>
          </p:cNvSpPr>
          <p:nvPr>
            <p:ph type="body" sz="half" idx="1"/>
          </p:nvPr>
        </p:nvSpPr>
        <p:spPr>
          <a:xfrm>
            <a:off x="457200" y="1905000"/>
            <a:ext cx="40386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427EF7A-9206-154C-BA9C-61C3C4C38AAB}" type="slidenum">
              <a:rPr lang="en-US"/>
              <a:pPr>
                <a:defRPr/>
              </a:pPr>
              <a:t>‹#›</a:t>
            </a:fld>
            <a:endParaRPr lang="en-US"/>
          </a:p>
        </p:txBody>
      </p:sp>
    </p:spTree>
    <p:extLst>
      <p:ext uri="{BB962C8B-B14F-4D97-AF65-F5344CB8AC3E}">
        <p14:creationId xmlns:p14="http://schemas.microsoft.com/office/powerpoint/2010/main" val="3806657227"/>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SmartArt Placeholder 2"/>
          <p:cNvSpPr>
            <a:spLocks noGrp="1"/>
          </p:cNvSpPr>
          <p:nvPr>
            <p:ph type="dgm" idx="1"/>
          </p:nvPr>
        </p:nvSpPr>
        <p:spPr>
          <a:xfrm>
            <a:off x="457200" y="1905000"/>
            <a:ext cx="82296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B0E2CA-51E4-504A-A10C-EE3A6F55281E}" type="slidenum">
              <a:rPr lang="en-US"/>
              <a:pPr>
                <a:defRPr/>
              </a:pPr>
              <a:t>‹#›</a:t>
            </a:fld>
            <a:endParaRPr lang="en-US"/>
          </a:p>
        </p:txBody>
      </p:sp>
    </p:spTree>
    <p:extLst>
      <p:ext uri="{BB962C8B-B14F-4D97-AF65-F5344CB8AC3E}">
        <p14:creationId xmlns:p14="http://schemas.microsoft.com/office/powerpoint/2010/main" val="3274588800"/>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59F693-0F98-7A40-91B5-E095C6A2E0FF}" type="slidenum">
              <a:rPr lang="en-US"/>
              <a:pPr>
                <a:defRPr/>
              </a:pPr>
              <a:t>‹#›</a:t>
            </a:fld>
            <a:endParaRPr lang="en-US"/>
          </a:p>
        </p:txBody>
      </p:sp>
    </p:spTree>
    <p:extLst>
      <p:ext uri="{BB962C8B-B14F-4D97-AF65-F5344CB8AC3E}">
        <p14:creationId xmlns:p14="http://schemas.microsoft.com/office/powerpoint/2010/main" val="2637575892"/>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A1F7306-B318-264B-9AAA-3AD77871A7D8}" type="slidenum">
              <a:rPr lang="en-US"/>
              <a:pPr>
                <a:defRPr/>
              </a:pPr>
              <a:t>‹#›</a:t>
            </a:fld>
            <a:endParaRPr lang="en-US"/>
          </a:p>
        </p:txBody>
      </p:sp>
    </p:spTree>
    <p:extLst>
      <p:ext uri="{BB962C8B-B14F-4D97-AF65-F5344CB8AC3E}">
        <p14:creationId xmlns:p14="http://schemas.microsoft.com/office/powerpoint/2010/main" val="3334985167"/>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E3B8806-6BD9-B34D-A7A7-0968BF384AE0}" type="slidenum">
              <a:rPr lang="en-US"/>
              <a:pPr>
                <a:defRPr/>
              </a:pPr>
              <a:t>‹#›</a:t>
            </a:fld>
            <a:endParaRPr lang="en-US"/>
          </a:p>
        </p:txBody>
      </p:sp>
    </p:spTree>
    <p:extLst>
      <p:ext uri="{BB962C8B-B14F-4D97-AF65-F5344CB8AC3E}">
        <p14:creationId xmlns:p14="http://schemas.microsoft.com/office/powerpoint/2010/main" val="2305835407"/>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96510FE-1E2B-9D42-AD5B-84103468027C}" type="slidenum">
              <a:rPr lang="en-US"/>
              <a:pPr>
                <a:defRPr/>
              </a:pPr>
              <a:t>‹#›</a:t>
            </a:fld>
            <a:endParaRPr lang="en-US"/>
          </a:p>
        </p:txBody>
      </p:sp>
    </p:spTree>
    <p:extLst>
      <p:ext uri="{BB962C8B-B14F-4D97-AF65-F5344CB8AC3E}">
        <p14:creationId xmlns:p14="http://schemas.microsoft.com/office/powerpoint/2010/main" val="55568078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4.xml"/><Relationship Id="rId13" Type="http://schemas.openxmlformats.org/officeDocument/2006/relationships/image" Target="../media/image2.png"/><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10.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_rels/slideMaster10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theme" Target="../theme/theme100.xml"/><Relationship Id="rId1" Type="http://schemas.openxmlformats.org/officeDocument/2006/relationships/slideLayout" Target="../slideLayouts/slideLayout995.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03.xml"/><Relationship Id="rId13" Type="http://schemas.openxmlformats.org/officeDocument/2006/relationships/slideLayout" Target="../slideLayouts/slideLayout1008.xml"/><Relationship Id="rId3" Type="http://schemas.openxmlformats.org/officeDocument/2006/relationships/slideLayout" Target="../slideLayouts/slideLayout998.xml"/><Relationship Id="rId7" Type="http://schemas.openxmlformats.org/officeDocument/2006/relationships/slideLayout" Target="../slideLayouts/slideLayout1002.xml"/><Relationship Id="rId12" Type="http://schemas.openxmlformats.org/officeDocument/2006/relationships/slideLayout" Target="../slideLayouts/slideLayout1007.xml"/><Relationship Id="rId2" Type="http://schemas.openxmlformats.org/officeDocument/2006/relationships/slideLayout" Target="../slideLayouts/slideLayout997.xml"/><Relationship Id="rId16" Type="http://schemas.openxmlformats.org/officeDocument/2006/relationships/theme" Target="../theme/theme101.xml"/><Relationship Id="rId1" Type="http://schemas.openxmlformats.org/officeDocument/2006/relationships/slideLayout" Target="../slideLayouts/slideLayout996.xml"/><Relationship Id="rId6" Type="http://schemas.openxmlformats.org/officeDocument/2006/relationships/slideLayout" Target="../slideLayouts/slideLayout1001.xml"/><Relationship Id="rId11" Type="http://schemas.openxmlformats.org/officeDocument/2006/relationships/slideLayout" Target="../slideLayouts/slideLayout1006.xml"/><Relationship Id="rId5" Type="http://schemas.openxmlformats.org/officeDocument/2006/relationships/slideLayout" Target="../slideLayouts/slideLayout1000.xml"/><Relationship Id="rId15" Type="http://schemas.openxmlformats.org/officeDocument/2006/relationships/slideLayout" Target="../slideLayouts/slideLayout1010.xml"/><Relationship Id="rId10" Type="http://schemas.openxmlformats.org/officeDocument/2006/relationships/slideLayout" Target="../slideLayouts/slideLayout1005.xml"/><Relationship Id="rId4" Type="http://schemas.openxmlformats.org/officeDocument/2006/relationships/slideLayout" Target="../slideLayouts/slideLayout999.xml"/><Relationship Id="rId9" Type="http://schemas.openxmlformats.org/officeDocument/2006/relationships/slideLayout" Target="../slideLayouts/slideLayout1004.xml"/><Relationship Id="rId14" Type="http://schemas.openxmlformats.org/officeDocument/2006/relationships/slideLayout" Target="../slideLayouts/slideLayout1009.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18.xml"/><Relationship Id="rId13" Type="http://schemas.openxmlformats.org/officeDocument/2006/relationships/image" Target="../media/image30.jpeg"/><Relationship Id="rId3" Type="http://schemas.openxmlformats.org/officeDocument/2006/relationships/slideLayout" Target="../slideLayouts/slideLayout1013.xml"/><Relationship Id="rId7" Type="http://schemas.openxmlformats.org/officeDocument/2006/relationships/slideLayout" Target="../slideLayouts/slideLayout1017.xml"/><Relationship Id="rId12" Type="http://schemas.openxmlformats.org/officeDocument/2006/relationships/theme" Target="../theme/theme102.xml"/><Relationship Id="rId2" Type="http://schemas.openxmlformats.org/officeDocument/2006/relationships/slideLayout" Target="../slideLayouts/slideLayout1012.xml"/><Relationship Id="rId1" Type="http://schemas.openxmlformats.org/officeDocument/2006/relationships/slideLayout" Target="../slideLayouts/slideLayout1011.xml"/><Relationship Id="rId6" Type="http://schemas.openxmlformats.org/officeDocument/2006/relationships/slideLayout" Target="../slideLayouts/slideLayout1016.xml"/><Relationship Id="rId11" Type="http://schemas.openxmlformats.org/officeDocument/2006/relationships/slideLayout" Target="../slideLayouts/slideLayout1021.xml"/><Relationship Id="rId5" Type="http://schemas.openxmlformats.org/officeDocument/2006/relationships/slideLayout" Target="../slideLayouts/slideLayout1015.xml"/><Relationship Id="rId10" Type="http://schemas.openxmlformats.org/officeDocument/2006/relationships/slideLayout" Target="../slideLayouts/slideLayout1020.xml"/><Relationship Id="rId4" Type="http://schemas.openxmlformats.org/officeDocument/2006/relationships/slideLayout" Target="../slideLayouts/slideLayout1014.xml"/><Relationship Id="rId9" Type="http://schemas.openxmlformats.org/officeDocument/2006/relationships/slideLayout" Target="../slideLayouts/slideLayout1019.xml"/><Relationship Id="rId14" Type="http://schemas.openxmlformats.org/officeDocument/2006/relationships/image" Target="../media/image31.png"/></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029.xml"/><Relationship Id="rId13" Type="http://schemas.openxmlformats.org/officeDocument/2006/relationships/image" Target="../media/image33.jpeg"/><Relationship Id="rId3" Type="http://schemas.openxmlformats.org/officeDocument/2006/relationships/slideLayout" Target="../slideLayouts/slideLayout1024.xml"/><Relationship Id="rId7" Type="http://schemas.openxmlformats.org/officeDocument/2006/relationships/slideLayout" Target="../slideLayouts/slideLayout1028.xml"/><Relationship Id="rId12" Type="http://schemas.openxmlformats.org/officeDocument/2006/relationships/theme" Target="../theme/theme103.xml"/><Relationship Id="rId2" Type="http://schemas.openxmlformats.org/officeDocument/2006/relationships/slideLayout" Target="../slideLayouts/slideLayout1023.xml"/><Relationship Id="rId1" Type="http://schemas.openxmlformats.org/officeDocument/2006/relationships/slideLayout" Target="../slideLayouts/slideLayout1022.xml"/><Relationship Id="rId6" Type="http://schemas.openxmlformats.org/officeDocument/2006/relationships/slideLayout" Target="../slideLayouts/slideLayout1027.xml"/><Relationship Id="rId11" Type="http://schemas.openxmlformats.org/officeDocument/2006/relationships/slideLayout" Target="../slideLayouts/slideLayout1032.xml"/><Relationship Id="rId5" Type="http://schemas.openxmlformats.org/officeDocument/2006/relationships/slideLayout" Target="../slideLayouts/slideLayout1026.xml"/><Relationship Id="rId10" Type="http://schemas.openxmlformats.org/officeDocument/2006/relationships/slideLayout" Target="../slideLayouts/slideLayout1031.xml"/><Relationship Id="rId4" Type="http://schemas.openxmlformats.org/officeDocument/2006/relationships/slideLayout" Target="../slideLayouts/slideLayout1025.xml"/><Relationship Id="rId9" Type="http://schemas.openxmlformats.org/officeDocument/2006/relationships/slideLayout" Target="../slideLayouts/slideLayout1030.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40.xml"/><Relationship Id="rId13" Type="http://schemas.openxmlformats.org/officeDocument/2006/relationships/image" Target="../media/image34.jpeg"/><Relationship Id="rId3" Type="http://schemas.openxmlformats.org/officeDocument/2006/relationships/slideLayout" Target="../slideLayouts/slideLayout1035.xml"/><Relationship Id="rId7" Type="http://schemas.openxmlformats.org/officeDocument/2006/relationships/slideLayout" Target="../slideLayouts/slideLayout1039.xml"/><Relationship Id="rId12" Type="http://schemas.openxmlformats.org/officeDocument/2006/relationships/theme" Target="../theme/theme104.xml"/><Relationship Id="rId2" Type="http://schemas.openxmlformats.org/officeDocument/2006/relationships/slideLayout" Target="../slideLayouts/slideLayout1034.xml"/><Relationship Id="rId1" Type="http://schemas.openxmlformats.org/officeDocument/2006/relationships/slideLayout" Target="../slideLayouts/slideLayout1033.xml"/><Relationship Id="rId6" Type="http://schemas.openxmlformats.org/officeDocument/2006/relationships/slideLayout" Target="../slideLayouts/slideLayout1038.xml"/><Relationship Id="rId11" Type="http://schemas.openxmlformats.org/officeDocument/2006/relationships/slideLayout" Target="../slideLayouts/slideLayout1043.xml"/><Relationship Id="rId5" Type="http://schemas.openxmlformats.org/officeDocument/2006/relationships/slideLayout" Target="../slideLayouts/slideLayout1037.xml"/><Relationship Id="rId10" Type="http://schemas.openxmlformats.org/officeDocument/2006/relationships/slideLayout" Target="../slideLayouts/slideLayout1042.xml"/><Relationship Id="rId4" Type="http://schemas.openxmlformats.org/officeDocument/2006/relationships/slideLayout" Target="../slideLayouts/slideLayout1036.xml"/><Relationship Id="rId9" Type="http://schemas.openxmlformats.org/officeDocument/2006/relationships/slideLayout" Target="../slideLayouts/slideLayout1041.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051.xml"/><Relationship Id="rId13" Type="http://schemas.openxmlformats.org/officeDocument/2006/relationships/image" Target="../media/image30.jpeg"/><Relationship Id="rId3" Type="http://schemas.openxmlformats.org/officeDocument/2006/relationships/slideLayout" Target="../slideLayouts/slideLayout1046.xml"/><Relationship Id="rId7" Type="http://schemas.openxmlformats.org/officeDocument/2006/relationships/slideLayout" Target="../slideLayouts/slideLayout1050.xml"/><Relationship Id="rId12" Type="http://schemas.openxmlformats.org/officeDocument/2006/relationships/theme" Target="../theme/theme105.xml"/><Relationship Id="rId2" Type="http://schemas.openxmlformats.org/officeDocument/2006/relationships/slideLayout" Target="../slideLayouts/slideLayout1045.xml"/><Relationship Id="rId1" Type="http://schemas.openxmlformats.org/officeDocument/2006/relationships/slideLayout" Target="../slideLayouts/slideLayout1044.xml"/><Relationship Id="rId6" Type="http://schemas.openxmlformats.org/officeDocument/2006/relationships/slideLayout" Target="../slideLayouts/slideLayout1049.xml"/><Relationship Id="rId11" Type="http://schemas.openxmlformats.org/officeDocument/2006/relationships/slideLayout" Target="../slideLayouts/slideLayout1054.xml"/><Relationship Id="rId5" Type="http://schemas.openxmlformats.org/officeDocument/2006/relationships/slideLayout" Target="../slideLayouts/slideLayout1048.xml"/><Relationship Id="rId10" Type="http://schemas.openxmlformats.org/officeDocument/2006/relationships/slideLayout" Target="../slideLayouts/slideLayout1053.xml"/><Relationship Id="rId4" Type="http://schemas.openxmlformats.org/officeDocument/2006/relationships/slideLayout" Target="../slideLayouts/slideLayout1047.xml"/><Relationship Id="rId9" Type="http://schemas.openxmlformats.org/officeDocument/2006/relationships/slideLayout" Target="../slideLayouts/slideLayout1052.xml"/><Relationship Id="rId14" Type="http://schemas.openxmlformats.org/officeDocument/2006/relationships/image" Target="../media/image31.png"/></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062.xml"/><Relationship Id="rId13" Type="http://schemas.openxmlformats.org/officeDocument/2006/relationships/slideLayout" Target="../slideLayouts/slideLayout1067.xml"/><Relationship Id="rId3" Type="http://schemas.openxmlformats.org/officeDocument/2006/relationships/slideLayout" Target="../slideLayouts/slideLayout1057.xml"/><Relationship Id="rId7" Type="http://schemas.openxmlformats.org/officeDocument/2006/relationships/slideLayout" Target="../slideLayouts/slideLayout1061.xml"/><Relationship Id="rId12" Type="http://schemas.openxmlformats.org/officeDocument/2006/relationships/slideLayout" Target="../slideLayouts/slideLayout1066.xml"/><Relationship Id="rId2" Type="http://schemas.openxmlformats.org/officeDocument/2006/relationships/slideLayout" Target="../slideLayouts/slideLayout1056.xml"/><Relationship Id="rId1" Type="http://schemas.openxmlformats.org/officeDocument/2006/relationships/slideLayout" Target="../slideLayouts/slideLayout1055.xml"/><Relationship Id="rId6" Type="http://schemas.openxmlformats.org/officeDocument/2006/relationships/slideLayout" Target="../slideLayouts/slideLayout1060.xml"/><Relationship Id="rId11" Type="http://schemas.openxmlformats.org/officeDocument/2006/relationships/slideLayout" Target="../slideLayouts/slideLayout1065.xml"/><Relationship Id="rId5" Type="http://schemas.openxmlformats.org/officeDocument/2006/relationships/slideLayout" Target="../slideLayouts/slideLayout1059.xml"/><Relationship Id="rId10" Type="http://schemas.openxmlformats.org/officeDocument/2006/relationships/slideLayout" Target="../slideLayouts/slideLayout1064.xml"/><Relationship Id="rId4" Type="http://schemas.openxmlformats.org/officeDocument/2006/relationships/slideLayout" Target="../slideLayouts/slideLayout1058.xml"/><Relationship Id="rId9" Type="http://schemas.openxmlformats.org/officeDocument/2006/relationships/slideLayout" Target="../slideLayouts/slideLayout1063.xml"/><Relationship Id="rId14" Type="http://schemas.openxmlformats.org/officeDocument/2006/relationships/theme" Target="../theme/theme10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075.xml"/><Relationship Id="rId13" Type="http://schemas.openxmlformats.org/officeDocument/2006/relationships/slideLayout" Target="../slideLayouts/slideLayout1080.xml"/><Relationship Id="rId3" Type="http://schemas.openxmlformats.org/officeDocument/2006/relationships/slideLayout" Target="../slideLayouts/slideLayout1070.xml"/><Relationship Id="rId7" Type="http://schemas.openxmlformats.org/officeDocument/2006/relationships/slideLayout" Target="../slideLayouts/slideLayout1074.xml"/><Relationship Id="rId12" Type="http://schemas.openxmlformats.org/officeDocument/2006/relationships/slideLayout" Target="../slideLayouts/slideLayout1079.xml"/><Relationship Id="rId2" Type="http://schemas.openxmlformats.org/officeDocument/2006/relationships/slideLayout" Target="../slideLayouts/slideLayout1069.xml"/><Relationship Id="rId1" Type="http://schemas.openxmlformats.org/officeDocument/2006/relationships/slideLayout" Target="../slideLayouts/slideLayout1068.xml"/><Relationship Id="rId6" Type="http://schemas.openxmlformats.org/officeDocument/2006/relationships/slideLayout" Target="../slideLayouts/slideLayout1073.xml"/><Relationship Id="rId11" Type="http://schemas.openxmlformats.org/officeDocument/2006/relationships/slideLayout" Target="../slideLayouts/slideLayout1078.xml"/><Relationship Id="rId5" Type="http://schemas.openxmlformats.org/officeDocument/2006/relationships/slideLayout" Target="../slideLayouts/slideLayout1072.xml"/><Relationship Id="rId10" Type="http://schemas.openxmlformats.org/officeDocument/2006/relationships/slideLayout" Target="../slideLayouts/slideLayout1077.xml"/><Relationship Id="rId4" Type="http://schemas.openxmlformats.org/officeDocument/2006/relationships/slideLayout" Target="../slideLayouts/slideLayout1071.xml"/><Relationship Id="rId9" Type="http://schemas.openxmlformats.org/officeDocument/2006/relationships/slideLayout" Target="../slideLayouts/slideLayout1076.xml"/><Relationship Id="rId14" Type="http://schemas.openxmlformats.org/officeDocument/2006/relationships/theme" Target="../theme/theme107.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088.xml"/><Relationship Id="rId3" Type="http://schemas.openxmlformats.org/officeDocument/2006/relationships/slideLayout" Target="../slideLayouts/slideLayout1083.xml"/><Relationship Id="rId7" Type="http://schemas.openxmlformats.org/officeDocument/2006/relationships/slideLayout" Target="../slideLayouts/slideLayout1087.xml"/><Relationship Id="rId12" Type="http://schemas.openxmlformats.org/officeDocument/2006/relationships/theme" Target="../theme/theme108.xml"/><Relationship Id="rId2" Type="http://schemas.openxmlformats.org/officeDocument/2006/relationships/slideLayout" Target="../slideLayouts/slideLayout1082.xml"/><Relationship Id="rId1" Type="http://schemas.openxmlformats.org/officeDocument/2006/relationships/slideLayout" Target="../slideLayouts/slideLayout1081.xml"/><Relationship Id="rId6" Type="http://schemas.openxmlformats.org/officeDocument/2006/relationships/slideLayout" Target="../slideLayouts/slideLayout1086.xml"/><Relationship Id="rId11" Type="http://schemas.openxmlformats.org/officeDocument/2006/relationships/slideLayout" Target="../slideLayouts/slideLayout1091.xml"/><Relationship Id="rId5" Type="http://schemas.openxmlformats.org/officeDocument/2006/relationships/slideLayout" Target="../slideLayouts/slideLayout1085.xml"/><Relationship Id="rId10" Type="http://schemas.openxmlformats.org/officeDocument/2006/relationships/slideLayout" Target="../slideLayouts/slideLayout1090.xml"/><Relationship Id="rId4" Type="http://schemas.openxmlformats.org/officeDocument/2006/relationships/slideLayout" Target="../slideLayouts/slideLayout1084.xml"/><Relationship Id="rId9" Type="http://schemas.openxmlformats.org/officeDocument/2006/relationships/slideLayout" Target="../slideLayouts/slideLayout1089.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099.xml"/><Relationship Id="rId13" Type="http://schemas.openxmlformats.org/officeDocument/2006/relationships/image" Target="../media/image30.jpeg"/><Relationship Id="rId3" Type="http://schemas.openxmlformats.org/officeDocument/2006/relationships/slideLayout" Target="../slideLayouts/slideLayout1094.xml"/><Relationship Id="rId7" Type="http://schemas.openxmlformats.org/officeDocument/2006/relationships/slideLayout" Target="../slideLayouts/slideLayout1098.xml"/><Relationship Id="rId12" Type="http://schemas.openxmlformats.org/officeDocument/2006/relationships/theme" Target="../theme/theme109.xml"/><Relationship Id="rId2" Type="http://schemas.openxmlformats.org/officeDocument/2006/relationships/slideLayout" Target="../slideLayouts/slideLayout1093.xml"/><Relationship Id="rId1" Type="http://schemas.openxmlformats.org/officeDocument/2006/relationships/slideLayout" Target="../slideLayouts/slideLayout1092.xml"/><Relationship Id="rId6" Type="http://schemas.openxmlformats.org/officeDocument/2006/relationships/slideLayout" Target="../slideLayouts/slideLayout1097.xml"/><Relationship Id="rId11" Type="http://schemas.openxmlformats.org/officeDocument/2006/relationships/slideLayout" Target="../slideLayouts/slideLayout1102.xml"/><Relationship Id="rId5" Type="http://schemas.openxmlformats.org/officeDocument/2006/relationships/slideLayout" Target="../slideLayouts/slideLayout1096.xml"/><Relationship Id="rId10" Type="http://schemas.openxmlformats.org/officeDocument/2006/relationships/slideLayout" Target="../slideLayouts/slideLayout1101.xml"/><Relationship Id="rId4" Type="http://schemas.openxmlformats.org/officeDocument/2006/relationships/slideLayout" Target="../slideLayouts/slideLayout1095.xml"/><Relationship Id="rId9" Type="http://schemas.openxmlformats.org/officeDocument/2006/relationships/slideLayout" Target="../slideLayouts/slideLayout1100.xml"/><Relationship Id="rId14" Type="http://schemas.openxmlformats.org/officeDocument/2006/relationships/image" Target="../media/image31.pn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slideLayout" Target="../slideLayouts/slideLayout110.xml"/><Relationship Id="rId3" Type="http://schemas.openxmlformats.org/officeDocument/2006/relationships/slideLayout" Target="../slideLayouts/slideLayout100.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5" Type="http://schemas.openxmlformats.org/officeDocument/2006/relationships/slideLayout" Target="../slideLayouts/slideLayout102.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theme" Target="../theme/theme11.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110.xml"/><Relationship Id="rId3" Type="http://schemas.openxmlformats.org/officeDocument/2006/relationships/slideLayout" Target="../slideLayouts/slideLayout1105.xml"/><Relationship Id="rId7" Type="http://schemas.openxmlformats.org/officeDocument/2006/relationships/slideLayout" Target="../slideLayouts/slideLayout1109.xml"/><Relationship Id="rId12" Type="http://schemas.openxmlformats.org/officeDocument/2006/relationships/theme" Target="../theme/theme110.xml"/><Relationship Id="rId2" Type="http://schemas.openxmlformats.org/officeDocument/2006/relationships/slideLayout" Target="../slideLayouts/slideLayout1104.xml"/><Relationship Id="rId1" Type="http://schemas.openxmlformats.org/officeDocument/2006/relationships/slideLayout" Target="../slideLayouts/slideLayout1103.xml"/><Relationship Id="rId6" Type="http://schemas.openxmlformats.org/officeDocument/2006/relationships/slideLayout" Target="../slideLayouts/slideLayout1108.xml"/><Relationship Id="rId11" Type="http://schemas.openxmlformats.org/officeDocument/2006/relationships/slideLayout" Target="../slideLayouts/slideLayout1113.xml"/><Relationship Id="rId5" Type="http://schemas.openxmlformats.org/officeDocument/2006/relationships/slideLayout" Target="../slideLayouts/slideLayout1107.xml"/><Relationship Id="rId10" Type="http://schemas.openxmlformats.org/officeDocument/2006/relationships/slideLayout" Target="../slideLayouts/slideLayout1112.xml"/><Relationship Id="rId4" Type="http://schemas.openxmlformats.org/officeDocument/2006/relationships/slideLayout" Target="../slideLayouts/slideLayout1106.xml"/><Relationship Id="rId9" Type="http://schemas.openxmlformats.org/officeDocument/2006/relationships/slideLayout" Target="../slideLayouts/slideLayout1111.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121.xml"/><Relationship Id="rId3" Type="http://schemas.openxmlformats.org/officeDocument/2006/relationships/slideLayout" Target="../slideLayouts/slideLayout1116.xml"/><Relationship Id="rId7" Type="http://schemas.openxmlformats.org/officeDocument/2006/relationships/slideLayout" Target="../slideLayouts/slideLayout1120.xml"/><Relationship Id="rId12" Type="http://schemas.openxmlformats.org/officeDocument/2006/relationships/theme" Target="../theme/theme111.xml"/><Relationship Id="rId2" Type="http://schemas.openxmlformats.org/officeDocument/2006/relationships/slideLayout" Target="../slideLayouts/slideLayout1115.xml"/><Relationship Id="rId1" Type="http://schemas.openxmlformats.org/officeDocument/2006/relationships/slideLayout" Target="../slideLayouts/slideLayout1114.xml"/><Relationship Id="rId6" Type="http://schemas.openxmlformats.org/officeDocument/2006/relationships/slideLayout" Target="../slideLayouts/slideLayout1119.xml"/><Relationship Id="rId11" Type="http://schemas.openxmlformats.org/officeDocument/2006/relationships/slideLayout" Target="../slideLayouts/slideLayout1124.xml"/><Relationship Id="rId5" Type="http://schemas.openxmlformats.org/officeDocument/2006/relationships/slideLayout" Target="../slideLayouts/slideLayout1118.xml"/><Relationship Id="rId10" Type="http://schemas.openxmlformats.org/officeDocument/2006/relationships/slideLayout" Target="../slideLayouts/slideLayout1123.xml"/><Relationship Id="rId4" Type="http://schemas.openxmlformats.org/officeDocument/2006/relationships/slideLayout" Target="../slideLayouts/slideLayout1117.xml"/><Relationship Id="rId9" Type="http://schemas.openxmlformats.org/officeDocument/2006/relationships/slideLayout" Target="../slideLayouts/slideLayout1122.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132.xml"/><Relationship Id="rId3" Type="http://schemas.openxmlformats.org/officeDocument/2006/relationships/slideLayout" Target="../slideLayouts/slideLayout1127.xml"/><Relationship Id="rId7" Type="http://schemas.openxmlformats.org/officeDocument/2006/relationships/slideLayout" Target="../slideLayouts/slideLayout1131.xml"/><Relationship Id="rId12" Type="http://schemas.openxmlformats.org/officeDocument/2006/relationships/theme" Target="../theme/theme112.xml"/><Relationship Id="rId2" Type="http://schemas.openxmlformats.org/officeDocument/2006/relationships/slideLayout" Target="../slideLayouts/slideLayout1126.xml"/><Relationship Id="rId1" Type="http://schemas.openxmlformats.org/officeDocument/2006/relationships/slideLayout" Target="../slideLayouts/slideLayout1125.xml"/><Relationship Id="rId6" Type="http://schemas.openxmlformats.org/officeDocument/2006/relationships/slideLayout" Target="../slideLayouts/slideLayout1130.xml"/><Relationship Id="rId11" Type="http://schemas.openxmlformats.org/officeDocument/2006/relationships/slideLayout" Target="../slideLayouts/slideLayout1135.xml"/><Relationship Id="rId5" Type="http://schemas.openxmlformats.org/officeDocument/2006/relationships/slideLayout" Target="../slideLayouts/slideLayout1129.xml"/><Relationship Id="rId10" Type="http://schemas.openxmlformats.org/officeDocument/2006/relationships/slideLayout" Target="../slideLayouts/slideLayout1134.xml"/><Relationship Id="rId4" Type="http://schemas.openxmlformats.org/officeDocument/2006/relationships/slideLayout" Target="../slideLayouts/slideLayout1128.xml"/><Relationship Id="rId9" Type="http://schemas.openxmlformats.org/officeDocument/2006/relationships/slideLayout" Target="../slideLayouts/slideLayout1133.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143.xml"/><Relationship Id="rId13" Type="http://schemas.openxmlformats.org/officeDocument/2006/relationships/theme" Target="../theme/theme113.xml"/><Relationship Id="rId3" Type="http://schemas.openxmlformats.org/officeDocument/2006/relationships/slideLayout" Target="../slideLayouts/slideLayout1138.xml"/><Relationship Id="rId7" Type="http://schemas.openxmlformats.org/officeDocument/2006/relationships/slideLayout" Target="../slideLayouts/slideLayout1142.xml"/><Relationship Id="rId12" Type="http://schemas.openxmlformats.org/officeDocument/2006/relationships/slideLayout" Target="../slideLayouts/slideLayout1147.xml"/><Relationship Id="rId2" Type="http://schemas.openxmlformats.org/officeDocument/2006/relationships/slideLayout" Target="../slideLayouts/slideLayout1137.xml"/><Relationship Id="rId1" Type="http://schemas.openxmlformats.org/officeDocument/2006/relationships/slideLayout" Target="../slideLayouts/slideLayout1136.xml"/><Relationship Id="rId6" Type="http://schemas.openxmlformats.org/officeDocument/2006/relationships/slideLayout" Target="../slideLayouts/slideLayout1141.xml"/><Relationship Id="rId11" Type="http://schemas.openxmlformats.org/officeDocument/2006/relationships/slideLayout" Target="../slideLayouts/slideLayout1146.xml"/><Relationship Id="rId5" Type="http://schemas.openxmlformats.org/officeDocument/2006/relationships/slideLayout" Target="../slideLayouts/slideLayout1140.xml"/><Relationship Id="rId10" Type="http://schemas.openxmlformats.org/officeDocument/2006/relationships/slideLayout" Target="../slideLayouts/slideLayout1145.xml"/><Relationship Id="rId4" Type="http://schemas.openxmlformats.org/officeDocument/2006/relationships/slideLayout" Target="../slideLayouts/slideLayout1139.xml"/><Relationship Id="rId9" Type="http://schemas.openxmlformats.org/officeDocument/2006/relationships/slideLayout" Target="../slideLayouts/slideLayout1144.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155.xml"/><Relationship Id="rId13" Type="http://schemas.openxmlformats.org/officeDocument/2006/relationships/slideLayout" Target="../slideLayouts/slideLayout1160.xml"/><Relationship Id="rId3" Type="http://schemas.openxmlformats.org/officeDocument/2006/relationships/slideLayout" Target="../slideLayouts/slideLayout1150.xml"/><Relationship Id="rId7" Type="http://schemas.openxmlformats.org/officeDocument/2006/relationships/slideLayout" Target="../slideLayouts/slideLayout1154.xml"/><Relationship Id="rId12" Type="http://schemas.openxmlformats.org/officeDocument/2006/relationships/slideLayout" Target="../slideLayouts/slideLayout1159.xml"/><Relationship Id="rId2" Type="http://schemas.openxmlformats.org/officeDocument/2006/relationships/slideLayout" Target="../slideLayouts/slideLayout1149.xml"/><Relationship Id="rId1" Type="http://schemas.openxmlformats.org/officeDocument/2006/relationships/slideLayout" Target="../slideLayouts/slideLayout1148.xml"/><Relationship Id="rId6" Type="http://schemas.openxmlformats.org/officeDocument/2006/relationships/slideLayout" Target="../slideLayouts/slideLayout1153.xml"/><Relationship Id="rId11" Type="http://schemas.openxmlformats.org/officeDocument/2006/relationships/slideLayout" Target="../slideLayouts/slideLayout1158.xml"/><Relationship Id="rId5" Type="http://schemas.openxmlformats.org/officeDocument/2006/relationships/slideLayout" Target="../slideLayouts/slideLayout1152.xml"/><Relationship Id="rId10" Type="http://schemas.openxmlformats.org/officeDocument/2006/relationships/slideLayout" Target="../slideLayouts/slideLayout1157.xml"/><Relationship Id="rId4" Type="http://schemas.openxmlformats.org/officeDocument/2006/relationships/slideLayout" Target="../slideLayouts/slideLayout1151.xml"/><Relationship Id="rId9" Type="http://schemas.openxmlformats.org/officeDocument/2006/relationships/slideLayout" Target="../slideLayouts/slideLayout1156.xml"/><Relationship Id="rId14" Type="http://schemas.openxmlformats.org/officeDocument/2006/relationships/theme" Target="../theme/theme114.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168.xml"/><Relationship Id="rId13" Type="http://schemas.openxmlformats.org/officeDocument/2006/relationships/image" Target="../media/image6.jpeg"/><Relationship Id="rId3" Type="http://schemas.openxmlformats.org/officeDocument/2006/relationships/slideLayout" Target="../slideLayouts/slideLayout1163.xml"/><Relationship Id="rId7" Type="http://schemas.openxmlformats.org/officeDocument/2006/relationships/slideLayout" Target="../slideLayouts/slideLayout1167.xml"/><Relationship Id="rId12" Type="http://schemas.openxmlformats.org/officeDocument/2006/relationships/theme" Target="../theme/theme115.xml"/><Relationship Id="rId17" Type="http://schemas.openxmlformats.org/officeDocument/2006/relationships/image" Target="../media/image10.png"/><Relationship Id="rId2" Type="http://schemas.openxmlformats.org/officeDocument/2006/relationships/slideLayout" Target="../slideLayouts/slideLayout1162.xml"/><Relationship Id="rId16" Type="http://schemas.openxmlformats.org/officeDocument/2006/relationships/image" Target="../media/image9.png"/><Relationship Id="rId1" Type="http://schemas.openxmlformats.org/officeDocument/2006/relationships/slideLayout" Target="../slideLayouts/slideLayout1161.xml"/><Relationship Id="rId6" Type="http://schemas.openxmlformats.org/officeDocument/2006/relationships/slideLayout" Target="../slideLayouts/slideLayout1166.xml"/><Relationship Id="rId11" Type="http://schemas.openxmlformats.org/officeDocument/2006/relationships/slideLayout" Target="../slideLayouts/slideLayout1171.xml"/><Relationship Id="rId5" Type="http://schemas.openxmlformats.org/officeDocument/2006/relationships/slideLayout" Target="../slideLayouts/slideLayout1165.xml"/><Relationship Id="rId15" Type="http://schemas.openxmlformats.org/officeDocument/2006/relationships/image" Target="../media/image8.png"/><Relationship Id="rId10" Type="http://schemas.openxmlformats.org/officeDocument/2006/relationships/slideLayout" Target="../slideLayouts/slideLayout1170.xml"/><Relationship Id="rId4" Type="http://schemas.openxmlformats.org/officeDocument/2006/relationships/slideLayout" Target="../slideLayouts/slideLayout1164.xml"/><Relationship Id="rId9" Type="http://schemas.openxmlformats.org/officeDocument/2006/relationships/slideLayout" Target="../slideLayouts/slideLayout1169.xml"/><Relationship Id="rId14" Type="http://schemas.openxmlformats.org/officeDocument/2006/relationships/image" Target="../media/image7.png"/></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179.xml"/><Relationship Id="rId3" Type="http://schemas.openxmlformats.org/officeDocument/2006/relationships/slideLayout" Target="../slideLayouts/slideLayout1174.xml"/><Relationship Id="rId7" Type="http://schemas.openxmlformats.org/officeDocument/2006/relationships/slideLayout" Target="../slideLayouts/slideLayout1178.xml"/><Relationship Id="rId12" Type="http://schemas.openxmlformats.org/officeDocument/2006/relationships/theme" Target="../theme/theme116.xml"/><Relationship Id="rId2" Type="http://schemas.openxmlformats.org/officeDocument/2006/relationships/slideLayout" Target="../slideLayouts/slideLayout1173.xml"/><Relationship Id="rId1" Type="http://schemas.openxmlformats.org/officeDocument/2006/relationships/slideLayout" Target="../slideLayouts/slideLayout1172.xml"/><Relationship Id="rId6" Type="http://schemas.openxmlformats.org/officeDocument/2006/relationships/slideLayout" Target="../slideLayouts/slideLayout1177.xml"/><Relationship Id="rId11" Type="http://schemas.openxmlformats.org/officeDocument/2006/relationships/slideLayout" Target="../slideLayouts/slideLayout1182.xml"/><Relationship Id="rId5" Type="http://schemas.openxmlformats.org/officeDocument/2006/relationships/slideLayout" Target="../slideLayouts/slideLayout1176.xml"/><Relationship Id="rId10" Type="http://schemas.openxmlformats.org/officeDocument/2006/relationships/slideLayout" Target="../slideLayouts/slideLayout1181.xml"/><Relationship Id="rId4" Type="http://schemas.openxmlformats.org/officeDocument/2006/relationships/slideLayout" Target="../slideLayouts/slideLayout1175.xml"/><Relationship Id="rId9" Type="http://schemas.openxmlformats.org/officeDocument/2006/relationships/slideLayout" Target="../slideLayouts/slideLayout1180.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190.xml"/><Relationship Id="rId13" Type="http://schemas.openxmlformats.org/officeDocument/2006/relationships/theme" Target="../theme/theme117.xml"/><Relationship Id="rId3" Type="http://schemas.openxmlformats.org/officeDocument/2006/relationships/slideLayout" Target="../slideLayouts/slideLayout1185.xml"/><Relationship Id="rId7" Type="http://schemas.openxmlformats.org/officeDocument/2006/relationships/slideLayout" Target="../slideLayouts/slideLayout1189.xml"/><Relationship Id="rId12" Type="http://schemas.openxmlformats.org/officeDocument/2006/relationships/slideLayout" Target="../slideLayouts/slideLayout1194.xml"/><Relationship Id="rId2" Type="http://schemas.openxmlformats.org/officeDocument/2006/relationships/slideLayout" Target="../slideLayouts/slideLayout1184.xml"/><Relationship Id="rId1" Type="http://schemas.openxmlformats.org/officeDocument/2006/relationships/slideLayout" Target="../slideLayouts/slideLayout1183.xml"/><Relationship Id="rId6" Type="http://schemas.openxmlformats.org/officeDocument/2006/relationships/slideLayout" Target="../slideLayouts/slideLayout1188.xml"/><Relationship Id="rId11" Type="http://schemas.openxmlformats.org/officeDocument/2006/relationships/slideLayout" Target="../slideLayouts/slideLayout1193.xml"/><Relationship Id="rId5" Type="http://schemas.openxmlformats.org/officeDocument/2006/relationships/slideLayout" Target="../slideLayouts/slideLayout1187.xml"/><Relationship Id="rId10" Type="http://schemas.openxmlformats.org/officeDocument/2006/relationships/slideLayout" Target="../slideLayouts/slideLayout1192.xml"/><Relationship Id="rId4" Type="http://schemas.openxmlformats.org/officeDocument/2006/relationships/slideLayout" Target="../slideLayouts/slideLayout1186.xml"/><Relationship Id="rId9" Type="http://schemas.openxmlformats.org/officeDocument/2006/relationships/slideLayout" Target="../slideLayouts/slideLayout1191.xml"/></Relationships>
</file>

<file path=ppt/slideMasters/_rels/slideMaster118.xml.rels><?xml version="1.0" encoding="UTF-8" standalone="yes"?>
<Relationships xmlns="http://schemas.openxmlformats.org/package/2006/relationships"><Relationship Id="rId2" Type="http://schemas.openxmlformats.org/officeDocument/2006/relationships/theme" Target="../theme/theme118.xml"/><Relationship Id="rId1" Type="http://schemas.openxmlformats.org/officeDocument/2006/relationships/slideLayout" Target="../slideLayouts/slideLayout1195.xml"/></Relationships>
</file>

<file path=ppt/slideMasters/_rels/slideMaster1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119.xml"/><Relationship Id="rId1" Type="http://schemas.openxmlformats.org/officeDocument/2006/relationships/slideLayout" Target="../slideLayouts/slideLayout119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2.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204.xml"/><Relationship Id="rId13" Type="http://schemas.openxmlformats.org/officeDocument/2006/relationships/image" Target="../media/image4.jpeg"/><Relationship Id="rId3" Type="http://schemas.openxmlformats.org/officeDocument/2006/relationships/slideLayout" Target="../slideLayouts/slideLayout1199.xml"/><Relationship Id="rId7" Type="http://schemas.openxmlformats.org/officeDocument/2006/relationships/slideLayout" Target="../slideLayouts/slideLayout1203.xml"/><Relationship Id="rId12" Type="http://schemas.openxmlformats.org/officeDocument/2006/relationships/theme" Target="../theme/theme120.xml"/><Relationship Id="rId2" Type="http://schemas.openxmlformats.org/officeDocument/2006/relationships/slideLayout" Target="../slideLayouts/slideLayout1198.xml"/><Relationship Id="rId1" Type="http://schemas.openxmlformats.org/officeDocument/2006/relationships/slideLayout" Target="../slideLayouts/slideLayout1197.xml"/><Relationship Id="rId6" Type="http://schemas.openxmlformats.org/officeDocument/2006/relationships/slideLayout" Target="../slideLayouts/slideLayout1202.xml"/><Relationship Id="rId11" Type="http://schemas.openxmlformats.org/officeDocument/2006/relationships/slideLayout" Target="../slideLayouts/slideLayout1207.xml"/><Relationship Id="rId5" Type="http://schemas.openxmlformats.org/officeDocument/2006/relationships/slideLayout" Target="../slideLayouts/slideLayout1201.xml"/><Relationship Id="rId10" Type="http://schemas.openxmlformats.org/officeDocument/2006/relationships/slideLayout" Target="../slideLayouts/slideLayout1206.xml"/><Relationship Id="rId4" Type="http://schemas.openxmlformats.org/officeDocument/2006/relationships/slideLayout" Target="../slideLayouts/slideLayout1200.xml"/><Relationship Id="rId9" Type="http://schemas.openxmlformats.org/officeDocument/2006/relationships/slideLayout" Target="../slideLayouts/slideLayout1205.xml"/></Relationships>
</file>

<file path=ppt/slideMasters/_rels/slideMaster121.xml.rels><?xml version="1.0" encoding="UTF-8" standalone="yes"?>
<Relationships xmlns="http://schemas.openxmlformats.org/package/2006/relationships"><Relationship Id="rId2" Type="http://schemas.openxmlformats.org/officeDocument/2006/relationships/theme" Target="../theme/theme121.xml"/><Relationship Id="rId1" Type="http://schemas.openxmlformats.org/officeDocument/2006/relationships/slideLayout" Target="../slideLayouts/slideLayout1208.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1216.xml"/><Relationship Id="rId13" Type="http://schemas.openxmlformats.org/officeDocument/2006/relationships/slideLayout" Target="../slideLayouts/slideLayout1221.xml"/><Relationship Id="rId3" Type="http://schemas.openxmlformats.org/officeDocument/2006/relationships/slideLayout" Target="../slideLayouts/slideLayout1211.xml"/><Relationship Id="rId7" Type="http://schemas.openxmlformats.org/officeDocument/2006/relationships/slideLayout" Target="../slideLayouts/slideLayout1215.xml"/><Relationship Id="rId12" Type="http://schemas.openxmlformats.org/officeDocument/2006/relationships/slideLayout" Target="../slideLayouts/slideLayout1220.xml"/><Relationship Id="rId2" Type="http://schemas.openxmlformats.org/officeDocument/2006/relationships/slideLayout" Target="../slideLayouts/slideLayout1210.xml"/><Relationship Id="rId1" Type="http://schemas.openxmlformats.org/officeDocument/2006/relationships/slideLayout" Target="../slideLayouts/slideLayout1209.xml"/><Relationship Id="rId6" Type="http://schemas.openxmlformats.org/officeDocument/2006/relationships/slideLayout" Target="../slideLayouts/slideLayout1214.xml"/><Relationship Id="rId11" Type="http://schemas.openxmlformats.org/officeDocument/2006/relationships/slideLayout" Target="../slideLayouts/slideLayout1219.xml"/><Relationship Id="rId5" Type="http://schemas.openxmlformats.org/officeDocument/2006/relationships/slideLayout" Target="../slideLayouts/slideLayout1213.xml"/><Relationship Id="rId10" Type="http://schemas.openxmlformats.org/officeDocument/2006/relationships/slideLayout" Target="../slideLayouts/slideLayout1218.xml"/><Relationship Id="rId4" Type="http://schemas.openxmlformats.org/officeDocument/2006/relationships/slideLayout" Target="../slideLayouts/slideLayout1212.xml"/><Relationship Id="rId9" Type="http://schemas.openxmlformats.org/officeDocument/2006/relationships/slideLayout" Target="../slideLayouts/slideLayout1217.xml"/><Relationship Id="rId14" Type="http://schemas.openxmlformats.org/officeDocument/2006/relationships/theme" Target="../theme/theme122.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1229.xml"/><Relationship Id="rId3" Type="http://schemas.openxmlformats.org/officeDocument/2006/relationships/slideLayout" Target="../slideLayouts/slideLayout1224.xml"/><Relationship Id="rId7" Type="http://schemas.openxmlformats.org/officeDocument/2006/relationships/slideLayout" Target="../slideLayouts/slideLayout1228.xml"/><Relationship Id="rId12" Type="http://schemas.openxmlformats.org/officeDocument/2006/relationships/theme" Target="../theme/theme123.xml"/><Relationship Id="rId2" Type="http://schemas.openxmlformats.org/officeDocument/2006/relationships/slideLayout" Target="../slideLayouts/slideLayout1223.xml"/><Relationship Id="rId1" Type="http://schemas.openxmlformats.org/officeDocument/2006/relationships/slideLayout" Target="../slideLayouts/slideLayout1222.xml"/><Relationship Id="rId6" Type="http://schemas.openxmlformats.org/officeDocument/2006/relationships/slideLayout" Target="../slideLayouts/slideLayout1227.xml"/><Relationship Id="rId11" Type="http://schemas.openxmlformats.org/officeDocument/2006/relationships/slideLayout" Target="../slideLayouts/slideLayout1232.xml"/><Relationship Id="rId5" Type="http://schemas.openxmlformats.org/officeDocument/2006/relationships/slideLayout" Target="../slideLayouts/slideLayout1226.xml"/><Relationship Id="rId10" Type="http://schemas.openxmlformats.org/officeDocument/2006/relationships/slideLayout" Target="../slideLayouts/slideLayout1231.xml"/><Relationship Id="rId4" Type="http://schemas.openxmlformats.org/officeDocument/2006/relationships/slideLayout" Target="../slideLayouts/slideLayout1225.xml"/><Relationship Id="rId9" Type="http://schemas.openxmlformats.org/officeDocument/2006/relationships/slideLayout" Target="../slideLayouts/slideLayout1230.xml"/></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1240.xml"/><Relationship Id="rId3" Type="http://schemas.openxmlformats.org/officeDocument/2006/relationships/slideLayout" Target="../slideLayouts/slideLayout1235.xml"/><Relationship Id="rId7" Type="http://schemas.openxmlformats.org/officeDocument/2006/relationships/slideLayout" Target="../slideLayouts/slideLayout1239.xml"/><Relationship Id="rId12" Type="http://schemas.openxmlformats.org/officeDocument/2006/relationships/theme" Target="../theme/theme124.xml"/><Relationship Id="rId2" Type="http://schemas.openxmlformats.org/officeDocument/2006/relationships/slideLayout" Target="../slideLayouts/slideLayout1234.xml"/><Relationship Id="rId1" Type="http://schemas.openxmlformats.org/officeDocument/2006/relationships/slideLayout" Target="../slideLayouts/slideLayout1233.xml"/><Relationship Id="rId6" Type="http://schemas.openxmlformats.org/officeDocument/2006/relationships/slideLayout" Target="../slideLayouts/slideLayout1238.xml"/><Relationship Id="rId11" Type="http://schemas.openxmlformats.org/officeDocument/2006/relationships/slideLayout" Target="../slideLayouts/slideLayout1243.xml"/><Relationship Id="rId5" Type="http://schemas.openxmlformats.org/officeDocument/2006/relationships/slideLayout" Target="../slideLayouts/slideLayout1237.xml"/><Relationship Id="rId10" Type="http://schemas.openxmlformats.org/officeDocument/2006/relationships/slideLayout" Target="../slideLayouts/slideLayout1242.xml"/><Relationship Id="rId4" Type="http://schemas.openxmlformats.org/officeDocument/2006/relationships/slideLayout" Target="../slideLayouts/slideLayout1236.xml"/><Relationship Id="rId9" Type="http://schemas.openxmlformats.org/officeDocument/2006/relationships/slideLayout" Target="../slideLayouts/slideLayout1241.xml"/></Relationships>
</file>

<file path=ppt/slideMasters/_rels/slideMaster1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125.xml"/><Relationship Id="rId1" Type="http://schemas.openxmlformats.org/officeDocument/2006/relationships/slideLayout" Target="../slideLayouts/slideLayout1244.xml"/></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1252.xml"/><Relationship Id="rId3" Type="http://schemas.openxmlformats.org/officeDocument/2006/relationships/slideLayout" Target="../slideLayouts/slideLayout1247.xml"/><Relationship Id="rId7" Type="http://schemas.openxmlformats.org/officeDocument/2006/relationships/slideLayout" Target="../slideLayouts/slideLayout1251.xml"/><Relationship Id="rId12" Type="http://schemas.openxmlformats.org/officeDocument/2006/relationships/theme" Target="../theme/theme126.xml"/><Relationship Id="rId2" Type="http://schemas.openxmlformats.org/officeDocument/2006/relationships/slideLayout" Target="../slideLayouts/slideLayout1246.xml"/><Relationship Id="rId1" Type="http://schemas.openxmlformats.org/officeDocument/2006/relationships/slideLayout" Target="../slideLayouts/slideLayout1245.xml"/><Relationship Id="rId6" Type="http://schemas.openxmlformats.org/officeDocument/2006/relationships/slideLayout" Target="../slideLayouts/slideLayout1250.xml"/><Relationship Id="rId11" Type="http://schemas.openxmlformats.org/officeDocument/2006/relationships/slideLayout" Target="../slideLayouts/slideLayout1255.xml"/><Relationship Id="rId5" Type="http://schemas.openxmlformats.org/officeDocument/2006/relationships/slideLayout" Target="../slideLayouts/slideLayout1249.xml"/><Relationship Id="rId10" Type="http://schemas.openxmlformats.org/officeDocument/2006/relationships/slideLayout" Target="../slideLayouts/slideLayout1254.xml"/><Relationship Id="rId4" Type="http://schemas.openxmlformats.org/officeDocument/2006/relationships/slideLayout" Target="../slideLayouts/slideLayout1248.xml"/><Relationship Id="rId9" Type="http://schemas.openxmlformats.org/officeDocument/2006/relationships/slideLayout" Target="../slideLayouts/slideLayout1253.xml"/></Relationships>
</file>

<file path=ppt/slideMasters/_rels/slideMaster127.xml.rels><?xml version="1.0" encoding="UTF-8" standalone="yes"?>
<Relationships xmlns="http://schemas.openxmlformats.org/package/2006/relationships"><Relationship Id="rId8" Type="http://schemas.openxmlformats.org/officeDocument/2006/relationships/slideLayout" Target="../slideLayouts/slideLayout1263.xml"/><Relationship Id="rId3" Type="http://schemas.openxmlformats.org/officeDocument/2006/relationships/slideLayout" Target="../slideLayouts/slideLayout1258.xml"/><Relationship Id="rId7" Type="http://schemas.openxmlformats.org/officeDocument/2006/relationships/slideLayout" Target="../slideLayouts/slideLayout1262.xml"/><Relationship Id="rId12" Type="http://schemas.openxmlformats.org/officeDocument/2006/relationships/theme" Target="../theme/theme127.xml"/><Relationship Id="rId2" Type="http://schemas.openxmlformats.org/officeDocument/2006/relationships/slideLayout" Target="../slideLayouts/slideLayout1257.xml"/><Relationship Id="rId1" Type="http://schemas.openxmlformats.org/officeDocument/2006/relationships/slideLayout" Target="../slideLayouts/slideLayout1256.xml"/><Relationship Id="rId6" Type="http://schemas.openxmlformats.org/officeDocument/2006/relationships/slideLayout" Target="../slideLayouts/slideLayout1261.xml"/><Relationship Id="rId11" Type="http://schemas.openxmlformats.org/officeDocument/2006/relationships/slideLayout" Target="../slideLayouts/slideLayout1266.xml"/><Relationship Id="rId5" Type="http://schemas.openxmlformats.org/officeDocument/2006/relationships/slideLayout" Target="../slideLayouts/slideLayout1260.xml"/><Relationship Id="rId10" Type="http://schemas.openxmlformats.org/officeDocument/2006/relationships/slideLayout" Target="../slideLayouts/slideLayout1265.xml"/><Relationship Id="rId4" Type="http://schemas.openxmlformats.org/officeDocument/2006/relationships/slideLayout" Target="../slideLayouts/slideLayout1259.xml"/><Relationship Id="rId9" Type="http://schemas.openxmlformats.org/officeDocument/2006/relationships/slideLayout" Target="../slideLayouts/slideLayout1264.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9.xml"/><Relationship Id="rId13" Type="http://schemas.openxmlformats.org/officeDocument/2006/relationships/image" Target="../media/image2.png"/><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3.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4.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slideLayout" Target="../slideLayouts/slideLayout156.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slideLayout" Target="../slideLayouts/slideLayout155.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7.xml"/><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theme" Target="../theme/theme17.xml"/><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182.xml"/><Relationship Id="rId1" Type="http://schemas.openxmlformats.org/officeDocument/2006/relationships/slideLayout" Target="../slideLayouts/slideLayout181.xml"/></Relationships>
</file>

<file path=ppt/slideMasters/_rels/slideMaster19.xml.rels><?xml version="1.0" encoding="UTF-8" standalone="yes"?>
<Relationships xmlns="http://schemas.openxmlformats.org/package/2006/relationships"><Relationship Id="rId3" Type="http://schemas.openxmlformats.org/officeDocument/2006/relationships/theme" Target="../theme/theme19.xml"/><Relationship Id="rId2" Type="http://schemas.openxmlformats.org/officeDocument/2006/relationships/slideLayout" Target="../slideLayouts/slideLayout184.xml"/><Relationship Id="rId1" Type="http://schemas.openxmlformats.org/officeDocument/2006/relationships/slideLayout" Target="../slideLayouts/slideLayout18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2.xml"/><Relationship Id="rId13" Type="http://schemas.openxmlformats.org/officeDocument/2006/relationships/theme" Target="../theme/theme20.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slideLayout" Target="../slideLayouts/slideLayout196.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4.xml"/><Relationship Id="rId13" Type="http://schemas.openxmlformats.org/officeDocument/2006/relationships/slideLayout" Target="../slideLayouts/slideLayout209.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slideLayout" Target="../slideLayouts/slideLayout208.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 Id="rId14"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21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18.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theme" Target="../theme/theme23.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222.xml"/></Relationships>
</file>

<file path=ppt/slideMasters/_rels/slideMaster25.xml.rels><?xml version="1.0" encoding="UTF-8" standalone="yes"?>
<Relationships xmlns="http://schemas.openxmlformats.org/package/2006/relationships"><Relationship Id="rId3" Type="http://schemas.openxmlformats.org/officeDocument/2006/relationships/theme" Target="../theme/theme25.xml"/><Relationship Id="rId2" Type="http://schemas.openxmlformats.org/officeDocument/2006/relationships/slideLayout" Target="../slideLayouts/slideLayout224.xml"/><Relationship Id="rId1" Type="http://schemas.openxmlformats.org/officeDocument/2006/relationships/slideLayout" Target="../slideLayouts/slideLayout223.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32.xml"/><Relationship Id="rId13" Type="http://schemas.openxmlformats.org/officeDocument/2006/relationships/theme" Target="../theme/theme26.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slideLayout" Target="../slideLayouts/slideLayout236.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slideLayout" Target="../slideLayouts/slideLayout249.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slideLayout" Target="../slideLayouts/slideLayout248.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image" Target="../media/image4.jpeg"/><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28.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29.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79.xml"/><Relationship Id="rId13" Type="http://schemas.openxmlformats.org/officeDocument/2006/relationships/image" Target="../media/image4.jpeg"/><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30.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image" Target="../media/image4.jpeg"/><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theme" Target="../theme/theme31.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32.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theme" Target="../theme/theme33.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slideLayout" Target="../slideLayouts/slideLayout316.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24.xml"/><Relationship Id="rId13" Type="http://schemas.openxmlformats.org/officeDocument/2006/relationships/slideLayout" Target="../slideLayouts/slideLayout329.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slideLayout" Target="../slideLayouts/slideLayout328.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 Id="rId1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37.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theme" Target="../theme/theme35.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48.xml"/><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36.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59.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theme" Target="../theme/theme37.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s>
</file>

<file path=ppt/slideMasters/_rels/slideMaster3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38.xml"/><Relationship Id="rId1" Type="http://schemas.openxmlformats.org/officeDocument/2006/relationships/slideLayout" Target="../slideLayouts/slideLayout36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slideLayout" Target="../slideLayouts/slideLayout376.xml"/><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slideLayout" Target="../slideLayouts/slideLayout375.xml"/><Relationship Id="rId2" Type="http://schemas.openxmlformats.org/officeDocument/2006/relationships/slideLayout" Target="../slideLayouts/slideLayout365.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image" Target="../media/image6.jpeg"/><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theme" Target="../theme/theme40.xml"/><Relationship Id="rId17" Type="http://schemas.openxmlformats.org/officeDocument/2006/relationships/image" Target="../media/image10.png"/><Relationship Id="rId2" Type="http://schemas.openxmlformats.org/officeDocument/2006/relationships/slideLayout" Target="../slideLayouts/slideLayout378.xml"/><Relationship Id="rId16" Type="http://schemas.openxmlformats.org/officeDocument/2006/relationships/image" Target="../media/image9.png"/><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5" Type="http://schemas.openxmlformats.org/officeDocument/2006/relationships/image" Target="../media/image8.png"/><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 Id="rId14" Type="http://schemas.openxmlformats.org/officeDocument/2006/relationships/image" Target="../media/image7.png"/></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95.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theme" Target="../theme/theme41.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s>
</file>

<file path=ppt/slideMasters/_rels/slideMaster42.xml.rels><?xml version="1.0" encoding="UTF-8" standalone="yes"?>
<Relationships xmlns="http://schemas.openxmlformats.org/package/2006/relationships"><Relationship Id="rId3" Type="http://schemas.openxmlformats.org/officeDocument/2006/relationships/image" Target="../media/image6.jpeg"/><Relationship Id="rId7" Type="http://schemas.openxmlformats.org/officeDocument/2006/relationships/image" Target="../media/image10.png"/><Relationship Id="rId2" Type="http://schemas.openxmlformats.org/officeDocument/2006/relationships/theme" Target="../theme/theme42.xml"/><Relationship Id="rId1" Type="http://schemas.openxmlformats.org/officeDocument/2006/relationships/slideLayout" Target="../slideLayouts/slideLayout399.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07.xml"/><Relationship Id="rId13" Type="http://schemas.openxmlformats.org/officeDocument/2006/relationships/image" Target="../media/image4.jpeg"/><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theme" Target="../theme/theme43.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18.xml"/><Relationship Id="rId13" Type="http://schemas.openxmlformats.org/officeDocument/2006/relationships/image" Target="../media/image6.jpeg"/><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44.xml"/><Relationship Id="rId17" Type="http://schemas.openxmlformats.org/officeDocument/2006/relationships/image" Target="../media/image10.png"/><Relationship Id="rId2" Type="http://schemas.openxmlformats.org/officeDocument/2006/relationships/slideLayout" Target="../slideLayouts/slideLayout412.xml"/><Relationship Id="rId16" Type="http://schemas.openxmlformats.org/officeDocument/2006/relationships/image" Target="../media/image9.png"/><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5" Type="http://schemas.openxmlformats.org/officeDocument/2006/relationships/image" Target="../media/image8.png"/><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 Id="rId14" Type="http://schemas.openxmlformats.org/officeDocument/2006/relationships/image" Target="../media/image7.pn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9.xml"/><Relationship Id="rId13" Type="http://schemas.openxmlformats.org/officeDocument/2006/relationships/image" Target="../media/image6.jpeg"/><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theme" Target="../theme/theme45.xml"/><Relationship Id="rId17" Type="http://schemas.openxmlformats.org/officeDocument/2006/relationships/image" Target="../media/image10.png"/><Relationship Id="rId2" Type="http://schemas.openxmlformats.org/officeDocument/2006/relationships/slideLayout" Target="../slideLayouts/slideLayout423.xml"/><Relationship Id="rId16" Type="http://schemas.openxmlformats.org/officeDocument/2006/relationships/image" Target="../media/image9.png"/><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5" Type="http://schemas.openxmlformats.org/officeDocument/2006/relationships/image" Target="../media/image8.png"/><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 Id="rId14" Type="http://schemas.openxmlformats.org/officeDocument/2006/relationships/image" Target="../media/image7.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40.xml"/><Relationship Id="rId3" Type="http://schemas.openxmlformats.org/officeDocument/2006/relationships/slideLayout" Target="../slideLayouts/slideLayout435.xml"/><Relationship Id="rId7" Type="http://schemas.openxmlformats.org/officeDocument/2006/relationships/slideLayout" Target="../slideLayouts/slideLayout439.xml"/><Relationship Id="rId12" Type="http://schemas.openxmlformats.org/officeDocument/2006/relationships/theme" Target="../theme/theme46.xml"/><Relationship Id="rId2" Type="http://schemas.openxmlformats.org/officeDocument/2006/relationships/slideLayout" Target="../slideLayouts/slideLayout434.xml"/><Relationship Id="rId1" Type="http://schemas.openxmlformats.org/officeDocument/2006/relationships/slideLayout" Target="../slideLayouts/slideLayout433.xml"/><Relationship Id="rId6" Type="http://schemas.openxmlformats.org/officeDocument/2006/relationships/slideLayout" Target="../slideLayouts/slideLayout438.xml"/><Relationship Id="rId11" Type="http://schemas.openxmlformats.org/officeDocument/2006/relationships/slideLayout" Target="../slideLayouts/slideLayout443.xml"/><Relationship Id="rId5" Type="http://schemas.openxmlformats.org/officeDocument/2006/relationships/slideLayout" Target="../slideLayouts/slideLayout437.xml"/><Relationship Id="rId10" Type="http://schemas.openxmlformats.org/officeDocument/2006/relationships/slideLayout" Target="../slideLayouts/slideLayout442.xml"/><Relationship Id="rId4" Type="http://schemas.openxmlformats.org/officeDocument/2006/relationships/slideLayout" Target="../slideLayouts/slideLayout436.xml"/><Relationship Id="rId9" Type="http://schemas.openxmlformats.org/officeDocument/2006/relationships/slideLayout" Target="../slideLayouts/slideLayout441.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51.xml"/><Relationship Id="rId13" Type="http://schemas.openxmlformats.org/officeDocument/2006/relationships/image" Target="../media/image12.png"/><Relationship Id="rId3" Type="http://schemas.openxmlformats.org/officeDocument/2006/relationships/slideLayout" Target="../slideLayouts/slideLayout446.xml"/><Relationship Id="rId7" Type="http://schemas.openxmlformats.org/officeDocument/2006/relationships/slideLayout" Target="../slideLayouts/slideLayout450.xml"/><Relationship Id="rId12" Type="http://schemas.openxmlformats.org/officeDocument/2006/relationships/theme" Target="../theme/theme47.xml"/><Relationship Id="rId2" Type="http://schemas.openxmlformats.org/officeDocument/2006/relationships/slideLayout" Target="../slideLayouts/slideLayout445.xml"/><Relationship Id="rId1" Type="http://schemas.openxmlformats.org/officeDocument/2006/relationships/slideLayout" Target="../slideLayouts/slideLayout444.xml"/><Relationship Id="rId6" Type="http://schemas.openxmlformats.org/officeDocument/2006/relationships/slideLayout" Target="../slideLayouts/slideLayout449.xml"/><Relationship Id="rId11" Type="http://schemas.openxmlformats.org/officeDocument/2006/relationships/slideLayout" Target="../slideLayouts/slideLayout454.xml"/><Relationship Id="rId5" Type="http://schemas.openxmlformats.org/officeDocument/2006/relationships/slideLayout" Target="../slideLayouts/slideLayout448.xml"/><Relationship Id="rId10" Type="http://schemas.openxmlformats.org/officeDocument/2006/relationships/slideLayout" Target="../slideLayouts/slideLayout453.xml"/><Relationship Id="rId4" Type="http://schemas.openxmlformats.org/officeDocument/2006/relationships/slideLayout" Target="../slideLayouts/slideLayout447.xml"/><Relationship Id="rId9" Type="http://schemas.openxmlformats.org/officeDocument/2006/relationships/slideLayout" Target="../slideLayouts/slideLayout452.xml"/></Relationships>
</file>

<file path=ppt/slideMasters/_rels/slideMaster4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48.xml"/><Relationship Id="rId1" Type="http://schemas.openxmlformats.org/officeDocument/2006/relationships/slideLayout" Target="../slideLayouts/slideLayout45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63.xml"/><Relationship Id="rId13" Type="http://schemas.openxmlformats.org/officeDocument/2006/relationships/image" Target="../media/image12.png"/><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9.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5.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74.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50.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51.xml.rels><?xml version="1.0" encoding="UTF-8" standalone="yes"?>
<Relationships xmlns="http://schemas.openxmlformats.org/package/2006/relationships"><Relationship Id="rId3" Type="http://schemas.openxmlformats.org/officeDocument/2006/relationships/theme" Target="../theme/theme51.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4" Type="http://schemas.openxmlformats.org/officeDocument/2006/relationships/image" Target="../media/image4.jpeg"/></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image" Target="../media/image14.jpeg"/><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52.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98.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53.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09.xml"/><Relationship Id="rId13" Type="http://schemas.openxmlformats.org/officeDocument/2006/relationships/image" Target="../media/image12.png"/><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theme" Target="../theme/theme54.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20.xml"/><Relationship Id="rId13" Type="http://schemas.openxmlformats.org/officeDocument/2006/relationships/slideLayout" Target="../slideLayouts/slideLayout525.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12" Type="http://schemas.openxmlformats.org/officeDocument/2006/relationships/slideLayout" Target="../slideLayouts/slideLayout524.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11" Type="http://schemas.openxmlformats.org/officeDocument/2006/relationships/slideLayout" Target="../slideLayouts/slideLayout523.xml"/><Relationship Id="rId5" Type="http://schemas.openxmlformats.org/officeDocument/2006/relationships/slideLayout" Target="../slideLayouts/slideLayout517.xml"/><Relationship Id="rId10" Type="http://schemas.openxmlformats.org/officeDocument/2006/relationships/slideLayout" Target="../slideLayouts/slideLayout522.xml"/><Relationship Id="rId4" Type="http://schemas.openxmlformats.org/officeDocument/2006/relationships/slideLayout" Target="../slideLayouts/slideLayout516.xml"/><Relationship Id="rId9" Type="http://schemas.openxmlformats.org/officeDocument/2006/relationships/slideLayout" Target="../slideLayouts/slideLayout521.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slideLayout" Target="../slideLayouts/slideLayout538.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46.xml"/><Relationship Id="rId13" Type="http://schemas.openxmlformats.org/officeDocument/2006/relationships/slideLayout" Target="../slideLayouts/slideLayout551.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slideLayout" Target="../slideLayouts/slideLayout550.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theme" Target="../theme/theme58.xml"/><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slideLayout" Target="../slideLayouts/slideLayout563.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5" Type="http://schemas.openxmlformats.org/officeDocument/2006/relationships/image" Target="../media/image16.png"/><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 Id="rId14" Type="http://schemas.openxmlformats.org/officeDocument/2006/relationships/image" Target="../media/image15.jpeg"/></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71.xml"/><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theme" Target="../theme/theme59.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6.xml"/><Relationship Id="rId1" Type="http://schemas.openxmlformats.org/officeDocument/2006/relationships/slideLayout" Target="../slideLayouts/slideLayout61.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82.xml"/><Relationship Id="rId13" Type="http://schemas.openxmlformats.org/officeDocument/2006/relationships/image" Target="../media/image15.jpeg"/><Relationship Id="rId3" Type="http://schemas.openxmlformats.org/officeDocument/2006/relationships/slideLayout" Target="../slideLayouts/slideLayout577.xml"/><Relationship Id="rId7" Type="http://schemas.openxmlformats.org/officeDocument/2006/relationships/slideLayout" Target="../slideLayouts/slideLayout581.xml"/><Relationship Id="rId12" Type="http://schemas.openxmlformats.org/officeDocument/2006/relationships/theme" Target="../theme/theme60.xml"/><Relationship Id="rId2" Type="http://schemas.openxmlformats.org/officeDocument/2006/relationships/slideLayout" Target="../slideLayouts/slideLayout576.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0" Type="http://schemas.openxmlformats.org/officeDocument/2006/relationships/slideLayout" Target="../slideLayouts/slideLayout584.xml"/><Relationship Id="rId4" Type="http://schemas.openxmlformats.org/officeDocument/2006/relationships/slideLayout" Target="../slideLayouts/slideLayout578.xml"/><Relationship Id="rId9" Type="http://schemas.openxmlformats.org/officeDocument/2006/relationships/slideLayout" Target="../slideLayouts/slideLayout583.xml"/><Relationship Id="rId14" Type="http://schemas.openxmlformats.org/officeDocument/2006/relationships/image" Target="../media/image16.png"/></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93.xml"/><Relationship Id="rId13" Type="http://schemas.openxmlformats.org/officeDocument/2006/relationships/image" Target="../media/image12.png"/><Relationship Id="rId3" Type="http://schemas.openxmlformats.org/officeDocument/2006/relationships/slideLayout" Target="../slideLayouts/slideLayout588.xml"/><Relationship Id="rId7" Type="http://schemas.openxmlformats.org/officeDocument/2006/relationships/slideLayout" Target="../slideLayouts/slideLayout592.xml"/><Relationship Id="rId12" Type="http://schemas.openxmlformats.org/officeDocument/2006/relationships/theme" Target="../theme/theme61.xml"/><Relationship Id="rId2" Type="http://schemas.openxmlformats.org/officeDocument/2006/relationships/slideLayout" Target="../slideLayouts/slideLayout587.xml"/><Relationship Id="rId1" Type="http://schemas.openxmlformats.org/officeDocument/2006/relationships/slideLayout" Target="../slideLayouts/slideLayout586.xml"/><Relationship Id="rId6" Type="http://schemas.openxmlformats.org/officeDocument/2006/relationships/slideLayout" Target="../slideLayouts/slideLayout591.xml"/><Relationship Id="rId11" Type="http://schemas.openxmlformats.org/officeDocument/2006/relationships/slideLayout" Target="../slideLayouts/slideLayout596.xml"/><Relationship Id="rId5" Type="http://schemas.openxmlformats.org/officeDocument/2006/relationships/slideLayout" Target="../slideLayouts/slideLayout590.xml"/><Relationship Id="rId10" Type="http://schemas.openxmlformats.org/officeDocument/2006/relationships/slideLayout" Target="../slideLayouts/slideLayout595.xml"/><Relationship Id="rId4" Type="http://schemas.openxmlformats.org/officeDocument/2006/relationships/slideLayout" Target="../slideLayouts/slideLayout589.xml"/><Relationship Id="rId9" Type="http://schemas.openxmlformats.org/officeDocument/2006/relationships/slideLayout" Target="../slideLayouts/slideLayout594.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04.xml"/><Relationship Id="rId3" Type="http://schemas.openxmlformats.org/officeDocument/2006/relationships/slideLayout" Target="../slideLayouts/slideLayout599.xml"/><Relationship Id="rId7" Type="http://schemas.openxmlformats.org/officeDocument/2006/relationships/slideLayout" Target="../slideLayouts/slideLayout603.xml"/><Relationship Id="rId12" Type="http://schemas.openxmlformats.org/officeDocument/2006/relationships/theme" Target="../theme/theme62.xml"/><Relationship Id="rId2" Type="http://schemas.openxmlformats.org/officeDocument/2006/relationships/slideLayout" Target="../slideLayouts/slideLayout598.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5" Type="http://schemas.openxmlformats.org/officeDocument/2006/relationships/slideLayout" Target="../slideLayouts/slideLayout601.xml"/><Relationship Id="rId10" Type="http://schemas.openxmlformats.org/officeDocument/2006/relationships/slideLayout" Target="../slideLayouts/slideLayout606.xml"/><Relationship Id="rId4" Type="http://schemas.openxmlformats.org/officeDocument/2006/relationships/slideLayout" Target="../slideLayouts/slideLayout600.xml"/><Relationship Id="rId9" Type="http://schemas.openxmlformats.org/officeDocument/2006/relationships/slideLayout" Target="../slideLayouts/slideLayout605.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15.xml"/><Relationship Id="rId3" Type="http://schemas.openxmlformats.org/officeDocument/2006/relationships/slideLayout" Target="../slideLayouts/slideLayout610.xml"/><Relationship Id="rId7" Type="http://schemas.openxmlformats.org/officeDocument/2006/relationships/slideLayout" Target="../slideLayouts/slideLayout614.xml"/><Relationship Id="rId12" Type="http://schemas.openxmlformats.org/officeDocument/2006/relationships/theme" Target="../theme/theme63.xml"/><Relationship Id="rId2" Type="http://schemas.openxmlformats.org/officeDocument/2006/relationships/slideLayout" Target="../slideLayouts/slideLayout609.xml"/><Relationship Id="rId1" Type="http://schemas.openxmlformats.org/officeDocument/2006/relationships/slideLayout" Target="../slideLayouts/slideLayout608.xml"/><Relationship Id="rId6" Type="http://schemas.openxmlformats.org/officeDocument/2006/relationships/slideLayout" Target="../slideLayouts/slideLayout613.xml"/><Relationship Id="rId11" Type="http://schemas.openxmlformats.org/officeDocument/2006/relationships/slideLayout" Target="../slideLayouts/slideLayout618.xml"/><Relationship Id="rId5" Type="http://schemas.openxmlformats.org/officeDocument/2006/relationships/slideLayout" Target="../slideLayouts/slideLayout612.xml"/><Relationship Id="rId10" Type="http://schemas.openxmlformats.org/officeDocument/2006/relationships/slideLayout" Target="../slideLayouts/slideLayout617.xml"/><Relationship Id="rId4" Type="http://schemas.openxmlformats.org/officeDocument/2006/relationships/slideLayout" Target="../slideLayouts/slideLayout611.xml"/><Relationship Id="rId9" Type="http://schemas.openxmlformats.org/officeDocument/2006/relationships/slideLayout" Target="../slideLayouts/slideLayout616.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26.xml"/><Relationship Id="rId13" Type="http://schemas.openxmlformats.org/officeDocument/2006/relationships/theme" Target="../theme/theme64.xml"/><Relationship Id="rId3" Type="http://schemas.openxmlformats.org/officeDocument/2006/relationships/slideLayout" Target="../slideLayouts/slideLayout621.xml"/><Relationship Id="rId7" Type="http://schemas.openxmlformats.org/officeDocument/2006/relationships/slideLayout" Target="../slideLayouts/slideLayout625.xml"/><Relationship Id="rId12" Type="http://schemas.openxmlformats.org/officeDocument/2006/relationships/slideLayout" Target="../slideLayouts/slideLayout630.xml"/><Relationship Id="rId2" Type="http://schemas.openxmlformats.org/officeDocument/2006/relationships/slideLayout" Target="../slideLayouts/slideLayout620.xml"/><Relationship Id="rId1" Type="http://schemas.openxmlformats.org/officeDocument/2006/relationships/slideLayout" Target="../slideLayouts/slideLayout619.xml"/><Relationship Id="rId6" Type="http://schemas.openxmlformats.org/officeDocument/2006/relationships/slideLayout" Target="../slideLayouts/slideLayout624.xml"/><Relationship Id="rId11" Type="http://schemas.openxmlformats.org/officeDocument/2006/relationships/slideLayout" Target="../slideLayouts/slideLayout629.xml"/><Relationship Id="rId5" Type="http://schemas.openxmlformats.org/officeDocument/2006/relationships/slideLayout" Target="../slideLayouts/slideLayout623.xml"/><Relationship Id="rId15" Type="http://schemas.openxmlformats.org/officeDocument/2006/relationships/image" Target="../media/image16.png"/><Relationship Id="rId10" Type="http://schemas.openxmlformats.org/officeDocument/2006/relationships/slideLayout" Target="../slideLayouts/slideLayout628.xml"/><Relationship Id="rId4" Type="http://schemas.openxmlformats.org/officeDocument/2006/relationships/slideLayout" Target="../slideLayouts/slideLayout622.xml"/><Relationship Id="rId9" Type="http://schemas.openxmlformats.org/officeDocument/2006/relationships/slideLayout" Target="../slideLayouts/slideLayout627.xml"/><Relationship Id="rId14" Type="http://schemas.openxmlformats.org/officeDocument/2006/relationships/image" Target="../media/image15.jpe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38.xml"/><Relationship Id="rId13" Type="http://schemas.openxmlformats.org/officeDocument/2006/relationships/theme" Target="../theme/theme65.xml"/><Relationship Id="rId3" Type="http://schemas.openxmlformats.org/officeDocument/2006/relationships/slideLayout" Target="../slideLayouts/slideLayout633.xml"/><Relationship Id="rId7" Type="http://schemas.openxmlformats.org/officeDocument/2006/relationships/slideLayout" Target="../slideLayouts/slideLayout637.xml"/><Relationship Id="rId12" Type="http://schemas.openxmlformats.org/officeDocument/2006/relationships/slideLayout" Target="../slideLayouts/slideLayout642.xml"/><Relationship Id="rId2" Type="http://schemas.openxmlformats.org/officeDocument/2006/relationships/slideLayout" Target="../slideLayouts/slideLayout632.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5" Type="http://schemas.openxmlformats.org/officeDocument/2006/relationships/slideLayout" Target="../slideLayouts/slideLayout635.xml"/><Relationship Id="rId15" Type="http://schemas.openxmlformats.org/officeDocument/2006/relationships/image" Target="../media/image16.png"/><Relationship Id="rId10" Type="http://schemas.openxmlformats.org/officeDocument/2006/relationships/slideLayout" Target="../slideLayouts/slideLayout640.xml"/><Relationship Id="rId4" Type="http://schemas.openxmlformats.org/officeDocument/2006/relationships/slideLayout" Target="../slideLayouts/slideLayout634.xml"/><Relationship Id="rId9" Type="http://schemas.openxmlformats.org/officeDocument/2006/relationships/slideLayout" Target="../slideLayouts/slideLayout639.xml"/><Relationship Id="rId14" Type="http://schemas.openxmlformats.org/officeDocument/2006/relationships/image" Target="../media/image15.jpeg"/></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50.xml"/><Relationship Id="rId13" Type="http://schemas.openxmlformats.org/officeDocument/2006/relationships/image" Target="../media/image15.jpeg"/><Relationship Id="rId3" Type="http://schemas.openxmlformats.org/officeDocument/2006/relationships/slideLayout" Target="../slideLayouts/slideLayout645.xml"/><Relationship Id="rId7" Type="http://schemas.openxmlformats.org/officeDocument/2006/relationships/slideLayout" Target="../slideLayouts/slideLayout649.xml"/><Relationship Id="rId12" Type="http://schemas.openxmlformats.org/officeDocument/2006/relationships/theme" Target="../theme/theme66.xml"/><Relationship Id="rId2" Type="http://schemas.openxmlformats.org/officeDocument/2006/relationships/slideLayout" Target="../slideLayouts/slideLayout644.xml"/><Relationship Id="rId1" Type="http://schemas.openxmlformats.org/officeDocument/2006/relationships/slideLayout" Target="../slideLayouts/slideLayout643.xml"/><Relationship Id="rId6" Type="http://schemas.openxmlformats.org/officeDocument/2006/relationships/slideLayout" Target="../slideLayouts/slideLayout648.xml"/><Relationship Id="rId11" Type="http://schemas.openxmlformats.org/officeDocument/2006/relationships/slideLayout" Target="../slideLayouts/slideLayout653.xml"/><Relationship Id="rId5" Type="http://schemas.openxmlformats.org/officeDocument/2006/relationships/slideLayout" Target="../slideLayouts/slideLayout647.xml"/><Relationship Id="rId10" Type="http://schemas.openxmlformats.org/officeDocument/2006/relationships/slideLayout" Target="../slideLayouts/slideLayout652.xml"/><Relationship Id="rId4" Type="http://schemas.openxmlformats.org/officeDocument/2006/relationships/slideLayout" Target="../slideLayouts/slideLayout646.xml"/><Relationship Id="rId9" Type="http://schemas.openxmlformats.org/officeDocument/2006/relationships/slideLayout" Target="../slideLayouts/slideLayout651.xml"/><Relationship Id="rId14" Type="http://schemas.openxmlformats.org/officeDocument/2006/relationships/image" Target="../media/image16.png"/></Relationships>
</file>

<file path=ppt/slideMasters/_rels/slideMaster6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67.xml"/><Relationship Id="rId1" Type="http://schemas.openxmlformats.org/officeDocument/2006/relationships/slideLayout" Target="../slideLayouts/slideLayout654.xml"/></Relationships>
</file>

<file path=ppt/slideMasters/_rels/slideMaster6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theme" Target="../theme/theme68.xml"/><Relationship Id="rId1" Type="http://schemas.openxmlformats.org/officeDocument/2006/relationships/slideLayout" Target="../slideLayouts/slideLayout655.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63.xml"/><Relationship Id="rId13" Type="http://schemas.openxmlformats.org/officeDocument/2006/relationships/image" Target="../media/image4.jpeg"/><Relationship Id="rId3" Type="http://schemas.openxmlformats.org/officeDocument/2006/relationships/slideLayout" Target="../slideLayouts/slideLayout658.xml"/><Relationship Id="rId7" Type="http://schemas.openxmlformats.org/officeDocument/2006/relationships/slideLayout" Target="../slideLayouts/slideLayout662.xml"/><Relationship Id="rId12" Type="http://schemas.openxmlformats.org/officeDocument/2006/relationships/theme" Target="../theme/theme69.xml"/><Relationship Id="rId2" Type="http://schemas.openxmlformats.org/officeDocument/2006/relationships/slideLayout" Target="../slideLayouts/slideLayout657.xml"/><Relationship Id="rId1" Type="http://schemas.openxmlformats.org/officeDocument/2006/relationships/slideLayout" Target="../slideLayouts/slideLayout656.xml"/><Relationship Id="rId6" Type="http://schemas.openxmlformats.org/officeDocument/2006/relationships/slideLayout" Target="../slideLayouts/slideLayout661.xml"/><Relationship Id="rId11" Type="http://schemas.openxmlformats.org/officeDocument/2006/relationships/slideLayout" Target="../slideLayouts/slideLayout666.xml"/><Relationship Id="rId5" Type="http://schemas.openxmlformats.org/officeDocument/2006/relationships/slideLayout" Target="../slideLayouts/slideLayout660.xml"/><Relationship Id="rId10" Type="http://schemas.openxmlformats.org/officeDocument/2006/relationships/slideLayout" Target="../slideLayouts/slideLayout665.xml"/><Relationship Id="rId4" Type="http://schemas.openxmlformats.org/officeDocument/2006/relationships/slideLayout" Target="../slideLayouts/slideLayout659.xml"/><Relationship Id="rId9" Type="http://schemas.openxmlformats.org/officeDocument/2006/relationships/slideLayout" Target="../slideLayouts/slideLayout664.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62.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74.xml"/><Relationship Id="rId13" Type="http://schemas.openxmlformats.org/officeDocument/2006/relationships/image" Target="../media/image4.jpeg"/><Relationship Id="rId3" Type="http://schemas.openxmlformats.org/officeDocument/2006/relationships/slideLayout" Target="../slideLayouts/slideLayout669.xml"/><Relationship Id="rId7" Type="http://schemas.openxmlformats.org/officeDocument/2006/relationships/slideLayout" Target="../slideLayouts/slideLayout673.xml"/><Relationship Id="rId12" Type="http://schemas.openxmlformats.org/officeDocument/2006/relationships/theme" Target="../theme/theme70.xml"/><Relationship Id="rId2" Type="http://schemas.openxmlformats.org/officeDocument/2006/relationships/slideLayout" Target="../slideLayouts/slideLayout668.xml"/><Relationship Id="rId1" Type="http://schemas.openxmlformats.org/officeDocument/2006/relationships/slideLayout" Target="../slideLayouts/slideLayout667.xml"/><Relationship Id="rId6" Type="http://schemas.openxmlformats.org/officeDocument/2006/relationships/slideLayout" Target="../slideLayouts/slideLayout672.xml"/><Relationship Id="rId11" Type="http://schemas.openxmlformats.org/officeDocument/2006/relationships/slideLayout" Target="../slideLayouts/slideLayout677.xml"/><Relationship Id="rId5" Type="http://schemas.openxmlformats.org/officeDocument/2006/relationships/slideLayout" Target="../slideLayouts/slideLayout671.xml"/><Relationship Id="rId10" Type="http://schemas.openxmlformats.org/officeDocument/2006/relationships/slideLayout" Target="../slideLayouts/slideLayout676.xml"/><Relationship Id="rId4" Type="http://schemas.openxmlformats.org/officeDocument/2006/relationships/slideLayout" Target="../slideLayouts/slideLayout670.xml"/><Relationship Id="rId9" Type="http://schemas.openxmlformats.org/officeDocument/2006/relationships/slideLayout" Target="../slideLayouts/slideLayout675.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85.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71.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96.xml"/><Relationship Id="rId13" Type="http://schemas.openxmlformats.org/officeDocument/2006/relationships/slideLayout" Target="../slideLayouts/slideLayout701.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slideLayout" Target="../slideLayouts/slideLayout700.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 Id="rId14" Type="http://schemas.openxmlformats.org/officeDocument/2006/relationships/theme" Target="../theme/theme7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09.xml"/><Relationship Id="rId3" Type="http://schemas.openxmlformats.org/officeDocument/2006/relationships/slideLayout" Target="../slideLayouts/slideLayout704.xml"/><Relationship Id="rId7" Type="http://schemas.openxmlformats.org/officeDocument/2006/relationships/slideLayout" Target="../slideLayouts/slideLayout708.xml"/><Relationship Id="rId12" Type="http://schemas.openxmlformats.org/officeDocument/2006/relationships/theme" Target="../theme/theme73.xml"/><Relationship Id="rId2" Type="http://schemas.openxmlformats.org/officeDocument/2006/relationships/slideLayout" Target="../slideLayouts/slideLayout703.xml"/><Relationship Id="rId1" Type="http://schemas.openxmlformats.org/officeDocument/2006/relationships/slideLayout" Target="../slideLayouts/slideLayout702.xml"/><Relationship Id="rId6" Type="http://schemas.openxmlformats.org/officeDocument/2006/relationships/slideLayout" Target="../slideLayouts/slideLayout707.xml"/><Relationship Id="rId11" Type="http://schemas.openxmlformats.org/officeDocument/2006/relationships/slideLayout" Target="../slideLayouts/slideLayout712.xml"/><Relationship Id="rId5" Type="http://schemas.openxmlformats.org/officeDocument/2006/relationships/slideLayout" Target="../slideLayouts/slideLayout706.xml"/><Relationship Id="rId10" Type="http://schemas.openxmlformats.org/officeDocument/2006/relationships/slideLayout" Target="../slideLayouts/slideLayout711.xml"/><Relationship Id="rId4" Type="http://schemas.openxmlformats.org/officeDocument/2006/relationships/slideLayout" Target="../slideLayouts/slideLayout705.xml"/><Relationship Id="rId9" Type="http://schemas.openxmlformats.org/officeDocument/2006/relationships/slideLayout" Target="../slideLayouts/slideLayout710.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713.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21.xml"/><Relationship Id="rId13" Type="http://schemas.openxmlformats.org/officeDocument/2006/relationships/theme" Target="../theme/theme75.xml"/><Relationship Id="rId3" Type="http://schemas.openxmlformats.org/officeDocument/2006/relationships/slideLayout" Target="../slideLayouts/slideLayout716.xml"/><Relationship Id="rId7" Type="http://schemas.openxmlformats.org/officeDocument/2006/relationships/slideLayout" Target="../slideLayouts/slideLayout720.xml"/><Relationship Id="rId12" Type="http://schemas.openxmlformats.org/officeDocument/2006/relationships/slideLayout" Target="../slideLayouts/slideLayout725.xml"/><Relationship Id="rId2" Type="http://schemas.openxmlformats.org/officeDocument/2006/relationships/slideLayout" Target="../slideLayouts/slideLayout715.xml"/><Relationship Id="rId1" Type="http://schemas.openxmlformats.org/officeDocument/2006/relationships/slideLayout" Target="../slideLayouts/slideLayout714.xml"/><Relationship Id="rId6" Type="http://schemas.openxmlformats.org/officeDocument/2006/relationships/slideLayout" Target="../slideLayouts/slideLayout719.xml"/><Relationship Id="rId11" Type="http://schemas.openxmlformats.org/officeDocument/2006/relationships/slideLayout" Target="../slideLayouts/slideLayout724.xml"/><Relationship Id="rId5" Type="http://schemas.openxmlformats.org/officeDocument/2006/relationships/slideLayout" Target="../slideLayouts/slideLayout718.xml"/><Relationship Id="rId10" Type="http://schemas.openxmlformats.org/officeDocument/2006/relationships/slideLayout" Target="../slideLayouts/slideLayout723.xml"/><Relationship Id="rId4" Type="http://schemas.openxmlformats.org/officeDocument/2006/relationships/slideLayout" Target="../slideLayouts/slideLayout717.xml"/><Relationship Id="rId9" Type="http://schemas.openxmlformats.org/officeDocument/2006/relationships/slideLayout" Target="../slideLayouts/slideLayout722.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33.xml"/><Relationship Id="rId3" Type="http://schemas.openxmlformats.org/officeDocument/2006/relationships/slideLayout" Target="../slideLayouts/slideLayout728.xml"/><Relationship Id="rId7" Type="http://schemas.openxmlformats.org/officeDocument/2006/relationships/slideLayout" Target="../slideLayouts/slideLayout732.xml"/><Relationship Id="rId2" Type="http://schemas.openxmlformats.org/officeDocument/2006/relationships/slideLayout" Target="../slideLayouts/slideLayout727.xml"/><Relationship Id="rId1" Type="http://schemas.openxmlformats.org/officeDocument/2006/relationships/slideLayout" Target="../slideLayouts/slideLayout726.xml"/><Relationship Id="rId6" Type="http://schemas.openxmlformats.org/officeDocument/2006/relationships/slideLayout" Target="../slideLayouts/slideLayout731.xml"/><Relationship Id="rId11" Type="http://schemas.openxmlformats.org/officeDocument/2006/relationships/theme" Target="../theme/theme76.xml"/><Relationship Id="rId5" Type="http://schemas.openxmlformats.org/officeDocument/2006/relationships/slideLayout" Target="../slideLayouts/slideLayout730.xml"/><Relationship Id="rId10" Type="http://schemas.openxmlformats.org/officeDocument/2006/relationships/slideLayout" Target="../slideLayouts/slideLayout735.xml"/><Relationship Id="rId4" Type="http://schemas.openxmlformats.org/officeDocument/2006/relationships/slideLayout" Target="../slideLayouts/slideLayout729.xml"/><Relationship Id="rId9" Type="http://schemas.openxmlformats.org/officeDocument/2006/relationships/slideLayout" Target="../slideLayouts/slideLayout734.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43.xml"/><Relationship Id="rId3" Type="http://schemas.openxmlformats.org/officeDocument/2006/relationships/slideLayout" Target="../slideLayouts/slideLayout738.xml"/><Relationship Id="rId7" Type="http://schemas.openxmlformats.org/officeDocument/2006/relationships/slideLayout" Target="../slideLayouts/slideLayout742.xml"/><Relationship Id="rId12" Type="http://schemas.openxmlformats.org/officeDocument/2006/relationships/theme" Target="../theme/theme77.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6" Type="http://schemas.openxmlformats.org/officeDocument/2006/relationships/slideLayout" Target="../slideLayouts/slideLayout741.xml"/><Relationship Id="rId11" Type="http://schemas.openxmlformats.org/officeDocument/2006/relationships/slideLayout" Target="../slideLayouts/slideLayout746.xml"/><Relationship Id="rId5" Type="http://schemas.openxmlformats.org/officeDocument/2006/relationships/slideLayout" Target="../slideLayouts/slideLayout740.xml"/><Relationship Id="rId10" Type="http://schemas.openxmlformats.org/officeDocument/2006/relationships/slideLayout" Target="../slideLayouts/slideLayout745.xml"/><Relationship Id="rId4" Type="http://schemas.openxmlformats.org/officeDocument/2006/relationships/slideLayout" Target="../slideLayouts/slideLayout739.xml"/><Relationship Id="rId9" Type="http://schemas.openxmlformats.org/officeDocument/2006/relationships/slideLayout" Target="../slideLayouts/slideLayout744.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78.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65.xml"/><Relationship Id="rId13" Type="http://schemas.openxmlformats.org/officeDocument/2006/relationships/slideLayout" Target="../slideLayouts/slideLayout770.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slideLayout" Target="../slideLayouts/slideLayout769.xml"/><Relationship Id="rId17" Type="http://schemas.openxmlformats.org/officeDocument/2006/relationships/image" Target="../media/image20.png"/><Relationship Id="rId2" Type="http://schemas.openxmlformats.org/officeDocument/2006/relationships/slideLayout" Target="../slideLayouts/slideLayout759.xml"/><Relationship Id="rId16" Type="http://schemas.openxmlformats.org/officeDocument/2006/relationships/image" Target="../media/image19.png"/><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5" Type="http://schemas.openxmlformats.org/officeDocument/2006/relationships/theme" Target="../theme/theme79.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 Id="rId14" Type="http://schemas.openxmlformats.org/officeDocument/2006/relationships/slideLayout" Target="../slideLayouts/slideLayout77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8.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79.xml"/><Relationship Id="rId3" Type="http://schemas.openxmlformats.org/officeDocument/2006/relationships/slideLayout" Target="../slideLayouts/slideLayout774.xml"/><Relationship Id="rId7" Type="http://schemas.openxmlformats.org/officeDocument/2006/relationships/slideLayout" Target="../slideLayouts/slideLayout778.xml"/><Relationship Id="rId12" Type="http://schemas.openxmlformats.org/officeDocument/2006/relationships/theme" Target="../theme/theme80.xml"/><Relationship Id="rId2" Type="http://schemas.openxmlformats.org/officeDocument/2006/relationships/slideLayout" Target="../slideLayouts/slideLayout773.xml"/><Relationship Id="rId1" Type="http://schemas.openxmlformats.org/officeDocument/2006/relationships/slideLayout" Target="../slideLayouts/slideLayout772.xml"/><Relationship Id="rId6" Type="http://schemas.openxmlformats.org/officeDocument/2006/relationships/slideLayout" Target="../slideLayouts/slideLayout777.xml"/><Relationship Id="rId11" Type="http://schemas.openxmlformats.org/officeDocument/2006/relationships/slideLayout" Target="../slideLayouts/slideLayout782.xml"/><Relationship Id="rId5" Type="http://schemas.openxmlformats.org/officeDocument/2006/relationships/slideLayout" Target="../slideLayouts/slideLayout776.xml"/><Relationship Id="rId10" Type="http://schemas.openxmlformats.org/officeDocument/2006/relationships/slideLayout" Target="../slideLayouts/slideLayout781.xml"/><Relationship Id="rId4" Type="http://schemas.openxmlformats.org/officeDocument/2006/relationships/slideLayout" Target="../slideLayouts/slideLayout775.xml"/><Relationship Id="rId9" Type="http://schemas.openxmlformats.org/officeDocument/2006/relationships/slideLayout" Target="../slideLayouts/slideLayout7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790.xml"/><Relationship Id="rId13" Type="http://schemas.openxmlformats.org/officeDocument/2006/relationships/slideLayout" Target="../slideLayouts/slideLayout795.xml"/><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slideLayout" Target="../slideLayouts/slideLayout794.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 Id="rId14" Type="http://schemas.openxmlformats.org/officeDocument/2006/relationships/theme" Target="../theme/theme81.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03.xml"/><Relationship Id="rId13" Type="http://schemas.openxmlformats.org/officeDocument/2006/relationships/slideLayout" Target="../slideLayouts/slideLayout808.xml"/><Relationship Id="rId3" Type="http://schemas.openxmlformats.org/officeDocument/2006/relationships/slideLayout" Target="../slideLayouts/slideLayout798.xml"/><Relationship Id="rId7" Type="http://schemas.openxmlformats.org/officeDocument/2006/relationships/slideLayout" Target="../slideLayouts/slideLayout802.xml"/><Relationship Id="rId12" Type="http://schemas.openxmlformats.org/officeDocument/2006/relationships/slideLayout" Target="../slideLayouts/slideLayout807.xml"/><Relationship Id="rId2" Type="http://schemas.openxmlformats.org/officeDocument/2006/relationships/slideLayout" Target="../slideLayouts/slideLayout797.xml"/><Relationship Id="rId1" Type="http://schemas.openxmlformats.org/officeDocument/2006/relationships/slideLayout" Target="../slideLayouts/slideLayout796.xml"/><Relationship Id="rId6" Type="http://schemas.openxmlformats.org/officeDocument/2006/relationships/slideLayout" Target="../slideLayouts/slideLayout801.xml"/><Relationship Id="rId11" Type="http://schemas.openxmlformats.org/officeDocument/2006/relationships/slideLayout" Target="../slideLayouts/slideLayout806.xml"/><Relationship Id="rId5" Type="http://schemas.openxmlformats.org/officeDocument/2006/relationships/slideLayout" Target="../slideLayouts/slideLayout800.xml"/><Relationship Id="rId10" Type="http://schemas.openxmlformats.org/officeDocument/2006/relationships/slideLayout" Target="../slideLayouts/slideLayout805.xml"/><Relationship Id="rId4" Type="http://schemas.openxmlformats.org/officeDocument/2006/relationships/slideLayout" Target="../slideLayouts/slideLayout799.xml"/><Relationship Id="rId9" Type="http://schemas.openxmlformats.org/officeDocument/2006/relationships/slideLayout" Target="../slideLayouts/slideLayout804.xml"/><Relationship Id="rId14" Type="http://schemas.openxmlformats.org/officeDocument/2006/relationships/theme" Target="../theme/theme82.xml"/></Relationships>
</file>

<file path=ppt/slideMasters/_rels/slideMaster8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83.xml"/><Relationship Id="rId1" Type="http://schemas.openxmlformats.org/officeDocument/2006/relationships/slideLayout" Target="../slideLayouts/slideLayout809.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17.xml"/><Relationship Id="rId3" Type="http://schemas.openxmlformats.org/officeDocument/2006/relationships/slideLayout" Target="../slideLayouts/slideLayout812.xml"/><Relationship Id="rId7" Type="http://schemas.openxmlformats.org/officeDocument/2006/relationships/slideLayout" Target="../slideLayouts/slideLayout816.xml"/><Relationship Id="rId12" Type="http://schemas.openxmlformats.org/officeDocument/2006/relationships/theme" Target="../theme/theme84.xml"/><Relationship Id="rId2" Type="http://schemas.openxmlformats.org/officeDocument/2006/relationships/slideLayout" Target="../slideLayouts/slideLayout811.xml"/><Relationship Id="rId1" Type="http://schemas.openxmlformats.org/officeDocument/2006/relationships/slideLayout" Target="../slideLayouts/slideLayout810.xml"/><Relationship Id="rId6" Type="http://schemas.openxmlformats.org/officeDocument/2006/relationships/slideLayout" Target="../slideLayouts/slideLayout815.xml"/><Relationship Id="rId11" Type="http://schemas.openxmlformats.org/officeDocument/2006/relationships/slideLayout" Target="../slideLayouts/slideLayout820.xml"/><Relationship Id="rId5" Type="http://schemas.openxmlformats.org/officeDocument/2006/relationships/slideLayout" Target="../slideLayouts/slideLayout814.xml"/><Relationship Id="rId10" Type="http://schemas.openxmlformats.org/officeDocument/2006/relationships/slideLayout" Target="../slideLayouts/slideLayout819.xml"/><Relationship Id="rId4" Type="http://schemas.openxmlformats.org/officeDocument/2006/relationships/slideLayout" Target="../slideLayouts/slideLayout813.xml"/><Relationship Id="rId9" Type="http://schemas.openxmlformats.org/officeDocument/2006/relationships/slideLayout" Target="../slideLayouts/slideLayout818.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28.xml"/><Relationship Id="rId13" Type="http://schemas.openxmlformats.org/officeDocument/2006/relationships/image" Target="../media/image4.jpeg"/><Relationship Id="rId3" Type="http://schemas.openxmlformats.org/officeDocument/2006/relationships/slideLayout" Target="../slideLayouts/slideLayout823.xml"/><Relationship Id="rId7" Type="http://schemas.openxmlformats.org/officeDocument/2006/relationships/slideLayout" Target="../slideLayouts/slideLayout827.xml"/><Relationship Id="rId12" Type="http://schemas.openxmlformats.org/officeDocument/2006/relationships/theme" Target="../theme/theme85.xml"/><Relationship Id="rId2" Type="http://schemas.openxmlformats.org/officeDocument/2006/relationships/slideLayout" Target="../slideLayouts/slideLayout822.xml"/><Relationship Id="rId1" Type="http://schemas.openxmlformats.org/officeDocument/2006/relationships/slideLayout" Target="../slideLayouts/slideLayout821.xml"/><Relationship Id="rId6" Type="http://schemas.openxmlformats.org/officeDocument/2006/relationships/slideLayout" Target="../slideLayouts/slideLayout826.xml"/><Relationship Id="rId11" Type="http://schemas.openxmlformats.org/officeDocument/2006/relationships/slideLayout" Target="../slideLayouts/slideLayout831.xml"/><Relationship Id="rId5" Type="http://schemas.openxmlformats.org/officeDocument/2006/relationships/slideLayout" Target="../slideLayouts/slideLayout825.xml"/><Relationship Id="rId10" Type="http://schemas.openxmlformats.org/officeDocument/2006/relationships/slideLayout" Target="../slideLayouts/slideLayout830.xml"/><Relationship Id="rId4" Type="http://schemas.openxmlformats.org/officeDocument/2006/relationships/slideLayout" Target="../slideLayouts/slideLayout824.xml"/><Relationship Id="rId9" Type="http://schemas.openxmlformats.org/officeDocument/2006/relationships/slideLayout" Target="../slideLayouts/slideLayout829.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39.xml"/><Relationship Id="rId13" Type="http://schemas.openxmlformats.org/officeDocument/2006/relationships/slideLayout" Target="../slideLayouts/slideLayout844.xml"/><Relationship Id="rId3" Type="http://schemas.openxmlformats.org/officeDocument/2006/relationships/slideLayout" Target="../slideLayouts/slideLayout834.xml"/><Relationship Id="rId7" Type="http://schemas.openxmlformats.org/officeDocument/2006/relationships/slideLayout" Target="../slideLayouts/slideLayout838.xml"/><Relationship Id="rId12" Type="http://schemas.openxmlformats.org/officeDocument/2006/relationships/slideLayout" Target="../slideLayouts/slideLayout843.xml"/><Relationship Id="rId2" Type="http://schemas.openxmlformats.org/officeDocument/2006/relationships/slideLayout" Target="../slideLayouts/slideLayout833.xml"/><Relationship Id="rId1" Type="http://schemas.openxmlformats.org/officeDocument/2006/relationships/slideLayout" Target="../slideLayouts/slideLayout832.xml"/><Relationship Id="rId6" Type="http://schemas.openxmlformats.org/officeDocument/2006/relationships/slideLayout" Target="../slideLayouts/slideLayout837.xml"/><Relationship Id="rId11" Type="http://schemas.openxmlformats.org/officeDocument/2006/relationships/slideLayout" Target="../slideLayouts/slideLayout842.xml"/><Relationship Id="rId5" Type="http://schemas.openxmlformats.org/officeDocument/2006/relationships/slideLayout" Target="../slideLayouts/slideLayout836.xml"/><Relationship Id="rId10" Type="http://schemas.openxmlformats.org/officeDocument/2006/relationships/slideLayout" Target="../slideLayouts/slideLayout841.xml"/><Relationship Id="rId4" Type="http://schemas.openxmlformats.org/officeDocument/2006/relationships/slideLayout" Target="../slideLayouts/slideLayout835.xml"/><Relationship Id="rId9" Type="http://schemas.openxmlformats.org/officeDocument/2006/relationships/slideLayout" Target="../slideLayouts/slideLayout840.xml"/><Relationship Id="rId14" Type="http://schemas.openxmlformats.org/officeDocument/2006/relationships/theme" Target="../theme/theme8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52.xml"/><Relationship Id="rId13" Type="http://schemas.openxmlformats.org/officeDocument/2006/relationships/image" Target="../media/image4.jpeg"/><Relationship Id="rId3" Type="http://schemas.openxmlformats.org/officeDocument/2006/relationships/slideLayout" Target="../slideLayouts/slideLayout847.xml"/><Relationship Id="rId7" Type="http://schemas.openxmlformats.org/officeDocument/2006/relationships/slideLayout" Target="../slideLayouts/slideLayout851.xml"/><Relationship Id="rId12" Type="http://schemas.openxmlformats.org/officeDocument/2006/relationships/theme" Target="../theme/theme87.xml"/><Relationship Id="rId2" Type="http://schemas.openxmlformats.org/officeDocument/2006/relationships/slideLayout" Target="../slideLayouts/slideLayout846.xml"/><Relationship Id="rId1" Type="http://schemas.openxmlformats.org/officeDocument/2006/relationships/slideLayout" Target="../slideLayouts/slideLayout845.xml"/><Relationship Id="rId6" Type="http://schemas.openxmlformats.org/officeDocument/2006/relationships/slideLayout" Target="../slideLayouts/slideLayout850.xml"/><Relationship Id="rId11" Type="http://schemas.openxmlformats.org/officeDocument/2006/relationships/slideLayout" Target="../slideLayouts/slideLayout855.xml"/><Relationship Id="rId5" Type="http://schemas.openxmlformats.org/officeDocument/2006/relationships/slideLayout" Target="../slideLayouts/slideLayout849.xml"/><Relationship Id="rId10" Type="http://schemas.openxmlformats.org/officeDocument/2006/relationships/slideLayout" Target="../slideLayouts/slideLayout854.xml"/><Relationship Id="rId4" Type="http://schemas.openxmlformats.org/officeDocument/2006/relationships/slideLayout" Target="../slideLayouts/slideLayout848.xml"/><Relationship Id="rId9" Type="http://schemas.openxmlformats.org/officeDocument/2006/relationships/slideLayout" Target="../slideLayouts/slideLayout853.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63.xml"/><Relationship Id="rId3" Type="http://schemas.openxmlformats.org/officeDocument/2006/relationships/slideLayout" Target="../slideLayouts/slideLayout858.xml"/><Relationship Id="rId7" Type="http://schemas.openxmlformats.org/officeDocument/2006/relationships/slideLayout" Target="../slideLayouts/slideLayout862.xml"/><Relationship Id="rId12" Type="http://schemas.openxmlformats.org/officeDocument/2006/relationships/theme" Target="../theme/theme88.xml"/><Relationship Id="rId2" Type="http://schemas.openxmlformats.org/officeDocument/2006/relationships/slideLayout" Target="../slideLayouts/slideLayout857.xml"/><Relationship Id="rId1" Type="http://schemas.openxmlformats.org/officeDocument/2006/relationships/slideLayout" Target="../slideLayouts/slideLayout856.xml"/><Relationship Id="rId6" Type="http://schemas.openxmlformats.org/officeDocument/2006/relationships/slideLayout" Target="../slideLayouts/slideLayout861.xml"/><Relationship Id="rId11" Type="http://schemas.openxmlformats.org/officeDocument/2006/relationships/slideLayout" Target="../slideLayouts/slideLayout866.xml"/><Relationship Id="rId5" Type="http://schemas.openxmlformats.org/officeDocument/2006/relationships/slideLayout" Target="../slideLayouts/slideLayout860.xml"/><Relationship Id="rId10" Type="http://schemas.openxmlformats.org/officeDocument/2006/relationships/slideLayout" Target="../slideLayouts/slideLayout865.xml"/><Relationship Id="rId4" Type="http://schemas.openxmlformats.org/officeDocument/2006/relationships/slideLayout" Target="../slideLayouts/slideLayout859.xml"/><Relationship Id="rId9" Type="http://schemas.openxmlformats.org/officeDocument/2006/relationships/slideLayout" Target="../slideLayouts/slideLayout864.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74.xml"/><Relationship Id="rId3" Type="http://schemas.openxmlformats.org/officeDocument/2006/relationships/slideLayout" Target="../slideLayouts/slideLayout869.xml"/><Relationship Id="rId7" Type="http://schemas.openxmlformats.org/officeDocument/2006/relationships/slideLayout" Target="../slideLayouts/slideLayout873.xml"/><Relationship Id="rId12" Type="http://schemas.openxmlformats.org/officeDocument/2006/relationships/theme" Target="../theme/theme89.xml"/><Relationship Id="rId2" Type="http://schemas.openxmlformats.org/officeDocument/2006/relationships/slideLayout" Target="../slideLayouts/slideLayout868.xml"/><Relationship Id="rId1" Type="http://schemas.openxmlformats.org/officeDocument/2006/relationships/slideLayout" Target="../slideLayouts/slideLayout867.xml"/><Relationship Id="rId6" Type="http://schemas.openxmlformats.org/officeDocument/2006/relationships/slideLayout" Target="../slideLayouts/slideLayout872.xml"/><Relationship Id="rId11" Type="http://schemas.openxmlformats.org/officeDocument/2006/relationships/slideLayout" Target="../slideLayouts/slideLayout877.xml"/><Relationship Id="rId5" Type="http://schemas.openxmlformats.org/officeDocument/2006/relationships/slideLayout" Target="../slideLayouts/slideLayout871.xml"/><Relationship Id="rId10" Type="http://schemas.openxmlformats.org/officeDocument/2006/relationships/slideLayout" Target="../slideLayouts/slideLayout876.xml"/><Relationship Id="rId4" Type="http://schemas.openxmlformats.org/officeDocument/2006/relationships/slideLayout" Target="../slideLayouts/slideLayout870.xml"/><Relationship Id="rId9" Type="http://schemas.openxmlformats.org/officeDocument/2006/relationships/slideLayout" Target="../slideLayouts/slideLayout87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85.xml"/><Relationship Id="rId3" Type="http://schemas.openxmlformats.org/officeDocument/2006/relationships/slideLayout" Target="../slideLayouts/slideLayout880.xml"/><Relationship Id="rId7" Type="http://schemas.openxmlformats.org/officeDocument/2006/relationships/slideLayout" Target="../slideLayouts/slideLayout884.xml"/><Relationship Id="rId12" Type="http://schemas.openxmlformats.org/officeDocument/2006/relationships/theme" Target="../theme/theme90.xml"/><Relationship Id="rId2" Type="http://schemas.openxmlformats.org/officeDocument/2006/relationships/slideLayout" Target="../slideLayouts/slideLayout879.xml"/><Relationship Id="rId1" Type="http://schemas.openxmlformats.org/officeDocument/2006/relationships/slideLayout" Target="../slideLayouts/slideLayout878.xml"/><Relationship Id="rId6" Type="http://schemas.openxmlformats.org/officeDocument/2006/relationships/slideLayout" Target="../slideLayouts/slideLayout883.xml"/><Relationship Id="rId11" Type="http://schemas.openxmlformats.org/officeDocument/2006/relationships/slideLayout" Target="../slideLayouts/slideLayout888.xml"/><Relationship Id="rId5" Type="http://schemas.openxmlformats.org/officeDocument/2006/relationships/slideLayout" Target="../slideLayouts/slideLayout882.xml"/><Relationship Id="rId10" Type="http://schemas.openxmlformats.org/officeDocument/2006/relationships/slideLayout" Target="../slideLayouts/slideLayout887.xml"/><Relationship Id="rId4" Type="http://schemas.openxmlformats.org/officeDocument/2006/relationships/slideLayout" Target="../slideLayouts/slideLayout881.xml"/><Relationship Id="rId9" Type="http://schemas.openxmlformats.org/officeDocument/2006/relationships/slideLayout" Target="../slideLayouts/slideLayout886.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896.xml"/><Relationship Id="rId3" Type="http://schemas.openxmlformats.org/officeDocument/2006/relationships/slideLayout" Target="../slideLayouts/slideLayout891.xml"/><Relationship Id="rId7" Type="http://schemas.openxmlformats.org/officeDocument/2006/relationships/slideLayout" Target="../slideLayouts/slideLayout895.xml"/><Relationship Id="rId12" Type="http://schemas.openxmlformats.org/officeDocument/2006/relationships/theme" Target="../theme/theme91.xml"/><Relationship Id="rId2" Type="http://schemas.openxmlformats.org/officeDocument/2006/relationships/slideLayout" Target="../slideLayouts/slideLayout890.xml"/><Relationship Id="rId1" Type="http://schemas.openxmlformats.org/officeDocument/2006/relationships/slideLayout" Target="../slideLayouts/slideLayout889.xml"/><Relationship Id="rId6" Type="http://schemas.openxmlformats.org/officeDocument/2006/relationships/slideLayout" Target="../slideLayouts/slideLayout894.xml"/><Relationship Id="rId11" Type="http://schemas.openxmlformats.org/officeDocument/2006/relationships/slideLayout" Target="../slideLayouts/slideLayout899.xml"/><Relationship Id="rId5" Type="http://schemas.openxmlformats.org/officeDocument/2006/relationships/slideLayout" Target="../slideLayouts/slideLayout893.xml"/><Relationship Id="rId10" Type="http://schemas.openxmlformats.org/officeDocument/2006/relationships/slideLayout" Target="../slideLayouts/slideLayout898.xml"/><Relationship Id="rId4" Type="http://schemas.openxmlformats.org/officeDocument/2006/relationships/slideLayout" Target="../slideLayouts/slideLayout892.xml"/><Relationship Id="rId9" Type="http://schemas.openxmlformats.org/officeDocument/2006/relationships/slideLayout" Target="../slideLayouts/slideLayout897.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07.xml"/><Relationship Id="rId3" Type="http://schemas.openxmlformats.org/officeDocument/2006/relationships/slideLayout" Target="../slideLayouts/slideLayout902.xml"/><Relationship Id="rId7" Type="http://schemas.openxmlformats.org/officeDocument/2006/relationships/slideLayout" Target="../slideLayouts/slideLayout906.xml"/><Relationship Id="rId12" Type="http://schemas.openxmlformats.org/officeDocument/2006/relationships/theme" Target="../theme/theme92.xml"/><Relationship Id="rId2" Type="http://schemas.openxmlformats.org/officeDocument/2006/relationships/slideLayout" Target="../slideLayouts/slideLayout901.xml"/><Relationship Id="rId1" Type="http://schemas.openxmlformats.org/officeDocument/2006/relationships/slideLayout" Target="../slideLayouts/slideLayout900.xml"/><Relationship Id="rId6" Type="http://schemas.openxmlformats.org/officeDocument/2006/relationships/slideLayout" Target="../slideLayouts/slideLayout905.xml"/><Relationship Id="rId11" Type="http://schemas.openxmlformats.org/officeDocument/2006/relationships/slideLayout" Target="../slideLayouts/slideLayout910.xml"/><Relationship Id="rId5" Type="http://schemas.openxmlformats.org/officeDocument/2006/relationships/slideLayout" Target="../slideLayouts/slideLayout904.xml"/><Relationship Id="rId10" Type="http://schemas.openxmlformats.org/officeDocument/2006/relationships/slideLayout" Target="../slideLayouts/slideLayout909.xml"/><Relationship Id="rId4" Type="http://schemas.openxmlformats.org/officeDocument/2006/relationships/slideLayout" Target="../slideLayouts/slideLayout903.xml"/><Relationship Id="rId9" Type="http://schemas.openxmlformats.org/officeDocument/2006/relationships/slideLayout" Target="../slideLayouts/slideLayout908.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18.xml"/><Relationship Id="rId13" Type="http://schemas.openxmlformats.org/officeDocument/2006/relationships/slideLayout" Target="../slideLayouts/slideLayout923.xml"/><Relationship Id="rId3" Type="http://schemas.openxmlformats.org/officeDocument/2006/relationships/slideLayout" Target="../slideLayouts/slideLayout913.xml"/><Relationship Id="rId7" Type="http://schemas.openxmlformats.org/officeDocument/2006/relationships/slideLayout" Target="../slideLayouts/slideLayout917.xml"/><Relationship Id="rId12" Type="http://schemas.openxmlformats.org/officeDocument/2006/relationships/slideLayout" Target="../slideLayouts/slideLayout922.xml"/><Relationship Id="rId2" Type="http://schemas.openxmlformats.org/officeDocument/2006/relationships/slideLayout" Target="../slideLayouts/slideLayout912.xml"/><Relationship Id="rId16" Type="http://schemas.openxmlformats.org/officeDocument/2006/relationships/theme" Target="../theme/theme93.xml"/><Relationship Id="rId1" Type="http://schemas.openxmlformats.org/officeDocument/2006/relationships/slideLayout" Target="../slideLayouts/slideLayout911.xml"/><Relationship Id="rId6" Type="http://schemas.openxmlformats.org/officeDocument/2006/relationships/slideLayout" Target="../slideLayouts/slideLayout916.xml"/><Relationship Id="rId11" Type="http://schemas.openxmlformats.org/officeDocument/2006/relationships/slideLayout" Target="../slideLayouts/slideLayout921.xml"/><Relationship Id="rId5" Type="http://schemas.openxmlformats.org/officeDocument/2006/relationships/slideLayout" Target="../slideLayouts/slideLayout915.xml"/><Relationship Id="rId15" Type="http://schemas.openxmlformats.org/officeDocument/2006/relationships/slideLayout" Target="../slideLayouts/slideLayout925.xml"/><Relationship Id="rId10" Type="http://schemas.openxmlformats.org/officeDocument/2006/relationships/slideLayout" Target="../slideLayouts/slideLayout920.xml"/><Relationship Id="rId4" Type="http://schemas.openxmlformats.org/officeDocument/2006/relationships/slideLayout" Target="../slideLayouts/slideLayout914.xml"/><Relationship Id="rId9" Type="http://schemas.openxmlformats.org/officeDocument/2006/relationships/slideLayout" Target="../slideLayouts/slideLayout919.xml"/><Relationship Id="rId14" Type="http://schemas.openxmlformats.org/officeDocument/2006/relationships/slideLayout" Target="../slideLayouts/slideLayout924.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33.xml"/><Relationship Id="rId13" Type="http://schemas.openxmlformats.org/officeDocument/2006/relationships/image" Target="../media/image21.jpeg"/><Relationship Id="rId3" Type="http://schemas.openxmlformats.org/officeDocument/2006/relationships/slideLayout" Target="../slideLayouts/slideLayout928.xml"/><Relationship Id="rId7" Type="http://schemas.openxmlformats.org/officeDocument/2006/relationships/slideLayout" Target="../slideLayouts/slideLayout932.xml"/><Relationship Id="rId12" Type="http://schemas.openxmlformats.org/officeDocument/2006/relationships/theme" Target="../theme/theme94.xml"/><Relationship Id="rId2" Type="http://schemas.openxmlformats.org/officeDocument/2006/relationships/slideLayout" Target="../slideLayouts/slideLayout927.xml"/><Relationship Id="rId1" Type="http://schemas.openxmlformats.org/officeDocument/2006/relationships/slideLayout" Target="../slideLayouts/slideLayout926.xml"/><Relationship Id="rId6" Type="http://schemas.openxmlformats.org/officeDocument/2006/relationships/slideLayout" Target="../slideLayouts/slideLayout931.xml"/><Relationship Id="rId11" Type="http://schemas.openxmlformats.org/officeDocument/2006/relationships/slideLayout" Target="../slideLayouts/slideLayout936.xml"/><Relationship Id="rId5" Type="http://schemas.openxmlformats.org/officeDocument/2006/relationships/slideLayout" Target="../slideLayouts/slideLayout930.xml"/><Relationship Id="rId10" Type="http://schemas.openxmlformats.org/officeDocument/2006/relationships/slideLayout" Target="../slideLayouts/slideLayout935.xml"/><Relationship Id="rId4" Type="http://schemas.openxmlformats.org/officeDocument/2006/relationships/slideLayout" Target="../slideLayouts/slideLayout929.xml"/><Relationship Id="rId9" Type="http://schemas.openxmlformats.org/officeDocument/2006/relationships/slideLayout" Target="../slideLayouts/slideLayout93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44.xml"/><Relationship Id="rId13" Type="http://schemas.openxmlformats.org/officeDocument/2006/relationships/image" Target="../media/image23.png"/><Relationship Id="rId3" Type="http://schemas.openxmlformats.org/officeDocument/2006/relationships/slideLayout" Target="../slideLayouts/slideLayout939.xml"/><Relationship Id="rId7" Type="http://schemas.openxmlformats.org/officeDocument/2006/relationships/slideLayout" Target="../slideLayouts/slideLayout943.xml"/><Relationship Id="rId12" Type="http://schemas.openxmlformats.org/officeDocument/2006/relationships/theme" Target="../theme/theme95.xml"/><Relationship Id="rId2" Type="http://schemas.openxmlformats.org/officeDocument/2006/relationships/slideLayout" Target="../slideLayouts/slideLayout938.xml"/><Relationship Id="rId1" Type="http://schemas.openxmlformats.org/officeDocument/2006/relationships/slideLayout" Target="../slideLayouts/slideLayout937.xml"/><Relationship Id="rId6" Type="http://schemas.openxmlformats.org/officeDocument/2006/relationships/slideLayout" Target="../slideLayouts/slideLayout942.xml"/><Relationship Id="rId11" Type="http://schemas.openxmlformats.org/officeDocument/2006/relationships/slideLayout" Target="../slideLayouts/slideLayout947.xml"/><Relationship Id="rId5" Type="http://schemas.openxmlformats.org/officeDocument/2006/relationships/slideLayout" Target="../slideLayouts/slideLayout941.xml"/><Relationship Id="rId10" Type="http://schemas.openxmlformats.org/officeDocument/2006/relationships/slideLayout" Target="../slideLayouts/slideLayout946.xml"/><Relationship Id="rId4" Type="http://schemas.openxmlformats.org/officeDocument/2006/relationships/slideLayout" Target="../slideLayouts/slideLayout940.xml"/><Relationship Id="rId9" Type="http://schemas.openxmlformats.org/officeDocument/2006/relationships/slideLayout" Target="../slideLayouts/slideLayout94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55.xml"/><Relationship Id="rId13" Type="http://schemas.openxmlformats.org/officeDocument/2006/relationships/image" Target="../media/image24.emf"/><Relationship Id="rId3" Type="http://schemas.openxmlformats.org/officeDocument/2006/relationships/slideLayout" Target="../slideLayouts/slideLayout950.xml"/><Relationship Id="rId7" Type="http://schemas.openxmlformats.org/officeDocument/2006/relationships/slideLayout" Target="../slideLayouts/slideLayout954.xml"/><Relationship Id="rId12" Type="http://schemas.openxmlformats.org/officeDocument/2006/relationships/theme" Target="../theme/theme96.xml"/><Relationship Id="rId17" Type="http://schemas.openxmlformats.org/officeDocument/2006/relationships/image" Target="../media/image28.png"/><Relationship Id="rId2" Type="http://schemas.openxmlformats.org/officeDocument/2006/relationships/slideLayout" Target="../slideLayouts/slideLayout949.xml"/><Relationship Id="rId16" Type="http://schemas.openxmlformats.org/officeDocument/2006/relationships/image" Target="../media/image27.png"/><Relationship Id="rId1" Type="http://schemas.openxmlformats.org/officeDocument/2006/relationships/slideLayout" Target="../slideLayouts/slideLayout948.xml"/><Relationship Id="rId6" Type="http://schemas.openxmlformats.org/officeDocument/2006/relationships/slideLayout" Target="../slideLayouts/slideLayout953.xml"/><Relationship Id="rId11" Type="http://schemas.openxmlformats.org/officeDocument/2006/relationships/slideLayout" Target="../slideLayouts/slideLayout958.xml"/><Relationship Id="rId5" Type="http://schemas.openxmlformats.org/officeDocument/2006/relationships/slideLayout" Target="../slideLayouts/slideLayout952.xml"/><Relationship Id="rId15" Type="http://schemas.openxmlformats.org/officeDocument/2006/relationships/image" Target="../media/image26.png"/><Relationship Id="rId10" Type="http://schemas.openxmlformats.org/officeDocument/2006/relationships/slideLayout" Target="../slideLayouts/slideLayout957.xml"/><Relationship Id="rId4" Type="http://schemas.openxmlformats.org/officeDocument/2006/relationships/slideLayout" Target="../slideLayouts/slideLayout951.xml"/><Relationship Id="rId9" Type="http://schemas.openxmlformats.org/officeDocument/2006/relationships/slideLayout" Target="../slideLayouts/slideLayout956.xml"/><Relationship Id="rId14" Type="http://schemas.openxmlformats.org/officeDocument/2006/relationships/image" Target="../media/image25.png"/></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66.xml"/><Relationship Id="rId3" Type="http://schemas.openxmlformats.org/officeDocument/2006/relationships/slideLayout" Target="../slideLayouts/slideLayout961.xml"/><Relationship Id="rId7" Type="http://schemas.openxmlformats.org/officeDocument/2006/relationships/slideLayout" Target="../slideLayouts/slideLayout965.xml"/><Relationship Id="rId12" Type="http://schemas.openxmlformats.org/officeDocument/2006/relationships/theme" Target="../theme/theme97.xml"/><Relationship Id="rId2" Type="http://schemas.openxmlformats.org/officeDocument/2006/relationships/slideLayout" Target="../slideLayouts/slideLayout960.xml"/><Relationship Id="rId1" Type="http://schemas.openxmlformats.org/officeDocument/2006/relationships/slideLayout" Target="../slideLayouts/slideLayout959.xml"/><Relationship Id="rId6" Type="http://schemas.openxmlformats.org/officeDocument/2006/relationships/slideLayout" Target="../slideLayouts/slideLayout964.xml"/><Relationship Id="rId11" Type="http://schemas.openxmlformats.org/officeDocument/2006/relationships/slideLayout" Target="../slideLayouts/slideLayout969.xml"/><Relationship Id="rId5" Type="http://schemas.openxmlformats.org/officeDocument/2006/relationships/slideLayout" Target="../slideLayouts/slideLayout963.xml"/><Relationship Id="rId10" Type="http://schemas.openxmlformats.org/officeDocument/2006/relationships/slideLayout" Target="../slideLayouts/slideLayout968.xml"/><Relationship Id="rId4" Type="http://schemas.openxmlformats.org/officeDocument/2006/relationships/slideLayout" Target="../slideLayouts/slideLayout962.xml"/><Relationship Id="rId9" Type="http://schemas.openxmlformats.org/officeDocument/2006/relationships/slideLayout" Target="../slideLayouts/slideLayout967.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977.xml"/><Relationship Id="rId3" Type="http://schemas.openxmlformats.org/officeDocument/2006/relationships/slideLayout" Target="../slideLayouts/slideLayout972.xml"/><Relationship Id="rId7" Type="http://schemas.openxmlformats.org/officeDocument/2006/relationships/slideLayout" Target="../slideLayouts/slideLayout976.xml"/><Relationship Id="rId12" Type="http://schemas.openxmlformats.org/officeDocument/2006/relationships/theme" Target="../theme/theme98.xml"/><Relationship Id="rId2" Type="http://schemas.openxmlformats.org/officeDocument/2006/relationships/slideLayout" Target="../slideLayouts/slideLayout971.xml"/><Relationship Id="rId1" Type="http://schemas.openxmlformats.org/officeDocument/2006/relationships/slideLayout" Target="../slideLayouts/slideLayout970.xml"/><Relationship Id="rId6" Type="http://schemas.openxmlformats.org/officeDocument/2006/relationships/slideLayout" Target="../slideLayouts/slideLayout975.xml"/><Relationship Id="rId11" Type="http://schemas.openxmlformats.org/officeDocument/2006/relationships/slideLayout" Target="../slideLayouts/slideLayout980.xml"/><Relationship Id="rId5" Type="http://schemas.openxmlformats.org/officeDocument/2006/relationships/slideLayout" Target="../slideLayouts/slideLayout974.xml"/><Relationship Id="rId10" Type="http://schemas.openxmlformats.org/officeDocument/2006/relationships/slideLayout" Target="../slideLayouts/slideLayout979.xml"/><Relationship Id="rId4" Type="http://schemas.openxmlformats.org/officeDocument/2006/relationships/slideLayout" Target="../slideLayouts/slideLayout973.xml"/><Relationship Id="rId9" Type="http://schemas.openxmlformats.org/officeDocument/2006/relationships/slideLayout" Target="../slideLayouts/slideLayout978.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988.xml"/><Relationship Id="rId13" Type="http://schemas.openxmlformats.org/officeDocument/2006/relationships/slideLayout" Target="../slideLayouts/slideLayout993.xml"/><Relationship Id="rId3" Type="http://schemas.openxmlformats.org/officeDocument/2006/relationships/slideLayout" Target="../slideLayouts/slideLayout983.xml"/><Relationship Id="rId7" Type="http://schemas.openxmlformats.org/officeDocument/2006/relationships/slideLayout" Target="../slideLayouts/slideLayout987.xml"/><Relationship Id="rId12" Type="http://schemas.openxmlformats.org/officeDocument/2006/relationships/slideLayout" Target="../slideLayouts/slideLayout992.xml"/><Relationship Id="rId2" Type="http://schemas.openxmlformats.org/officeDocument/2006/relationships/slideLayout" Target="../slideLayouts/slideLayout982.xml"/><Relationship Id="rId16" Type="http://schemas.openxmlformats.org/officeDocument/2006/relationships/image" Target="../media/image29.jpeg"/><Relationship Id="rId1" Type="http://schemas.openxmlformats.org/officeDocument/2006/relationships/slideLayout" Target="../slideLayouts/slideLayout981.xml"/><Relationship Id="rId6" Type="http://schemas.openxmlformats.org/officeDocument/2006/relationships/slideLayout" Target="../slideLayouts/slideLayout986.xml"/><Relationship Id="rId11" Type="http://schemas.openxmlformats.org/officeDocument/2006/relationships/slideLayout" Target="../slideLayouts/slideLayout991.xml"/><Relationship Id="rId5" Type="http://schemas.openxmlformats.org/officeDocument/2006/relationships/slideLayout" Target="../slideLayouts/slideLayout985.xml"/><Relationship Id="rId15" Type="http://schemas.openxmlformats.org/officeDocument/2006/relationships/theme" Target="../theme/theme99.xml"/><Relationship Id="rId10" Type="http://schemas.openxmlformats.org/officeDocument/2006/relationships/slideLayout" Target="../slideLayouts/slideLayout990.xml"/><Relationship Id="rId4" Type="http://schemas.openxmlformats.org/officeDocument/2006/relationships/slideLayout" Target="../slideLayouts/slideLayout984.xml"/><Relationship Id="rId9" Type="http://schemas.openxmlformats.org/officeDocument/2006/relationships/slideLayout" Target="../slideLayouts/slideLayout989.xml"/><Relationship Id="rId14" Type="http://schemas.openxmlformats.org/officeDocument/2006/relationships/slideLayout" Target="../slideLayouts/slideLayout99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86A6368-69F9-48BB-8882-B8F60E9E820B}" type="datetimeFigureOut">
              <a:rPr lang="en-SG" smtClean="0"/>
              <a:t>2/4/25</a:t>
            </a:fld>
            <a:endParaRPr lang="en-SG"/>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SG"/>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800DC21-D730-452D-88DB-FFA33DB167F3}" type="slidenum">
              <a:rPr lang="en-SG" smtClean="0"/>
              <a:t>‹#›</a:t>
            </a:fld>
            <a:endParaRPr lang="en-SG"/>
          </a:p>
        </p:txBody>
      </p:sp>
    </p:spTree>
    <p:extLst>
      <p:ext uri="{BB962C8B-B14F-4D97-AF65-F5344CB8AC3E}">
        <p14:creationId xmlns:p14="http://schemas.microsoft.com/office/powerpoint/2010/main" val="369568791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91"/>
          <p:cNvGrpSpPr>
            <a:grpSpLocks/>
          </p:cNvGrpSpPr>
          <p:nvPr/>
        </p:nvGrpSpPr>
        <p:grpSpPr bwMode="auto">
          <a:xfrm>
            <a:off x="215900" y="76200"/>
            <a:ext cx="8686800" cy="6781800"/>
            <a:chOff x="136" y="48"/>
            <a:chExt cx="5472" cy="4272"/>
          </a:xfrm>
        </p:grpSpPr>
        <p:grpSp>
          <p:nvGrpSpPr>
            <p:cNvPr id="1032" name="Group 201"/>
            <p:cNvGrpSpPr>
              <a:grpSpLocks/>
            </p:cNvGrpSpPr>
            <p:nvPr userDrawn="1"/>
          </p:nvGrpSpPr>
          <p:grpSpPr bwMode="auto">
            <a:xfrm>
              <a:off x="136" y="48"/>
              <a:ext cx="5472" cy="212"/>
              <a:chOff x="136" y="48"/>
              <a:chExt cx="5472" cy="212"/>
            </a:xfrm>
          </p:grpSpPr>
          <p:grpSp>
            <p:nvGrpSpPr>
              <p:cNvPr id="1058" name="Group 202"/>
              <p:cNvGrpSpPr>
                <a:grpSpLocks/>
              </p:cNvGrpSpPr>
              <p:nvPr/>
            </p:nvGrpSpPr>
            <p:grpSpPr bwMode="auto">
              <a:xfrm>
                <a:off x="136" y="48"/>
                <a:ext cx="1056" cy="212"/>
                <a:chOff x="2544" y="2160"/>
                <a:chExt cx="1920" cy="384"/>
              </a:xfrm>
            </p:grpSpPr>
            <p:sp>
              <p:nvSpPr>
                <p:cNvPr id="1083" name="Rectangle 203"/>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4" name="Rectangle 204"/>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5" name="Rectangle 205"/>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6" name="Rectangle 206"/>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7" name="Rectangle 207"/>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59" name="Group 208"/>
              <p:cNvGrpSpPr>
                <a:grpSpLocks/>
              </p:cNvGrpSpPr>
              <p:nvPr/>
            </p:nvGrpSpPr>
            <p:grpSpPr bwMode="auto">
              <a:xfrm>
                <a:off x="1240" y="48"/>
                <a:ext cx="1056" cy="212"/>
                <a:chOff x="2544" y="2160"/>
                <a:chExt cx="1920" cy="384"/>
              </a:xfrm>
            </p:grpSpPr>
            <p:sp>
              <p:nvSpPr>
                <p:cNvPr id="1078" name="Rectangle 209"/>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9" name="Rectangle 210"/>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0" name="Rectangle 211"/>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1" name="Rectangle 212"/>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82" name="Rectangle 213"/>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60" name="Group 214"/>
              <p:cNvGrpSpPr>
                <a:grpSpLocks/>
              </p:cNvGrpSpPr>
              <p:nvPr/>
            </p:nvGrpSpPr>
            <p:grpSpPr bwMode="auto">
              <a:xfrm>
                <a:off x="2344" y="48"/>
                <a:ext cx="1056" cy="212"/>
                <a:chOff x="2544" y="2160"/>
                <a:chExt cx="1920" cy="384"/>
              </a:xfrm>
            </p:grpSpPr>
            <p:sp>
              <p:nvSpPr>
                <p:cNvPr id="1073" name="Rectangle 215"/>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4" name="Rectangle 216"/>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5" name="Rectangle 217"/>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6" name="Rectangle 218"/>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7" name="Rectangle 219"/>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61" name="Group 220"/>
              <p:cNvGrpSpPr>
                <a:grpSpLocks/>
              </p:cNvGrpSpPr>
              <p:nvPr/>
            </p:nvGrpSpPr>
            <p:grpSpPr bwMode="auto">
              <a:xfrm>
                <a:off x="3448" y="48"/>
                <a:ext cx="1056" cy="212"/>
                <a:chOff x="2544" y="2160"/>
                <a:chExt cx="1920" cy="384"/>
              </a:xfrm>
            </p:grpSpPr>
            <p:sp>
              <p:nvSpPr>
                <p:cNvPr id="1068" name="Rectangle 221"/>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9" name="Rectangle 222"/>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0" name="Rectangle 223"/>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1" name="Rectangle 224"/>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72" name="Rectangle 225"/>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62" name="Group 226"/>
              <p:cNvGrpSpPr>
                <a:grpSpLocks/>
              </p:cNvGrpSpPr>
              <p:nvPr/>
            </p:nvGrpSpPr>
            <p:grpSpPr bwMode="auto">
              <a:xfrm>
                <a:off x="4552" y="48"/>
                <a:ext cx="1056" cy="212"/>
                <a:chOff x="2544" y="2160"/>
                <a:chExt cx="1920" cy="384"/>
              </a:xfrm>
            </p:grpSpPr>
            <p:sp>
              <p:nvSpPr>
                <p:cNvPr id="1063" name="Rectangle 227"/>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4" name="Rectangle 228"/>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5" name="Rectangle 229"/>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6" name="Rectangle 230"/>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67" name="Rectangle 231"/>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nvGrpSpPr>
            <p:cNvPr id="1033" name="Group 289"/>
            <p:cNvGrpSpPr>
              <a:grpSpLocks/>
            </p:cNvGrpSpPr>
            <p:nvPr userDrawn="1"/>
          </p:nvGrpSpPr>
          <p:grpSpPr bwMode="auto">
            <a:xfrm>
              <a:off x="192" y="4273"/>
              <a:ext cx="5328" cy="47"/>
              <a:chOff x="192" y="3840"/>
              <a:chExt cx="5328" cy="47"/>
            </a:xfrm>
          </p:grpSpPr>
          <p:grpSp>
            <p:nvGrpSpPr>
              <p:cNvPr id="1034" name="Group 265"/>
              <p:cNvGrpSpPr>
                <a:grpSpLocks/>
              </p:cNvGrpSpPr>
              <p:nvPr userDrawn="1"/>
            </p:nvGrpSpPr>
            <p:grpSpPr bwMode="auto">
              <a:xfrm>
                <a:off x="192" y="3840"/>
                <a:ext cx="624" cy="47"/>
                <a:chOff x="624" y="3706"/>
                <a:chExt cx="1056" cy="106"/>
              </a:xfrm>
            </p:grpSpPr>
            <p:sp>
              <p:nvSpPr>
                <p:cNvPr id="1056" name="Rectangle 26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57" name="Rectangle 26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35" name="Group 268"/>
              <p:cNvGrpSpPr>
                <a:grpSpLocks/>
              </p:cNvGrpSpPr>
              <p:nvPr userDrawn="1"/>
            </p:nvGrpSpPr>
            <p:grpSpPr bwMode="auto">
              <a:xfrm>
                <a:off x="864" y="3840"/>
                <a:ext cx="624" cy="47"/>
                <a:chOff x="624" y="3600"/>
                <a:chExt cx="1056" cy="106"/>
              </a:xfrm>
            </p:grpSpPr>
            <p:sp>
              <p:nvSpPr>
                <p:cNvPr id="1054" name="Rectangle 269"/>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55" name="Rectangle 270"/>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36" name="Group 271"/>
              <p:cNvGrpSpPr>
                <a:grpSpLocks/>
              </p:cNvGrpSpPr>
              <p:nvPr userDrawn="1"/>
            </p:nvGrpSpPr>
            <p:grpSpPr bwMode="auto">
              <a:xfrm>
                <a:off x="1536" y="3840"/>
                <a:ext cx="624" cy="47"/>
                <a:chOff x="624" y="3706"/>
                <a:chExt cx="1056" cy="106"/>
              </a:xfrm>
            </p:grpSpPr>
            <p:sp>
              <p:nvSpPr>
                <p:cNvPr id="1052" name="Rectangle 272"/>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53" name="Rectangle 273"/>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37" name="Group 274"/>
              <p:cNvGrpSpPr>
                <a:grpSpLocks/>
              </p:cNvGrpSpPr>
              <p:nvPr userDrawn="1"/>
            </p:nvGrpSpPr>
            <p:grpSpPr bwMode="auto">
              <a:xfrm>
                <a:off x="2208" y="3840"/>
                <a:ext cx="624" cy="47"/>
                <a:chOff x="624" y="3600"/>
                <a:chExt cx="1056" cy="106"/>
              </a:xfrm>
            </p:grpSpPr>
            <p:sp>
              <p:nvSpPr>
                <p:cNvPr id="1050" name="Rectangle 27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51" name="Rectangle 276"/>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38" name="Group 277"/>
              <p:cNvGrpSpPr>
                <a:grpSpLocks/>
              </p:cNvGrpSpPr>
              <p:nvPr userDrawn="1"/>
            </p:nvGrpSpPr>
            <p:grpSpPr bwMode="auto">
              <a:xfrm>
                <a:off x="2880" y="3840"/>
                <a:ext cx="624" cy="47"/>
                <a:chOff x="624" y="3706"/>
                <a:chExt cx="1056" cy="106"/>
              </a:xfrm>
            </p:grpSpPr>
            <p:sp>
              <p:nvSpPr>
                <p:cNvPr id="1048" name="Rectangle 278"/>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49" name="Rectangle 279"/>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39" name="Group 280"/>
              <p:cNvGrpSpPr>
                <a:grpSpLocks/>
              </p:cNvGrpSpPr>
              <p:nvPr userDrawn="1"/>
            </p:nvGrpSpPr>
            <p:grpSpPr bwMode="auto">
              <a:xfrm>
                <a:off x="3552" y="3840"/>
                <a:ext cx="624" cy="47"/>
                <a:chOff x="624" y="3600"/>
                <a:chExt cx="1056" cy="106"/>
              </a:xfrm>
            </p:grpSpPr>
            <p:sp>
              <p:nvSpPr>
                <p:cNvPr id="1046" name="Rectangle 281"/>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47" name="Rectangle 282"/>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40" name="Group 283"/>
              <p:cNvGrpSpPr>
                <a:grpSpLocks/>
              </p:cNvGrpSpPr>
              <p:nvPr userDrawn="1"/>
            </p:nvGrpSpPr>
            <p:grpSpPr bwMode="auto">
              <a:xfrm>
                <a:off x="4224" y="3840"/>
                <a:ext cx="624" cy="47"/>
                <a:chOff x="624" y="3706"/>
                <a:chExt cx="1056" cy="106"/>
              </a:xfrm>
            </p:grpSpPr>
            <p:sp>
              <p:nvSpPr>
                <p:cNvPr id="1044" name="Rectangle 284"/>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45" name="Rectangle 285"/>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nvGrpSpPr>
              <p:cNvPr id="1041" name="Group 286"/>
              <p:cNvGrpSpPr>
                <a:grpSpLocks/>
              </p:cNvGrpSpPr>
              <p:nvPr userDrawn="1"/>
            </p:nvGrpSpPr>
            <p:grpSpPr bwMode="auto">
              <a:xfrm>
                <a:off x="4896" y="3840"/>
                <a:ext cx="624" cy="47"/>
                <a:chOff x="624" y="3600"/>
                <a:chExt cx="1056" cy="106"/>
              </a:xfrm>
            </p:grpSpPr>
            <p:sp>
              <p:nvSpPr>
                <p:cNvPr id="1042" name="Rectangle 287"/>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sp>
              <p:nvSpPr>
                <p:cNvPr id="1043" name="Rectangle 28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8383AD"/>
                    </a:solidFill>
                    <a:latin typeface="Times New Roman" charset="0"/>
                    <a:ea typeface="ＭＳ Ｐゴシック" charset="0"/>
                    <a:cs typeface="ＭＳ Ｐゴシック" charset="0"/>
                  </a:endParaRPr>
                </a:p>
              </p:txBody>
            </p:sp>
          </p:grpSp>
        </p:grpSp>
      </p:grpSp>
      <p:sp>
        <p:nvSpPr>
          <p:cNvPr id="1027" name="Rectangle 2"/>
          <p:cNvSpPr>
            <a:spLocks noGrp="1" noChangeArrowheads="1"/>
          </p:cNvSpPr>
          <p:nvPr>
            <p:ph type="title"/>
          </p:nvPr>
        </p:nvSpPr>
        <p:spPr bwMode="auto">
          <a:xfrm>
            <a:off x="685800" y="609600"/>
            <a:ext cx="7772400" cy="1143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Rectangle 4"/>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Arial Narrow" pitchFamily="-110" charset="0"/>
                <a:ea typeface="+mn-ea"/>
                <a:cs typeface="+mn-cs"/>
              </a:defRPr>
            </a:lvl1pPr>
          </a:lstStyle>
          <a:p>
            <a:pPr defTabSz="914400" fontAlgn="base">
              <a:spcBef>
                <a:spcPct val="0"/>
              </a:spcBef>
              <a:spcAft>
                <a:spcPct val="0"/>
              </a:spcAft>
              <a:defRPr/>
            </a:pPr>
            <a:endParaRPr lang="en-US">
              <a:solidFill>
                <a:srgbClr val="404176"/>
              </a:solidFill>
            </a:endParaRPr>
          </a:p>
        </p:txBody>
      </p:sp>
      <p:sp>
        <p:nvSpPr>
          <p:cNvPr id="1029" name="Rectangle 5"/>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Arial Narrow" pitchFamily="-110" charset="0"/>
                <a:ea typeface="+mn-ea"/>
                <a:cs typeface="+mn-cs"/>
              </a:defRPr>
            </a:lvl1pPr>
          </a:lstStyle>
          <a:p>
            <a:pPr defTabSz="914400" fontAlgn="base">
              <a:spcBef>
                <a:spcPct val="0"/>
              </a:spcBef>
              <a:spcAft>
                <a:spcPct val="0"/>
              </a:spcAft>
              <a:defRPr/>
            </a:pPr>
            <a:endParaRPr lang="en-US">
              <a:solidFill>
                <a:srgbClr val="404176"/>
              </a:solidFill>
            </a:endParaRPr>
          </a:p>
        </p:txBody>
      </p:sp>
      <p:sp>
        <p:nvSpPr>
          <p:cNvPr id="1030" name="Rectangle 6"/>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2"/>
                </a:solidFill>
                <a:latin typeface="Arial Narrow" charset="0"/>
              </a:defRPr>
            </a:lvl1pPr>
          </a:lstStyle>
          <a:p>
            <a:pPr defTabSz="914400" fontAlgn="base">
              <a:spcBef>
                <a:spcPct val="0"/>
              </a:spcBef>
              <a:spcAft>
                <a:spcPct val="0"/>
              </a:spcAft>
              <a:defRPr/>
            </a:pPr>
            <a:fld id="{4E8B1DE4-3FC0-E944-8D88-AF65AF6A5926}" type="slidenum">
              <a:rPr lang="en-US">
                <a:solidFill>
                  <a:srgbClr val="404176"/>
                </a:solidFill>
                <a:ea typeface="ＭＳ Ｐゴシック" charset="0"/>
                <a:cs typeface="ＭＳ Ｐゴシック" charset="0"/>
              </a:rPr>
              <a:pPr defTabSz="914400" fontAlgn="base">
                <a:spcBef>
                  <a:spcPct val="0"/>
                </a:spcBef>
                <a:spcAft>
                  <a:spcPct val="0"/>
                </a:spcAft>
                <a:defRPr/>
              </a:pPr>
              <a:t>‹#›</a:t>
            </a:fld>
            <a:endParaRPr lang="en-US">
              <a:solidFill>
                <a:srgbClr val="404176"/>
              </a:solidFill>
              <a:ea typeface="ＭＳ Ｐゴシック" charset="0"/>
              <a:cs typeface="ＭＳ Ｐゴシック" charset="0"/>
            </a:endParaRPr>
          </a:p>
        </p:txBody>
      </p:sp>
    </p:spTree>
    <p:extLst>
      <p:ext uri="{BB962C8B-B14F-4D97-AF65-F5344CB8AC3E}">
        <p14:creationId xmlns:p14="http://schemas.microsoft.com/office/powerpoint/2010/main" val="3767867979"/>
      </p:ext>
    </p:extLst>
  </p:cSld>
  <p:clrMap bg1="lt1" tx1="dk1" bg2="lt2" tx2="dk2" accent1="accent1" accent2="accent2" accent3="accent3" accent4="accent4" accent5="accent5" accent6="accent6" hlink="hlink" folHlink="folHlink"/>
  <p:sldLayoutIdLst>
    <p:sldLayoutId id="2147483768" r:id="rId1"/>
    <p:sldLayoutId id="2147483769" r:id="rId2"/>
    <p:sldLayoutId id="2147483770" r:id="rId3"/>
    <p:sldLayoutId id="2147483771" r:id="rId4"/>
    <p:sldLayoutId id="2147483772" r:id="rId5"/>
    <p:sldLayoutId id="2147483773" r:id="rId6"/>
    <p:sldLayoutId id="2147483774" r:id="rId7"/>
    <p:sldLayoutId id="2147483775" r:id="rId8"/>
    <p:sldLayoutId id="2147483776" r:id="rId9"/>
    <p:sldLayoutId id="2147483777" r:id="rId10"/>
    <p:sldLayoutId id="2147483778" r:id="rId11"/>
  </p:sldLayoutIdLst>
  <p:txStyles>
    <p:titleStyle>
      <a:lvl1pPr algn="ctr" rtl="0" eaLnBrk="0" fontAlgn="base" hangingPunct="0">
        <a:spcBef>
          <a:spcPct val="0"/>
        </a:spcBef>
        <a:spcAft>
          <a:spcPct val="0"/>
        </a:spcAft>
        <a:defRPr sz="2800" b="1">
          <a:solidFill>
            <a:srgbClr val="FFFFFF"/>
          </a:solidFill>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SzPct val="80000"/>
        <a:buBlip>
          <a:blip r:embed="rId13"/>
        </a:buBlip>
        <a:defRPr sz="3200">
          <a:solidFill>
            <a:schemeClr val="tx1"/>
          </a:solidFill>
          <a:latin typeface="+mn-lt"/>
          <a:ea typeface="ＭＳ Ｐゴシック" pitchFamily="-110" charset="-128"/>
          <a:cs typeface="ＭＳ Ｐゴシック" pitchFamily="-110" charset="-128"/>
        </a:defRPr>
      </a:lvl1pPr>
      <a:lvl2pPr marL="742950" indent="-285750" algn="l" rtl="0" eaLnBrk="0" fontAlgn="base" hangingPunct="0">
        <a:spcBef>
          <a:spcPct val="20000"/>
        </a:spcBef>
        <a:spcAft>
          <a:spcPct val="0"/>
        </a:spcAft>
        <a:buClr>
          <a:schemeClr val="hlink"/>
        </a:buClr>
        <a:buSzPct val="70000"/>
        <a:buFont typeface="Wingdings" charset="0"/>
        <a:buChar char="l"/>
        <a:defRPr sz="2800">
          <a:solidFill>
            <a:schemeClr val="tx1"/>
          </a:solidFill>
          <a:latin typeface="+mn-lt"/>
          <a:ea typeface="ＭＳ Ｐゴシック" pitchFamily="-108" charset="-128"/>
          <a:cs typeface="ＭＳ Ｐゴシック" pitchFamily="-110" charset="-128"/>
        </a:defRPr>
      </a:lvl2pPr>
      <a:lvl3pPr marL="1143000" indent="-228600" algn="l" rtl="0" eaLnBrk="0" fontAlgn="base" hangingPunct="0">
        <a:spcBef>
          <a:spcPct val="20000"/>
        </a:spcBef>
        <a:spcAft>
          <a:spcPct val="0"/>
        </a:spcAft>
        <a:buClr>
          <a:schemeClr val="accent2"/>
        </a:buClr>
        <a:buSzPct val="65000"/>
        <a:buFont typeface="Wingdings" charset="0"/>
        <a:buChar char="l"/>
        <a:defRPr sz="2400">
          <a:solidFill>
            <a:schemeClr val="tx1"/>
          </a:solidFill>
          <a:latin typeface="+mn-lt"/>
          <a:ea typeface="ＭＳ Ｐゴシック" pitchFamily="-108" charset="-128"/>
          <a:cs typeface="ＭＳ Ｐゴシック" pitchFamily="-110" charset="-128"/>
        </a:defRPr>
      </a:lvl3pPr>
      <a:lvl4pPr marL="1600200" indent="-228600" algn="l" rtl="0" eaLnBrk="0" fontAlgn="base" hangingPunct="0">
        <a:spcBef>
          <a:spcPct val="20000"/>
        </a:spcBef>
        <a:spcAft>
          <a:spcPct val="0"/>
        </a:spcAft>
        <a:buClr>
          <a:schemeClr val="folHlink"/>
        </a:buClr>
        <a:buSzPct val="65000"/>
        <a:buFont typeface="Wingdings" charset="0"/>
        <a:buChar char="l"/>
        <a:defRPr sz="2000">
          <a:solidFill>
            <a:schemeClr val="tx1"/>
          </a:solidFill>
          <a:latin typeface="+mn-lt"/>
          <a:ea typeface="ＭＳ Ｐゴシック" pitchFamily="-108" charset="-128"/>
          <a:cs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cs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184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1843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latin typeface="Arial" charset="0"/>
              </a:defRPr>
            </a:lvl1pPr>
          </a:lstStyle>
          <a:p>
            <a:pPr>
              <a:defRPr/>
            </a:pPr>
            <a:fld id="{6E7F74C9-9B7A-0E46-A8B1-F002EABB0E2A}" type="slidenum">
              <a:rPr lang="en-US"/>
              <a:pPr>
                <a:defRPr/>
              </a:pPr>
              <a:t>‹#›</a:t>
            </a:fld>
            <a:endParaRPr lang="en-US"/>
          </a:p>
        </p:txBody>
      </p:sp>
    </p:spTree>
    <p:extLst>
      <p:ext uri="{BB962C8B-B14F-4D97-AF65-F5344CB8AC3E}">
        <p14:creationId xmlns:p14="http://schemas.microsoft.com/office/powerpoint/2010/main" val="2219871594"/>
      </p:ext>
    </p:extLst>
  </p:cSld>
  <p:clrMap bg1="dk2" tx1="lt1" bg2="dk1" tx2="lt2" accent1="accent1" accent2="accent2" accent3="accent3" accent4="accent4" accent5="accent5" accent6="accent6" hlink="hlink" folHlink="folHlink"/>
  <p:sldLayoutIdLst>
    <p:sldLayoutId id="2147484830"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1619"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491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491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4B1EF5F1-F4B1-544B-B909-14753A65E8F5}" type="slidenum">
              <a:rPr lang="en-US"/>
              <a:pPr>
                <a:defRPr/>
              </a:pPr>
              <a:t>‹#›</a:t>
            </a:fld>
            <a:endParaRPr lang="en-US"/>
          </a:p>
        </p:txBody>
      </p:sp>
    </p:spTree>
    <p:extLst>
      <p:ext uri="{BB962C8B-B14F-4D97-AF65-F5344CB8AC3E}">
        <p14:creationId xmlns:p14="http://schemas.microsoft.com/office/powerpoint/2010/main" val="258536667"/>
      </p:ext>
    </p:extLst>
  </p:cSld>
  <p:clrMap bg1="lt1" tx1="dk1" bg2="lt2" tx2="dk2" accent1="accent1" accent2="accent2" accent3="accent3" accent4="accent4" accent5="accent5" accent6="accent6" hlink="hlink" folHlink="folHlink"/>
  <p:sldLayoutIdLst>
    <p:sldLayoutId id="2147484832" r:id="rId1"/>
    <p:sldLayoutId id="2147484833" r:id="rId2"/>
    <p:sldLayoutId id="2147484834" r:id="rId3"/>
    <p:sldLayoutId id="2147484835" r:id="rId4"/>
    <p:sldLayoutId id="2147484836" r:id="rId5"/>
    <p:sldLayoutId id="2147484837" r:id="rId6"/>
    <p:sldLayoutId id="2147484838" r:id="rId7"/>
    <p:sldLayoutId id="2147484839" r:id="rId8"/>
    <p:sldLayoutId id="2147484840" r:id="rId9"/>
    <p:sldLayoutId id="2147484841" r:id="rId10"/>
    <p:sldLayoutId id="2147484842" r:id="rId11"/>
    <p:sldLayoutId id="2147484843" r:id="rId12"/>
    <p:sldLayoutId id="2147484844" r:id="rId13"/>
    <p:sldLayoutId id="2147484845" r:id="rId14"/>
    <p:sldLayoutId id="2147484846" r:id="rId15"/>
  </p:sldLayoutIdLst>
  <p:txStyles>
    <p:titleStyle>
      <a:lvl1pPr algn="ctr" rtl="0" eaLnBrk="0" fontAlgn="base" hangingPunct="0">
        <a:spcBef>
          <a:spcPct val="0"/>
        </a:spcBef>
        <a:spcAft>
          <a:spcPct val="0"/>
        </a:spcAft>
        <a:defRPr sz="4400" b="1">
          <a:solidFill>
            <a:schemeClr val="tx1"/>
          </a:solidFill>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b="1">
          <a:solidFill>
            <a:schemeClr val="tx1"/>
          </a:solidFill>
          <a:latin typeface="Arial" pitchFamily="26" charset="0"/>
        </a:defRPr>
      </a:lvl6pPr>
      <a:lvl7pPr marL="914400" algn="ctr" rtl="0" fontAlgn="base">
        <a:spcBef>
          <a:spcPct val="0"/>
        </a:spcBef>
        <a:spcAft>
          <a:spcPct val="0"/>
        </a:spcAft>
        <a:defRPr sz="4400" b="1">
          <a:solidFill>
            <a:schemeClr val="tx1"/>
          </a:solidFill>
          <a:latin typeface="Arial" pitchFamily="26" charset="0"/>
        </a:defRPr>
      </a:lvl7pPr>
      <a:lvl8pPr marL="1371600" algn="ctr" rtl="0" fontAlgn="base">
        <a:spcBef>
          <a:spcPct val="0"/>
        </a:spcBef>
        <a:spcAft>
          <a:spcPct val="0"/>
        </a:spcAft>
        <a:defRPr sz="4400" b="1">
          <a:solidFill>
            <a:schemeClr val="tx1"/>
          </a:solidFill>
          <a:latin typeface="Arial" pitchFamily="26" charset="0"/>
        </a:defRPr>
      </a:lvl8pPr>
      <a:lvl9pPr marL="1828800" algn="ctr" rtl="0" fontAlgn="base">
        <a:spcBef>
          <a:spcPct val="0"/>
        </a:spcBef>
        <a:spcAft>
          <a:spcPct val="0"/>
        </a:spcAft>
        <a:defRPr sz="4400" b="1">
          <a:solidFill>
            <a:schemeClr val="tx1"/>
          </a:solidFill>
          <a:latin typeface="Arial" pitchFamily="26"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26"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26"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26"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26"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rPr>
              <a:pPr>
                <a:defRPr/>
              </a:pPr>
              <a:t>‹#›</a:t>
            </a:fld>
            <a:endParaRPr lang="en-US" sz="1400">
              <a:solidFill>
                <a:srgbClr val="2A3D7A"/>
              </a:solidFill>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8319763"/>
      </p:ext>
    </p:extLst>
  </p:cSld>
  <p:clrMap bg1="lt1" tx1="dk1" bg2="lt2" tx2="dk2" accent1="accent1" accent2="accent2" accent3="accent3" accent4="accent4" accent5="accent5" accent6="accent6" hlink="hlink" folHlink="folHlink"/>
  <p:sldLayoutIdLst>
    <p:sldLayoutId id="2147484848" r:id="rId1"/>
    <p:sldLayoutId id="2147484849" r:id="rId2"/>
    <p:sldLayoutId id="2147484850" r:id="rId3"/>
    <p:sldLayoutId id="2147484851" r:id="rId4"/>
    <p:sldLayoutId id="2147484852" r:id="rId5"/>
    <p:sldLayoutId id="2147484853" r:id="rId6"/>
    <p:sldLayoutId id="2147484854" r:id="rId7"/>
    <p:sldLayoutId id="2147484855" r:id="rId8"/>
    <p:sldLayoutId id="2147484856" r:id="rId9"/>
    <p:sldLayoutId id="2147484857" r:id="rId10"/>
    <p:sldLayoutId id="2147484858" r:id="rId11"/>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ＭＳ Ｐゴシック" charset="-128"/>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ＭＳ Ｐゴシック" pitchFamily="26" charset="-128"/>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ＭＳ Ｐゴシック" pitchFamily="26" charset="-128"/>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ＭＳ Ｐゴシック" pitchFamily="26" charset="-128"/>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ＭＳ Ｐゴシック" pitchFamily="26" charset="-128"/>
          <a:cs typeface="Arial"/>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bwMode="auto">
          <a:xfrm>
            <a:off x="434975" y="609600"/>
            <a:ext cx="84582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8787" name="Rectangle 3"/>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878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mn-lt"/>
                <a:ea typeface="+mn-ea"/>
                <a:cs typeface="+mn-cs"/>
              </a:defRPr>
            </a:lvl1pPr>
          </a:lstStyle>
          <a:p>
            <a:pPr>
              <a:defRPr/>
            </a:pPr>
            <a:endParaRPr lang="en-US"/>
          </a:p>
        </p:txBody>
      </p:sp>
      <p:sp>
        <p:nvSpPr>
          <p:cNvPr id="11878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mn-lt"/>
                <a:ea typeface="+mn-ea"/>
                <a:cs typeface="+mn-cs"/>
              </a:defRPr>
            </a:lvl1pPr>
          </a:lstStyle>
          <a:p>
            <a:pPr>
              <a:defRPr/>
            </a:pPr>
            <a:endParaRPr lang="en-US"/>
          </a:p>
        </p:txBody>
      </p:sp>
      <p:sp>
        <p:nvSpPr>
          <p:cNvPr id="11879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0"/>
                <a:cs typeface="Osaka" charset="0"/>
              </a:defRPr>
            </a:lvl1pPr>
          </a:lstStyle>
          <a:p>
            <a:pPr>
              <a:defRPr/>
            </a:pPr>
            <a:fld id="{28E43074-1FCE-8A44-B44C-1C400B42D3B4}" type="slidenum">
              <a:rPr lang="en-US"/>
              <a:pPr>
                <a:defRPr/>
              </a:pPr>
              <a:t>‹#›</a:t>
            </a:fld>
            <a:endParaRPr lang="en-US"/>
          </a:p>
        </p:txBody>
      </p:sp>
    </p:spTree>
    <p:extLst>
      <p:ext uri="{BB962C8B-B14F-4D97-AF65-F5344CB8AC3E}">
        <p14:creationId xmlns:p14="http://schemas.microsoft.com/office/powerpoint/2010/main" val="3623518260"/>
      </p:ext>
    </p:extLst>
  </p:cSld>
  <p:clrMap bg1="dk2" tx1="lt1" bg2="dk1" tx2="lt2" accent1="accent1" accent2="accent2" accent3="accent3" accent4="accent4" accent5="accent5" accent6="accent6" hlink="hlink" folHlink="folHlink"/>
  <p:sldLayoutIdLst>
    <p:sldLayoutId id="2147484860" r:id="rId1"/>
    <p:sldLayoutId id="2147484861" r:id="rId2"/>
    <p:sldLayoutId id="2147484862" r:id="rId3"/>
    <p:sldLayoutId id="2147484863" r:id="rId4"/>
    <p:sldLayoutId id="2147484864" r:id="rId5"/>
    <p:sldLayoutId id="2147484865" r:id="rId6"/>
    <p:sldLayoutId id="2147484866" r:id="rId7"/>
    <p:sldLayoutId id="2147484867" r:id="rId8"/>
    <p:sldLayoutId id="2147484868" r:id="rId9"/>
    <p:sldLayoutId id="2147484869" r:id="rId10"/>
    <p:sldLayoutId id="2147484870" r:id="rId11"/>
  </p:sldLayoutIdLst>
  <p:hf sldNum="0" hdr="0"/>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2pPr>
      <a:lvl3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3pPr>
      <a:lvl4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4pPr>
      <a:lvl5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5pPr>
      <a:lvl6pPr marL="4572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6pPr>
      <a:lvl7pPr marL="9144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7pPr>
      <a:lvl8pPr marL="13716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8pPr>
      <a:lvl9pPr marL="18288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effectLst>
            <a:outerShdw blurRad="38100" dist="38100" dir="2700000" algn="tl">
              <a:srgbClr val="000000">
                <a:alpha val="43137"/>
              </a:srgbClr>
            </a:outerShdw>
          </a:effectLst>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effectLst>
            <a:outerShdw blurRad="38100" dist="38100" dir="2700000" algn="tl">
              <a:srgbClr val="000000">
                <a:alpha val="43137"/>
              </a:srgbClr>
            </a:outerShdw>
          </a:effectLst>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effectLst>
            <a:outerShdw blurRad="38100" dist="38100" dir="2700000" algn="tl">
              <a:srgbClr val="000000">
                <a:alpha val="43137"/>
              </a:srgbClr>
            </a:outerShdw>
          </a:effectLst>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effectLst>
            <a:outerShdw blurRad="38100" dist="38100" dir="2700000" algn="tl">
              <a:srgbClr val="000000">
                <a:alpha val="43137"/>
              </a:srgbClr>
            </a:outerShdw>
          </a:effectLst>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effectLst>
            <a:outerShdw blurRad="38100" dist="38100" dir="2700000" algn="tl">
              <a:srgbClr val="000000">
                <a:alpha val="43137"/>
              </a:srgbClr>
            </a:outerShdw>
          </a:effectLst>
          <a:latin typeface="Arial"/>
          <a:ea typeface="+mn-ea"/>
          <a:cs typeface="Arial"/>
        </a:defRPr>
      </a:lvl5pPr>
      <a:lvl6pPr marL="25146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0290" name="Rectangle 1026"/>
          <p:cNvSpPr>
            <a:spLocks noGrp="1" noChangeArrowheads="1"/>
          </p:cNvSpPr>
          <p:nvPr>
            <p:ph type="title"/>
          </p:nvPr>
        </p:nvSpPr>
        <p:spPr bwMode="auto">
          <a:xfrm>
            <a:off x="1066800" y="990600"/>
            <a:ext cx="67818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1027"/>
          <p:cNvSpPr>
            <a:spLocks noGrp="1" noChangeArrowheads="1"/>
          </p:cNvSpPr>
          <p:nvPr>
            <p:ph type="body" idx="1"/>
          </p:nvPr>
        </p:nvSpPr>
        <p:spPr bwMode="auto">
          <a:xfrm>
            <a:off x="990600" y="2209800"/>
            <a:ext cx="69342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53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mn-lt"/>
                <a:ea typeface="+mn-ea"/>
                <a:cs typeface="+mn-cs"/>
              </a:defRPr>
            </a:lvl1pPr>
          </a:lstStyle>
          <a:p>
            <a:pPr>
              <a:defRPr/>
            </a:pPr>
            <a:endParaRPr lang="en-US"/>
          </a:p>
        </p:txBody>
      </p:sp>
      <p:sp>
        <p:nvSpPr>
          <p:cNvPr id="3153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mn-lt"/>
                <a:ea typeface="+mn-ea"/>
                <a:cs typeface="+mn-cs"/>
              </a:defRPr>
            </a:lvl1pPr>
          </a:lstStyle>
          <a:p>
            <a:pPr>
              <a:defRPr/>
            </a:pPr>
            <a:endParaRPr lang="en-US"/>
          </a:p>
        </p:txBody>
      </p:sp>
      <p:sp>
        <p:nvSpPr>
          <p:cNvPr id="3153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Verdana" charset="0"/>
              </a:defRPr>
            </a:lvl1pPr>
          </a:lstStyle>
          <a:p>
            <a:pPr>
              <a:defRPr/>
            </a:pPr>
            <a:fld id="{CA8A5935-43B2-1849-A802-5EDEA4E8C9EF}" type="slidenum">
              <a:rPr lang="en-US"/>
              <a:pPr>
                <a:defRPr/>
              </a:pPr>
              <a:t>‹#›</a:t>
            </a:fld>
            <a:endParaRPr lang="en-US"/>
          </a:p>
        </p:txBody>
      </p:sp>
    </p:spTree>
    <p:extLst>
      <p:ext uri="{BB962C8B-B14F-4D97-AF65-F5344CB8AC3E}">
        <p14:creationId xmlns:p14="http://schemas.microsoft.com/office/powerpoint/2010/main" val="3806972731"/>
      </p:ext>
    </p:extLst>
  </p:cSld>
  <p:clrMap bg1="dk2" tx1="lt1" bg2="dk1" tx2="lt2" accent1="accent1" accent2="accent2" accent3="accent3" accent4="accent4" accent5="accent5" accent6="accent6" hlink="hlink" folHlink="folHlink"/>
  <p:sldLayoutIdLst>
    <p:sldLayoutId id="2147484872" r:id="rId1"/>
    <p:sldLayoutId id="2147484873" r:id="rId2"/>
    <p:sldLayoutId id="2147484874" r:id="rId3"/>
    <p:sldLayoutId id="2147484875" r:id="rId4"/>
    <p:sldLayoutId id="2147484876" r:id="rId5"/>
    <p:sldLayoutId id="2147484877" r:id="rId6"/>
    <p:sldLayoutId id="2147484878" r:id="rId7"/>
    <p:sldLayoutId id="2147484879" r:id="rId8"/>
    <p:sldLayoutId id="2147484880" r:id="rId9"/>
    <p:sldLayoutId id="2147484881" r:id="rId10"/>
    <p:sldLayoutId id="2147484882" r:id="rId11"/>
  </p:sldLayoutIdLst>
  <p:hf sldNum="0" hdr="0"/>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2pPr>
      <a:lvl3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3pPr>
      <a:lvl4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4pPr>
      <a:lvl5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5pPr>
      <a:lvl6pPr marL="4572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6pPr>
      <a:lvl7pPr marL="9144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7pPr>
      <a:lvl8pPr marL="13716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8pPr>
      <a:lvl9pPr marL="18288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ea typeface="+mn-ea"/>
        </a:defRPr>
      </a:lvl2pPr>
      <a:lvl3pPr marL="1143000" indent="-228600" algn="l" rtl="0" eaLnBrk="0" fontAlgn="base" hangingPunct="0">
        <a:spcBef>
          <a:spcPct val="20000"/>
        </a:spcBef>
        <a:spcAft>
          <a:spcPct val="0"/>
        </a:spcAft>
        <a:buChar char="»"/>
        <a:defRPr sz="2000">
          <a:solidFill>
            <a:schemeClr val="tx1"/>
          </a:solidFill>
          <a:latin typeface="+mn-lt"/>
          <a:ea typeface="+mn-ea"/>
        </a:defRPr>
      </a:lvl3pPr>
      <a:lvl4pPr marL="1600200" indent="-228600" algn="l" rtl="0" eaLnBrk="0" fontAlgn="base" hangingPunct="0">
        <a:spcBef>
          <a:spcPct val="20000"/>
        </a:spcBef>
        <a:spcAft>
          <a:spcPct val="0"/>
        </a:spcAft>
        <a:buChar char="»"/>
        <a:defRPr>
          <a:solidFill>
            <a:schemeClr val="tx1"/>
          </a:solidFill>
          <a:latin typeface="+mn-lt"/>
          <a:ea typeface="+mn-ea"/>
        </a:defRPr>
      </a:lvl4pPr>
      <a:lvl5pPr marL="2057400" indent="-228600" algn="l" rtl="0" eaLnBrk="0" fontAlgn="base" hangingPunct="0">
        <a:spcBef>
          <a:spcPct val="20000"/>
        </a:spcBef>
        <a:spcAft>
          <a:spcPct val="0"/>
        </a:spcAft>
        <a:buChar char="»"/>
        <a:defRPr>
          <a:solidFill>
            <a:schemeClr val="tx1"/>
          </a:solidFill>
          <a:latin typeface="+mn-lt"/>
          <a:ea typeface="+mn-ea"/>
        </a:defRPr>
      </a:lvl5pPr>
      <a:lvl6pPr marL="2514600" indent="-228600" algn="l" rtl="0" fontAlgn="base">
        <a:spcBef>
          <a:spcPct val="20000"/>
        </a:spcBef>
        <a:spcAft>
          <a:spcPct val="0"/>
        </a:spcAft>
        <a:buChar char="»"/>
        <a:defRPr>
          <a:solidFill>
            <a:schemeClr val="tx1"/>
          </a:solidFill>
          <a:latin typeface="+mn-lt"/>
          <a:ea typeface="+mn-ea"/>
        </a:defRPr>
      </a:lvl6pPr>
      <a:lvl7pPr marL="2971800" indent="-228600" algn="l" rtl="0" fontAlgn="base">
        <a:spcBef>
          <a:spcPct val="20000"/>
        </a:spcBef>
        <a:spcAft>
          <a:spcPct val="0"/>
        </a:spcAft>
        <a:buChar char="»"/>
        <a:defRPr>
          <a:solidFill>
            <a:schemeClr val="tx1"/>
          </a:solidFill>
          <a:latin typeface="+mn-lt"/>
          <a:ea typeface="+mn-ea"/>
        </a:defRPr>
      </a:lvl7pPr>
      <a:lvl8pPr marL="3429000" indent="-228600" algn="l" rtl="0" fontAlgn="base">
        <a:spcBef>
          <a:spcPct val="20000"/>
        </a:spcBef>
        <a:spcAft>
          <a:spcPct val="0"/>
        </a:spcAft>
        <a:buChar char="»"/>
        <a:defRPr>
          <a:solidFill>
            <a:schemeClr val="tx1"/>
          </a:solidFill>
          <a:latin typeface="+mn-lt"/>
          <a:ea typeface="+mn-ea"/>
        </a:defRPr>
      </a:lvl8pPr>
      <a:lvl9pPr marL="3886200" indent="-228600" algn="l" rtl="0" fontAlgn="base">
        <a:spcBef>
          <a:spcPct val="20000"/>
        </a:spcBef>
        <a:spcAft>
          <a:spcPct val="0"/>
        </a:spcAft>
        <a:buChar char="»"/>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28725" y="0"/>
            <a:ext cx="7915275" cy="75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cs typeface="+mn-cs"/>
              </a:rPr>
              <a:pPr>
                <a:defRPr/>
              </a:pPr>
              <a:t>‹#›</a:t>
            </a:fld>
            <a:endParaRPr lang="en-US" sz="1400">
              <a:solidFill>
                <a:srgbClr val="2A3D7A"/>
              </a:solidFill>
              <a:cs typeface="+mn-cs"/>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2012483"/>
      </p:ext>
    </p:extLst>
  </p:cSld>
  <p:clrMap bg1="lt1" tx1="dk1" bg2="lt2" tx2="dk2" accent1="accent1" accent2="accent2" accent3="accent3" accent4="accent4" accent5="accent5" accent6="accent6" hlink="hlink" folHlink="folHlink"/>
  <p:sldLayoutIdLst>
    <p:sldLayoutId id="2147484884" r:id="rId1"/>
    <p:sldLayoutId id="2147484885" r:id="rId2"/>
    <p:sldLayoutId id="2147484886" r:id="rId3"/>
    <p:sldLayoutId id="2147484887" r:id="rId4"/>
    <p:sldLayoutId id="2147484888" r:id="rId5"/>
    <p:sldLayoutId id="2147484889" r:id="rId6"/>
    <p:sldLayoutId id="2147484890" r:id="rId7"/>
    <p:sldLayoutId id="2147484891" r:id="rId8"/>
    <p:sldLayoutId id="2147484892" r:id="rId9"/>
    <p:sldLayoutId id="2147484893" r:id="rId10"/>
    <p:sldLayoutId id="2147484894" r:id="rId11"/>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ＭＳ Ｐゴシック" charset="-128"/>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ＭＳ Ｐゴシック" pitchFamily="26" charset="-128"/>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ＭＳ Ｐゴシック" pitchFamily="26" charset="-128"/>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ＭＳ Ｐゴシック" pitchFamily="26" charset="-128"/>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ＭＳ Ｐゴシック" pitchFamily="26" charset="-128"/>
          <a:cs typeface="Arial"/>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330E3FE9-65F1-4A46-9389-AD63EFF893DE}" type="slidenum">
              <a:rPr lang="en-US"/>
              <a:pPr>
                <a:defRPr/>
              </a:pPr>
              <a:t>‹#›</a:t>
            </a:fld>
            <a:endParaRPr lang="en-US"/>
          </a:p>
        </p:txBody>
      </p:sp>
    </p:spTree>
    <p:extLst>
      <p:ext uri="{BB962C8B-B14F-4D97-AF65-F5344CB8AC3E}">
        <p14:creationId xmlns:p14="http://schemas.microsoft.com/office/powerpoint/2010/main" val="3025503511"/>
      </p:ext>
    </p:extLst>
  </p:cSld>
  <p:clrMap bg1="lt1" tx1="dk1" bg2="lt2" tx2="dk2" accent1="accent1" accent2="accent2" accent3="accent3" accent4="accent4" accent5="accent5" accent6="accent6" hlink="hlink" folHlink="folHlink"/>
  <p:sldLayoutIdLst>
    <p:sldLayoutId id="2147484896" r:id="rId1"/>
    <p:sldLayoutId id="2147484897" r:id="rId2"/>
    <p:sldLayoutId id="2147484898" r:id="rId3"/>
    <p:sldLayoutId id="2147484899" r:id="rId4"/>
    <p:sldLayoutId id="2147484900" r:id="rId5"/>
    <p:sldLayoutId id="2147484901" r:id="rId6"/>
    <p:sldLayoutId id="2147484902" r:id="rId7"/>
    <p:sldLayoutId id="2147484903" r:id="rId8"/>
    <p:sldLayoutId id="2147484904" r:id="rId9"/>
    <p:sldLayoutId id="2147484905" r:id="rId10"/>
    <p:sldLayoutId id="2147484906" r:id="rId11"/>
    <p:sldLayoutId id="2147484907" r:id="rId12"/>
    <p:sldLayoutId id="214748490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7367318"/>
      </p:ext>
    </p:extLst>
  </p:cSld>
  <p:clrMap bg1="dk2" tx1="lt1" bg2="dk1" tx2="lt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 id="2147484921" r:id="rId12"/>
    <p:sldLayoutId id="2147484922"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6"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7"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kumimoji="1" lang="en-US"/>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latin typeface="+mn-lt"/>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latin typeface="+mn-lt"/>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84138" y="5946775"/>
            <a:ext cx="587375" cy="885825"/>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chemeClr val="bg1"/>
                </a:solidFill>
                <a:latin typeface="Arial" charset="0"/>
              </a:defRPr>
            </a:lvl1pPr>
          </a:lstStyle>
          <a:p>
            <a:pPr>
              <a:defRPr/>
            </a:pPr>
            <a:fld id="{ADE087D3-4B94-0449-9642-88B11C8468C5}" type="slidenum">
              <a:rPr lang="en-US"/>
              <a:pPr>
                <a:defRPr/>
              </a:pPr>
              <a:t>‹#›</a:t>
            </a:fld>
            <a:endParaRPr lang="en-US"/>
          </a:p>
        </p:txBody>
      </p:sp>
      <p:grpSp>
        <p:nvGrpSpPr>
          <p:cNvPr id="1033" name="Group 11"/>
          <p:cNvGrpSpPr>
            <a:grpSpLocks/>
          </p:cNvGrpSpPr>
          <p:nvPr/>
        </p:nvGrpSpPr>
        <p:grpSpPr bwMode="auto">
          <a:xfrm>
            <a:off x="228600" y="1981200"/>
            <a:ext cx="7391400" cy="319088"/>
            <a:chOff x="144" y="1248"/>
            <a:chExt cx="4656" cy="201"/>
          </a:xfrm>
        </p:grpSpPr>
        <p:sp>
          <p:nvSpPr>
            <p:cNvPr id="103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3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Tree>
    <p:extLst>
      <p:ext uri="{BB962C8B-B14F-4D97-AF65-F5344CB8AC3E}">
        <p14:creationId xmlns:p14="http://schemas.microsoft.com/office/powerpoint/2010/main" val="2570873600"/>
      </p:ext>
    </p:extLst>
  </p:cSld>
  <p:clrMap bg1="lt1" tx1="dk1" bg2="lt2" tx2="dk2" accent1="accent1" accent2="accent2" accent3="accent3" accent4="accent4" accent5="accent5" accent6="accent6" hlink="hlink" folHlink="folHlink"/>
  <p:sldLayoutIdLst>
    <p:sldLayoutId id="2147484924" r:id="rId1"/>
    <p:sldLayoutId id="2147484925" r:id="rId2"/>
    <p:sldLayoutId id="2147484926" r:id="rId3"/>
    <p:sldLayoutId id="2147484927" r:id="rId4"/>
    <p:sldLayoutId id="2147484928" r:id="rId5"/>
    <p:sldLayoutId id="2147484929" r:id="rId6"/>
    <p:sldLayoutId id="2147484930" r:id="rId7"/>
    <p:sldLayoutId id="2147484931" r:id="rId8"/>
    <p:sldLayoutId id="2147484932" r:id="rId9"/>
    <p:sldLayoutId id="2147484933" r:id="rId10"/>
    <p:sldLayoutId id="2147484934"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cs typeface="+mn-cs"/>
              </a:rPr>
              <a:pPr>
                <a:defRPr/>
              </a:pPr>
              <a:t>‹#›</a:t>
            </a:fld>
            <a:endParaRPr lang="en-US" sz="1400">
              <a:solidFill>
                <a:srgbClr val="2A3D7A"/>
              </a:solidFill>
              <a:cs typeface="+mn-cs"/>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62236778"/>
      </p:ext>
    </p:extLst>
  </p:cSld>
  <p:clrMap bg1="lt1" tx1="dk1" bg2="lt2" tx2="dk2" accent1="accent1" accent2="accent2" accent3="accent3" accent4="accent4" accent5="accent5" accent6="accent6" hlink="hlink" folHlink="folHlink"/>
  <p:sldLayoutIdLst>
    <p:sldLayoutId id="2147484936" r:id="rId1"/>
    <p:sldLayoutId id="2147484937" r:id="rId2"/>
    <p:sldLayoutId id="2147484938" r:id="rId3"/>
    <p:sldLayoutId id="2147484939" r:id="rId4"/>
    <p:sldLayoutId id="2147484940" r:id="rId5"/>
    <p:sldLayoutId id="2147484941" r:id="rId6"/>
    <p:sldLayoutId id="2147484942" r:id="rId7"/>
    <p:sldLayoutId id="2147484943" r:id="rId8"/>
    <p:sldLayoutId id="2147484944" r:id="rId9"/>
    <p:sldLayoutId id="2147484945" r:id="rId10"/>
    <p:sldLayoutId id="2147484946" r:id="rId11"/>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ＭＳ Ｐゴシック" charset="-128"/>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ＭＳ Ｐゴシック" pitchFamily="26" charset="-128"/>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ＭＳ Ｐゴシック" pitchFamily="26" charset="-128"/>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ＭＳ Ｐゴシック" pitchFamily="26" charset="-128"/>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ＭＳ Ｐゴシック" pitchFamily="26" charset="-128"/>
          <a:cs typeface="Arial"/>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2951680768"/>
      </p:ext>
    </p:extLst>
  </p:cSld>
  <p:clrMap bg1="lt1" tx1="dk1" bg2="lt2" tx2="dk2" accent1="accent1" accent2="accent2" accent3="accent3" accent4="accent4" accent5="accent5" accent6="accent6" hlink="hlink" folHlink="folHlink"/>
  <p:sldLayoutIdLst>
    <p:sldLayoutId id="2147483780" r:id="rId1"/>
    <p:sldLayoutId id="2147483781" r:id="rId2"/>
    <p:sldLayoutId id="2147483782" r:id="rId3"/>
    <p:sldLayoutId id="2147483783" r:id="rId4"/>
    <p:sldLayoutId id="2147483784" r:id="rId5"/>
    <p:sldLayoutId id="2147483785" r:id="rId6"/>
    <p:sldLayoutId id="2147483786" r:id="rId7"/>
    <p:sldLayoutId id="2147483787" r:id="rId8"/>
    <p:sldLayoutId id="2147483788" r:id="rId9"/>
    <p:sldLayoutId id="2147483789" r:id="rId10"/>
    <p:sldLayoutId id="2147483790" r:id="rId11"/>
    <p:sldLayoutId id="2147483791" r:id="rId12"/>
    <p:sldLayoutId id="214748379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4763"/>
            <a:ext cx="1063625" cy="6858001"/>
            <a:chOff x="0" y="-3"/>
            <a:chExt cx="670" cy="4320"/>
          </a:xfrm>
        </p:grpSpPr>
        <p:grpSp>
          <p:nvGrpSpPr>
            <p:cNvPr id="1032" name="Group 3"/>
            <p:cNvGrpSpPr>
              <a:grpSpLocks/>
            </p:cNvGrpSpPr>
            <p:nvPr/>
          </p:nvGrpSpPr>
          <p:grpSpPr bwMode="auto">
            <a:xfrm rot="16200000" flipH="1">
              <a:off x="-1815" y="1838"/>
              <a:ext cx="4320" cy="638"/>
              <a:chOff x="-2" y="1562"/>
              <a:chExt cx="5762" cy="638"/>
            </a:xfrm>
          </p:grpSpPr>
          <p:sp>
            <p:nvSpPr>
              <p:cNvPr id="1035" name="Freeform 4"/>
              <p:cNvSpPr>
                <a:spLocks/>
              </p:cNvSpPr>
              <p:nvPr/>
            </p:nvSpPr>
            <p:spPr bwMode="ltGray">
              <a:xfrm rot="-5400000">
                <a:off x="2547" y="-993"/>
                <a:ext cx="624" cy="5746"/>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36" name="Freeform 5"/>
              <p:cNvSpPr>
                <a:spLocks/>
              </p:cNvSpPr>
              <p:nvPr/>
            </p:nvSpPr>
            <p:spPr bwMode="ltGray">
              <a:xfrm rot="-5400000">
                <a:off x="1310" y="167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37" name="Freeform 6"/>
              <p:cNvSpPr>
                <a:spLocks/>
              </p:cNvSpPr>
              <p:nvPr/>
            </p:nvSpPr>
            <p:spPr bwMode="ltGray">
              <a:xfrm rot="-5400000">
                <a:off x="973" y="1669"/>
                <a:ext cx="624" cy="424"/>
              </a:xfrm>
              <a:custGeom>
                <a:avLst/>
                <a:gdLst>
                  <a:gd name="T0" fmla="*/ 0 w 624"/>
                  <a:gd name="T1" fmla="*/ 0 h 317"/>
                  <a:gd name="T2" fmla="*/ 0 w 624"/>
                  <a:gd name="T3" fmla="*/ 15958 h 317"/>
                  <a:gd name="T4" fmla="*/ 624 w 624"/>
                  <a:gd name="T5" fmla="*/ 1595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38" name="Freeform 7"/>
              <p:cNvSpPr>
                <a:spLocks/>
              </p:cNvSpPr>
              <p:nvPr/>
            </p:nvSpPr>
            <p:spPr bwMode="ltGray">
              <a:xfrm rot="-5400000">
                <a:off x="-66" y="1753"/>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39" name="Freeform 8"/>
              <p:cNvSpPr>
                <a:spLocks/>
              </p:cNvSpPr>
              <p:nvPr/>
            </p:nvSpPr>
            <p:spPr bwMode="ltGray">
              <a:xfrm rot="-5400000">
                <a:off x="651" y="173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0" name="Freeform 9"/>
              <p:cNvSpPr>
                <a:spLocks/>
              </p:cNvSpPr>
              <p:nvPr/>
            </p:nvSpPr>
            <p:spPr bwMode="ltGray">
              <a:xfrm rot="-5400000">
                <a:off x="432" y="1701"/>
                <a:ext cx="624" cy="364"/>
              </a:xfrm>
              <a:custGeom>
                <a:avLst/>
                <a:gdLst>
                  <a:gd name="T0" fmla="*/ 0 w 624"/>
                  <a:gd name="T1" fmla="*/ 0 h 272"/>
                  <a:gd name="T2" fmla="*/ 0 w 624"/>
                  <a:gd name="T3" fmla="*/ 16082 h 272"/>
                  <a:gd name="T4" fmla="*/ 240 w 624"/>
                  <a:gd name="T5" fmla="*/ 14164 h 272"/>
                  <a:gd name="T6" fmla="*/ 624 w 624"/>
                  <a:gd name="T7" fmla="*/ 1608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1" name="Freeform 10"/>
              <p:cNvSpPr>
                <a:spLocks/>
              </p:cNvSpPr>
              <p:nvPr/>
            </p:nvSpPr>
            <p:spPr bwMode="ltGray">
              <a:xfrm rot="-5400000">
                <a:off x="143" y="1727"/>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2" name="Freeform 11"/>
              <p:cNvSpPr>
                <a:spLocks/>
              </p:cNvSpPr>
              <p:nvPr/>
            </p:nvSpPr>
            <p:spPr bwMode="ltGray">
              <a:xfrm rot="-5400000">
                <a:off x="3197" y="1655"/>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3" name="Freeform 12"/>
              <p:cNvSpPr>
                <a:spLocks/>
              </p:cNvSpPr>
              <p:nvPr/>
            </p:nvSpPr>
            <p:spPr bwMode="ltGray">
              <a:xfrm rot="-5400000">
                <a:off x="2870" y="165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4" name="Freeform 13"/>
              <p:cNvSpPr>
                <a:spLocks/>
              </p:cNvSpPr>
              <p:nvPr/>
            </p:nvSpPr>
            <p:spPr bwMode="ltGray">
              <a:xfrm rot="-5400000">
                <a:off x="1823" y="1747"/>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 name="Freeform 14"/>
              <p:cNvSpPr>
                <a:spLocks/>
              </p:cNvSpPr>
              <p:nvPr/>
            </p:nvSpPr>
            <p:spPr bwMode="ltGray">
              <a:xfrm rot="-5400000">
                <a:off x="2540" y="172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6" name="Freeform 15"/>
              <p:cNvSpPr>
                <a:spLocks/>
              </p:cNvSpPr>
              <p:nvPr/>
            </p:nvSpPr>
            <p:spPr bwMode="ltGray">
              <a:xfrm rot="-5400000">
                <a:off x="2323" y="169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7" name="Freeform 16"/>
              <p:cNvSpPr>
                <a:spLocks/>
              </p:cNvSpPr>
              <p:nvPr/>
            </p:nvSpPr>
            <p:spPr bwMode="ltGray">
              <a:xfrm rot="-5400000">
                <a:off x="2030"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8" name="Freeform 17"/>
              <p:cNvSpPr>
                <a:spLocks/>
              </p:cNvSpPr>
              <p:nvPr/>
            </p:nvSpPr>
            <p:spPr bwMode="ltGray">
              <a:xfrm rot="-5400000">
                <a:off x="4066" y="166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9" name="Freeform 18"/>
              <p:cNvSpPr>
                <a:spLocks/>
              </p:cNvSpPr>
              <p:nvPr/>
            </p:nvSpPr>
            <p:spPr bwMode="ltGray">
              <a:xfrm rot="-5400000">
                <a:off x="3717" y="1663"/>
                <a:ext cx="624" cy="423"/>
              </a:xfrm>
              <a:custGeom>
                <a:avLst/>
                <a:gdLst>
                  <a:gd name="T0" fmla="*/ 0 w 624"/>
                  <a:gd name="T1" fmla="*/ 0 h 317"/>
                  <a:gd name="T2" fmla="*/ 0 w 624"/>
                  <a:gd name="T3" fmla="*/ 15428 h 317"/>
                  <a:gd name="T4" fmla="*/ 624 w 624"/>
                  <a:gd name="T5" fmla="*/ 154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50" name="Freeform 19"/>
              <p:cNvSpPr>
                <a:spLocks/>
              </p:cNvSpPr>
              <p:nvPr/>
            </p:nvSpPr>
            <p:spPr bwMode="ltGray">
              <a:xfrm rot="-5400000">
                <a:off x="4564" y="1742"/>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51" name="Freeform 20"/>
              <p:cNvSpPr>
                <a:spLocks/>
              </p:cNvSpPr>
              <p:nvPr/>
            </p:nvSpPr>
            <p:spPr bwMode="ltGray">
              <a:xfrm>
                <a:off x="5469" y="1557"/>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52" name="Freeform 21"/>
              <p:cNvSpPr>
                <a:spLocks/>
              </p:cNvSpPr>
              <p:nvPr/>
            </p:nvSpPr>
            <p:spPr bwMode="ltGray">
              <a:xfrm rot="-5400000">
                <a:off x="5072" y="168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53" name="Freeform 22"/>
              <p:cNvSpPr>
                <a:spLocks/>
              </p:cNvSpPr>
              <p:nvPr/>
            </p:nvSpPr>
            <p:spPr bwMode="ltGray">
              <a:xfrm rot="-5400000">
                <a:off x="4783" y="171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033" name="Freeform 23"/>
            <p:cNvSpPr>
              <a:spLocks/>
            </p:cNvSpPr>
            <p:nvPr/>
          </p:nvSpPr>
          <p:spPr bwMode="ltGray">
            <a:xfrm rot="16200000" flipH="1">
              <a:off x="-1954" y="1951"/>
              <a:ext cx="4320" cy="412"/>
            </a:xfrm>
            <a:custGeom>
              <a:avLst/>
              <a:gdLst>
                <a:gd name="T0" fmla="*/ 0 w 5762"/>
                <a:gd name="T1" fmla="*/ 507 h 385"/>
                <a:gd name="T2" fmla="*/ 102 w 5762"/>
                <a:gd name="T3" fmla="*/ 485 h 385"/>
                <a:gd name="T4" fmla="*/ 10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a:p>
          </p:txBody>
        </p:sp>
        <p:sp>
          <p:nvSpPr>
            <p:cNvPr id="1034" name="Freeform 24"/>
            <p:cNvSpPr>
              <a:spLocks/>
            </p:cNvSpPr>
            <p:nvPr/>
          </p:nvSpPr>
          <p:spPr bwMode="ltGray">
            <a:xfrm rot="16200000" flipH="1">
              <a:off x="-1584" y="2062"/>
              <a:ext cx="4319" cy="189"/>
            </a:xfrm>
            <a:custGeom>
              <a:avLst/>
              <a:gdLst>
                <a:gd name="T0" fmla="*/ 0 w 5761"/>
                <a:gd name="T1" fmla="*/ 28 h 189"/>
                <a:gd name="T2" fmla="*/ 102 w 5761"/>
                <a:gd name="T3" fmla="*/ 0 h 189"/>
                <a:gd name="T4" fmla="*/ 102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a:p>
          </p:txBody>
        </p:sp>
      </p:grpSp>
      <p:sp>
        <p:nvSpPr>
          <p:cNvPr id="1027"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95"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mn-lt"/>
                <a:ea typeface="+mn-ea"/>
                <a:cs typeface="+mn-cs"/>
              </a:defRPr>
            </a:lvl1pPr>
          </a:lstStyle>
          <a:p>
            <a:pPr>
              <a:defRPr/>
            </a:pPr>
            <a:endParaRPr lang="en-US"/>
          </a:p>
        </p:txBody>
      </p:sp>
      <p:sp>
        <p:nvSpPr>
          <p:cNvPr id="7196"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mn-lt"/>
                <a:ea typeface="+mn-ea"/>
                <a:cs typeface="+mn-cs"/>
              </a:defRPr>
            </a:lvl1pPr>
          </a:lstStyle>
          <a:p>
            <a:pPr>
              <a:defRPr/>
            </a:pPr>
            <a:endParaRPr lang="en-US"/>
          </a:p>
        </p:txBody>
      </p:sp>
      <p:sp>
        <p:nvSpPr>
          <p:cNvPr id="7197"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atin typeface="Arial" charset="0"/>
              </a:defRPr>
            </a:lvl1pPr>
          </a:lstStyle>
          <a:p>
            <a:pPr>
              <a:defRPr/>
            </a:pPr>
            <a:fld id="{CB7754BF-214F-A341-98A0-B9D6E8190097}" type="slidenum">
              <a:rPr lang="en-US"/>
              <a:pPr>
                <a:defRPr/>
              </a:pPr>
              <a:t>‹#›</a:t>
            </a:fld>
            <a:endParaRPr lang="en-US"/>
          </a:p>
        </p:txBody>
      </p:sp>
    </p:spTree>
    <p:extLst>
      <p:ext uri="{BB962C8B-B14F-4D97-AF65-F5344CB8AC3E}">
        <p14:creationId xmlns:p14="http://schemas.microsoft.com/office/powerpoint/2010/main" val="2732851632"/>
      </p:ext>
    </p:extLst>
  </p:cSld>
  <p:clrMap bg1="lt1" tx1="dk1" bg2="lt2" tx2="dk2" accent1="accent1" accent2="accent2" accent3="accent3" accent4="accent4" accent5="accent5" accent6="accent6" hlink="hlink" folHlink="folHlink"/>
  <p:sldLayoutIdLst>
    <p:sldLayoutId id="2147484948" r:id="rId1"/>
    <p:sldLayoutId id="2147484949" r:id="rId2"/>
    <p:sldLayoutId id="2147484950" r:id="rId3"/>
    <p:sldLayoutId id="2147484951" r:id="rId4"/>
    <p:sldLayoutId id="2147484952" r:id="rId5"/>
    <p:sldLayoutId id="2147484953" r:id="rId6"/>
    <p:sldLayoutId id="2147484954" r:id="rId7"/>
    <p:sldLayoutId id="2147484955" r:id="rId8"/>
    <p:sldLayoutId id="2147484956" r:id="rId9"/>
    <p:sldLayoutId id="2147484957" r:id="rId10"/>
    <p:sldLayoutId id="2147484958"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4763"/>
            <a:ext cx="1063625" cy="6858001"/>
            <a:chOff x="0" y="-3"/>
            <a:chExt cx="670" cy="4320"/>
          </a:xfrm>
        </p:grpSpPr>
        <p:grpSp>
          <p:nvGrpSpPr>
            <p:cNvPr id="1032" name="Group 3"/>
            <p:cNvGrpSpPr>
              <a:grpSpLocks/>
            </p:cNvGrpSpPr>
            <p:nvPr/>
          </p:nvGrpSpPr>
          <p:grpSpPr bwMode="auto">
            <a:xfrm rot="16200000" flipH="1">
              <a:off x="-1815" y="1838"/>
              <a:ext cx="4320" cy="638"/>
              <a:chOff x="-2" y="1562"/>
              <a:chExt cx="5762" cy="638"/>
            </a:xfrm>
          </p:grpSpPr>
          <p:sp>
            <p:nvSpPr>
              <p:cNvPr id="1035" name="Freeform 4"/>
              <p:cNvSpPr>
                <a:spLocks/>
              </p:cNvSpPr>
              <p:nvPr/>
            </p:nvSpPr>
            <p:spPr bwMode="ltGray">
              <a:xfrm rot="-5400000">
                <a:off x="2547" y="-993"/>
                <a:ext cx="624" cy="5746"/>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36" name="Freeform 5"/>
              <p:cNvSpPr>
                <a:spLocks/>
              </p:cNvSpPr>
              <p:nvPr/>
            </p:nvSpPr>
            <p:spPr bwMode="ltGray">
              <a:xfrm rot="-5400000">
                <a:off x="1310" y="167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37" name="Freeform 6"/>
              <p:cNvSpPr>
                <a:spLocks/>
              </p:cNvSpPr>
              <p:nvPr/>
            </p:nvSpPr>
            <p:spPr bwMode="ltGray">
              <a:xfrm rot="-5400000">
                <a:off x="973" y="1669"/>
                <a:ext cx="624" cy="424"/>
              </a:xfrm>
              <a:custGeom>
                <a:avLst/>
                <a:gdLst>
                  <a:gd name="T0" fmla="*/ 0 w 624"/>
                  <a:gd name="T1" fmla="*/ 0 h 317"/>
                  <a:gd name="T2" fmla="*/ 0 w 624"/>
                  <a:gd name="T3" fmla="*/ 15958 h 317"/>
                  <a:gd name="T4" fmla="*/ 624 w 624"/>
                  <a:gd name="T5" fmla="*/ 1595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38" name="Freeform 7"/>
              <p:cNvSpPr>
                <a:spLocks/>
              </p:cNvSpPr>
              <p:nvPr/>
            </p:nvSpPr>
            <p:spPr bwMode="ltGray">
              <a:xfrm rot="-5400000">
                <a:off x="-66" y="1753"/>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39" name="Freeform 8"/>
              <p:cNvSpPr>
                <a:spLocks/>
              </p:cNvSpPr>
              <p:nvPr/>
            </p:nvSpPr>
            <p:spPr bwMode="ltGray">
              <a:xfrm rot="-5400000">
                <a:off x="651" y="173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40" name="Freeform 9"/>
              <p:cNvSpPr>
                <a:spLocks/>
              </p:cNvSpPr>
              <p:nvPr/>
            </p:nvSpPr>
            <p:spPr bwMode="ltGray">
              <a:xfrm rot="-5400000">
                <a:off x="432" y="1701"/>
                <a:ext cx="624" cy="364"/>
              </a:xfrm>
              <a:custGeom>
                <a:avLst/>
                <a:gdLst>
                  <a:gd name="T0" fmla="*/ 0 w 624"/>
                  <a:gd name="T1" fmla="*/ 0 h 272"/>
                  <a:gd name="T2" fmla="*/ 0 w 624"/>
                  <a:gd name="T3" fmla="*/ 16082 h 272"/>
                  <a:gd name="T4" fmla="*/ 240 w 624"/>
                  <a:gd name="T5" fmla="*/ 14164 h 272"/>
                  <a:gd name="T6" fmla="*/ 624 w 624"/>
                  <a:gd name="T7" fmla="*/ 1608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41" name="Freeform 10"/>
              <p:cNvSpPr>
                <a:spLocks/>
              </p:cNvSpPr>
              <p:nvPr/>
            </p:nvSpPr>
            <p:spPr bwMode="ltGray">
              <a:xfrm rot="-5400000">
                <a:off x="143" y="1727"/>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42" name="Freeform 11"/>
              <p:cNvSpPr>
                <a:spLocks/>
              </p:cNvSpPr>
              <p:nvPr/>
            </p:nvSpPr>
            <p:spPr bwMode="ltGray">
              <a:xfrm rot="-5400000">
                <a:off x="3197" y="1655"/>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43" name="Freeform 12"/>
              <p:cNvSpPr>
                <a:spLocks/>
              </p:cNvSpPr>
              <p:nvPr/>
            </p:nvSpPr>
            <p:spPr bwMode="ltGray">
              <a:xfrm rot="-5400000">
                <a:off x="2870" y="165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44" name="Freeform 13"/>
              <p:cNvSpPr>
                <a:spLocks/>
              </p:cNvSpPr>
              <p:nvPr/>
            </p:nvSpPr>
            <p:spPr bwMode="ltGray">
              <a:xfrm rot="-5400000">
                <a:off x="1823" y="1747"/>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45" name="Freeform 14"/>
              <p:cNvSpPr>
                <a:spLocks/>
              </p:cNvSpPr>
              <p:nvPr/>
            </p:nvSpPr>
            <p:spPr bwMode="ltGray">
              <a:xfrm rot="-5400000">
                <a:off x="2540" y="172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46" name="Freeform 15"/>
              <p:cNvSpPr>
                <a:spLocks/>
              </p:cNvSpPr>
              <p:nvPr/>
            </p:nvSpPr>
            <p:spPr bwMode="ltGray">
              <a:xfrm rot="-5400000">
                <a:off x="2323" y="169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47" name="Freeform 16"/>
              <p:cNvSpPr>
                <a:spLocks/>
              </p:cNvSpPr>
              <p:nvPr/>
            </p:nvSpPr>
            <p:spPr bwMode="ltGray">
              <a:xfrm rot="-5400000">
                <a:off x="2030"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48" name="Freeform 17"/>
              <p:cNvSpPr>
                <a:spLocks/>
              </p:cNvSpPr>
              <p:nvPr/>
            </p:nvSpPr>
            <p:spPr bwMode="ltGray">
              <a:xfrm rot="-5400000">
                <a:off x="4066" y="166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49" name="Freeform 18"/>
              <p:cNvSpPr>
                <a:spLocks/>
              </p:cNvSpPr>
              <p:nvPr/>
            </p:nvSpPr>
            <p:spPr bwMode="ltGray">
              <a:xfrm rot="-5400000">
                <a:off x="3717" y="1663"/>
                <a:ext cx="624" cy="423"/>
              </a:xfrm>
              <a:custGeom>
                <a:avLst/>
                <a:gdLst>
                  <a:gd name="T0" fmla="*/ 0 w 624"/>
                  <a:gd name="T1" fmla="*/ 0 h 317"/>
                  <a:gd name="T2" fmla="*/ 0 w 624"/>
                  <a:gd name="T3" fmla="*/ 15428 h 317"/>
                  <a:gd name="T4" fmla="*/ 624 w 624"/>
                  <a:gd name="T5" fmla="*/ 154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50" name="Freeform 19"/>
              <p:cNvSpPr>
                <a:spLocks/>
              </p:cNvSpPr>
              <p:nvPr/>
            </p:nvSpPr>
            <p:spPr bwMode="ltGray">
              <a:xfrm rot="-5400000">
                <a:off x="4564" y="1742"/>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51" name="Freeform 20"/>
              <p:cNvSpPr>
                <a:spLocks/>
              </p:cNvSpPr>
              <p:nvPr/>
            </p:nvSpPr>
            <p:spPr bwMode="ltGray">
              <a:xfrm>
                <a:off x="5469" y="1557"/>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52" name="Freeform 21"/>
              <p:cNvSpPr>
                <a:spLocks/>
              </p:cNvSpPr>
              <p:nvPr/>
            </p:nvSpPr>
            <p:spPr bwMode="ltGray">
              <a:xfrm rot="-5400000">
                <a:off x="5072" y="168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53" name="Freeform 22"/>
              <p:cNvSpPr>
                <a:spLocks/>
              </p:cNvSpPr>
              <p:nvPr/>
            </p:nvSpPr>
            <p:spPr bwMode="ltGray">
              <a:xfrm rot="-5400000">
                <a:off x="4783" y="171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grpSp>
        <p:sp>
          <p:nvSpPr>
            <p:cNvPr id="1033" name="Freeform 23"/>
            <p:cNvSpPr>
              <a:spLocks/>
            </p:cNvSpPr>
            <p:nvPr/>
          </p:nvSpPr>
          <p:spPr bwMode="ltGray">
            <a:xfrm rot="16200000" flipH="1">
              <a:off x="-1954" y="1951"/>
              <a:ext cx="4320" cy="412"/>
            </a:xfrm>
            <a:custGeom>
              <a:avLst/>
              <a:gdLst>
                <a:gd name="T0" fmla="*/ 0 w 5762"/>
                <a:gd name="T1" fmla="*/ 507 h 385"/>
                <a:gd name="T2" fmla="*/ 102 w 5762"/>
                <a:gd name="T3" fmla="*/ 485 h 385"/>
                <a:gd name="T4" fmla="*/ 10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a:solidFill>
                  <a:srgbClr val="000000"/>
                </a:solidFill>
              </a:endParaRPr>
            </a:p>
          </p:txBody>
        </p:sp>
        <p:sp>
          <p:nvSpPr>
            <p:cNvPr id="1034" name="Freeform 24"/>
            <p:cNvSpPr>
              <a:spLocks/>
            </p:cNvSpPr>
            <p:nvPr/>
          </p:nvSpPr>
          <p:spPr bwMode="ltGray">
            <a:xfrm rot="16200000" flipH="1">
              <a:off x="-1584" y="2062"/>
              <a:ext cx="4319" cy="189"/>
            </a:xfrm>
            <a:custGeom>
              <a:avLst/>
              <a:gdLst>
                <a:gd name="T0" fmla="*/ 0 w 5761"/>
                <a:gd name="T1" fmla="*/ 28 h 189"/>
                <a:gd name="T2" fmla="*/ 102 w 5761"/>
                <a:gd name="T3" fmla="*/ 0 h 189"/>
                <a:gd name="T4" fmla="*/ 102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a:solidFill>
                  <a:srgbClr val="000000"/>
                </a:solidFill>
              </a:endParaRPr>
            </a:p>
          </p:txBody>
        </p:sp>
      </p:grpSp>
      <p:sp>
        <p:nvSpPr>
          <p:cNvPr id="1027"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95"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mn-lt"/>
                <a:ea typeface="+mn-ea"/>
                <a:cs typeface="+mn-cs"/>
              </a:defRPr>
            </a:lvl1pPr>
          </a:lstStyle>
          <a:p>
            <a:pPr>
              <a:defRPr/>
            </a:pPr>
            <a:endParaRPr lang="en-US">
              <a:solidFill>
                <a:srgbClr val="000000"/>
              </a:solidFill>
              <a:latin typeface="Arial"/>
            </a:endParaRPr>
          </a:p>
        </p:txBody>
      </p:sp>
      <p:sp>
        <p:nvSpPr>
          <p:cNvPr id="7196"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mn-lt"/>
                <a:ea typeface="+mn-ea"/>
                <a:cs typeface="+mn-cs"/>
              </a:defRPr>
            </a:lvl1pPr>
          </a:lstStyle>
          <a:p>
            <a:pPr>
              <a:defRPr/>
            </a:pPr>
            <a:endParaRPr lang="en-US">
              <a:solidFill>
                <a:srgbClr val="000000"/>
              </a:solidFill>
              <a:latin typeface="Arial"/>
            </a:endParaRPr>
          </a:p>
        </p:txBody>
      </p:sp>
      <p:sp>
        <p:nvSpPr>
          <p:cNvPr id="7197"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atin typeface="Arial" charset="0"/>
              </a:defRPr>
            </a:lvl1pPr>
          </a:lstStyle>
          <a:p>
            <a:pPr>
              <a:defRPr/>
            </a:pPr>
            <a:fld id="{CB7754BF-214F-A341-98A0-B9D6E81900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0257676"/>
      </p:ext>
    </p:extLst>
  </p:cSld>
  <p:clrMap bg1="lt1" tx1="dk1" bg2="lt2" tx2="dk2" accent1="accent1" accent2="accent2" accent3="accent3" accent4="accent4" accent5="accent5" accent6="accent6" hlink="hlink" folHlink="folHlink"/>
  <p:sldLayoutIdLst>
    <p:sldLayoutId id="2147484960" r:id="rId1"/>
    <p:sldLayoutId id="2147484961" r:id="rId2"/>
    <p:sldLayoutId id="2147484962" r:id="rId3"/>
    <p:sldLayoutId id="2147484963" r:id="rId4"/>
    <p:sldLayoutId id="2147484964" r:id="rId5"/>
    <p:sldLayoutId id="2147484965" r:id="rId6"/>
    <p:sldLayoutId id="2147484966" r:id="rId7"/>
    <p:sldLayoutId id="2147484967" r:id="rId8"/>
    <p:sldLayoutId id="2147484968" r:id="rId9"/>
    <p:sldLayoutId id="2147484969" r:id="rId10"/>
    <p:sldLayoutId id="2147484970"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9117123"/>
      </p:ext>
    </p:extLst>
  </p:cSld>
  <p:clrMap bg1="lt1" tx1="dk1" bg2="lt2" tx2="dk2" accent1="accent1" accent2="accent2" accent3="accent3" accent4="accent4" accent5="accent5" accent6="accent6" hlink="hlink" folHlink="folHlink"/>
  <p:sldLayoutIdLst>
    <p:sldLayoutId id="2147484972" r:id="rId1"/>
    <p:sldLayoutId id="2147484973" r:id="rId2"/>
    <p:sldLayoutId id="2147484974" r:id="rId3"/>
    <p:sldLayoutId id="2147484975" r:id="rId4"/>
    <p:sldLayoutId id="2147484976" r:id="rId5"/>
    <p:sldLayoutId id="2147484977" r:id="rId6"/>
    <p:sldLayoutId id="2147484978" r:id="rId7"/>
    <p:sldLayoutId id="2147484979" r:id="rId8"/>
    <p:sldLayoutId id="2147484980" r:id="rId9"/>
    <p:sldLayoutId id="2147484981" r:id="rId10"/>
    <p:sldLayoutId id="2147484982"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lgn="l">
              <a:spcBef>
                <a:spcPct val="0"/>
              </a:spcBef>
              <a:defRPr/>
            </a:pPr>
            <a:endParaRPr lang="en-US">
              <a:ea typeface="ＭＳ Ｐゴシック"/>
              <a:cs typeface="+mn-cs"/>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spcBef>
                <a:spcPct val="0"/>
              </a:spcBef>
              <a:defRPr/>
            </a:pPr>
            <a:endParaRPr lang="en-US">
              <a:ea typeface="ＭＳ Ｐゴシック"/>
              <a:cs typeface="+mn-cs"/>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spcBef>
                <a:spcPct val="0"/>
              </a:spcBef>
              <a:defRPr/>
            </a:pPr>
            <a:fld id="{C7FCEC4A-0619-534F-AB0C-4C4D1986DF16}" type="slidenum">
              <a:rPr lang="en-US"/>
              <a:pPr>
                <a:spcBef>
                  <a:spcPct val="0"/>
                </a:spcBef>
                <a:defRPr/>
              </a:pPr>
              <a:t>‹#›</a:t>
            </a:fld>
            <a:endParaRPr lang="en-US"/>
          </a:p>
        </p:txBody>
      </p:sp>
    </p:spTree>
    <p:extLst>
      <p:ext uri="{BB962C8B-B14F-4D97-AF65-F5344CB8AC3E}">
        <p14:creationId xmlns:p14="http://schemas.microsoft.com/office/powerpoint/2010/main" val="141551387"/>
      </p:ext>
    </p:extLst>
  </p:cSld>
  <p:clrMap bg1="dk2" tx1="lt1" bg2="dk1" tx2="lt2" accent1="accent1" accent2="accent2" accent3="accent3" accent4="accent4" accent5="accent5" accent6="accent6" hlink="hlink" folHlink="folHlink"/>
  <p:sldLayoutIdLst>
    <p:sldLayoutId id="2147484984" r:id="rId1"/>
    <p:sldLayoutId id="2147484985" r:id="rId2"/>
    <p:sldLayoutId id="2147484986" r:id="rId3"/>
    <p:sldLayoutId id="2147484987" r:id="rId4"/>
    <p:sldLayoutId id="2147484988" r:id="rId5"/>
    <p:sldLayoutId id="2147484989" r:id="rId6"/>
    <p:sldLayoutId id="2147484990" r:id="rId7"/>
    <p:sldLayoutId id="2147484991" r:id="rId8"/>
    <p:sldLayoutId id="2147484992" r:id="rId9"/>
    <p:sldLayoutId id="2147484993" r:id="rId10"/>
    <p:sldLayoutId id="2147484994" r:id="rId11"/>
    <p:sldLayoutId id="2147484995" r:id="rId12"/>
  </p:sldLayoutIdLst>
  <p:hf sldNum="0" hdr="0" ftr="0" dt="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spcBef>
                <a:spcPct val="0"/>
              </a:spcBef>
              <a:defRPr/>
            </a:pPr>
            <a:fld id="{C7FCEC4A-0619-534F-AB0C-4C4D1986DF16}" type="slidenum">
              <a:rPr lang="en-US"/>
              <a:pPr eaLnBrk="0" hangingPunct="0">
                <a:spcBef>
                  <a:spcPct val="0"/>
                </a:spcBef>
                <a:defRPr/>
              </a:pPr>
              <a:t>‹#›</a:t>
            </a:fld>
            <a:endParaRPr lang="en-US"/>
          </a:p>
        </p:txBody>
      </p:sp>
    </p:spTree>
    <p:extLst>
      <p:ext uri="{BB962C8B-B14F-4D97-AF65-F5344CB8AC3E}">
        <p14:creationId xmlns:p14="http://schemas.microsoft.com/office/powerpoint/2010/main" val="1558695386"/>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 id="2147485008" r:id="rId12"/>
    <p:sldLayoutId id="214748500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867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rgbClr val="482400"/>
                </a:solidFill>
                <a:latin typeface="Arial" charset="0"/>
                <a:ea typeface="+mn-ea"/>
                <a:cs typeface="+mn-cs"/>
              </a:defRPr>
            </a:lvl1pPr>
          </a:lstStyle>
          <a:p>
            <a:pPr>
              <a:defRPr/>
            </a:pPr>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rgbClr val="482400"/>
                </a:solidFill>
                <a:latin typeface="Arial" charset="0"/>
              </a:defRPr>
            </a:lvl1pPr>
          </a:lstStyle>
          <a:p>
            <a:pPr>
              <a:defRPr/>
            </a:pPr>
            <a:fld id="{D366A4A1-0A59-464E-B148-F9297EAADB0C}" type="slidenum">
              <a:rPr lang="en-US"/>
              <a:pPr>
                <a:defRPr/>
              </a:pPr>
              <a:t>‹#›</a:t>
            </a:fld>
            <a:endParaRPr lang="en-US"/>
          </a:p>
        </p:txBody>
      </p:sp>
      <p:pic>
        <p:nvPicPr>
          <p:cNvPr id="2867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4118568"/>
      </p:ext>
    </p:extLst>
  </p:cSld>
  <p:clrMap bg1="lt1" tx1="dk1" bg2="lt2" tx2="dk2" accent1="accent1" accent2="accent2" accent3="accent3" accent4="accent4" accent5="accent5" accent6="accent6" hlink="hlink" folHlink="folHlink"/>
  <p:sldLayoutIdLst>
    <p:sldLayoutId id="2147485011" r:id="rId1"/>
    <p:sldLayoutId id="2147485012" r:id="rId2"/>
    <p:sldLayoutId id="2147485013" r:id="rId3"/>
    <p:sldLayoutId id="2147485014" r:id="rId4"/>
    <p:sldLayoutId id="2147485015" r:id="rId5"/>
    <p:sldLayoutId id="2147485016" r:id="rId6"/>
    <p:sldLayoutId id="2147485017" r:id="rId7"/>
    <p:sldLayoutId id="2147485018" r:id="rId8"/>
    <p:sldLayoutId id="2147485019" r:id="rId9"/>
    <p:sldLayoutId id="2147485020" r:id="rId10"/>
    <p:sldLayoutId id="2147485021"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lgn="l">
              <a:spcBef>
                <a:spcPct val="0"/>
              </a:spcBef>
              <a:defRPr/>
            </a:pPr>
            <a:fld id="{C16A198B-9034-4749-8A8D-B90A5F5B90A3}" type="datetimeFigureOut">
              <a:rPr lang="en-US">
                <a:latin typeface="Calibri" charset="0"/>
              </a:rPr>
              <a:pPr algn="l">
                <a:spcBef>
                  <a:spcPct val="0"/>
                </a:spcBef>
                <a:defRPr/>
              </a:pPr>
              <a:t>4/2/25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spcBef>
                <a:spcPct val="0"/>
              </a:spcBef>
              <a:defRPr/>
            </a:pPr>
            <a:fld id="{FA356419-7718-C74B-9C0F-E2D2C7D5AD85}" type="slidenum">
              <a:rPr lang="en-US">
                <a:latin typeface="Calibri" charset="0"/>
              </a:rPr>
              <a:pPr>
                <a:spcBef>
                  <a:spcPct val="0"/>
                </a:spcBef>
                <a:defRPr/>
              </a:pPr>
              <a:t>‹#›</a:t>
            </a:fld>
            <a:endParaRPr lang="en-US">
              <a:latin typeface="Calibri" charset="0"/>
            </a:endParaRPr>
          </a:p>
        </p:txBody>
      </p:sp>
    </p:spTree>
    <p:extLst>
      <p:ext uri="{BB962C8B-B14F-4D97-AF65-F5344CB8AC3E}">
        <p14:creationId xmlns:p14="http://schemas.microsoft.com/office/powerpoint/2010/main" val="1761211430"/>
      </p:ext>
    </p:extLst>
  </p:cSld>
  <p:clrMap bg1="lt1" tx1="dk1" bg2="lt2" tx2="dk2" accent1="accent1" accent2="accent2" accent3="accent3" accent4="accent4" accent5="accent5" accent6="accent6" hlink="hlink" folHlink="folHlink"/>
  <p:sldLayoutIdLst>
    <p:sldLayoutId id="2147485023" r:id="rId1"/>
    <p:sldLayoutId id="2147485024" r:id="rId2"/>
    <p:sldLayoutId id="2147485025" r:id="rId3"/>
    <p:sldLayoutId id="2147485026" r:id="rId4"/>
    <p:sldLayoutId id="2147485027" r:id="rId5"/>
    <p:sldLayoutId id="2147485028" r:id="rId6"/>
    <p:sldLayoutId id="2147485029" r:id="rId7"/>
    <p:sldLayoutId id="2147485030" r:id="rId8"/>
    <p:sldLayoutId id="2147485031" r:id="rId9"/>
    <p:sldLayoutId id="2147485032" r:id="rId10"/>
    <p:sldLayoutId id="214748503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spcBef>
                <a:spcPct val="0"/>
              </a:spcBef>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FFFFFF"/>
                </a:solidFill>
                <a:latin typeface="Arial" charset="0"/>
              </a:defRPr>
            </a:lvl1pPr>
          </a:lstStyle>
          <a:p>
            <a:pPr>
              <a:defRPr/>
            </a:pPr>
            <a:fld id="{9D7C13D9-C52A-1943-A370-4DC1239B485E}" type="slidenum">
              <a:rPr lang="en-US"/>
              <a:pPr>
                <a:defRPr/>
              </a:pPr>
              <a:t>‹#›</a:t>
            </a:fld>
            <a:endParaRPr lang="en-US"/>
          </a:p>
        </p:txBody>
      </p:sp>
    </p:spTree>
    <p:extLst>
      <p:ext uri="{BB962C8B-B14F-4D97-AF65-F5344CB8AC3E}">
        <p14:creationId xmlns:p14="http://schemas.microsoft.com/office/powerpoint/2010/main" val="3617449783"/>
      </p:ext>
    </p:extLst>
  </p:cSld>
  <p:clrMap bg1="dk2" tx1="lt1" bg2="dk1" tx2="lt2" accent1="accent1" accent2="accent2" accent3="accent3" accent4="accent4" accent5="accent5" accent6="accent6" hlink="hlink" folHlink="folHlink"/>
  <p:sldLayoutIdLst>
    <p:sldLayoutId id="2147485035" r:id="rId1"/>
    <p:sldLayoutId id="2147485036" r:id="rId2"/>
    <p:sldLayoutId id="2147485037" r:id="rId3"/>
    <p:sldLayoutId id="2147485038" r:id="rId4"/>
    <p:sldLayoutId id="2147485039" r:id="rId5"/>
    <p:sldLayoutId id="2147485040" r:id="rId6"/>
    <p:sldLayoutId id="2147485041" r:id="rId7"/>
    <p:sldLayoutId id="2147485042" r:id="rId8"/>
    <p:sldLayoutId id="2147485043" r:id="rId9"/>
    <p:sldLayoutId id="2147485044" r:id="rId10"/>
    <p:sldLayoutId id="2147485045" r:id="rId11"/>
    <p:sldLayoutId id="2147485046"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spcBef>
                <a:spcPct val="0"/>
              </a:spcBef>
              <a:defRPr sz="1400">
                <a:solidFill>
                  <a:srgbClr val="000000"/>
                </a:solidFill>
                <a:latin typeface="Arial"/>
                <a:ea typeface="+mn-ea"/>
                <a:cs typeface="+mn-cs"/>
              </a:defRPr>
            </a:lvl1pPr>
          </a:lstStyle>
          <a:p>
            <a:pPr>
              <a:defRPr/>
            </a:pPr>
            <a:endParaRPr lang="en-US"/>
          </a:p>
        </p:txBody>
      </p:sp>
      <p:sp>
        <p:nvSpPr>
          <p:cNvPr id="71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a:solidFill>
                  <a:srgbClr val="000000"/>
                </a:solidFill>
                <a:latin typeface="Arial"/>
                <a:ea typeface="+mn-ea"/>
                <a:cs typeface="+mn-cs"/>
              </a:defRPr>
            </a:lvl1pPr>
          </a:lstStyle>
          <a:p>
            <a:pPr>
              <a:defRPr/>
            </a:pPr>
            <a:endParaRPr lang="en-US"/>
          </a:p>
        </p:txBody>
      </p:sp>
      <p:sp>
        <p:nvSpPr>
          <p:cNvPr id="71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Arial" charset="0"/>
              </a:defRPr>
            </a:lvl1pPr>
          </a:lstStyle>
          <a:p>
            <a:pPr>
              <a:defRPr/>
            </a:pPr>
            <a:fld id="{CEAB827C-03B1-1843-A6EB-4857D0982098}" type="slidenum">
              <a:rPr lang="en-US"/>
              <a:pPr>
                <a:defRPr/>
              </a:pPr>
              <a:t>‹#›</a:t>
            </a:fld>
            <a:endParaRPr lang="en-US"/>
          </a:p>
        </p:txBody>
      </p:sp>
    </p:spTree>
    <p:extLst>
      <p:ext uri="{BB962C8B-B14F-4D97-AF65-F5344CB8AC3E}">
        <p14:creationId xmlns:p14="http://schemas.microsoft.com/office/powerpoint/2010/main" val="1255744213"/>
      </p:ext>
    </p:extLst>
  </p:cSld>
  <p:clrMap bg1="lt1" tx1="dk1" bg2="lt2" tx2="dk2" accent1="accent1" accent2="accent2" accent3="accent3" accent4="accent4" accent5="accent5" accent6="accent6" hlink="hlink" folHlink="folHlink"/>
  <p:sldLayoutIdLst>
    <p:sldLayoutId id="214748504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7"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7"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bwMode="auto">
          <a:xfrm>
            <a:off x="0" y="609600"/>
            <a:ext cx="9067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67587" name="Rectangle 3"/>
          <p:cNvSpPr>
            <a:spLocks noGrp="1" noChangeArrowheads="1"/>
          </p:cNvSpPr>
          <p:nvPr>
            <p:ph type="body" idx="1"/>
          </p:nvPr>
        </p:nvSpPr>
        <p:spPr bwMode="auto">
          <a:xfrm>
            <a:off x="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a:ea typeface="Times New Roman"/>
                <a:cs typeface="Times New Roman"/>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a:ea typeface="Times New Roman"/>
                <a:cs typeface="Times New Roman"/>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cs typeface="Times New Roman" charset="0"/>
              </a:defRPr>
            </a:lvl1pPr>
          </a:lstStyle>
          <a:p>
            <a:pPr>
              <a:defRPr/>
            </a:pPr>
            <a:fld id="{9FD0894C-740D-E14A-89C2-58B521366A05}" type="slidenum">
              <a:rPr lang="en-GB"/>
              <a:pPr>
                <a:defRPr/>
              </a:pPr>
              <a:t>‹#›</a:t>
            </a:fld>
            <a:endParaRPr lang="en-GB"/>
          </a:p>
        </p:txBody>
      </p:sp>
    </p:spTree>
    <p:extLst>
      <p:ext uri="{BB962C8B-B14F-4D97-AF65-F5344CB8AC3E}">
        <p14:creationId xmlns:p14="http://schemas.microsoft.com/office/powerpoint/2010/main" val="1319383042"/>
      </p:ext>
    </p:extLst>
  </p:cSld>
  <p:clrMap bg1="lt1" tx1="dk1" bg2="lt2" tx2="dk2" accent1="accent1" accent2="accent2" accent3="accent3" accent4="accent4" accent5="accent5" accent6="accent6" hlink="hlink" folHlink="folHlink"/>
  <p:sldLayoutIdLst>
    <p:sldLayoutId id="2147485050" r:id="rId1"/>
  </p:sldLayoutIdLst>
  <p:txStyles>
    <p:titleStyle>
      <a:lvl1pPr algn="ctr" rtl="0" eaLnBrk="0" fontAlgn="base" hangingPunct="0">
        <a:spcBef>
          <a:spcPct val="0"/>
        </a:spcBef>
        <a:spcAft>
          <a:spcPct val="0"/>
        </a:spcAft>
        <a:defRPr sz="4400" b="1">
          <a:solidFill>
            <a:schemeClr val="tx2"/>
          </a:solidFill>
          <a:latin typeface="Arial"/>
          <a:ea typeface="ＭＳ Ｐゴシック" charset="0"/>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4/2/25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1080724525"/>
      </p:ext>
    </p:extLst>
  </p:cSld>
  <p:clrMap bg1="lt1" tx1="dk1" bg2="lt2" tx2="dk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4B12A78E-F6A4-A74C-994D-DE0976A8B8CF}"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80410320"/>
      </p:ext>
    </p:extLst>
  </p:cSld>
  <p:clrMap bg1="lt1" tx1="dk1" bg2="lt2" tx2="dk2" accent1="accent1" accent2="accent2" accent3="accent3" accent4="accent4" accent5="accent5" accent6="accent6" hlink="hlink" folHlink="folHlink"/>
  <p:sldLayoutIdLst>
    <p:sldLayoutId id="2147485052" r:id="rId1"/>
    <p:sldLayoutId id="2147485053" r:id="rId2"/>
    <p:sldLayoutId id="2147485054" r:id="rId3"/>
    <p:sldLayoutId id="2147485055" r:id="rId4"/>
    <p:sldLayoutId id="2147485056" r:id="rId5"/>
    <p:sldLayoutId id="2147485057" r:id="rId6"/>
    <p:sldLayoutId id="2147485058" r:id="rId7"/>
    <p:sldLayoutId id="2147485059" r:id="rId8"/>
    <p:sldLayoutId id="2147485060" r:id="rId9"/>
    <p:sldLayoutId id="2147485061" r:id="rId10"/>
    <p:sldLayoutId id="214748506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035786423"/>
      </p:ext>
    </p:extLst>
  </p:cSld>
  <p:clrMap bg1="lt1" tx1="dk1" bg2="lt2" tx2="dk2" accent1="accent1" accent2="accent2" accent3="accent3" accent4="accent4" accent5="accent5" accent6="accent6" hlink="hlink" folHlink="folHlink"/>
  <p:sldLayoutIdLst>
    <p:sldLayoutId id="2147485067" r:id="rId1"/>
  </p:sldLayoutIdLst>
  <p:transition/>
  <p:hf sldNum="0" hdr="0" ftr="0" dt="0"/>
  <p:txStyles>
    <p:titleStyle>
      <a:lvl1pPr algn="ctr" rtl="0" eaLnBrk="0" fontAlgn="base" hangingPunct="0">
        <a:spcBef>
          <a:spcPct val="0"/>
        </a:spcBef>
        <a:spcAft>
          <a:spcPct val="0"/>
        </a:spcAft>
        <a:defRPr sz="4400" b="1">
          <a:solidFill>
            <a:schemeClr val="tx1"/>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pitchFamily="-111"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Arial" pitchFamily="-111" charset="0"/>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Arial" pitchFamily="-111" charset="0"/>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Arial" pitchFamily="-111" charset="0"/>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Arial" pitchFamily="-111"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299260276"/>
      </p:ext>
    </p:extLst>
  </p:cSld>
  <p:clrMap bg1="lt1" tx1="dk1" bg2="lt2" tx2="dk2" accent1="accent1" accent2="accent2" accent3="accent3" accent4="accent4" accent5="accent5" accent6="accent6" hlink="hlink" folHlink="folHlink"/>
  <p:sldLayoutIdLst>
    <p:sldLayoutId id="2147485069" r:id="rId1"/>
    <p:sldLayoutId id="2147485070" r:id="rId2"/>
    <p:sldLayoutId id="2147485071" r:id="rId3"/>
    <p:sldLayoutId id="2147485072" r:id="rId4"/>
    <p:sldLayoutId id="2147485073" r:id="rId5"/>
    <p:sldLayoutId id="2147485074" r:id="rId6"/>
    <p:sldLayoutId id="2147485075" r:id="rId7"/>
    <p:sldLayoutId id="2147485076" r:id="rId8"/>
    <p:sldLayoutId id="2147485077" r:id="rId9"/>
    <p:sldLayoutId id="2147485078" r:id="rId10"/>
    <p:sldLayoutId id="2147485079" r:id="rId11"/>
    <p:sldLayoutId id="2147485080" r:id="rId12"/>
    <p:sldLayoutId id="2147485081"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3018281675"/>
      </p:ext>
    </p:extLst>
  </p:cSld>
  <p:clrMap bg1="lt1" tx1="dk1" bg2="lt2" tx2="dk2" accent1="accent1" accent2="accent2" accent3="accent3" accent4="accent4" accent5="accent5" accent6="accent6" hlink="hlink" folHlink="folHlink"/>
  <p:sldLayoutIdLst>
    <p:sldLayoutId id="2147485083" r:id="rId1"/>
    <p:sldLayoutId id="2147485084" r:id="rId2"/>
    <p:sldLayoutId id="2147485085" r:id="rId3"/>
    <p:sldLayoutId id="2147485086" r:id="rId4"/>
    <p:sldLayoutId id="2147485087" r:id="rId5"/>
    <p:sldLayoutId id="2147485088" r:id="rId6"/>
    <p:sldLayoutId id="2147485089" r:id="rId7"/>
    <p:sldLayoutId id="2147485090" r:id="rId8"/>
    <p:sldLayoutId id="2147485091" r:id="rId9"/>
    <p:sldLayoutId id="2147485092" r:id="rId10"/>
    <p:sldLayoutId id="2147485093"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620756813"/>
      </p:ext>
    </p:extLst>
  </p:cSld>
  <p:clrMap bg1="dk2" tx1="lt1" bg2="dk1" tx2="lt2" accent1="accent1" accent2="accent2" accent3="accent3" accent4="accent4" accent5="accent5" accent6="accent6" hlink="hlink" folHlink="folHlink"/>
  <p:sldLayoutIdLst>
    <p:sldLayoutId id="2147485095" r:id="rId1"/>
    <p:sldLayoutId id="2147485096" r:id="rId2"/>
    <p:sldLayoutId id="2147485097" r:id="rId3"/>
    <p:sldLayoutId id="2147485098" r:id="rId4"/>
    <p:sldLayoutId id="2147485099" r:id="rId5"/>
    <p:sldLayoutId id="2147485100" r:id="rId6"/>
    <p:sldLayoutId id="2147485101" r:id="rId7"/>
    <p:sldLayoutId id="2147485102" r:id="rId8"/>
    <p:sldLayoutId id="2147485103" r:id="rId9"/>
    <p:sldLayoutId id="2147485104" r:id="rId10"/>
    <p:sldLayoutId id="2147485105" r:id="rId11"/>
  </p:sldLayoutIdLst>
  <p:transition/>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316306648"/>
      </p:ext>
    </p:extLst>
  </p:cSld>
  <p:clrMap bg1="lt1" tx1="dk1" bg2="lt2" tx2="dk2" accent1="accent1" accent2="accent2" accent3="accent3" accent4="accent4" accent5="accent5" accent6="accent6" hlink="hlink" folHlink="folHlink"/>
  <p:sldLayoutIdLst>
    <p:sldLayoutId id="2147485107"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3657456096"/>
      </p:ext>
    </p:extLst>
  </p:cSld>
  <p:clrMap bg1="lt1" tx1="dk1" bg2="lt2" tx2="dk2" accent1="accent1" accent2="accent2" accent3="accent3" accent4="accent4" accent5="accent5" accent6="accent6" hlink="hlink" folHlink="folHlink"/>
  <p:sldLayoutIdLst>
    <p:sldLayoutId id="2147485109" r:id="rId1"/>
    <p:sldLayoutId id="2147485110" r:id="rId2"/>
    <p:sldLayoutId id="2147485111" r:id="rId3"/>
    <p:sldLayoutId id="2147485112" r:id="rId4"/>
    <p:sldLayoutId id="2147485113" r:id="rId5"/>
    <p:sldLayoutId id="2147485114" r:id="rId6"/>
    <p:sldLayoutId id="2147485115" r:id="rId7"/>
    <p:sldLayoutId id="2147485116" r:id="rId8"/>
    <p:sldLayoutId id="2147485117" r:id="rId9"/>
    <p:sldLayoutId id="2147485118" r:id="rId10"/>
    <p:sldLayoutId id="2147485119"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358729306"/>
      </p:ext>
    </p:extLst>
  </p:cSld>
  <p:clrMap bg1="dk2" tx1="lt1" bg2="dk1" tx2="lt2" accent1="accent1" accent2="accent2" accent3="accent3" accent4="accent4" accent5="accent5" accent6="accent6" hlink="hlink" folHlink="folHlink"/>
  <p:sldLayoutIdLst>
    <p:sldLayoutId id="2147485121" r:id="rId1"/>
    <p:sldLayoutId id="2147485122" r:id="rId2"/>
    <p:sldLayoutId id="2147485123" r:id="rId3"/>
    <p:sldLayoutId id="2147485124" r:id="rId4"/>
    <p:sldLayoutId id="2147485125" r:id="rId5"/>
    <p:sldLayoutId id="2147485126" r:id="rId6"/>
    <p:sldLayoutId id="2147485127" r:id="rId7"/>
    <p:sldLayoutId id="2147485128" r:id="rId8"/>
    <p:sldLayoutId id="2147485129" r:id="rId9"/>
    <p:sldLayoutId id="2147485130" r:id="rId10"/>
    <p:sldLayoutId id="2147485131"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91"/>
          <p:cNvGrpSpPr>
            <a:grpSpLocks/>
          </p:cNvGrpSpPr>
          <p:nvPr/>
        </p:nvGrpSpPr>
        <p:grpSpPr bwMode="auto">
          <a:xfrm>
            <a:off x="215900" y="76200"/>
            <a:ext cx="8686800" cy="6781800"/>
            <a:chOff x="136" y="48"/>
            <a:chExt cx="5472" cy="4272"/>
          </a:xfrm>
        </p:grpSpPr>
        <p:grpSp>
          <p:nvGrpSpPr>
            <p:cNvPr id="1032" name="Group 201"/>
            <p:cNvGrpSpPr>
              <a:grpSpLocks/>
            </p:cNvGrpSpPr>
            <p:nvPr userDrawn="1"/>
          </p:nvGrpSpPr>
          <p:grpSpPr bwMode="auto">
            <a:xfrm>
              <a:off x="136" y="48"/>
              <a:ext cx="5472" cy="212"/>
              <a:chOff x="136" y="48"/>
              <a:chExt cx="5472" cy="212"/>
            </a:xfrm>
          </p:grpSpPr>
          <p:grpSp>
            <p:nvGrpSpPr>
              <p:cNvPr id="1058" name="Group 202"/>
              <p:cNvGrpSpPr>
                <a:grpSpLocks/>
              </p:cNvGrpSpPr>
              <p:nvPr/>
            </p:nvGrpSpPr>
            <p:grpSpPr bwMode="auto">
              <a:xfrm>
                <a:off x="136" y="48"/>
                <a:ext cx="1056" cy="212"/>
                <a:chOff x="2544" y="2160"/>
                <a:chExt cx="1920" cy="384"/>
              </a:xfrm>
            </p:grpSpPr>
            <p:sp>
              <p:nvSpPr>
                <p:cNvPr id="1083" name="Rectangle 203"/>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84" name="Rectangle 204"/>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85" name="Rectangle 205"/>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86" name="Rectangle 206"/>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87" name="Rectangle 207"/>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59" name="Group 208"/>
              <p:cNvGrpSpPr>
                <a:grpSpLocks/>
              </p:cNvGrpSpPr>
              <p:nvPr/>
            </p:nvGrpSpPr>
            <p:grpSpPr bwMode="auto">
              <a:xfrm>
                <a:off x="1240" y="48"/>
                <a:ext cx="1056" cy="212"/>
                <a:chOff x="2544" y="2160"/>
                <a:chExt cx="1920" cy="384"/>
              </a:xfrm>
            </p:grpSpPr>
            <p:sp>
              <p:nvSpPr>
                <p:cNvPr id="1078" name="Rectangle 209"/>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79" name="Rectangle 210"/>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80" name="Rectangle 211"/>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81" name="Rectangle 212"/>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82" name="Rectangle 213"/>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60" name="Group 214"/>
              <p:cNvGrpSpPr>
                <a:grpSpLocks/>
              </p:cNvGrpSpPr>
              <p:nvPr/>
            </p:nvGrpSpPr>
            <p:grpSpPr bwMode="auto">
              <a:xfrm>
                <a:off x="2344" y="48"/>
                <a:ext cx="1056" cy="212"/>
                <a:chOff x="2544" y="2160"/>
                <a:chExt cx="1920" cy="384"/>
              </a:xfrm>
            </p:grpSpPr>
            <p:sp>
              <p:nvSpPr>
                <p:cNvPr id="1073" name="Rectangle 215"/>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74" name="Rectangle 216"/>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75" name="Rectangle 217"/>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76" name="Rectangle 218"/>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77" name="Rectangle 219"/>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61" name="Group 220"/>
              <p:cNvGrpSpPr>
                <a:grpSpLocks/>
              </p:cNvGrpSpPr>
              <p:nvPr/>
            </p:nvGrpSpPr>
            <p:grpSpPr bwMode="auto">
              <a:xfrm>
                <a:off x="3448" y="48"/>
                <a:ext cx="1056" cy="212"/>
                <a:chOff x="2544" y="2160"/>
                <a:chExt cx="1920" cy="384"/>
              </a:xfrm>
            </p:grpSpPr>
            <p:sp>
              <p:nvSpPr>
                <p:cNvPr id="1068" name="Rectangle 221"/>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69" name="Rectangle 222"/>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70" name="Rectangle 223"/>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71" name="Rectangle 224"/>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72" name="Rectangle 225"/>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62" name="Group 226"/>
              <p:cNvGrpSpPr>
                <a:grpSpLocks/>
              </p:cNvGrpSpPr>
              <p:nvPr/>
            </p:nvGrpSpPr>
            <p:grpSpPr bwMode="auto">
              <a:xfrm>
                <a:off x="4552" y="48"/>
                <a:ext cx="1056" cy="212"/>
                <a:chOff x="2544" y="2160"/>
                <a:chExt cx="1920" cy="384"/>
              </a:xfrm>
            </p:grpSpPr>
            <p:sp>
              <p:nvSpPr>
                <p:cNvPr id="1063" name="Rectangle 227"/>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64" name="Rectangle 228"/>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65" name="Rectangle 229"/>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66" name="Rectangle 230"/>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67" name="Rectangle 231"/>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grpSp>
          <p:nvGrpSpPr>
            <p:cNvPr id="1033" name="Group 289"/>
            <p:cNvGrpSpPr>
              <a:grpSpLocks/>
            </p:cNvGrpSpPr>
            <p:nvPr userDrawn="1"/>
          </p:nvGrpSpPr>
          <p:grpSpPr bwMode="auto">
            <a:xfrm>
              <a:off x="192" y="4273"/>
              <a:ext cx="5328" cy="47"/>
              <a:chOff x="192" y="3840"/>
              <a:chExt cx="5328" cy="47"/>
            </a:xfrm>
          </p:grpSpPr>
          <p:grpSp>
            <p:nvGrpSpPr>
              <p:cNvPr id="1034" name="Group 265"/>
              <p:cNvGrpSpPr>
                <a:grpSpLocks/>
              </p:cNvGrpSpPr>
              <p:nvPr userDrawn="1"/>
            </p:nvGrpSpPr>
            <p:grpSpPr bwMode="auto">
              <a:xfrm>
                <a:off x="192" y="3840"/>
                <a:ext cx="624" cy="47"/>
                <a:chOff x="624" y="3706"/>
                <a:chExt cx="1056" cy="106"/>
              </a:xfrm>
            </p:grpSpPr>
            <p:sp>
              <p:nvSpPr>
                <p:cNvPr id="1056" name="Rectangle 26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57" name="Rectangle 26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35" name="Group 268"/>
              <p:cNvGrpSpPr>
                <a:grpSpLocks/>
              </p:cNvGrpSpPr>
              <p:nvPr userDrawn="1"/>
            </p:nvGrpSpPr>
            <p:grpSpPr bwMode="auto">
              <a:xfrm>
                <a:off x="864" y="3840"/>
                <a:ext cx="624" cy="47"/>
                <a:chOff x="624" y="3600"/>
                <a:chExt cx="1056" cy="106"/>
              </a:xfrm>
            </p:grpSpPr>
            <p:sp>
              <p:nvSpPr>
                <p:cNvPr id="1054" name="Rectangle 269"/>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55" name="Rectangle 270"/>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36" name="Group 271"/>
              <p:cNvGrpSpPr>
                <a:grpSpLocks/>
              </p:cNvGrpSpPr>
              <p:nvPr userDrawn="1"/>
            </p:nvGrpSpPr>
            <p:grpSpPr bwMode="auto">
              <a:xfrm>
                <a:off x="1536" y="3840"/>
                <a:ext cx="624" cy="47"/>
                <a:chOff x="624" y="3706"/>
                <a:chExt cx="1056" cy="106"/>
              </a:xfrm>
            </p:grpSpPr>
            <p:sp>
              <p:nvSpPr>
                <p:cNvPr id="1052" name="Rectangle 272"/>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53" name="Rectangle 273"/>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37" name="Group 274"/>
              <p:cNvGrpSpPr>
                <a:grpSpLocks/>
              </p:cNvGrpSpPr>
              <p:nvPr userDrawn="1"/>
            </p:nvGrpSpPr>
            <p:grpSpPr bwMode="auto">
              <a:xfrm>
                <a:off x="2208" y="3840"/>
                <a:ext cx="624" cy="47"/>
                <a:chOff x="624" y="3600"/>
                <a:chExt cx="1056" cy="106"/>
              </a:xfrm>
            </p:grpSpPr>
            <p:sp>
              <p:nvSpPr>
                <p:cNvPr id="1050" name="Rectangle 27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51" name="Rectangle 276"/>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38" name="Group 277"/>
              <p:cNvGrpSpPr>
                <a:grpSpLocks/>
              </p:cNvGrpSpPr>
              <p:nvPr userDrawn="1"/>
            </p:nvGrpSpPr>
            <p:grpSpPr bwMode="auto">
              <a:xfrm>
                <a:off x="2880" y="3840"/>
                <a:ext cx="624" cy="47"/>
                <a:chOff x="624" y="3706"/>
                <a:chExt cx="1056" cy="106"/>
              </a:xfrm>
            </p:grpSpPr>
            <p:sp>
              <p:nvSpPr>
                <p:cNvPr id="1048" name="Rectangle 278"/>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49" name="Rectangle 279"/>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39" name="Group 280"/>
              <p:cNvGrpSpPr>
                <a:grpSpLocks/>
              </p:cNvGrpSpPr>
              <p:nvPr userDrawn="1"/>
            </p:nvGrpSpPr>
            <p:grpSpPr bwMode="auto">
              <a:xfrm>
                <a:off x="3552" y="3840"/>
                <a:ext cx="624" cy="47"/>
                <a:chOff x="624" y="3600"/>
                <a:chExt cx="1056" cy="106"/>
              </a:xfrm>
            </p:grpSpPr>
            <p:sp>
              <p:nvSpPr>
                <p:cNvPr id="1046" name="Rectangle 281"/>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47" name="Rectangle 282"/>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40" name="Group 283"/>
              <p:cNvGrpSpPr>
                <a:grpSpLocks/>
              </p:cNvGrpSpPr>
              <p:nvPr userDrawn="1"/>
            </p:nvGrpSpPr>
            <p:grpSpPr bwMode="auto">
              <a:xfrm>
                <a:off x="4224" y="3840"/>
                <a:ext cx="624" cy="47"/>
                <a:chOff x="624" y="3706"/>
                <a:chExt cx="1056" cy="106"/>
              </a:xfrm>
            </p:grpSpPr>
            <p:sp>
              <p:nvSpPr>
                <p:cNvPr id="1044" name="Rectangle 284"/>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45" name="Rectangle 285"/>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nvGrpSpPr>
              <p:cNvPr id="1041" name="Group 286"/>
              <p:cNvGrpSpPr>
                <a:grpSpLocks/>
              </p:cNvGrpSpPr>
              <p:nvPr userDrawn="1"/>
            </p:nvGrpSpPr>
            <p:grpSpPr bwMode="auto">
              <a:xfrm>
                <a:off x="4896" y="3840"/>
                <a:ext cx="624" cy="47"/>
                <a:chOff x="624" y="3600"/>
                <a:chExt cx="1056" cy="106"/>
              </a:xfrm>
            </p:grpSpPr>
            <p:sp>
              <p:nvSpPr>
                <p:cNvPr id="1042" name="Rectangle 287"/>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sp>
              <p:nvSpPr>
                <p:cNvPr id="1043" name="Rectangle 28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8383AD"/>
                    </a:solidFill>
                  </a:endParaRPr>
                </a:p>
              </p:txBody>
            </p:sp>
          </p:grpSp>
        </p:grpSp>
      </p:grpSp>
      <p:sp>
        <p:nvSpPr>
          <p:cNvPr id="1027" name="Rectangle 2"/>
          <p:cNvSpPr>
            <a:spLocks noGrp="1" noChangeArrowheads="1"/>
          </p:cNvSpPr>
          <p:nvPr>
            <p:ph type="title"/>
          </p:nvPr>
        </p:nvSpPr>
        <p:spPr bwMode="auto">
          <a:xfrm>
            <a:off x="685800" y="609600"/>
            <a:ext cx="7772400" cy="1143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Rectangle 4"/>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Arial Narrow" pitchFamily="-110" charset="0"/>
                <a:ea typeface="+mn-ea"/>
                <a:cs typeface="+mn-cs"/>
              </a:defRPr>
            </a:lvl1pPr>
          </a:lstStyle>
          <a:p>
            <a:pPr>
              <a:defRPr/>
            </a:pPr>
            <a:endParaRPr lang="en-US">
              <a:solidFill>
                <a:srgbClr val="404176"/>
              </a:solidFill>
            </a:endParaRPr>
          </a:p>
        </p:txBody>
      </p:sp>
      <p:sp>
        <p:nvSpPr>
          <p:cNvPr id="1029" name="Rectangle 5"/>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Arial Narrow" pitchFamily="-110" charset="0"/>
                <a:ea typeface="+mn-ea"/>
                <a:cs typeface="+mn-cs"/>
              </a:defRPr>
            </a:lvl1pPr>
          </a:lstStyle>
          <a:p>
            <a:pPr>
              <a:defRPr/>
            </a:pPr>
            <a:endParaRPr lang="en-US">
              <a:solidFill>
                <a:srgbClr val="404176"/>
              </a:solidFill>
            </a:endParaRPr>
          </a:p>
        </p:txBody>
      </p:sp>
      <p:sp>
        <p:nvSpPr>
          <p:cNvPr id="1030" name="Rectangle 6"/>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2"/>
                </a:solidFill>
                <a:latin typeface="Arial Narrow" charset="0"/>
              </a:defRPr>
            </a:lvl1pPr>
          </a:lstStyle>
          <a:p>
            <a:pPr>
              <a:defRPr/>
            </a:pPr>
            <a:fld id="{4E8B1DE4-3FC0-E944-8D88-AF65AF6A5926}" type="slidenum">
              <a:rPr lang="en-US">
                <a:solidFill>
                  <a:srgbClr val="404176"/>
                </a:solidFill>
              </a:rPr>
              <a:pPr>
                <a:defRPr/>
              </a:pPr>
              <a:t>‹#›</a:t>
            </a:fld>
            <a:endParaRPr lang="en-US">
              <a:solidFill>
                <a:srgbClr val="404176"/>
              </a:solidFill>
            </a:endParaRPr>
          </a:p>
        </p:txBody>
      </p:sp>
    </p:spTree>
    <p:extLst>
      <p:ext uri="{BB962C8B-B14F-4D97-AF65-F5344CB8AC3E}">
        <p14:creationId xmlns:p14="http://schemas.microsoft.com/office/powerpoint/2010/main" val="2800117131"/>
      </p:ext>
    </p:extLst>
  </p:cSld>
  <p:clrMap bg1="lt1" tx1="dk1" bg2="lt2" tx2="dk2" accent1="accent1" accent2="accent2" accent3="accent3" accent4="accent4" accent5="accent5" accent6="accent6" hlink="hlink" folHlink="fol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 id="2147483814" r:id="rId9"/>
    <p:sldLayoutId id="2147483815" r:id="rId10"/>
    <p:sldLayoutId id="2147483816" r:id="rId11"/>
  </p:sldLayoutIdLst>
  <p:txStyles>
    <p:titleStyle>
      <a:lvl1pPr algn="ctr" rtl="0" eaLnBrk="0" fontAlgn="base" hangingPunct="0">
        <a:spcBef>
          <a:spcPct val="0"/>
        </a:spcBef>
        <a:spcAft>
          <a:spcPct val="0"/>
        </a:spcAft>
        <a:defRPr sz="2800" b="1">
          <a:solidFill>
            <a:srgbClr val="FFFFFF"/>
          </a:solidFill>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SzPct val="80000"/>
        <a:buBlip>
          <a:blip r:embed="rId13"/>
        </a:buBlip>
        <a:defRPr sz="3200">
          <a:solidFill>
            <a:schemeClr val="tx1"/>
          </a:solidFill>
          <a:latin typeface="+mn-lt"/>
          <a:ea typeface="ＭＳ Ｐゴシック" pitchFamily="-110" charset="-128"/>
          <a:cs typeface="ＭＳ Ｐゴシック" pitchFamily="-110" charset="-128"/>
        </a:defRPr>
      </a:lvl1pPr>
      <a:lvl2pPr marL="742950" indent="-285750" algn="l" rtl="0" eaLnBrk="0" fontAlgn="base" hangingPunct="0">
        <a:spcBef>
          <a:spcPct val="20000"/>
        </a:spcBef>
        <a:spcAft>
          <a:spcPct val="0"/>
        </a:spcAft>
        <a:buClr>
          <a:schemeClr val="hlink"/>
        </a:buClr>
        <a:buSzPct val="70000"/>
        <a:buFont typeface="Wingdings" charset="0"/>
        <a:buChar char="l"/>
        <a:defRPr sz="2800">
          <a:solidFill>
            <a:schemeClr val="tx1"/>
          </a:solidFill>
          <a:latin typeface="+mn-lt"/>
          <a:ea typeface="ＭＳ Ｐゴシック" pitchFamily="-108" charset="-128"/>
          <a:cs typeface="ＭＳ Ｐゴシック" pitchFamily="-110" charset="-128"/>
        </a:defRPr>
      </a:lvl2pPr>
      <a:lvl3pPr marL="1143000" indent="-228600" algn="l" rtl="0" eaLnBrk="0" fontAlgn="base" hangingPunct="0">
        <a:spcBef>
          <a:spcPct val="20000"/>
        </a:spcBef>
        <a:spcAft>
          <a:spcPct val="0"/>
        </a:spcAft>
        <a:buClr>
          <a:schemeClr val="accent2"/>
        </a:buClr>
        <a:buSzPct val="65000"/>
        <a:buFont typeface="Wingdings" charset="0"/>
        <a:buChar char="l"/>
        <a:defRPr sz="2400">
          <a:solidFill>
            <a:schemeClr val="tx1"/>
          </a:solidFill>
          <a:latin typeface="+mn-lt"/>
          <a:ea typeface="ＭＳ Ｐゴシック" pitchFamily="-108" charset="-128"/>
          <a:cs typeface="ＭＳ Ｐゴシック" pitchFamily="-110" charset="-128"/>
        </a:defRPr>
      </a:lvl3pPr>
      <a:lvl4pPr marL="1600200" indent="-228600" algn="l" rtl="0" eaLnBrk="0" fontAlgn="base" hangingPunct="0">
        <a:spcBef>
          <a:spcPct val="20000"/>
        </a:spcBef>
        <a:spcAft>
          <a:spcPct val="0"/>
        </a:spcAft>
        <a:buClr>
          <a:schemeClr val="folHlink"/>
        </a:buClr>
        <a:buSzPct val="65000"/>
        <a:buFont typeface="Wingdings" charset="0"/>
        <a:buChar char="l"/>
        <a:defRPr sz="2000">
          <a:solidFill>
            <a:schemeClr val="tx1"/>
          </a:solidFill>
          <a:latin typeface="+mn-lt"/>
          <a:ea typeface="ＭＳ Ｐゴシック" pitchFamily="-108" charset="-128"/>
          <a:cs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cs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261" tIns="45631" rIns="91261" bIns="45631" rtlCol="0" anchor="ctr"/>
          <a:lstStyle>
            <a:lvl1pPr algn="l" defTabSz="456343"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4/2/25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61" tIns="45631" rIns="91261" bIns="45631" rtlCol="0" anchor="ctr"/>
          <a:lstStyle>
            <a:lvl1pPr algn="ctr" defTabSz="456343"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261" tIns="45631" rIns="91261" bIns="45631" rtlCol="0" anchor="ctr"/>
          <a:lstStyle>
            <a:lvl1pPr algn="r" defTabSz="456343"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3484770122"/>
      </p:ext>
    </p:extLst>
  </p:cSld>
  <p:clrMap bg1="lt1" tx1="dk1" bg2="lt2" tx2="dk2" accent1="accent1" accent2="accent2" accent3="accent3" accent4="accent4" accent5="accent5" accent6="accent6" hlink="hlink" folHlink="folHlink"/>
  <p:sldLayoutIdLst>
    <p:sldLayoutId id="2147483818" r:id="rId1"/>
    <p:sldLayoutId id="2147483819" r:id="rId2"/>
    <p:sldLayoutId id="2147483820" r:id="rId3"/>
    <p:sldLayoutId id="2147483821" r:id="rId4"/>
    <p:sldLayoutId id="2147483822" r:id="rId5"/>
    <p:sldLayoutId id="2147483823" r:id="rId6"/>
    <p:sldLayoutId id="2147483824" r:id="rId7"/>
    <p:sldLayoutId id="2147483825" r:id="rId8"/>
    <p:sldLayoutId id="2147483826" r:id="rId9"/>
    <p:sldLayoutId id="2147483827" r:id="rId10"/>
    <p:sldLayoutId id="2147483828" r:id="rId11"/>
  </p:sldLayoutIdLst>
  <p:txStyles>
    <p:titleStyle>
      <a:lvl1pPr algn="ctr" defTabSz="45634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34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34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34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34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343"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2690"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016"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5374"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254" indent="-342254" algn="l" defTabSz="456343"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546" indent="-285218" algn="l" defTabSz="456343"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0839" indent="-228172" algn="l" defTabSz="456343"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7194" indent="-228172" algn="l" defTabSz="45634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3524" indent="-228172" algn="l" defTabSz="45634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9864" indent="-228172" algn="l" defTabSz="456343" rtl="0" eaLnBrk="1" latinLnBrk="0" hangingPunct="1">
        <a:spcBef>
          <a:spcPct val="20000"/>
        </a:spcBef>
        <a:buFont typeface="Arial"/>
        <a:buChar char="•"/>
        <a:defRPr sz="2000" kern="1200">
          <a:solidFill>
            <a:schemeClr val="tx1"/>
          </a:solidFill>
          <a:latin typeface="+mn-lt"/>
          <a:ea typeface="+mn-ea"/>
          <a:cs typeface="+mn-cs"/>
        </a:defRPr>
      </a:lvl6pPr>
      <a:lvl7pPr marL="2966212" indent="-228172" algn="l" defTabSz="456343" rtl="0" eaLnBrk="1" latinLnBrk="0" hangingPunct="1">
        <a:spcBef>
          <a:spcPct val="20000"/>
        </a:spcBef>
        <a:buFont typeface="Arial"/>
        <a:buChar char="•"/>
        <a:defRPr sz="2000" kern="1200">
          <a:solidFill>
            <a:schemeClr val="tx1"/>
          </a:solidFill>
          <a:latin typeface="+mn-lt"/>
          <a:ea typeface="+mn-ea"/>
          <a:cs typeface="+mn-cs"/>
        </a:defRPr>
      </a:lvl7pPr>
      <a:lvl8pPr marL="3422541" indent="-228172" algn="l" defTabSz="456343" rtl="0" eaLnBrk="1" latinLnBrk="0" hangingPunct="1">
        <a:spcBef>
          <a:spcPct val="20000"/>
        </a:spcBef>
        <a:buFont typeface="Arial"/>
        <a:buChar char="•"/>
        <a:defRPr sz="2000" kern="1200">
          <a:solidFill>
            <a:schemeClr val="tx1"/>
          </a:solidFill>
          <a:latin typeface="+mn-lt"/>
          <a:ea typeface="+mn-ea"/>
          <a:cs typeface="+mn-cs"/>
        </a:defRPr>
      </a:lvl8pPr>
      <a:lvl9pPr marL="3878893" indent="-228172" algn="l" defTabSz="45634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38097854"/>
      </p:ext>
    </p:extLst>
  </p:cSld>
  <p:clrMap bg1="dk2" tx1="lt1" bg2="dk1" tx2="lt2" accent1="accent1" accent2="accent2" accent3="accent3" accent4="accent4" accent5="accent5" accent6="accent6" hlink="hlink" folHlink="folHlink"/>
  <p:sldLayoutIdLst>
    <p:sldLayoutId id="2147483844" r:id="rId1"/>
    <p:sldLayoutId id="2147483845" r:id="rId2"/>
    <p:sldLayoutId id="2147483846" r:id="rId3"/>
    <p:sldLayoutId id="2147483847" r:id="rId4"/>
    <p:sldLayoutId id="2147483848" r:id="rId5"/>
    <p:sldLayoutId id="2147483849" r:id="rId6"/>
    <p:sldLayoutId id="2147483850" r:id="rId7"/>
    <p:sldLayoutId id="2147483851" r:id="rId8"/>
    <p:sldLayoutId id="2147483852" r:id="rId9"/>
    <p:sldLayoutId id="2147483853" r:id="rId10"/>
    <p:sldLayoutId id="2147483854" r:id="rId11"/>
    <p:sldLayoutId id="2147483855" r:id="rId12"/>
    <p:sldLayoutId id="2147483856"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p:titleStyle>
    <p:bodyStyle>
      <a:lvl1pPr marL="342849" indent="-342849"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839" indent="-285708"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829" indent="-228567"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961" indent="-228567"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094" indent="-228567"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225" indent="-228567" algn="l" rtl="0" fontAlgn="base">
        <a:spcBef>
          <a:spcPct val="20000"/>
        </a:spcBef>
        <a:spcAft>
          <a:spcPct val="0"/>
        </a:spcAft>
        <a:buChar char="»"/>
        <a:defRPr sz="2000">
          <a:solidFill>
            <a:schemeClr val="tx1"/>
          </a:solidFill>
          <a:latin typeface="+mn-lt"/>
          <a:ea typeface="ＭＳ Ｐゴシック" charset="-128"/>
        </a:defRPr>
      </a:lvl6pPr>
      <a:lvl7pPr marL="2971359" indent="-228567" algn="l" rtl="0" fontAlgn="base">
        <a:spcBef>
          <a:spcPct val="20000"/>
        </a:spcBef>
        <a:spcAft>
          <a:spcPct val="0"/>
        </a:spcAft>
        <a:buChar char="»"/>
        <a:defRPr sz="2000">
          <a:solidFill>
            <a:schemeClr val="tx1"/>
          </a:solidFill>
          <a:latin typeface="+mn-lt"/>
          <a:ea typeface="ＭＳ Ｐゴシック" charset="-128"/>
        </a:defRPr>
      </a:lvl7pPr>
      <a:lvl8pPr marL="3428490" indent="-228567" algn="l" rtl="0" fontAlgn="base">
        <a:spcBef>
          <a:spcPct val="20000"/>
        </a:spcBef>
        <a:spcAft>
          <a:spcPct val="0"/>
        </a:spcAft>
        <a:buChar char="»"/>
        <a:defRPr sz="2000">
          <a:solidFill>
            <a:schemeClr val="tx1"/>
          </a:solidFill>
          <a:latin typeface="+mn-lt"/>
          <a:ea typeface="ＭＳ Ｐゴシック" charset="-128"/>
        </a:defRPr>
      </a:lvl8pPr>
      <a:lvl9pPr marL="3885622" indent="-228567"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578332287"/>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 id="2147483869" r:id="rId12"/>
    <p:sldLayoutId id="214748387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839" indent="-285708"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829" indent="-228567"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9961" indent="-228567"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094" indent="-228567"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a:solidFill>
                  <a:srgbClr val="898989"/>
                </a:solidFill>
                <a:cs typeface="Arial" charset="0"/>
              </a:defRPr>
            </a:lvl1pPr>
          </a:lstStyle>
          <a:p>
            <a:pPr eaLnBrk="1" hangingPunct="1">
              <a:defRPr/>
            </a:pPr>
            <a:fld id="{C16A198B-9034-4749-8A8D-B90A5F5B90A3}" type="datetimeFigureOut">
              <a:rPr lang="en-US">
                <a:latin typeface="Calibri" charset="0"/>
              </a:rPr>
              <a:pPr eaLnBrk="1" hangingPunct="1">
                <a:defRPr/>
              </a:pPr>
              <a:t>4/2/25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220467290"/>
      </p:ext>
    </p:extLst>
  </p:cSld>
  <p:clrMap bg1="lt1" tx1="dk1" bg2="lt2" tx2="dk2" accent1="accent1" accent2="accent2" accent3="accent3" accent4="accent4" accent5="accent5" accent6="accent6" hlink="hlink" folHlink="folHlink"/>
  <p:sldLayoutIdLst>
    <p:sldLayoutId id="2147483872" r:id="rId1"/>
    <p:sldLayoutId id="2147483873" r:id="rId2"/>
    <p:sldLayoutId id="2147483874" r:id="rId3"/>
    <p:sldLayoutId id="2147483875" r:id="rId4"/>
    <p:sldLayoutId id="2147483876" r:id="rId5"/>
    <p:sldLayoutId id="2147483877" r:id="rId6"/>
    <p:sldLayoutId id="2147483878" r:id="rId7"/>
    <p:sldLayoutId id="2147483879" r:id="rId8"/>
    <p:sldLayoutId id="2147483880" r:id="rId9"/>
    <p:sldLayoutId id="2147483881" r:id="rId10"/>
    <p:sldLayoutId id="214748388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849726"/>
      </p:ext>
    </p:extLst>
  </p:cSld>
  <p:clrMap bg1="dk2" tx1="lt1" bg2="dk1" tx2="lt2" accent1="accent1" accent2="accent2" accent3="accent3" accent4="accent4" accent5="accent5" accent6="accent6" hlink="hlink" folHlink="folHlink"/>
  <p:sldLayoutIdLst>
    <p:sldLayoutId id="2147483884" r:id="rId1"/>
    <p:sldLayoutId id="2147483885"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59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cs typeface="ＭＳ Ｐゴシック" charset="0"/>
              </a:defRPr>
            </a:lvl1pPr>
          </a:lstStyle>
          <a:p>
            <a:pPr>
              <a:defRPr/>
            </a:pPr>
            <a:fld id="{259A4103-FAD2-FC42-832F-1E1B5F058BB5}" type="slidenum">
              <a:rPr lang="en-US"/>
              <a:pPr>
                <a:defRPr/>
              </a:pPr>
              <a:t>‹#›</a:t>
            </a:fld>
            <a:endParaRPr lang="en-US"/>
          </a:p>
        </p:txBody>
      </p:sp>
    </p:spTree>
    <p:extLst>
      <p:ext uri="{BB962C8B-B14F-4D97-AF65-F5344CB8AC3E}">
        <p14:creationId xmlns:p14="http://schemas.microsoft.com/office/powerpoint/2010/main" val="3725875191"/>
      </p:ext>
    </p:extLst>
  </p:cSld>
  <p:clrMap bg1="lt1" tx1="dk1" bg2="lt2" tx2="dk2" accent1="accent1" accent2="accent2" accent3="accent3" accent4="accent4" accent5="accent5" accent6="accent6" hlink="hlink" folHlink="folHlink"/>
  <p:sldLayoutIdLst>
    <p:sldLayoutId id="2147483887" r:id="rId1"/>
    <p:sldLayoutId id="2147483888" r:id="rId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691" indent="-285652"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2602" indent="-228522"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599645" indent="-228522"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6686" indent="-228522"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231277164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8313060"/>
      </p:ext>
    </p:extLst>
  </p:cSld>
  <p:clrMap bg1="dk2" tx1="lt1" bg2="dk1" tx2="lt2" accent1="accent1" accent2="accent2" accent3="accent3" accent4="accent4" accent5="accent5" accent6="accent6" hlink="hlink" folHlink="folHlink"/>
  <p:sldLayoutIdLst>
    <p:sldLayoutId id="2147483890" r:id="rId1"/>
    <p:sldLayoutId id="2147483891" r:id="rId2"/>
    <p:sldLayoutId id="2147483892" r:id="rId3"/>
    <p:sldLayoutId id="2147483893" r:id="rId4"/>
    <p:sldLayoutId id="2147483894" r:id="rId5"/>
    <p:sldLayoutId id="2147483895" r:id="rId6"/>
    <p:sldLayoutId id="2147483896" r:id="rId7"/>
    <p:sldLayoutId id="2147483897" r:id="rId8"/>
    <p:sldLayoutId id="2147483898" r:id="rId9"/>
    <p:sldLayoutId id="2147483899" r:id="rId10"/>
    <p:sldLayoutId id="2147483900" r:id="rId11"/>
    <p:sldLayoutId id="2147483901"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38128"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29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3F467EE-D92D-C746-B21F-828A3E7DEDC4}" type="slidenum">
              <a:rPr lang="en-US"/>
              <a:pPr>
                <a:defRPr/>
              </a:pPr>
              <a:t>‹#›</a:t>
            </a:fld>
            <a:endParaRPr lang="en-US"/>
          </a:p>
        </p:txBody>
      </p:sp>
    </p:spTree>
    <p:extLst>
      <p:ext uri="{BB962C8B-B14F-4D97-AF65-F5344CB8AC3E}">
        <p14:creationId xmlns:p14="http://schemas.microsoft.com/office/powerpoint/2010/main" val="25651547"/>
      </p:ext>
    </p:extLst>
  </p:cSld>
  <p:clrMap bg1="lt1" tx1="dk1" bg2="lt2" tx2="dk2" accent1="accent1" accent2="accent2" accent3="accent3" accent4="accent4" accent5="accent5" accent6="accent6" hlink="hlink" folHlink="folHlink"/>
  <p:sldLayoutIdLst>
    <p:sldLayoutId id="2147483903" r:id="rId1"/>
    <p:sldLayoutId id="2147483904" r:id="rId2"/>
    <p:sldLayoutId id="2147483905" r:id="rId3"/>
    <p:sldLayoutId id="2147483906" r:id="rId4"/>
    <p:sldLayoutId id="2147483907" r:id="rId5"/>
    <p:sldLayoutId id="2147483908" r:id="rId6"/>
    <p:sldLayoutId id="2147483909" r:id="rId7"/>
    <p:sldLayoutId id="2147483910" r:id="rId8"/>
    <p:sldLayoutId id="2147483911" r:id="rId9"/>
    <p:sldLayoutId id="2147483912" r:id="rId10"/>
    <p:sldLayoutId id="2147483913" r:id="rId11"/>
    <p:sldLayoutId id="2147483914" r:id="rId12"/>
    <p:sldLayoutId id="214748391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5pPr>
      <a:lvl6pPr marL="454998" algn="ctr" rtl="0" eaLnBrk="0" fontAlgn="base" hangingPunct="0">
        <a:spcBef>
          <a:spcPct val="0"/>
        </a:spcBef>
        <a:spcAft>
          <a:spcPct val="0"/>
        </a:spcAft>
        <a:defRPr sz="4400">
          <a:solidFill>
            <a:schemeClr val="tx2"/>
          </a:solidFill>
          <a:latin typeface="Times New Roman" pitchFamily="-112" charset="0"/>
        </a:defRPr>
      </a:lvl6pPr>
      <a:lvl7pPr marL="909996" algn="ctr" rtl="0" eaLnBrk="0" fontAlgn="base" hangingPunct="0">
        <a:spcBef>
          <a:spcPct val="0"/>
        </a:spcBef>
        <a:spcAft>
          <a:spcPct val="0"/>
        </a:spcAft>
        <a:defRPr sz="4400">
          <a:solidFill>
            <a:schemeClr val="tx2"/>
          </a:solidFill>
          <a:latin typeface="Times New Roman" pitchFamily="-112" charset="0"/>
        </a:defRPr>
      </a:lvl7pPr>
      <a:lvl8pPr marL="1364972" algn="ctr" rtl="0" eaLnBrk="0" fontAlgn="base" hangingPunct="0">
        <a:spcBef>
          <a:spcPct val="0"/>
        </a:spcBef>
        <a:spcAft>
          <a:spcPct val="0"/>
        </a:spcAft>
        <a:defRPr sz="4400">
          <a:solidFill>
            <a:schemeClr val="tx2"/>
          </a:solidFill>
          <a:latin typeface="Times New Roman" pitchFamily="-112" charset="0"/>
        </a:defRPr>
      </a:lvl8pPr>
      <a:lvl9pPr marL="1819980" algn="ctr" rtl="0" eaLnBrk="0" fontAlgn="base" hangingPunct="0">
        <a:spcBef>
          <a:spcPct val="0"/>
        </a:spcBef>
        <a:spcAft>
          <a:spcPct val="0"/>
        </a:spcAft>
        <a:defRPr sz="4400">
          <a:solidFill>
            <a:schemeClr val="tx2"/>
          </a:solidFill>
          <a:latin typeface="Times New Roman" pitchFamily="-112" charset="0"/>
        </a:defRPr>
      </a:lvl9pPr>
    </p:titleStyle>
    <p:bodyStyle>
      <a:lvl1pPr marL="341244" indent="-341244"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39354" indent="-284372"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37471" indent="-22750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2476" indent="-22750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47459" indent="-22750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2083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2084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CBCD4914-FF6F-BB4A-83FE-EB42D331D2F6}" type="slidenum">
              <a:rPr lang="en-US"/>
              <a:pPr>
                <a:defRPr/>
              </a:pPr>
              <a:t>‹#›</a:t>
            </a:fld>
            <a:endParaRPr lang="en-US"/>
          </a:p>
        </p:txBody>
      </p:sp>
      <p:sp>
        <p:nvSpPr>
          <p:cNvPr id="12083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3812945"/>
      </p:ext>
    </p:extLst>
  </p:cSld>
  <p:clrMap bg1="dk2" tx1="lt1" bg2="dk1" tx2="lt2" accent1="accent1" accent2="accent2" accent3="accent3" accent4="accent4" accent5="accent5" accent6="accent6" hlink="hlink" folHlink="folHlink"/>
  <p:sldLayoutIdLst>
    <p:sldLayoutId id="2147483917"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4/2/25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0993" tIns="45499" rIns="90993" bIns="45499"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1948216432"/>
      </p:ext>
    </p:extLst>
  </p:cSld>
  <p:clrMap bg1="lt1" tx1="dk1" bg2="lt2" tx2="dk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 id="2147483923" r:id="rId5"/>
    <p:sldLayoutId id="2147483924" r:id="rId6"/>
    <p:sldLayoutId id="2147483925" r:id="rId7"/>
    <p:sldLayoutId id="2147483926" r:id="rId8"/>
    <p:sldLayoutId id="2147483927" r:id="rId9"/>
    <p:sldLayoutId id="2147483928" r:id="rId10"/>
    <p:sldLayoutId id="2147483929"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4998" algn="ctr" rtl="0" fontAlgn="base">
        <a:spcBef>
          <a:spcPct val="0"/>
        </a:spcBef>
        <a:spcAft>
          <a:spcPct val="0"/>
        </a:spcAft>
        <a:defRPr sz="4400">
          <a:solidFill>
            <a:schemeClr val="tx1"/>
          </a:solidFill>
          <a:latin typeface="Calibri" charset="0"/>
          <a:ea typeface="ＭＳ Ｐゴシック" charset="0"/>
        </a:defRPr>
      </a:lvl6pPr>
      <a:lvl7pPr marL="909996" algn="ctr" rtl="0" fontAlgn="base">
        <a:spcBef>
          <a:spcPct val="0"/>
        </a:spcBef>
        <a:spcAft>
          <a:spcPct val="0"/>
        </a:spcAft>
        <a:defRPr sz="4400">
          <a:solidFill>
            <a:schemeClr val="tx1"/>
          </a:solidFill>
          <a:latin typeface="Calibri" charset="0"/>
          <a:ea typeface="ＭＳ Ｐゴシック" charset="0"/>
        </a:defRPr>
      </a:lvl7pPr>
      <a:lvl8pPr marL="1364972" algn="ctr" rtl="0" fontAlgn="base">
        <a:spcBef>
          <a:spcPct val="0"/>
        </a:spcBef>
        <a:spcAft>
          <a:spcPct val="0"/>
        </a:spcAft>
        <a:defRPr sz="4400">
          <a:solidFill>
            <a:schemeClr val="tx1"/>
          </a:solidFill>
          <a:latin typeface="Calibri" charset="0"/>
          <a:ea typeface="ＭＳ Ｐゴシック" charset="0"/>
        </a:defRPr>
      </a:lvl8pPr>
      <a:lvl9pPr marL="1819980" algn="ctr" rtl="0" fontAlgn="base">
        <a:spcBef>
          <a:spcPct val="0"/>
        </a:spcBef>
        <a:spcAft>
          <a:spcPct val="0"/>
        </a:spcAft>
        <a:defRPr sz="4400">
          <a:solidFill>
            <a:schemeClr val="tx1"/>
          </a:solidFill>
          <a:latin typeface="Calibri" charset="0"/>
          <a:ea typeface="ＭＳ Ｐゴシック"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1712121551"/>
      </p:ext>
    </p:extLst>
  </p:cSld>
  <p:clrMap bg1="dk2" tx1="lt1" bg2="dk1" tx2="lt2" accent1="accent1" accent2="accent2" accent3="accent3" accent4="accent4" accent5="accent5" accent6="accent6" hlink="hlink" folHlink="folHlink"/>
  <p:sldLayoutIdLst>
    <p:sldLayoutId id="2147483931"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2993686903"/>
      </p:ext>
    </p:extLst>
  </p:cSld>
  <p:clrMap bg1="dk2" tx1="lt1" bg2="dk1" tx2="lt2" accent1="accent1" accent2="accent2" accent3="accent3" accent4="accent4" accent5="accent5" accent6="accent6" hlink="hlink" folHlink="folHlink"/>
  <p:sldLayoutIdLst>
    <p:sldLayoutId id="2147483933" r:id="rId1"/>
    <p:sldLayoutId id="2147483934"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l"/>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defRPr sz="1400">
                <a:ea typeface="ＭＳ Ｐゴシック" charset="-128"/>
                <a:cs typeface="ＭＳ Ｐゴシック" charset="-128"/>
              </a:defRPr>
            </a:lvl1pPr>
          </a:lstStyle>
          <a:p>
            <a:pPr algn="l">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8713069"/>
      </p:ext>
    </p:extLst>
  </p:cSld>
  <p:clrMap bg1="dk2" tx1="lt1" bg2="dk1" tx2="lt2" accent1="accent1" accent2="accent2" accent3="accent3" accent4="accent4" accent5="accent5" accent6="accent6" hlink="hlink" folHlink="folHlink"/>
  <p:sldLayoutIdLst>
    <p:sldLayoutId id="2147483936" r:id="rId1"/>
    <p:sldLayoutId id="2147483937" r:id="rId2"/>
    <p:sldLayoutId id="2147483938" r:id="rId3"/>
    <p:sldLayoutId id="2147483939" r:id="rId4"/>
    <p:sldLayoutId id="2147483940" r:id="rId5"/>
    <p:sldLayoutId id="2147483941" r:id="rId6"/>
    <p:sldLayoutId id="2147483942" r:id="rId7"/>
    <p:sldLayoutId id="2147483943" r:id="rId8"/>
    <p:sldLayoutId id="2147483944" r:id="rId9"/>
    <p:sldLayoutId id="2147483945" r:id="rId10"/>
    <p:sldLayoutId id="2147483946" r:id="rId11"/>
    <p:sldLayoutId id="2147483947"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9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90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8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80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13" indent="-342713"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543" indent="-285596"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374" indent="-228477"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329" indent="-228477"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6278" indent="-228477"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3228"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1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130"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0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07832521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 id="2147483960" r:id="rId12"/>
    <p:sldLayoutId id="214748396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543" indent="-28559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374" indent="-228477"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9329" indent="-228477"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6278" indent="-228477"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7420484"/>
      </p:ext>
    </p:extLst>
  </p:cSld>
  <p:clrMap bg1="lt1" tx1="dk1" bg2="lt2" tx2="dk2" accent1="accent1" accent2="accent2" accent3="accent3" accent4="accent4" accent5="accent5" accent6="accent6" hlink="hlink" folHlink="folHlink"/>
  <p:sldLayoutIdLst>
    <p:sldLayoutId id="2147483963" r:id="rId1"/>
    <p:sldLayoutId id="2147483964" r:id="rId2"/>
    <p:sldLayoutId id="2147483965" r:id="rId3"/>
    <p:sldLayoutId id="2147483966" r:id="rId4"/>
    <p:sldLayoutId id="2147483967" r:id="rId5"/>
    <p:sldLayoutId id="2147483968" r:id="rId6"/>
    <p:sldLayoutId id="2147483969" r:id="rId7"/>
    <p:sldLayoutId id="2147483970" r:id="rId8"/>
    <p:sldLayoutId id="2147483971" r:id="rId9"/>
    <p:sldLayoutId id="2147483972" r:id="rId10"/>
    <p:sldLayoutId id="214748397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89" tIns="45695" rIns="91389" bIns="45695" numCol="1" anchor="ctr" anchorCtr="0" compatLnSpc="1">
            <a:prstTxWarp prst="textNoShape">
              <a:avLst/>
            </a:prstTxWarp>
          </a:bodyPr>
          <a:lstStyle>
            <a:lvl1pPr>
              <a:defRPr sz="1200">
                <a:solidFill>
                  <a:srgbClr val="898989"/>
                </a:solidFill>
                <a:cs typeface="Arial" charset="0"/>
              </a:defRPr>
            </a:lvl1pPr>
          </a:lstStyle>
          <a:p>
            <a:pPr algn="l">
              <a:defRPr/>
            </a:pPr>
            <a:fld id="{C16A198B-9034-4749-8A8D-B90A5F5B90A3}" type="datetimeFigureOut">
              <a:rPr lang="en-US">
                <a:latin typeface="Calibri" charset="0"/>
              </a:rPr>
              <a:pPr algn="l">
                <a:defRPr/>
              </a:pPr>
              <a:t>4/2/25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89" tIns="45695" rIns="91389" bIns="45695"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89" tIns="45695" rIns="91389" bIns="45695"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3391106592"/>
      </p:ext>
    </p:extLst>
  </p:cSld>
  <p:clrMap bg1="lt1" tx1="dk1" bg2="lt2" tx2="dk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952" algn="ctr" rtl="0" fontAlgn="base">
        <a:spcBef>
          <a:spcPct val="0"/>
        </a:spcBef>
        <a:spcAft>
          <a:spcPct val="0"/>
        </a:spcAft>
        <a:defRPr sz="4400">
          <a:solidFill>
            <a:schemeClr val="tx1"/>
          </a:solidFill>
          <a:latin typeface="Calibri" charset="0"/>
          <a:ea typeface="ＭＳ Ｐゴシック" charset="0"/>
        </a:defRPr>
      </a:lvl6pPr>
      <a:lvl7pPr marL="913905" algn="ctr" rtl="0" fontAlgn="base">
        <a:spcBef>
          <a:spcPct val="0"/>
        </a:spcBef>
        <a:spcAft>
          <a:spcPct val="0"/>
        </a:spcAft>
        <a:defRPr sz="4400">
          <a:solidFill>
            <a:schemeClr val="tx1"/>
          </a:solidFill>
          <a:latin typeface="Calibri" charset="0"/>
          <a:ea typeface="ＭＳ Ｐゴシック" charset="0"/>
        </a:defRPr>
      </a:lvl7pPr>
      <a:lvl8pPr marL="1370852" algn="ctr" rtl="0" fontAlgn="base">
        <a:spcBef>
          <a:spcPct val="0"/>
        </a:spcBef>
        <a:spcAft>
          <a:spcPct val="0"/>
        </a:spcAft>
        <a:defRPr sz="4400">
          <a:solidFill>
            <a:schemeClr val="tx1"/>
          </a:solidFill>
          <a:latin typeface="Calibri" charset="0"/>
          <a:ea typeface="ＭＳ Ｐゴシック" charset="0"/>
        </a:defRPr>
      </a:lvl8pPr>
      <a:lvl9pPr marL="1827807" algn="ctr" rtl="0" fontAlgn="base">
        <a:spcBef>
          <a:spcPct val="0"/>
        </a:spcBef>
        <a:spcAft>
          <a:spcPct val="0"/>
        </a:spcAft>
        <a:defRPr sz="4400">
          <a:solidFill>
            <a:schemeClr val="tx1"/>
          </a:solidFill>
          <a:latin typeface="Calibri" charset="0"/>
          <a:ea typeface="ＭＳ Ｐゴシック" charset="0"/>
        </a:defRPr>
      </a:lvl9pPr>
    </p:titleStyle>
    <p:bodyStyle>
      <a:lvl1pPr marL="342713" indent="-34271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543" indent="-28559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374" indent="-22847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329"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278"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228"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1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130"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0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905" rtl="0" eaLnBrk="1" latinLnBrk="0" hangingPunct="1">
        <a:defRPr sz="1800" kern="1200">
          <a:solidFill>
            <a:schemeClr val="tx1"/>
          </a:solidFill>
          <a:latin typeface="+mn-lt"/>
          <a:ea typeface="+mn-ea"/>
          <a:cs typeface="+mn-cs"/>
        </a:defRPr>
      </a:lvl1pPr>
      <a:lvl2pPr marL="456952" algn="l" defTabSz="913905" rtl="0" eaLnBrk="1" latinLnBrk="0" hangingPunct="1">
        <a:defRPr sz="1800" kern="1200">
          <a:solidFill>
            <a:schemeClr val="tx1"/>
          </a:solidFill>
          <a:latin typeface="+mn-lt"/>
          <a:ea typeface="+mn-ea"/>
          <a:cs typeface="+mn-cs"/>
        </a:defRPr>
      </a:lvl2pPr>
      <a:lvl3pPr marL="913905" algn="l" defTabSz="913905" rtl="0" eaLnBrk="1" latinLnBrk="0" hangingPunct="1">
        <a:defRPr sz="1800" kern="1200">
          <a:solidFill>
            <a:schemeClr val="tx1"/>
          </a:solidFill>
          <a:latin typeface="+mn-lt"/>
          <a:ea typeface="+mn-ea"/>
          <a:cs typeface="+mn-cs"/>
        </a:defRPr>
      </a:lvl3pPr>
      <a:lvl4pPr marL="1370852" algn="l" defTabSz="913905" rtl="0" eaLnBrk="1" latinLnBrk="0" hangingPunct="1">
        <a:defRPr sz="1800" kern="1200">
          <a:solidFill>
            <a:schemeClr val="tx1"/>
          </a:solidFill>
          <a:latin typeface="+mn-lt"/>
          <a:ea typeface="+mn-ea"/>
          <a:cs typeface="+mn-cs"/>
        </a:defRPr>
      </a:lvl4pPr>
      <a:lvl5pPr marL="1827807" algn="l" defTabSz="913905" rtl="0" eaLnBrk="1" latinLnBrk="0" hangingPunct="1">
        <a:defRPr sz="1800" kern="1200">
          <a:solidFill>
            <a:schemeClr val="tx1"/>
          </a:solidFill>
          <a:latin typeface="+mn-lt"/>
          <a:ea typeface="+mn-ea"/>
          <a:cs typeface="+mn-cs"/>
        </a:defRPr>
      </a:lvl5pPr>
      <a:lvl6pPr marL="2284752" algn="l" defTabSz="913905" rtl="0" eaLnBrk="1" latinLnBrk="0" hangingPunct="1">
        <a:defRPr sz="1800" kern="1200">
          <a:solidFill>
            <a:schemeClr val="tx1"/>
          </a:solidFill>
          <a:latin typeface="+mn-lt"/>
          <a:ea typeface="+mn-ea"/>
          <a:cs typeface="+mn-cs"/>
        </a:defRPr>
      </a:lvl6pPr>
      <a:lvl7pPr marL="2741704" algn="l" defTabSz="913905" rtl="0" eaLnBrk="1" latinLnBrk="0" hangingPunct="1">
        <a:defRPr sz="1800" kern="1200">
          <a:solidFill>
            <a:schemeClr val="tx1"/>
          </a:solidFill>
          <a:latin typeface="+mn-lt"/>
          <a:ea typeface="+mn-ea"/>
          <a:cs typeface="+mn-cs"/>
        </a:defRPr>
      </a:lvl7pPr>
      <a:lvl8pPr marL="3198654" algn="l" defTabSz="913905" rtl="0" eaLnBrk="1" latinLnBrk="0" hangingPunct="1">
        <a:defRPr sz="1800" kern="1200">
          <a:solidFill>
            <a:schemeClr val="tx1"/>
          </a:solidFill>
          <a:latin typeface="+mn-lt"/>
          <a:ea typeface="+mn-ea"/>
          <a:cs typeface="+mn-cs"/>
        </a:defRPr>
      </a:lvl8pPr>
      <a:lvl9pPr marL="3655603" algn="l" defTabSz="91390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2389677124"/>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 id="2147483697" r:id="rId12"/>
    <p:sldLayoutId id="214748369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30318971"/>
      </p:ext>
    </p:extLst>
  </p:cSld>
  <p:clrMap bg1="lt1" tx1="dk1" bg2="lt2" tx2="dk2" accent1="accent1" accent2="accent2" accent3="accent3" accent4="accent4" accent5="accent5" accent6="accent6" hlink="hlink" folHlink="folHlink"/>
  <p:sldLayoutIdLst>
    <p:sldLayoutId id="2147483987" r:id="rId1"/>
    <p:sldLayoutId id="2147483988" r:id="rId2"/>
    <p:sldLayoutId id="2147483989" r:id="rId3"/>
    <p:sldLayoutId id="2147483990" r:id="rId4"/>
    <p:sldLayoutId id="2147483991" r:id="rId5"/>
    <p:sldLayoutId id="2147483992" r:id="rId6"/>
    <p:sldLayoutId id="2147483993" r:id="rId7"/>
    <p:sldLayoutId id="2147483994" r:id="rId8"/>
    <p:sldLayoutId id="2147483995" r:id="rId9"/>
    <p:sldLayoutId id="2147483996" r:id="rId10"/>
    <p:sldLayoutId id="214748399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20" tIns="46011" rIns="92020" bIns="46011"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87" tIns="45693" rIns="91387" bIns="456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72045700"/>
      </p:ext>
    </p:extLst>
  </p:cSld>
  <p:clrMap bg1="lt1" tx1="dk1" bg2="lt2" tx2="dk2" accent1="accent1" accent2="accent2" accent3="accent3" accent4="accent4" accent5="accent5" accent6="accent6" hlink="hlink" folHlink="folHlink"/>
  <p:sldLayoutIdLst>
    <p:sldLayoutId id="2147483999" r:id="rId1"/>
    <p:sldLayoutId id="2147484000" r:id="rId2"/>
    <p:sldLayoutId id="2147484001" r:id="rId3"/>
    <p:sldLayoutId id="2147484002" r:id="rId4"/>
    <p:sldLayoutId id="2147484003" r:id="rId5"/>
    <p:sldLayoutId id="2147484004" r:id="rId6"/>
    <p:sldLayoutId id="2147484005" r:id="rId7"/>
    <p:sldLayoutId id="2147484006" r:id="rId8"/>
    <p:sldLayoutId id="2147484007" r:id="rId9"/>
    <p:sldLayoutId id="2147484008" r:id="rId10"/>
    <p:sldLayoutId id="214748400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933" algn="ctr" rtl="0" fontAlgn="base">
        <a:spcBef>
          <a:spcPct val="0"/>
        </a:spcBef>
        <a:spcAft>
          <a:spcPct val="0"/>
        </a:spcAft>
        <a:defRPr sz="4400">
          <a:solidFill>
            <a:schemeClr val="tx2"/>
          </a:solidFill>
          <a:latin typeface="Times New Roman" pitchFamily="-110" charset="0"/>
        </a:defRPr>
      </a:lvl6pPr>
      <a:lvl7pPr marL="913865" algn="ctr" rtl="0" fontAlgn="base">
        <a:spcBef>
          <a:spcPct val="0"/>
        </a:spcBef>
        <a:spcAft>
          <a:spcPct val="0"/>
        </a:spcAft>
        <a:defRPr sz="4400">
          <a:solidFill>
            <a:schemeClr val="tx2"/>
          </a:solidFill>
          <a:latin typeface="Times New Roman" pitchFamily="-110" charset="0"/>
        </a:defRPr>
      </a:lvl7pPr>
      <a:lvl8pPr marL="1370799" algn="ctr" rtl="0" fontAlgn="base">
        <a:spcBef>
          <a:spcPct val="0"/>
        </a:spcBef>
        <a:spcAft>
          <a:spcPct val="0"/>
        </a:spcAft>
        <a:defRPr sz="4400">
          <a:solidFill>
            <a:schemeClr val="tx2"/>
          </a:solidFill>
          <a:latin typeface="Times New Roman" pitchFamily="-110" charset="0"/>
        </a:defRPr>
      </a:lvl8pPr>
      <a:lvl9pPr marL="1827731" algn="ctr" rtl="0" fontAlgn="base">
        <a:spcBef>
          <a:spcPct val="0"/>
        </a:spcBef>
        <a:spcAft>
          <a:spcPct val="0"/>
        </a:spcAft>
        <a:defRPr sz="4400">
          <a:solidFill>
            <a:schemeClr val="tx2"/>
          </a:solidFill>
          <a:latin typeface="Times New Roman" pitchFamily="-110" charset="0"/>
        </a:defRPr>
      </a:lvl9pPr>
    </p:titleStyle>
    <p:bodyStyle>
      <a:lvl1pPr marL="342699" indent="-34269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515" indent="-2855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2333" indent="-22846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9264"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6197"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3130" indent="-228465" algn="l" rtl="0" fontAlgn="base">
        <a:spcBef>
          <a:spcPct val="20000"/>
        </a:spcBef>
        <a:spcAft>
          <a:spcPct val="0"/>
        </a:spcAft>
        <a:buChar char="•"/>
        <a:defRPr sz="2000">
          <a:solidFill>
            <a:schemeClr val="tx1"/>
          </a:solidFill>
          <a:latin typeface="+mn-lt"/>
          <a:ea typeface="ＭＳ Ｐゴシック" pitchFamily="-110" charset="-128"/>
        </a:defRPr>
      </a:lvl6pPr>
      <a:lvl7pPr marL="2970064" indent="-228465" algn="l" rtl="0" fontAlgn="base">
        <a:spcBef>
          <a:spcPct val="20000"/>
        </a:spcBef>
        <a:spcAft>
          <a:spcPct val="0"/>
        </a:spcAft>
        <a:buChar char="•"/>
        <a:defRPr sz="2000">
          <a:solidFill>
            <a:schemeClr val="tx1"/>
          </a:solidFill>
          <a:latin typeface="+mn-lt"/>
          <a:ea typeface="ＭＳ Ｐゴシック" pitchFamily="-110" charset="-128"/>
        </a:defRPr>
      </a:lvl7pPr>
      <a:lvl8pPr marL="3426996" indent="-228465" algn="l" rtl="0" fontAlgn="base">
        <a:spcBef>
          <a:spcPct val="20000"/>
        </a:spcBef>
        <a:spcAft>
          <a:spcPct val="0"/>
        </a:spcAft>
        <a:buChar char="•"/>
        <a:defRPr sz="2000">
          <a:solidFill>
            <a:schemeClr val="tx1"/>
          </a:solidFill>
          <a:latin typeface="+mn-lt"/>
          <a:ea typeface="ＭＳ Ｐゴシック" pitchFamily="-110" charset="-128"/>
        </a:defRPr>
      </a:lvl8pPr>
      <a:lvl9pPr marL="3883927" indent="-22846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933" rtl="0" eaLnBrk="1" latinLnBrk="0" hangingPunct="1">
        <a:defRPr sz="1800" kern="1200">
          <a:solidFill>
            <a:schemeClr val="tx1"/>
          </a:solidFill>
          <a:latin typeface="+mn-lt"/>
          <a:ea typeface="+mn-ea"/>
          <a:cs typeface="+mn-cs"/>
        </a:defRPr>
      </a:lvl1pPr>
      <a:lvl2pPr marL="456933" algn="l" defTabSz="456933" rtl="0" eaLnBrk="1" latinLnBrk="0" hangingPunct="1">
        <a:defRPr sz="1800" kern="1200">
          <a:solidFill>
            <a:schemeClr val="tx1"/>
          </a:solidFill>
          <a:latin typeface="+mn-lt"/>
          <a:ea typeface="+mn-ea"/>
          <a:cs typeface="+mn-cs"/>
        </a:defRPr>
      </a:lvl2pPr>
      <a:lvl3pPr marL="913865" algn="l" defTabSz="456933" rtl="0" eaLnBrk="1" latinLnBrk="0" hangingPunct="1">
        <a:defRPr sz="1800" kern="1200">
          <a:solidFill>
            <a:schemeClr val="tx1"/>
          </a:solidFill>
          <a:latin typeface="+mn-lt"/>
          <a:ea typeface="+mn-ea"/>
          <a:cs typeface="+mn-cs"/>
        </a:defRPr>
      </a:lvl3pPr>
      <a:lvl4pPr marL="1370799" algn="l" defTabSz="456933" rtl="0" eaLnBrk="1" latinLnBrk="0" hangingPunct="1">
        <a:defRPr sz="1800" kern="1200">
          <a:solidFill>
            <a:schemeClr val="tx1"/>
          </a:solidFill>
          <a:latin typeface="+mn-lt"/>
          <a:ea typeface="+mn-ea"/>
          <a:cs typeface="+mn-cs"/>
        </a:defRPr>
      </a:lvl4pPr>
      <a:lvl5pPr marL="1827731" algn="l" defTabSz="456933" rtl="0" eaLnBrk="1" latinLnBrk="0" hangingPunct="1">
        <a:defRPr sz="1800" kern="1200">
          <a:solidFill>
            <a:schemeClr val="tx1"/>
          </a:solidFill>
          <a:latin typeface="+mn-lt"/>
          <a:ea typeface="+mn-ea"/>
          <a:cs typeface="+mn-cs"/>
        </a:defRPr>
      </a:lvl5pPr>
      <a:lvl6pPr marL="2284665" algn="l" defTabSz="456933" rtl="0" eaLnBrk="1" latinLnBrk="0" hangingPunct="1">
        <a:defRPr sz="1800" kern="1200">
          <a:solidFill>
            <a:schemeClr val="tx1"/>
          </a:solidFill>
          <a:latin typeface="+mn-lt"/>
          <a:ea typeface="+mn-ea"/>
          <a:cs typeface="+mn-cs"/>
        </a:defRPr>
      </a:lvl6pPr>
      <a:lvl7pPr marL="2741596" algn="l" defTabSz="456933" rtl="0" eaLnBrk="1" latinLnBrk="0" hangingPunct="1">
        <a:defRPr sz="1800" kern="1200">
          <a:solidFill>
            <a:schemeClr val="tx1"/>
          </a:solidFill>
          <a:latin typeface="+mn-lt"/>
          <a:ea typeface="+mn-ea"/>
          <a:cs typeface="+mn-cs"/>
        </a:defRPr>
      </a:lvl7pPr>
      <a:lvl8pPr marL="3198530" algn="l" defTabSz="456933" rtl="0" eaLnBrk="1" latinLnBrk="0" hangingPunct="1">
        <a:defRPr sz="1800" kern="1200">
          <a:solidFill>
            <a:schemeClr val="tx1"/>
          </a:solidFill>
          <a:latin typeface="+mn-lt"/>
          <a:ea typeface="+mn-ea"/>
          <a:cs typeface="+mn-cs"/>
        </a:defRPr>
      </a:lvl8pPr>
      <a:lvl9pPr marL="3655460" algn="l" defTabSz="456933"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D003E78-BDAE-134D-AA45-CDBE6D63A53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BFA239E-F2A9-E44A-94F9-0C3726CB45C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9E12290-105D-2B42-A35E-28C72D42A2AA}"/>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fld id="{5F110DF0-DA52-8F4C-92EE-2D53BAA28134}" type="datetimeFigureOut">
              <a:rPr lang="en-US" altLang="en-US"/>
              <a:pPr/>
              <a:t>4/2/25</a:t>
            </a:fld>
            <a:endParaRPr lang="en-US" altLang="en-US"/>
          </a:p>
        </p:txBody>
      </p:sp>
      <p:sp>
        <p:nvSpPr>
          <p:cNvPr id="5" name="Footer Placeholder 4">
            <a:extLst>
              <a:ext uri="{FF2B5EF4-FFF2-40B4-BE49-F238E27FC236}">
                <a16:creationId xmlns:a16="http://schemas.microsoft.com/office/drawing/2014/main" id="{4586DAA2-9EA5-6C4F-B1D7-AC09FCF039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963D20D-BF93-7B4A-A07C-FB6F02A5385D}"/>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31B2E9A5-2861-9340-AF74-C5372DDF6A6D}" type="slidenum">
              <a:rPr lang="en-US" altLang="en-US"/>
              <a:pPr/>
              <a:t>‹#›</a:t>
            </a:fld>
            <a:endParaRPr lang="en-US" altLang="en-US"/>
          </a:p>
        </p:txBody>
      </p:sp>
    </p:spTree>
    <p:extLst>
      <p:ext uri="{BB962C8B-B14F-4D97-AF65-F5344CB8AC3E}">
        <p14:creationId xmlns:p14="http://schemas.microsoft.com/office/powerpoint/2010/main" val="2837192395"/>
      </p:ext>
    </p:extLst>
  </p:cSld>
  <p:clrMap bg1="lt1" tx1="dk1" bg2="lt2" tx2="dk2" accent1="accent1" accent2="accent2" accent3="accent3" accent4="accent4" accent5="accent5" accent6="accent6" hlink="hlink" folHlink="folHlink"/>
  <p:sldLayoutIdLst>
    <p:sldLayoutId id="2147484011" r:id="rId1"/>
    <p:sldLayoutId id="2147484012" r:id="rId2"/>
    <p:sldLayoutId id="2147484013" r:id="rId3"/>
    <p:sldLayoutId id="2147484014" r:id="rId4"/>
    <p:sldLayoutId id="2147484015" r:id="rId5"/>
    <p:sldLayoutId id="2147484016" r:id="rId6"/>
    <p:sldLayoutId id="2147484017" r:id="rId7"/>
    <p:sldLayoutId id="2147484018" r:id="rId8"/>
    <p:sldLayoutId id="2147484019" r:id="rId9"/>
    <p:sldLayoutId id="2147484020" r:id="rId10"/>
    <p:sldLayoutId id="2147484021"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51161831"/>
      </p:ext>
    </p:extLst>
  </p:cSld>
  <p:clrMap bg1="dk2" tx1="lt1" bg2="dk1" tx2="lt2" accent1="accent1" accent2="accent2" accent3="accent3" accent4="accent4" accent5="accent5" accent6="accent6" hlink="hlink" folHlink="folHlink"/>
  <p:sldLayoutIdLst>
    <p:sldLayoutId id="2147484025" r:id="rId1"/>
    <p:sldLayoutId id="2147484026" r:id="rId2"/>
    <p:sldLayoutId id="2147484027" r:id="rId3"/>
    <p:sldLayoutId id="2147484028" r:id="rId4"/>
    <p:sldLayoutId id="2147484029" r:id="rId5"/>
    <p:sldLayoutId id="2147484030" r:id="rId6"/>
    <p:sldLayoutId id="2147484031" r:id="rId7"/>
    <p:sldLayoutId id="2147484032" r:id="rId8"/>
    <p:sldLayoutId id="2147484033" r:id="rId9"/>
    <p:sldLayoutId id="2147484034" r:id="rId10"/>
    <p:sldLayoutId id="2147484035" r:id="rId11"/>
    <p:sldLayoutId id="2147484036" r:id="rId12"/>
  </p:sldLayoutIdLst>
  <p:transition/>
  <p:txStyles>
    <p:titleStyle>
      <a:lvl1pPr algn="ctr" rtl="0" eaLnBrk="0" fontAlgn="base" hangingPunct="0">
        <a:spcBef>
          <a:spcPct val="0"/>
        </a:spcBef>
        <a:spcAft>
          <a:spcPct val="0"/>
        </a:spcAft>
        <a:defRPr sz="4400" b="1">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SzPct val="110000"/>
        <a:buChar char="•"/>
        <a:defRPr sz="2800" b="1">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folHlink"/>
        </a:buClr>
        <a:buSzPct val="110000"/>
        <a:buChar char="•"/>
        <a:defRPr sz="2400" b="1">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sz="2000" b="1">
          <a:solidFill>
            <a:schemeClr val="tx1"/>
          </a:solidFill>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18A8791-A0D0-CE49-9DEA-6760510D96AA}"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719119682"/>
      </p:ext>
    </p:extLst>
  </p:cSld>
  <p:clrMap bg1="lt1" tx1="dk1" bg2="lt2" tx2="dk2" accent1="accent1" accent2="accent2" accent3="accent3" accent4="accent4" accent5="accent5" accent6="accent6" hlink="hlink" folHlink="folHlink"/>
  <p:sldLayoutIdLst>
    <p:sldLayoutId id="2147484038" r:id="rId1"/>
    <p:sldLayoutId id="2147484039" r:id="rId2"/>
    <p:sldLayoutId id="2147484040" r:id="rId3"/>
    <p:sldLayoutId id="2147484041" r:id="rId4"/>
    <p:sldLayoutId id="2147484042" r:id="rId5"/>
    <p:sldLayoutId id="2147484043" r:id="rId6"/>
    <p:sldLayoutId id="2147484044" r:id="rId7"/>
    <p:sldLayoutId id="2147484045" r:id="rId8"/>
    <p:sldLayoutId id="2147484046" r:id="rId9"/>
    <p:sldLayoutId id="2147484047" r:id="rId10"/>
    <p:sldLayoutId id="2147484048" r:id="rId11"/>
    <p:sldLayoutId id="2147484049" r:id="rId12"/>
    <p:sldLayoutId id="214748405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ea typeface="ＭＳ Ｐゴシック" charset="0"/>
              </a:rPr>
              <a:pPr>
                <a:defRPr/>
              </a:pPr>
              <a:t>4/2/25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ea typeface="ＭＳ Ｐゴシック" charset="0"/>
              </a:rPr>
              <a:pPr>
                <a:defRPr/>
              </a:pPr>
              <a:t>‹#›</a:t>
            </a:fld>
            <a:endParaRPr lang="en-US">
              <a:latin typeface="Calibri" charset="0"/>
              <a:ea typeface="ＭＳ Ｐゴシック" charset="0"/>
            </a:endParaRPr>
          </a:p>
        </p:txBody>
      </p:sp>
    </p:spTree>
    <p:extLst>
      <p:ext uri="{BB962C8B-B14F-4D97-AF65-F5344CB8AC3E}">
        <p14:creationId xmlns:p14="http://schemas.microsoft.com/office/powerpoint/2010/main" val="88882025"/>
      </p:ext>
    </p:extLst>
  </p:cSld>
  <p:clrMap bg1="lt1" tx1="dk1" bg2="lt2" tx2="dk2" accent1="accent1" accent2="accent2" accent3="accent3" accent4="accent4" accent5="accent5" accent6="accent6" hlink="hlink" folHlink="folHlink"/>
  <p:sldLayoutIdLst>
    <p:sldLayoutId id="2147484052" r:id="rId1"/>
    <p:sldLayoutId id="2147484053" r:id="rId2"/>
    <p:sldLayoutId id="2147484054" r:id="rId3"/>
    <p:sldLayoutId id="2147484055" r:id="rId4"/>
    <p:sldLayoutId id="2147484056" r:id="rId5"/>
    <p:sldLayoutId id="2147484057" r:id="rId6"/>
    <p:sldLayoutId id="2147484058" r:id="rId7"/>
    <p:sldLayoutId id="2147484059" r:id="rId8"/>
    <p:sldLayoutId id="2147484060" r:id="rId9"/>
    <p:sldLayoutId id="2147484061" r:id="rId10"/>
    <p:sldLayoutId id="214748406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defRPr/>
            </a:pPr>
            <a:endParaRPr lang="en-US"/>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12" charset="0"/>
                <a:ea typeface="+mn-ea"/>
                <a:cs typeface="+mn-cs"/>
              </a:defRPr>
            </a:lvl1pPr>
          </a:lstStyle>
          <a:p>
            <a:pPr>
              <a:defRPr/>
            </a:pPr>
            <a:endParaRPr lang="en-US"/>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46E036EF-5242-5241-AB42-97179E1AF200}" type="slidenum">
              <a:rPr lang="en-US"/>
              <a:pPr>
                <a:defRPr/>
              </a:pPr>
              <a:t>‹#›</a:t>
            </a:fld>
            <a:endParaRPr lang="en-US"/>
          </a:p>
        </p:txBody>
      </p:sp>
    </p:spTree>
    <p:extLst>
      <p:ext uri="{BB962C8B-B14F-4D97-AF65-F5344CB8AC3E}">
        <p14:creationId xmlns:p14="http://schemas.microsoft.com/office/powerpoint/2010/main" val="3116802020"/>
      </p:ext>
    </p:extLst>
  </p:cSld>
  <p:clrMap bg1="lt1" tx1="dk1" bg2="lt2" tx2="dk2" accent1="accent1" accent2="accent2" accent3="accent3" accent4="accent4" accent5="accent5" accent6="accent6" hlink="hlink" folHlink="folHlink"/>
  <p:sldLayoutIdLst>
    <p:sldLayoutId id="2147484064" r:id="rId1"/>
    <p:sldLayoutId id="2147484065" r:id="rId2"/>
    <p:sldLayoutId id="2147484066" r:id="rId3"/>
    <p:sldLayoutId id="2147484067" r:id="rId4"/>
    <p:sldLayoutId id="2147484068" r:id="rId5"/>
    <p:sldLayoutId id="2147484069" r:id="rId6"/>
    <p:sldLayoutId id="2147484070" r:id="rId7"/>
    <p:sldLayoutId id="2147484071" r:id="rId8"/>
    <p:sldLayoutId id="2147484072" r:id="rId9"/>
    <p:sldLayoutId id="2147484073" r:id="rId10"/>
    <p:sldLayoutId id="2147484074" r:id="rId11"/>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743859896"/>
      </p:ext>
    </p:extLst>
  </p:cSld>
  <p:clrMap bg1="lt1" tx1="dk1" bg2="lt2" tx2="dk2" accent1="accent1" accent2="accent2" accent3="accent3" accent4="accent4" accent5="accent5" accent6="accent6" hlink="hlink" folHlink="folHlink"/>
  <p:sldLayoutIdLst>
    <p:sldLayoutId id="2147484076" r:id="rId1"/>
    <p:sldLayoutId id="2147484077" r:id="rId2"/>
    <p:sldLayoutId id="2147484078" r:id="rId3"/>
    <p:sldLayoutId id="2147484079" r:id="rId4"/>
    <p:sldLayoutId id="2147484080" r:id="rId5"/>
    <p:sldLayoutId id="2147484081" r:id="rId6"/>
    <p:sldLayoutId id="2147484082" r:id="rId7"/>
    <p:sldLayoutId id="2147484083" r:id="rId8"/>
    <p:sldLayoutId id="2147484084" r:id="rId9"/>
    <p:sldLayoutId id="2147484085" r:id="rId10"/>
    <p:sldLayoutId id="214748408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tile tx="0" ty="0" sx="100000" sy="100000" flip="none" algn="tl"/>
        </a:blipFill>
        <a:effectLst/>
      </p:bgPr>
    </p:bg>
    <p:spTree>
      <p:nvGrpSpPr>
        <p:cNvPr id="1" name=""/>
        <p:cNvGrpSpPr/>
        <p:nvPr/>
      </p:nvGrpSpPr>
      <p:grpSpPr>
        <a:xfrm>
          <a:off x="0" y="0"/>
          <a:ext cx="0" cy="0"/>
          <a:chOff x="0" y="0"/>
          <a:chExt cx="0" cy="0"/>
        </a:xfrm>
      </p:grpSpPr>
      <p:sp>
        <p:nvSpPr>
          <p:cNvPr id="3860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38605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ea typeface="Times New Roman" charset="0"/>
                <a:cs typeface="Times New Roman" charset="0"/>
              </a:defRPr>
            </a:lvl1pPr>
          </a:lstStyle>
          <a:p>
            <a:pPr>
              <a:defRPr/>
            </a:pPr>
            <a:fld id="{E1315E32-F14A-D942-ABB5-092960F14AA1}" type="slidenum">
              <a:rPr lang="en-GB"/>
              <a:pPr>
                <a:defRPr/>
              </a:pPr>
              <a:t>‹#›</a:t>
            </a:fld>
            <a:endParaRPr lang="en-GB"/>
          </a:p>
        </p:txBody>
      </p:sp>
    </p:spTree>
    <p:extLst>
      <p:ext uri="{BB962C8B-B14F-4D97-AF65-F5344CB8AC3E}">
        <p14:creationId xmlns:p14="http://schemas.microsoft.com/office/powerpoint/2010/main" val="3235386890"/>
      </p:ext>
    </p:extLst>
  </p:cSld>
  <p:clrMap bg1="lt1" tx1="dk1" bg2="lt2" tx2="dk2" accent1="accent1" accent2="accent2" accent3="accent3" accent4="accent4" accent5="accent5" accent6="accent6" hlink="hlink" folHlink="folHlink"/>
  <p:sldLayoutIdLst>
    <p:sldLayoutId id="2147484088" r:id="rId1"/>
  </p:sldLayoutIdLs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b="0"/>
              <a:pPr eaLnBrk="0" hangingPunct="0">
                <a:defRPr/>
              </a:pPr>
              <a:t>‹#›</a:t>
            </a:fld>
            <a:endParaRPr lang="en-US" b="0"/>
          </a:p>
        </p:txBody>
      </p:sp>
    </p:spTree>
    <p:extLst>
      <p:ext uri="{BB962C8B-B14F-4D97-AF65-F5344CB8AC3E}">
        <p14:creationId xmlns:p14="http://schemas.microsoft.com/office/powerpoint/2010/main" val="669747429"/>
      </p:ext>
    </p:extLst>
  </p:cSld>
  <p:clrMap bg1="lt1" tx1="dk1" bg2="lt2" tx2="dk2" accent1="accent1" accent2="accent2" accent3="accent3" accent4="accent4" accent5="accent5" accent6="accent6" hlink="hlink" folHlink="folHlink"/>
  <p:sldLayoutIdLst>
    <p:sldLayoutId id="2147484102" r:id="rId1"/>
    <p:sldLayoutId id="2147484103" r:id="rId2"/>
    <p:sldLayoutId id="2147484104" r:id="rId3"/>
    <p:sldLayoutId id="2147484105" r:id="rId4"/>
    <p:sldLayoutId id="2147484106" r:id="rId5"/>
    <p:sldLayoutId id="2147484107" r:id="rId6"/>
    <p:sldLayoutId id="2147484108" r:id="rId7"/>
    <p:sldLayoutId id="2147484109" r:id="rId8"/>
    <p:sldLayoutId id="2147484110" r:id="rId9"/>
    <p:sldLayoutId id="2147484111" r:id="rId10"/>
    <p:sldLayoutId id="2147484112" r:id="rId11"/>
    <p:sldLayoutId id="2147484113" r:id="rId12"/>
    <p:sldLayoutId id="214748411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06485463"/>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1" r:id="rId12"/>
    <p:sldLayoutId id="214748371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b="0">
                <a:solidFill>
                  <a:schemeClr val="tx2"/>
                </a:solidFill>
                <a:latin typeface="Arial" charset="0"/>
                <a:ea typeface="+mn-ea"/>
                <a:cs typeface="+mn-cs"/>
              </a:defRPr>
            </a:lvl1pPr>
          </a:lstStyle>
          <a:p>
            <a:pPr>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0">
                <a:solidFill>
                  <a:schemeClr val="tx2"/>
                </a:solidFill>
              </a:defRPr>
            </a:lvl1pPr>
          </a:lstStyle>
          <a:p>
            <a:fld id="{AAC681F6-BBD6-CD45-A878-559124AAC9C8}" type="slidenum">
              <a:rPr lang="en-US">
                <a:solidFill>
                  <a:srgbClr val="482400"/>
                </a:solidFill>
              </a:rPr>
              <a:pPr/>
              <a:t>‹#›</a:t>
            </a:fld>
            <a:endParaRPr lang="en-US">
              <a:solidFill>
                <a:srgbClr val="482400"/>
              </a:solidFill>
            </a:endParaRPr>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3728453"/>
      </p:ext>
    </p:extLst>
  </p:cSld>
  <p:clrMap bg1="lt1" tx1="dk1" bg2="lt2" tx2="dk2" accent1="accent1" accent2="accent2" accent3="accent3" accent4="accent4" accent5="accent5" accent6="accent6" hlink="hlink" folHlink="folHlink"/>
  <p:sldLayoutIdLst>
    <p:sldLayoutId id="2147484116" r:id="rId1"/>
    <p:sldLayoutId id="2147484117" r:id="rId2"/>
    <p:sldLayoutId id="2147484118" r:id="rId3"/>
    <p:sldLayoutId id="2147484119" r:id="rId4"/>
    <p:sldLayoutId id="2147484120" r:id="rId5"/>
    <p:sldLayoutId id="2147484121" r:id="rId6"/>
    <p:sldLayoutId id="2147484122" r:id="rId7"/>
    <p:sldLayoutId id="2147484123" r:id="rId8"/>
    <p:sldLayoutId id="2147484124" r:id="rId9"/>
    <p:sldLayoutId id="2147484125" r:id="rId10"/>
    <p:sldLayoutId id="214748412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lgn="l">
              <a:defRPr/>
            </a:pPr>
            <a:fld id="{C16A198B-9034-4749-8A8D-B90A5F5B90A3}" type="datetimeFigureOut">
              <a:rPr lang="en-US" b="0">
                <a:latin typeface="Calibri" charset="0"/>
              </a:rPr>
              <a:pPr algn="l">
                <a:defRPr/>
              </a:pPr>
              <a:t>4/2/25</a:t>
            </a:fld>
            <a:endParaRPr lang="en-US" b="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b="0">
                <a:latin typeface="Calibri" charset="0"/>
              </a:rPr>
              <a:pPr>
                <a:defRPr/>
              </a:pPr>
              <a:t>‹#›</a:t>
            </a:fld>
            <a:endParaRPr lang="en-US" b="0">
              <a:latin typeface="Calibri" charset="0"/>
            </a:endParaRPr>
          </a:p>
        </p:txBody>
      </p:sp>
    </p:spTree>
    <p:extLst>
      <p:ext uri="{BB962C8B-B14F-4D97-AF65-F5344CB8AC3E}">
        <p14:creationId xmlns:p14="http://schemas.microsoft.com/office/powerpoint/2010/main" val="2483158251"/>
      </p:ext>
    </p:extLst>
  </p:cSld>
  <p:clrMap bg1="lt1" tx1="dk1" bg2="lt2" tx2="dk2" accent1="accent1" accent2="accent2" accent3="accent3" accent4="accent4" accent5="accent5" accent6="accent6" hlink="hlink" folHlink="folHlink"/>
  <p:sldLayoutIdLst>
    <p:sldLayoutId id="2147484128" r:id="rId1"/>
    <p:sldLayoutId id="2147484129" r:id="rId2"/>
    <p:sldLayoutId id="2147484130" r:id="rId3"/>
    <p:sldLayoutId id="2147484131" r:id="rId4"/>
    <p:sldLayoutId id="2147484132" r:id="rId5"/>
    <p:sldLayoutId id="2147484133" r:id="rId6"/>
    <p:sldLayoutId id="2147484134" r:id="rId7"/>
    <p:sldLayoutId id="2147484135" r:id="rId8"/>
    <p:sldLayoutId id="2147484136" r:id="rId9"/>
    <p:sldLayoutId id="2147484137" r:id="rId10"/>
    <p:sldLayoutId id="214748413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4754" name="Picture 2" descr="Expbann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75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defRPr sz="1400" b="0">
                <a:solidFill>
                  <a:srgbClr val="482400"/>
                </a:solidFill>
              </a:defRPr>
            </a:lvl1pPr>
          </a:lstStyle>
          <a:p>
            <a:fld id="{F2242899-247F-7745-BDAE-1172AA0E68EE}" type="datetime1">
              <a:rPr lang="en-US"/>
              <a:pPr/>
              <a:t>4/2/25</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b="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0">
                <a:solidFill>
                  <a:srgbClr val="482400"/>
                </a:solidFill>
              </a:defRPr>
            </a:lvl1pPr>
          </a:lstStyle>
          <a:p>
            <a:fld id="{54C1DD03-B3C0-DA48-965C-6EFEB75CD8AF}" type="slidenum">
              <a:rPr lang="en-US"/>
              <a:pPr/>
              <a:t>‹#›</a:t>
            </a:fld>
            <a:endParaRPr lang="en-US"/>
          </a:p>
        </p:txBody>
      </p:sp>
      <p:pic>
        <p:nvPicPr>
          <p:cNvPr id="74759" name="Picture 7" descr="EXPHORSA"/>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76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21450846"/>
      </p:ext>
    </p:extLst>
  </p:cSld>
  <p:clrMap bg1="lt1" tx1="dk1" bg2="lt2" tx2="dk2" accent1="accent1" accent2="accent2" accent3="accent3" accent4="accent4" accent5="accent5" accent6="accent6" hlink="hlink" folHlink="folHlink"/>
  <p:sldLayoutIdLst>
    <p:sldLayoutId id="2147484140"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8" charset="0"/>
        </a:defRPr>
      </a:lvl6pPr>
      <a:lvl7pPr marL="914400" algn="l" rtl="0" fontAlgn="base">
        <a:spcBef>
          <a:spcPct val="0"/>
        </a:spcBef>
        <a:spcAft>
          <a:spcPct val="0"/>
        </a:spcAft>
        <a:defRPr sz="4400">
          <a:solidFill>
            <a:schemeClr val="tx2"/>
          </a:solidFill>
          <a:latin typeface="Times New Roman" pitchFamily="8" charset="0"/>
        </a:defRPr>
      </a:lvl7pPr>
      <a:lvl8pPr marL="1371600" algn="l" rtl="0" fontAlgn="base">
        <a:spcBef>
          <a:spcPct val="0"/>
        </a:spcBef>
        <a:spcAft>
          <a:spcPct val="0"/>
        </a:spcAft>
        <a:defRPr sz="4400">
          <a:solidFill>
            <a:schemeClr val="tx2"/>
          </a:solidFill>
          <a:latin typeface="Times New Roman" pitchFamily="8" charset="0"/>
        </a:defRPr>
      </a:lvl8pPr>
      <a:lvl9pPr marL="1828800" algn="l" rtl="0" fontAlgn="base">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20" tIns="46011" rIns="92020" bIns="46011"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b="0">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b="0">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r">
              <a:spcBef>
                <a:spcPct val="50000"/>
              </a:spcBef>
              <a:defRPr sz="1400"/>
            </a:lvl1pPr>
          </a:lstStyle>
          <a:p>
            <a:pPr>
              <a:defRPr/>
            </a:pPr>
            <a:fld id="{41463586-26F2-604D-A40D-8471C93EA0B5}" type="slidenum">
              <a:rPr lang="en-US" b="0">
                <a:solidFill>
                  <a:srgbClr val="000000"/>
                </a:solidFill>
                <a:latin typeface="Times New Roman" charset="0"/>
              </a:rPr>
              <a:pPr>
                <a:defRPr/>
              </a:pPr>
              <a:t>‹#›</a:t>
            </a:fld>
            <a:endParaRPr lang="en-US" b="0">
              <a:solidFill>
                <a:srgbClr val="000000"/>
              </a:solidFill>
              <a:latin typeface="Times New Roman"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87" tIns="45693" rIns="91387" bIns="456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329003"/>
      </p:ext>
    </p:extLst>
  </p:cSld>
  <p:clrMap bg1="lt1" tx1="dk1" bg2="lt2" tx2="dk2" accent1="accent1" accent2="accent2" accent3="accent3" accent4="accent4" accent5="accent5" accent6="accent6" hlink="hlink" folHlink="folHlink"/>
  <p:sldLayoutIdLst>
    <p:sldLayoutId id="2147484142" r:id="rId1"/>
    <p:sldLayoutId id="2147484143" r:id="rId2"/>
    <p:sldLayoutId id="2147484144" r:id="rId3"/>
    <p:sldLayoutId id="2147484145" r:id="rId4"/>
    <p:sldLayoutId id="2147484146" r:id="rId5"/>
    <p:sldLayoutId id="2147484147" r:id="rId6"/>
    <p:sldLayoutId id="2147484148" r:id="rId7"/>
    <p:sldLayoutId id="2147484149" r:id="rId8"/>
    <p:sldLayoutId id="2147484150" r:id="rId9"/>
    <p:sldLayoutId id="2147484151" r:id="rId10"/>
    <p:sldLayoutId id="21474841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933" algn="ctr" rtl="0" fontAlgn="base">
        <a:spcBef>
          <a:spcPct val="0"/>
        </a:spcBef>
        <a:spcAft>
          <a:spcPct val="0"/>
        </a:spcAft>
        <a:defRPr sz="4400">
          <a:solidFill>
            <a:schemeClr val="tx2"/>
          </a:solidFill>
          <a:latin typeface="Times New Roman" pitchFamily="-110" charset="0"/>
        </a:defRPr>
      </a:lvl6pPr>
      <a:lvl7pPr marL="913865" algn="ctr" rtl="0" fontAlgn="base">
        <a:spcBef>
          <a:spcPct val="0"/>
        </a:spcBef>
        <a:spcAft>
          <a:spcPct val="0"/>
        </a:spcAft>
        <a:defRPr sz="4400">
          <a:solidFill>
            <a:schemeClr val="tx2"/>
          </a:solidFill>
          <a:latin typeface="Times New Roman" pitchFamily="-110" charset="0"/>
        </a:defRPr>
      </a:lvl7pPr>
      <a:lvl8pPr marL="1370799" algn="ctr" rtl="0" fontAlgn="base">
        <a:spcBef>
          <a:spcPct val="0"/>
        </a:spcBef>
        <a:spcAft>
          <a:spcPct val="0"/>
        </a:spcAft>
        <a:defRPr sz="4400">
          <a:solidFill>
            <a:schemeClr val="tx2"/>
          </a:solidFill>
          <a:latin typeface="Times New Roman" pitchFamily="-110" charset="0"/>
        </a:defRPr>
      </a:lvl8pPr>
      <a:lvl9pPr marL="1827731" algn="ctr" rtl="0" fontAlgn="base">
        <a:spcBef>
          <a:spcPct val="0"/>
        </a:spcBef>
        <a:spcAft>
          <a:spcPct val="0"/>
        </a:spcAft>
        <a:defRPr sz="4400">
          <a:solidFill>
            <a:schemeClr val="tx2"/>
          </a:solidFill>
          <a:latin typeface="Times New Roman" pitchFamily="-110" charset="0"/>
        </a:defRPr>
      </a:lvl9pPr>
    </p:titleStyle>
    <p:bodyStyle>
      <a:lvl1pPr marL="342699" indent="-34269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515" indent="-2855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2333" indent="-22846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9264"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6197"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3130" indent="-228465" algn="l" rtl="0" fontAlgn="base">
        <a:spcBef>
          <a:spcPct val="20000"/>
        </a:spcBef>
        <a:spcAft>
          <a:spcPct val="0"/>
        </a:spcAft>
        <a:buChar char="•"/>
        <a:defRPr sz="2000">
          <a:solidFill>
            <a:schemeClr val="tx1"/>
          </a:solidFill>
          <a:latin typeface="+mn-lt"/>
          <a:ea typeface="ＭＳ Ｐゴシック" pitchFamily="-110" charset="-128"/>
        </a:defRPr>
      </a:lvl6pPr>
      <a:lvl7pPr marL="2970064" indent="-228465" algn="l" rtl="0" fontAlgn="base">
        <a:spcBef>
          <a:spcPct val="20000"/>
        </a:spcBef>
        <a:spcAft>
          <a:spcPct val="0"/>
        </a:spcAft>
        <a:buChar char="•"/>
        <a:defRPr sz="2000">
          <a:solidFill>
            <a:schemeClr val="tx1"/>
          </a:solidFill>
          <a:latin typeface="+mn-lt"/>
          <a:ea typeface="ＭＳ Ｐゴシック" pitchFamily="-110" charset="-128"/>
        </a:defRPr>
      </a:lvl7pPr>
      <a:lvl8pPr marL="3426996" indent="-228465" algn="l" rtl="0" fontAlgn="base">
        <a:spcBef>
          <a:spcPct val="20000"/>
        </a:spcBef>
        <a:spcAft>
          <a:spcPct val="0"/>
        </a:spcAft>
        <a:buChar char="•"/>
        <a:defRPr sz="2000">
          <a:solidFill>
            <a:schemeClr val="tx1"/>
          </a:solidFill>
          <a:latin typeface="+mn-lt"/>
          <a:ea typeface="ＭＳ Ｐゴシック" pitchFamily="-110" charset="-128"/>
        </a:defRPr>
      </a:lvl8pPr>
      <a:lvl9pPr marL="3883927" indent="-22846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933" rtl="0" eaLnBrk="1" latinLnBrk="0" hangingPunct="1">
        <a:defRPr sz="1800" kern="1200">
          <a:solidFill>
            <a:schemeClr val="tx1"/>
          </a:solidFill>
          <a:latin typeface="+mn-lt"/>
          <a:ea typeface="+mn-ea"/>
          <a:cs typeface="+mn-cs"/>
        </a:defRPr>
      </a:lvl1pPr>
      <a:lvl2pPr marL="456933" algn="l" defTabSz="456933" rtl="0" eaLnBrk="1" latinLnBrk="0" hangingPunct="1">
        <a:defRPr sz="1800" kern="1200">
          <a:solidFill>
            <a:schemeClr val="tx1"/>
          </a:solidFill>
          <a:latin typeface="+mn-lt"/>
          <a:ea typeface="+mn-ea"/>
          <a:cs typeface="+mn-cs"/>
        </a:defRPr>
      </a:lvl2pPr>
      <a:lvl3pPr marL="913865" algn="l" defTabSz="456933" rtl="0" eaLnBrk="1" latinLnBrk="0" hangingPunct="1">
        <a:defRPr sz="1800" kern="1200">
          <a:solidFill>
            <a:schemeClr val="tx1"/>
          </a:solidFill>
          <a:latin typeface="+mn-lt"/>
          <a:ea typeface="+mn-ea"/>
          <a:cs typeface="+mn-cs"/>
        </a:defRPr>
      </a:lvl3pPr>
      <a:lvl4pPr marL="1370799" algn="l" defTabSz="456933" rtl="0" eaLnBrk="1" latinLnBrk="0" hangingPunct="1">
        <a:defRPr sz="1800" kern="1200">
          <a:solidFill>
            <a:schemeClr val="tx1"/>
          </a:solidFill>
          <a:latin typeface="+mn-lt"/>
          <a:ea typeface="+mn-ea"/>
          <a:cs typeface="+mn-cs"/>
        </a:defRPr>
      </a:lvl4pPr>
      <a:lvl5pPr marL="1827731" algn="l" defTabSz="456933" rtl="0" eaLnBrk="1" latinLnBrk="0" hangingPunct="1">
        <a:defRPr sz="1800" kern="1200">
          <a:solidFill>
            <a:schemeClr val="tx1"/>
          </a:solidFill>
          <a:latin typeface="+mn-lt"/>
          <a:ea typeface="+mn-ea"/>
          <a:cs typeface="+mn-cs"/>
        </a:defRPr>
      </a:lvl5pPr>
      <a:lvl6pPr marL="2284665" algn="l" defTabSz="456933" rtl="0" eaLnBrk="1" latinLnBrk="0" hangingPunct="1">
        <a:defRPr sz="1800" kern="1200">
          <a:solidFill>
            <a:schemeClr val="tx1"/>
          </a:solidFill>
          <a:latin typeface="+mn-lt"/>
          <a:ea typeface="+mn-ea"/>
          <a:cs typeface="+mn-cs"/>
        </a:defRPr>
      </a:lvl6pPr>
      <a:lvl7pPr marL="2741596" algn="l" defTabSz="456933" rtl="0" eaLnBrk="1" latinLnBrk="0" hangingPunct="1">
        <a:defRPr sz="1800" kern="1200">
          <a:solidFill>
            <a:schemeClr val="tx1"/>
          </a:solidFill>
          <a:latin typeface="+mn-lt"/>
          <a:ea typeface="+mn-ea"/>
          <a:cs typeface="+mn-cs"/>
        </a:defRPr>
      </a:lvl7pPr>
      <a:lvl8pPr marL="3198530" algn="l" defTabSz="456933" rtl="0" eaLnBrk="1" latinLnBrk="0" hangingPunct="1">
        <a:defRPr sz="1800" kern="1200">
          <a:solidFill>
            <a:schemeClr val="tx1"/>
          </a:solidFill>
          <a:latin typeface="+mn-lt"/>
          <a:ea typeface="+mn-ea"/>
          <a:cs typeface="+mn-cs"/>
        </a:defRPr>
      </a:lvl8pPr>
      <a:lvl9pPr marL="3655460" algn="l" defTabSz="456933"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b="0">
                <a:solidFill>
                  <a:schemeClr val="tx2"/>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0">
                <a:solidFill>
                  <a:schemeClr val="tx2"/>
                </a:solidFill>
              </a:defRPr>
            </a:lvl1pPr>
          </a:lstStyle>
          <a:p>
            <a:fld id="{AAC681F6-BBD6-CD45-A878-559124AAC9C8}" type="slidenum">
              <a:rPr lang="en-US"/>
              <a:pPr/>
              <a:t>‹#›</a:t>
            </a:fld>
            <a:endParaRPr lang="en-US"/>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2032156"/>
      </p:ext>
    </p:extLst>
  </p:cSld>
  <p:clrMap bg1="lt1" tx1="dk1" bg2="lt2" tx2="dk2" accent1="accent1" accent2="accent2" accent3="accent3" accent4="accent4" accent5="accent5" accent6="accent6" hlink="hlink" folHlink="folHlink"/>
  <p:sldLayoutIdLst>
    <p:sldLayoutId id="2147484154" r:id="rId1"/>
    <p:sldLayoutId id="2147484155" r:id="rId2"/>
    <p:sldLayoutId id="2147484156" r:id="rId3"/>
    <p:sldLayoutId id="2147484157" r:id="rId4"/>
    <p:sldLayoutId id="2147484158" r:id="rId5"/>
    <p:sldLayoutId id="2147484159" r:id="rId6"/>
    <p:sldLayoutId id="2147484160" r:id="rId7"/>
    <p:sldLayoutId id="2147484161" r:id="rId8"/>
    <p:sldLayoutId id="2147484162" r:id="rId9"/>
    <p:sldLayoutId id="2147484163" r:id="rId10"/>
    <p:sldLayoutId id="2147484164"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6726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6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1652"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rgbClr val="482400"/>
                </a:solidFill>
              </a:defRPr>
            </a:lvl1pPr>
          </a:lstStyle>
          <a:p>
            <a:pPr algn="l">
              <a:defRPr/>
            </a:pPr>
            <a:endParaRPr lang="en-US" b="0"/>
          </a:p>
        </p:txBody>
      </p:sp>
      <p:sp>
        <p:nvSpPr>
          <p:cNvPr id="411653"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rgbClr val="482400"/>
                </a:solidFill>
              </a:defRPr>
            </a:lvl1pPr>
          </a:lstStyle>
          <a:p>
            <a:pPr>
              <a:defRPr/>
            </a:pPr>
            <a:endParaRPr lang="en-US" b="0"/>
          </a:p>
        </p:txBody>
      </p:sp>
      <p:sp>
        <p:nvSpPr>
          <p:cNvPr id="411654"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a:solidFill>
                  <a:srgbClr val="482400"/>
                </a:solidFill>
              </a:defRPr>
            </a:lvl1pPr>
          </a:lstStyle>
          <a:p>
            <a:pPr>
              <a:defRPr/>
            </a:pPr>
            <a:fld id="{150CE5F5-FAB0-BB4E-8190-5738395836FC}" type="slidenum">
              <a:rPr lang="en-US" b="0"/>
              <a:pPr>
                <a:defRPr/>
              </a:pPr>
              <a:t>‹#›</a:t>
            </a:fld>
            <a:endParaRPr lang="en-US" b="0"/>
          </a:p>
        </p:txBody>
      </p:sp>
      <p:pic>
        <p:nvPicPr>
          <p:cNvPr id="26727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7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32888863"/>
      </p:ext>
    </p:extLst>
  </p:cSld>
  <p:clrMap bg1="lt1" tx1="dk1" bg2="lt2" tx2="dk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C3A05467-7175-4571-8579-AAFB7842FCA9}" type="datetimeFigureOut">
              <a:rPr lang="en-US" smtClean="0">
                <a:solidFill>
                  <a:prstClr val="black">
                    <a:tint val="75000"/>
                  </a:prstClr>
                </a:solidFill>
                <a:latin typeface="Calibri"/>
              </a:rPr>
              <a:pPr fontAlgn="auto">
                <a:spcBef>
                  <a:spcPts val="0"/>
                </a:spcBef>
                <a:spcAft>
                  <a:spcPts val="0"/>
                </a:spcAft>
              </a:pPr>
              <a:t>4/2/25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966321BF-86B5-456E-9DF6-3F2B9BCF6286}"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64236527"/>
      </p:ext>
    </p:extLst>
  </p:cSld>
  <p:clrMap bg1="lt1" tx1="dk1" bg2="lt2" tx2="dk2" accent1="accent1" accent2="accent2" accent3="accent3" accent4="accent4" accent5="accent5" accent6="accent6" hlink="hlink" folHlink="folHlink"/>
  <p:sldLayoutIdLst>
    <p:sldLayoutId id="2147484178" r:id="rId1"/>
    <p:sldLayoutId id="2147484179" r:id="rId2"/>
    <p:sldLayoutId id="2147484180" r:id="rId3"/>
    <p:sldLayoutId id="2147484181" r:id="rId4"/>
    <p:sldLayoutId id="2147484182" r:id="rId5"/>
    <p:sldLayoutId id="2147484183" r:id="rId6"/>
    <p:sldLayoutId id="2147484184" r:id="rId7"/>
    <p:sldLayoutId id="2147484185" r:id="rId8"/>
    <p:sldLayoutId id="2147484186" r:id="rId9"/>
    <p:sldLayoutId id="2147484187" r:id="rId10"/>
    <p:sldLayoutId id="2147484188"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9136000"/>
      </p:ext>
    </p:extLst>
  </p:cSld>
  <p:clrMap bg1="lt1" tx1="dk1" bg2="lt2" tx2="dk2" accent1="accent1" accent2="accent2" accent3="accent3" accent4="accent4" accent5="accent5" accent6="accent6" hlink="hlink" folHlink="folHlink"/>
  <p:sldLayoutIdLst>
    <p:sldLayoutId id="2147484190" r:id="rId1"/>
    <p:sldLayoutId id="2147484191" r:id="rId2"/>
    <p:sldLayoutId id="2147484192" r:id="rId3"/>
    <p:sldLayoutId id="2147484193" r:id="rId4"/>
    <p:sldLayoutId id="2147484194" r:id="rId5"/>
    <p:sldLayoutId id="2147484195" r:id="rId6"/>
    <p:sldLayoutId id="2147484196" r:id="rId7"/>
    <p:sldLayoutId id="2147484197" r:id="rId8"/>
    <p:sldLayoutId id="2147484198" r:id="rId9"/>
    <p:sldLayoutId id="2147484199" r:id="rId10"/>
    <p:sldLayoutId id="214748420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659DD569-AE56-8946-A468-7C43919D2816}" type="slidenum">
              <a:rPr lang="en-GB"/>
              <a:pPr>
                <a:defRPr/>
              </a:pPr>
              <a:t>‹#›</a:t>
            </a:fld>
            <a:endParaRPr lang="en-GB"/>
          </a:p>
        </p:txBody>
      </p:sp>
    </p:spTree>
    <p:extLst>
      <p:ext uri="{BB962C8B-B14F-4D97-AF65-F5344CB8AC3E}">
        <p14:creationId xmlns:p14="http://schemas.microsoft.com/office/powerpoint/2010/main" val="1456143902"/>
      </p:ext>
    </p:extLst>
  </p:cSld>
  <p:clrMap bg1="lt1" tx1="dk1" bg2="lt2" tx2="dk2" accent1="accent1" accent2="accent2" accent3="accent3" accent4="accent4" accent5="accent5" accent6="accent6" hlink="hlink" folHlink="folHlink"/>
  <p:sldLayoutIdLst>
    <p:sldLayoutId id="214748420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pPr>
                <a:defRPr/>
              </a:pPr>
              <a:t>‹#›</a:t>
            </a:fld>
            <a:endParaRPr lang="en-US"/>
          </a:p>
        </p:txBody>
      </p:sp>
    </p:spTree>
    <p:extLst>
      <p:ext uri="{BB962C8B-B14F-4D97-AF65-F5344CB8AC3E}">
        <p14:creationId xmlns:p14="http://schemas.microsoft.com/office/powerpoint/2010/main" val="2809628650"/>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 id="214748421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41" tIns="45671" rIns="91341" bIns="45671" numCol="1" anchor="ctr" anchorCtr="0" compatLnSpc="1">
            <a:prstTxWarp prst="textNoShape">
              <a:avLst/>
            </a:prstTxWarp>
          </a:bodyPr>
          <a:lstStyle>
            <a:lvl1pPr>
              <a:defRPr sz="1200">
                <a:solidFill>
                  <a:srgbClr val="898989"/>
                </a:solidFill>
                <a:cs typeface="Arial" charset="0"/>
              </a:defRPr>
            </a:lvl1pPr>
          </a:lstStyle>
          <a:p>
            <a:pPr eaLnBrk="1" hangingPunct="1">
              <a:defRPr/>
            </a:pPr>
            <a:fld id="{C16A198B-9034-4749-8A8D-B90A5F5B90A3}" type="datetimeFigureOut">
              <a:rPr lang="en-US">
                <a:latin typeface="Calibri" charset="0"/>
              </a:rPr>
              <a:pPr eaLnBrk="1" hangingPunct="1">
                <a:defRPr/>
              </a:pPr>
              <a:t>4/2/25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41" tIns="45671" rIns="91341" bIns="45671"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41" tIns="45671" rIns="91341" bIns="45671"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1875261476"/>
      </p:ext>
    </p:extLst>
  </p:cSld>
  <p:clrMap bg1="lt1" tx1="dk1" bg2="lt2" tx2="dk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 id="2147483718" r:id="rId5"/>
    <p:sldLayoutId id="2147483719" r:id="rId6"/>
    <p:sldLayoutId id="2147483720" r:id="rId7"/>
    <p:sldLayoutId id="2147483721" r:id="rId8"/>
    <p:sldLayoutId id="2147483722" r:id="rId9"/>
    <p:sldLayoutId id="2147483723" r:id="rId10"/>
    <p:sldLayoutId id="214748372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726" algn="ctr" rtl="0" fontAlgn="base">
        <a:spcBef>
          <a:spcPct val="0"/>
        </a:spcBef>
        <a:spcAft>
          <a:spcPct val="0"/>
        </a:spcAft>
        <a:defRPr sz="4400">
          <a:solidFill>
            <a:schemeClr val="tx1"/>
          </a:solidFill>
          <a:latin typeface="Calibri" charset="0"/>
          <a:ea typeface="ＭＳ Ｐゴシック" charset="0"/>
        </a:defRPr>
      </a:lvl6pPr>
      <a:lvl7pPr marL="913455" algn="ctr" rtl="0" fontAlgn="base">
        <a:spcBef>
          <a:spcPct val="0"/>
        </a:spcBef>
        <a:spcAft>
          <a:spcPct val="0"/>
        </a:spcAft>
        <a:defRPr sz="4400">
          <a:solidFill>
            <a:schemeClr val="tx1"/>
          </a:solidFill>
          <a:latin typeface="Calibri" charset="0"/>
          <a:ea typeface="ＭＳ Ｐゴシック" charset="0"/>
        </a:defRPr>
      </a:lvl7pPr>
      <a:lvl8pPr marL="1370172" algn="ctr" rtl="0" fontAlgn="base">
        <a:spcBef>
          <a:spcPct val="0"/>
        </a:spcBef>
        <a:spcAft>
          <a:spcPct val="0"/>
        </a:spcAft>
        <a:defRPr sz="4400">
          <a:solidFill>
            <a:schemeClr val="tx1"/>
          </a:solidFill>
          <a:latin typeface="Calibri" charset="0"/>
          <a:ea typeface="ＭＳ Ｐゴシック" charset="0"/>
        </a:defRPr>
      </a:lvl8pPr>
      <a:lvl9pPr marL="1826907" algn="ctr" rtl="0" fontAlgn="base">
        <a:spcBef>
          <a:spcPct val="0"/>
        </a:spcBef>
        <a:spcAft>
          <a:spcPct val="0"/>
        </a:spcAft>
        <a:defRPr sz="4400">
          <a:solidFill>
            <a:schemeClr val="tx1"/>
          </a:solidFill>
          <a:latin typeface="Calibri" charset="0"/>
          <a:ea typeface="ＭＳ Ｐゴシック" charset="0"/>
        </a:defRPr>
      </a:lvl9pPr>
    </p:titleStyle>
    <p:bodyStyle>
      <a:lvl1pPr marL="342543" indent="-34254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174" indent="-28545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806" indent="-22836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537" indent="-2283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258" indent="-2283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1982"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8711"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5430"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2160"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455" rtl="0" eaLnBrk="1" latinLnBrk="0" hangingPunct="1">
        <a:defRPr sz="1800" kern="1200">
          <a:solidFill>
            <a:schemeClr val="tx1"/>
          </a:solidFill>
          <a:latin typeface="+mn-lt"/>
          <a:ea typeface="+mn-ea"/>
          <a:cs typeface="+mn-cs"/>
        </a:defRPr>
      </a:lvl1pPr>
      <a:lvl2pPr marL="456726" algn="l" defTabSz="913455" rtl="0" eaLnBrk="1" latinLnBrk="0" hangingPunct="1">
        <a:defRPr sz="1800" kern="1200">
          <a:solidFill>
            <a:schemeClr val="tx1"/>
          </a:solidFill>
          <a:latin typeface="+mn-lt"/>
          <a:ea typeface="+mn-ea"/>
          <a:cs typeface="+mn-cs"/>
        </a:defRPr>
      </a:lvl2pPr>
      <a:lvl3pPr marL="913455" algn="l" defTabSz="913455" rtl="0" eaLnBrk="1" latinLnBrk="0" hangingPunct="1">
        <a:defRPr sz="1800" kern="1200">
          <a:solidFill>
            <a:schemeClr val="tx1"/>
          </a:solidFill>
          <a:latin typeface="+mn-lt"/>
          <a:ea typeface="+mn-ea"/>
          <a:cs typeface="+mn-cs"/>
        </a:defRPr>
      </a:lvl3pPr>
      <a:lvl4pPr marL="1370172" algn="l" defTabSz="913455" rtl="0" eaLnBrk="1" latinLnBrk="0" hangingPunct="1">
        <a:defRPr sz="1800" kern="1200">
          <a:solidFill>
            <a:schemeClr val="tx1"/>
          </a:solidFill>
          <a:latin typeface="+mn-lt"/>
          <a:ea typeface="+mn-ea"/>
          <a:cs typeface="+mn-cs"/>
        </a:defRPr>
      </a:lvl4pPr>
      <a:lvl5pPr marL="1826907" algn="l" defTabSz="913455" rtl="0" eaLnBrk="1" latinLnBrk="0" hangingPunct="1">
        <a:defRPr sz="1800" kern="1200">
          <a:solidFill>
            <a:schemeClr val="tx1"/>
          </a:solidFill>
          <a:latin typeface="+mn-lt"/>
          <a:ea typeface="+mn-ea"/>
          <a:cs typeface="+mn-cs"/>
        </a:defRPr>
      </a:lvl5pPr>
      <a:lvl6pPr marL="2283619" algn="l" defTabSz="913455" rtl="0" eaLnBrk="1" latinLnBrk="0" hangingPunct="1">
        <a:defRPr sz="1800" kern="1200">
          <a:solidFill>
            <a:schemeClr val="tx1"/>
          </a:solidFill>
          <a:latin typeface="+mn-lt"/>
          <a:ea typeface="+mn-ea"/>
          <a:cs typeface="+mn-cs"/>
        </a:defRPr>
      </a:lvl6pPr>
      <a:lvl7pPr marL="2740344" algn="l" defTabSz="913455" rtl="0" eaLnBrk="1" latinLnBrk="0" hangingPunct="1">
        <a:defRPr sz="1800" kern="1200">
          <a:solidFill>
            <a:schemeClr val="tx1"/>
          </a:solidFill>
          <a:latin typeface="+mn-lt"/>
          <a:ea typeface="+mn-ea"/>
          <a:cs typeface="+mn-cs"/>
        </a:defRPr>
      </a:lvl7pPr>
      <a:lvl8pPr marL="3197066" algn="l" defTabSz="913455" rtl="0" eaLnBrk="1" latinLnBrk="0" hangingPunct="1">
        <a:defRPr sz="1800" kern="1200">
          <a:solidFill>
            <a:schemeClr val="tx1"/>
          </a:solidFill>
          <a:latin typeface="+mn-lt"/>
          <a:ea typeface="+mn-ea"/>
          <a:cs typeface="+mn-cs"/>
        </a:defRPr>
      </a:lvl8pPr>
      <a:lvl9pPr marL="3653791" algn="l" defTabSz="913455"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4145647001"/>
      </p:ext>
    </p:extLst>
  </p:cSld>
  <p:clrMap bg1="lt1" tx1="dk1" bg2="lt2" tx2="dk2" accent1="accent1" accent2="accent2" accent3="accent3" accent4="accent4" accent5="accent5" accent6="accent6" hlink="hlink" folHlink="folHlink"/>
  <p:sldLayoutIdLst>
    <p:sldLayoutId id="2147484216" r:id="rId1"/>
    <p:sldLayoutId id="2147484217" r:id="rId2"/>
    <p:sldLayoutId id="2147484218" r:id="rId3"/>
    <p:sldLayoutId id="2147484219" r:id="rId4"/>
    <p:sldLayoutId id="2147484220" r:id="rId5"/>
    <p:sldLayoutId id="2147484221" r:id="rId6"/>
    <p:sldLayoutId id="2147484222" r:id="rId7"/>
    <p:sldLayoutId id="2147484223" r:id="rId8"/>
    <p:sldLayoutId id="2147484224" r:id="rId9"/>
    <p:sldLayoutId id="2147484225" r:id="rId10"/>
    <p:sldLayoutId id="214748422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000000"/>
                </a:solidFill>
              </a:defRPr>
            </a:lvl1pPr>
          </a:lstStyle>
          <a:p>
            <a:pPr>
              <a:defRPr/>
            </a:pPr>
            <a:fld id="{49E715A5-66D3-C749-B32F-2670B5D70455}" type="slidenum">
              <a:rPr lang="en-US"/>
              <a:pPr>
                <a:defRPr/>
              </a:pPr>
              <a:t>‹#›</a:t>
            </a:fld>
            <a:endParaRPr lang="en-US"/>
          </a:p>
        </p:txBody>
      </p:sp>
      <p:pic>
        <p:nvPicPr>
          <p:cNvPr id="107526" name="Picture 6" descr="strtegic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7"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6923562"/>
      </p:ext>
    </p:extLst>
  </p:cSld>
  <p:clrMap bg1="lt1" tx1="dk1" bg2="lt2" tx2="dk2" accent1="accent1" accent2="accent2" accent3="accent3" accent4="accent4" accent5="accent5" accent6="accent6" hlink="hlink" folHlink="folHlink"/>
  <p:sldLayoutIdLst>
    <p:sldLayoutId id="2147484228" r:id="rId1"/>
    <p:sldLayoutId id="2147484229"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9056C987-BD4C-0D48-8455-A2F1B4404BA3}" type="slidenum">
              <a:rPr lang="en-US"/>
              <a:pPr>
                <a:defRPr/>
              </a:pPr>
              <a:t>‹#›</a:t>
            </a:fld>
            <a:endParaRPr lang="en-US"/>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Tree>
    <p:extLst>
      <p:ext uri="{BB962C8B-B14F-4D97-AF65-F5344CB8AC3E}">
        <p14:creationId xmlns:p14="http://schemas.microsoft.com/office/powerpoint/2010/main" val="1010025221"/>
      </p:ext>
    </p:extLst>
  </p:cSld>
  <p:clrMap bg1="dk2" tx1="lt1" bg2="dk1" tx2="lt2" accent1="accent1" accent2="accent2" accent3="accent3" accent4="accent4" accent5="accent5" accent6="accent6" hlink="hlink" folHlink="folHlink"/>
  <p:sldLayoutIdLst>
    <p:sldLayoutId id="2147484231" r:id="rId1"/>
    <p:sldLayoutId id="2147484232" r:id="rId2"/>
    <p:sldLayoutId id="2147484233" r:id="rId3"/>
    <p:sldLayoutId id="2147484234" r:id="rId4"/>
    <p:sldLayoutId id="2147484235" r:id="rId5"/>
    <p:sldLayoutId id="2147484236" r:id="rId6"/>
    <p:sldLayoutId id="2147484237" r:id="rId7"/>
    <p:sldLayoutId id="2147484238" r:id="rId8"/>
    <p:sldLayoutId id="2147484239" r:id="rId9"/>
    <p:sldLayoutId id="2147484240" r:id="rId10"/>
    <p:sldLayoutId id="2147484241"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9056C987-BD4C-0D48-8455-A2F1B4404BA3}" type="slidenum">
              <a:rPr lang="en-US" smtClean="0"/>
              <a:pPr>
                <a:defRPr/>
              </a:pPr>
              <a:t>‹#›</a:t>
            </a:fld>
            <a:endParaRPr lang="en-US"/>
          </a:p>
        </p:txBody>
      </p:sp>
    </p:spTree>
    <p:extLst>
      <p:ext uri="{BB962C8B-B14F-4D97-AF65-F5344CB8AC3E}">
        <p14:creationId xmlns:p14="http://schemas.microsoft.com/office/powerpoint/2010/main" val="1799640714"/>
      </p:ext>
    </p:extLst>
  </p:cSld>
  <p:clrMap bg1="lt1" tx1="dk1" bg2="lt2" tx2="dk2" accent1="accent1" accent2="accent2" accent3="accent3" accent4="accent4" accent5="accent5" accent6="accent6" hlink="hlink" folHlink="folHlink"/>
  <p:sldLayoutIdLst>
    <p:sldLayoutId id="2147484243" r:id="rId1"/>
    <p:sldLayoutId id="2147484244" r:id="rId2"/>
    <p:sldLayoutId id="2147484245" r:id="rId3"/>
    <p:sldLayoutId id="2147484246" r:id="rId4"/>
    <p:sldLayoutId id="2147484247" r:id="rId5"/>
    <p:sldLayoutId id="2147484248" r:id="rId6"/>
    <p:sldLayoutId id="2147484249" r:id="rId7"/>
    <p:sldLayoutId id="2147484250" r:id="rId8"/>
    <p:sldLayoutId id="2147484251" r:id="rId9"/>
    <p:sldLayoutId id="2147484252" r:id="rId10"/>
    <p:sldLayoutId id="214748425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1409077"/>
      </p:ext>
    </p:extLst>
  </p:cSld>
  <p:clrMap bg1="lt1" tx1="dk1" bg2="lt2" tx2="dk2" accent1="accent1" accent2="accent2" accent3="accent3" accent4="accent4" accent5="accent5" accent6="accent6" hlink="hlink" folHlink="folHlink"/>
  <p:sldLayoutIdLst>
    <p:sldLayoutId id="2147484255" r:id="rId1"/>
    <p:sldLayoutId id="2147484256" r:id="rId2"/>
    <p:sldLayoutId id="2147484257" r:id="rId3"/>
    <p:sldLayoutId id="2147484258" r:id="rId4"/>
    <p:sldLayoutId id="2147484259" r:id="rId5"/>
    <p:sldLayoutId id="2147484260" r:id="rId6"/>
    <p:sldLayoutId id="2147484261" r:id="rId7"/>
    <p:sldLayoutId id="2147484262" r:id="rId8"/>
    <p:sldLayoutId id="2147484263" r:id="rId9"/>
    <p:sldLayoutId id="2147484264" r:id="rId10"/>
    <p:sldLayoutId id="2147484265"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101020159"/>
      </p:ext>
    </p:extLst>
  </p:cSld>
  <p:clrMap bg1="lt1" tx1="dk1" bg2="lt2" tx2="dk2" accent1="accent1" accent2="accent2" accent3="accent3" accent4="accent4" accent5="accent5" accent6="accent6" hlink="hlink" folHlink="folHlink"/>
  <p:sldLayoutIdLst>
    <p:sldLayoutId id="2147484267" r:id="rId1"/>
    <p:sldLayoutId id="2147484268" r:id="rId2"/>
    <p:sldLayoutId id="2147484269" r:id="rId3"/>
    <p:sldLayoutId id="2147484270" r:id="rId4"/>
    <p:sldLayoutId id="2147484271" r:id="rId5"/>
    <p:sldLayoutId id="2147484272" r:id="rId6"/>
    <p:sldLayoutId id="2147484273" r:id="rId7"/>
    <p:sldLayoutId id="2147484274" r:id="rId8"/>
    <p:sldLayoutId id="2147484275" r:id="rId9"/>
    <p:sldLayoutId id="2147484276" r:id="rId10"/>
    <p:sldLayoutId id="2147484277" r:id="rId11"/>
    <p:sldLayoutId id="2147484278" r:id="rId12"/>
    <p:sldLayoutId id="214748427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Arial" pitchFamily="-112" charset="0"/>
                <a:ea typeface="Times New Roman" pitchFamily="-112" charset="0"/>
                <a:cs typeface="Times New Roman" pitchFamily="-112" charset="0"/>
              </a:defRPr>
            </a:lvl1pPr>
          </a:lstStyle>
          <a:p>
            <a:pPr>
              <a:defRPr/>
            </a:pPr>
            <a:endParaRPr lang="en-US"/>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Arial" pitchFamily="-112" charset="0"/>
                <a:ea typeface="Times New Roman" pitchFamily="-112" charset="0"/>
                <a:cs typeface="Times New Roman" pitchFamily="-112" charset="0"/>
              </a:defRPr>
            </a:lvl1pPr>
          </a:lstStyle>
          <a:p>
            <a:pPr>
              <a:defRPr/>
            </a:pPr>
            <a:endParaRPr lang="en-US"/>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atin typeface="Arial" charset="0"/>
                <a:cs typeface="Times New Roman" charset="0"/>
              </a:defRPr>
            </a:lvl1pPr>
          </a:lstStyle>
          <a:p>
            <a:pPr>
              <a:defRPr/>
            </a:pPr>
            <a:fld id="{03B1A4CE-FD1C-9F4C-BFF5-E41BE9E32009}" type="slidenum">
              <a:rPr lang="en-US"/>
              <a:pPr>
                <a:defRPr/>
              </a:pPr>
              <a:t>‹#›</a:t>
            </a:fld>
            <a:endParaRPr lang="en-US"/>
          </a:p>
        </p:txBody>
      </p:sp>
    </p:spTree>
    <p:extLst>
      <p:ext uri="{BB962C8B-B14F-4D97-AF65-F5344CB8AC3E}">
        <p14:creationId xmlns:p14="http://schemas.microsoft.com/office/powerpoint/2010/main" val="3502088886"/>
      </p:ext>
    </p:extLst>
  </p:cSld>
  <p:clrMap bg1="lt1" tx1="dk1" bg2="lt2" tx2="dk2" accent1="accent1" accent2="accent2" accent3="accent3" accent4="accent4" accent5="accent5" accent6="accent6" hlink="hlink" folHlink="folHlink"/>
  <p:sldLayoutIdLst>
    <p:sldLayoutId id="2147484281" r:id="rId1"/>
    <p:sldLayoutId id="2147484282" r:id="rId2"/>
    <p:sldLayoutId id="2147484283" r:id="rId3"/>
    <p:sldLayoutId id="2147484284" r:id="rId4"/>
    <p:sldLayoutId id="2147484285" r:id="rId5"/>
    <p:sldLayoutId id="2147484286" r:id="rId6"/>
    <p:sldLayoutId id="2147484287" r:id="rId7"/>
    <p:sldLayoutId id="2147484288" r:id="rId8"/>
    <p:sldLayoutId id="2147484289" r:id="rId9"/>
    <p:sldLayoutId id="2147484290" r:id="rId10"/>
    <p:sldLayoutId id="2147484291" r:id="rId11"/>
    <p:sldLayoutId id="2147484292" r:id="rId12"/>
    <p:sldLayoutId id="2147484293" r:id="rId1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2829" indent="-228567"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9961"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094"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1474"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01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5DCEE24-73ED-4F4D-BEBF-938C6616A8CA}" type="slidenum">
              <a:rPr lang="en-US"/>
              <a:pPr>
                <a:defRPr/>
              </a:pPr>
              <a:t>‹#›</a:t>
            </a:fld>
            <a:endParaRPr lang="en-US"/>
          </a:p>
        </p:txBody>
      </p:sp>
    </p:spTree>
    <p:extLst>
      <p:ext uri="{BB962C8B-B14F-4D97-AF65-F5344CB8AC3E}">
        <p14:creationId xmlns:p14="http://schemas.microsoft.com/office/powerpoint/2010/main" val="1363430869"/>
      </p:ext>
    </p:extLst>
  </p:cSld>
  <p:clrMap bg1="lt1" tx1="dk1" bg2="lt2" tx2="dk2" accent1="accent1" accent2="accent2" accent3="accent3" accent4="accent4" accent5="accent5" accent6="accent6" hlink="hlink" folHlink="folHlink"/>
  <p:sldLayoutIdLst>
    <p:sldLayoutId id="2147484295" r:id="rId1"/>
    <p:sldLayoutId id="2147484296" r:id="rId2"/>
    <p:sldLayoutId id="2147484297" r:id="rId3"/>
    <p:sldLayoutId id="2147484298" r:id="rId4"/>
    <p:sldLayoutId id="2147484299" r:id="rId5"/>
    <p:sldLayoutId id="2147484300" r:id="rId6"/>
    <p:sldLayoutId id="2147484301" r:id="rId7"/>
    <p:sldLayoutId id="2147484302" r:id="rId8"/>
    <p:sldLayoutId id="2147484303" r:id="rId9"/>
    <p:sldLayoutId id="2147484304" r:id="rId10"/>
    <p:sldLayoutId id="2147484305" r:id="rId11"/>
    <p:sldLayoutId id="2147484306" r:id="rId12"/>
    <p:sldLayoutId id="214748430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839" indent="-285708"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829" indent="-228567"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9961" indent="-228567"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094" indent="-228567"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1027" name="Group 2"/>
          <p:cNvGrpSpPr>
            <a:grpSpLocks/>
          </p:cNvGrpSpPr>
          <p:nvPr/>
        </p:nvGrpSpPr>
        <p:grpSpPr bwMode="auto">
          <a:xfrm>
            <a:off x="0" y="1"/>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15" tIns="45707" rIns="91415" bIns="45707" numCol="1" anchor="ctr"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15" tIns="45707" rIns="91415" bIns="4570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5083297"/>
      </p:ext>
    </p:extLst>
  </p:cSld>
  <p:clrMap bg1="dk2" tx1="lt1" bg2="dk1" tx2="lt2" accent1="accent1" accent2="accent2" accent3="accent3" accent4="accent4" accent5="accent5" accent6="accent6" hlink="hlink" folHlink="folHlink"/>
  <p:sldLayoutIdLst>
    <p:sldLayoutId id="2147484309" r:id="rId1"/>
    <p:sldLayoutId id="2147484310" r:id="rId2"/>
    <p:sldLayoutId id="2147484311" r:id="rId3"/>
    <p:sldLayoutId id="2147484312" r:id="rId4"/>
    <p:sldLayoutId id="2147484313" r:id="rId5"/>
    <p:sldLayoutId id="2147484314" r:id="rId6"/>
    <p:sldLayoutId id="2147484315" r:id="rId7"/>
    <p:sldLayoutId id="2147484316" r:id="rId8"/>
    <p:sldLayoutId id="2147484317" r:id="rId9"/>
    <p:sldLayoutId id="2147484318" r:id="rId10"/>
    <p:sldLayoutId id="2147484319" r:id="rId11"/>
    <p:sldLayoutId id="2147484320"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79" algn="l" rtl="0" fontAlgn="base">
        <a:spcBef>
          <a:spcPct val="0"/>
        </a:spcBef>
        <a:spcAft>
          <a:spcPct val="0"/>
        </a:spcAft>
        <a:defRPr sz="4400">
          <a:solidFill>
            <a:schemeClr val="tx2"/>
          </a:solidFill>
          <a:latin typeface="Times New Roman" pitchFamily="-111" charset="0"/>
        </a:defRPr>
      </a:lvl6pPr>
      <a:lvl7pPr marL="914158" algn="l" rtl="0" fontAlgn="base">
        <a:spcBef>
          <a:spcPct val="0"/>
        </a:spcBef>
        <a:spcAft>
          <a:spcPct val="0"/>
        </a:spcAft>
        <a:defRPr sz="4400">
          <a:solidFill>
            <a:schemeClr val="tx2"/>
          </a:solidFill>
          <a:latin typeface="Times New Roman" pitchFamily="-111" charset="0"/>
        </a:defRPr>
      </a:lvl7pPr>
      <a:lvl8pPr marL="1371236" algn="l" rtl="0" fontAlgn="base">
        <a:spcBef>
          <a:spcPct val="0"/>
        </a:spcBef>
        <a:spcAft>
          <a:spcPct val="0"/>
        </a:spcAft>
        <a:defRPr sz="4400">
          <a:solidFill>
            <a:schemeClr val="tx2"/>
          </a:solidFill>
          <a:latin typeface="Times New Roman" pitchFamily="-111" charset="0"/>
        </a:defRPr>
      </a:lvl8pPr>
      <a:lvl9pPr marL="1828313" algn="l" rtl="0" fontAlgn="base">
        <a:spcBef>
          <a:spcPct val="0"/>
        </a:spcBef>
        <a:spcAft>
          <a:spcPct val="0"/>
        </a:spcAft>
        <a:defRPr sz="4400">
          <a:solidFill>
            <a:schemeClr val="tx2"/>
          </a:solidFill>
          <a:latin typeface="Times New Roman" pitchFamily="-111" charset="0"/>
        </a:defRPr>
      </a:lvl9pPr>
    </p:titleStyle>
    <p:bodyStyle>
      <a:lvl1pPr marL="341262" indent="-341262"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charset="-128"/>
          <a:cs typeface="Arial"/>
        </a:defRPr>
      </a:lvl1pPr>
      <a:lvl2pPr marL="741253" indent="-284121"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1242" indent="-226977"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375" indent="-226977"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5507" indent="-226977"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3932" indent="-228540" algn="l" rtl="0" fontAlgn="base">
        <a:spcBef>
          <a:spcPct val="20000"/>
        </a:spcBef>
        <a:spcAft>
          <a:spcPct val="0"/>
        </a:spcAft>
        <a:buChar char="•"/>
        <a:defRPr sz="2000">
          <a:solidFill>
            <a:schemeClr val="tx1"/>
          </a:solidFill>
          <a:latin typeface="+mn-lt"/>
          <a:ea typeface="ＭＳ Ｐゴシック" pitchFamily="-111" charset="-128"/>
        </a:defRPr>
      </a:lvl6pPr>
      <a:lvl7pPr marL="2971011" indent="-228540" algn="l" rtl="0" fontAlgn="base">
        <a:spcBef>
          <a:spcPct val="20000"/>
        </a:spcBef>
        <a:spcAft>
          <a:spcPct val="0"/>
        </a:spcAft>
        <a:buChar char="•"/>
        <a:defRPr sz="2000">
          <a:solidFill>
            <a:schemeClr val="tx1"/>
          </a:solidFill>
          <a:latin typeface="+mn-lt"/>
          <a:ea typeface="ＭＳ Ｐゴシック" pitchFamily="-111" charset="-128"/>
        </a:defRPr>
      </a:lvl7pPr>
      <a:lvl8pPr marL="3428089" indent="-228540" algn="l" rtl="0" fontAlgn="base">
        <a:spcBef>
          <a:spcPct val="20000"/>
        </a:spcBef>
        <a:spcAft>
          <a:spcPct val="0"/>
        </a:spcAft>
        <a:buChar char="•"/>
        <a:defRPr sz="2000">
          <a:solidFill>
            <a:schemeClr val="tx1"/>
          </a:solidFill>
          <a:latin typeface="+mn-lt"/>
          <a:ea typeface="ＭＳ Ｐゴシック" pitchFamily="-111" charset="-128"/>
        </a:defRPr>
      </a:lvl8pPr>
      <a:lvl9pPr marL="3885167" indent="-22854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79" rtl="0" eaLnBrk="1" latinLnBrk="0" hangingPunct="1">
        <a:defRPr sz="1800" kern="1200">
          <a:solidFill>
            <a:schemeClr val="tx1"/>
          </a:solidFill>
          <a:latin typeface="+mn-lt"/>
          <a:ea typeface="+mn-ea"/>
          <a:cs typeface="+mn-cs"/>
        </a:defRPr>
      </a:lvl1pPr>
      <a:lvl2pPr marL="457079" algn="l" defTabSz="457079" rtl="0" eaLnBrk="1" latinLnBrk="0" hangingPunct="1">
        <a:defRPr sz="1800" kern="1200">
          <a:solidFill>
            <a:schemeClr val="tx1"/>
          </a:solidFill>
          <a:latin typeface="+mn-lt"/>
          <a:ea typeface="+mn-ea"/>
          <a:cs typeface="+mn-cs"/>
        </a:defRPr>
      </a:lvl2pPr>
      <a:lvl3pPr marL="914158" algn="l" defTabSz="457079" rtl="0" eaLnBrk="1" latinLnBrk="0" hangingPunct="1">
        <a:defRPr sz="1800" kern="1200">
          <a:solidFill>
            <a:schemeClr val="tx1"/>
          </a:solidFill>
          <a:latin typeface="+mn-lt"/>
          <a:ea typeface="+mn-ea"/>
          <a:cs typeface="+mn-cs"/>
        </a:defRPr>
      </a:lvl3pPr>
      <a:lvl4pPr marL="1371236" algn="l" defTabSz="457079" rtl="0" eaLnBrk="1" latinLnBrk="0" hangingPunct="1">
        <a:defRPr sz="1800" kern="1200">
          <a:solidFill>
            <a:schemeClr val="tx1"/>
          </a:solidFill>
          <a:latin typeface="+mn-lt"/>
          <a:ea typeface="+mn-ea"/>
          <a:cs typeface="+mn-cs"/>
        </a:defRPr>
      </a:lvl4pPr>
      <a:lvl5pPr marL="1828313" algn="l" defTabSz="457079" rtl="0" eaLnBrk="1" latinLnBrk="0" hangingPunct="1">
        <a:defRPr sz="1800" kern="1200">
          <a:solidFill>
            <a:schemeClr val="tx1"/>
          </a:solidFill>
          <a:latin typeface="+mn-lt"/>
          <a:ea typeface="+mn-ea"/>
          <a:cs typeface="+mn-cs"/>
        </a:defRPr>
      </a:lvl5pPr>
      <a:lvl6pPr marL="2285392" algn="l" defTabSz="457079" rtl="0" eaLnBrk="1" latinLnBrk="0" hangingPunct="1">
        <a:defRPr sz="1800" kern="1200">
          <a:solidFill>
            <a:schemeClr val="tx1"/>
          </a:solidFill>
          <a:latin typeface="+mn-lt"/>
          <a:ea typeface="+mn-ea"/>
          <a:cs typeface="+mn-cs"/>
        </a:defRPr>
      </a:lvl6pPr>
      <a:lvl7pPr marL="2742471" algn="l" defTabSz="457079" rtl="0" eaLnBrk="1" latinLnBrk="0" hangingPunct="1">
        <a:defRPr sz="1800" kern="1200">
          <a:solidFill>
            <a:schemeClr val="tx1"/>
          </a:solidFill>
          <a:latin typeface="+mn-lt"/>
          <a:ea typeface="+mn-ea"/>
          <a:cs typeface="+mn-cs"/>
        </a:defRPr>
      </a:lvl7pPr>
      <a:lvl8pPr marL="3199549" algn="l" defTabSz="457079" rtl="0" eaLnBrk="1" latinLnBrk="0" hangingPunct="1">
        <a:defRPr sz="1800" kern="1200">
          <a:solidFill>
            <a:schemeClr val="tx1"/>
          </a:solidFill>
          <a:latin typeface="+mn-lt"/>
          <a:ea typeface="+mn-ea"/>
          <a:cs typeface="+mn-cs"/>
        </a:defRPr>
      </a:lvl8pPr>
      <a:lvl9pPr marL="3656627" algn="l" defTabSz="457079"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4/2/25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174596201"/>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solidFill>
                  <a:srgbClr val="000000"/>
                </a:solidFill>
              </a:defRPr>
            </a:lvl1pPr>
          </a:lstStyle>
          <a:p>
            <a:pPr>
              <a:defRPr/>
            </a:pPr>
            <a:fld id="{CBFF8D2B-6DAD-9249-9BB8-41A45254BDA4}" type="slidenum">
              <a:rPr lang="en-US"/>
              <a:pPr>
                <a:defRPr/>
              </a:pPr>
              <a:t>‹#›</a:t>
            </a:fld>
            <a:endParaRPr lang="en-US"/>
          </a:p>
        </p:txBody>
      </p:sp>
    </p:spTree>
    <p:extLst>
      <p:ext uri="{BB962C8B-B14F-4D97-AF65-F5344CB8AC3E}">
        <p14:creationId xmlns:p14="http://schemas.microsoft.com/office/powerpoint/2010/main" val="444355510"/>
      </p:ext>
    </p:extLst>
  </p:cSld>
  <p:clrMap bg1="lt1" tx1="dk1" bg2="lt2" tx2="dk2" accent1="accent1" accent2="accent2" accent3="accent3" accent4="accent4" accent5="accent5" accent6="accent6" hlink="hlink" folHlink="folHlink"/>
  <p:sldLayoutIdLst>
    <p:sldLayoutId id="2147483726" r:id="rId1"/>
  </p:sldLayoutIdLst>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174" indent="-285456"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1806" indent="-228363"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8537" indent="-228363"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5258" indent="-228363"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charset="-128"/>
        </a:defRPr>
      </a:lvl6pPr>
      <a:lvl7pPr marL="2968711" indent="-228363" algn="l" rtl="0" fontAlgn="base">
        <a:spcBef>
          <a:spcPct val="20000"/>
        </a:spcBef>
        <a:spcAft>
          <a:spcPct val="0"/>
        </a:spcAft>
        <a:buChar char="»"/>
        <a:defRPr sz="2000">
          <a:solidFill>
            <a:schemeClr val="tx1"/>
          </a:solidFill>
          <a:latin typeface="+mn-lt"/>
          <a:ea typeface="ＭＳ Ｐゴシック" charset="-128"/>
        </a:defRPr>
      </a:lvl7pPr>
      <a:lvl8pPr marL="3425430" indent="-228363" algn="l" rtl="0" fontAlgn="base">
        <a:spcBef>
          <a:spcPct val="20000"/>
        </a:spcBef>
        <a:spcAft>
          <a:spcPct val="0"/>
        </a:spcAft>
        <a:buChar char="»"/>
        <a:defRPr sz="2000">
          <a:solidFill>
            <a:schemeClr val="tx1"/>
          </a:solidFill>
          <a:latin typeface="+mn-lt"/>
          <a:ea typeface="ＭＳ Ｐゴシック" charset="-128"/>
        </a:defRPr>
      </a:lvl8pPr>
      <a:lvl9pPr marL="3882160" indent="-22836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 name="Rectangle 10"/>
          <p:cNvSpPr/>
          <p:nvPr/>
        </p:nvSpPr>
        <p:spPr bwMode="auto">
          <a:xfrm>
            <a:off x="1152525" y="0"/>
            <a:ext cx="8027988"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1027" name="Group 2"/>
          <p:cNvGrpSpPr>
            <a:grpSpLocks/>
          </p:cNvGrpSpPr>
          <p:nvPr/>
        </p:nvGrpSpPr>
        <p:grpSpPr bwMode="auto">
          <a:xfrm>
            <a:off x="0" y="1"/>
            <a:ext cx="1143000" cy="6856413"/>
            <a:chOff x="0" y="0"/>
            <a:chExt cx="720" cy="4319"/>
          </a:xfrm>
        </p:grpSpPr>
        <p:sp>
          <p:nvSpPr>
            <p:cNvPr id="1033"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1034"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1035"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latin typeface="Times New Roman" pitchFamily="-112" charset="0"/>
                <a:ea typeface="Times New Roman" pitchFamily="-112" charset="0"/>
                <a:cs typeface="Times New Roman" pitchFamily="-112"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latin typeface="Times New Roman" pitchFamily="-112" charset="0"/>
                <a:ea typeface="Times New Roman" pitchFamily="-112" charset="0"/>
                <a:cs typeface="Times New Roman" pitchFamily="-112"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cs typeface="Times New Roman" charset="0"/>
              </a:defRPr>
            </a:lvl1pPr>
          </a:lstStyle>
          <a:p>
            <a:pPr>
              <a:defRPr/>
            </a:pPr>
            <a:fld id="{D4D07B79-9BCE-3F41-B82E-B29CF84F38BA}" type="slidenum">
              <a:rPr lang="en-US"/>
              <a:pPr>
                <a:defRPr/>
              </a:pPr>
              <a:t>‹#›</a:t>
            </a:fld>
            <a:endParaRPr lang="en-US"/>
          </a:p>
        </p:txBody>
      </p:sp>
    </p:spTree>
    <p:extLst>
      <p:ext uri="{BB962C8B-B14F-4D97-AF65-F5344CB8AC3E}">
        <p14:creationId xmlns:p14="http://schemas.microsoft.com/office/powerpoint/2010/main" val="2461056613"/>
      </p:ext>
    </p:extLst>
  </p:cSld>
  <p:clrMap bg1="dk2" tx1="lt1" bg2="dk1" tx2="lt2" accent1="accent1" accent2="accent2" accent3="accent3" accent4="accent4" accent5="accent5" accent6="accent6" hlink="hlink" folHlink="folHlink"/>
  <p:sldLayoutIdLst>
    <p:sldLayoutId id="2147484334" r:id="rId1"/>
    <p:sldLayoutId id="2147484335" r:id="rId2"/>
    <p:sldLayoutId id="2147484336" r:id="rId3"/>
    <p:sldLayoutId id="2147484337" r:id="rId4"/>
    <p:sldLayoutId id="2147484338" r:id="rId5"/>
    <p:sldLayoutId id="2147484339" r:id="rId6"/>
    <p:sldLayoutId id="2147484340" r:id="rId7"/>
    <p:sldLayoutId id="2147484341" r:id="rId8"/>
    <p:sldLayoutId id="2147484342" r:id="rId9"/>
    <p:sldLayoutId id="2147484343" r:id="rId10"/>
    <p:sldLayoutId id="2147484344" r:id="rId11"/>
  </p:sldLayoutIdLst>
  <p:txStyles>
    <p:title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132"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a:solidFill>
            <a:srgbClr val="FFFFFF"/>
          </a:solidFill>
          <a:latin typeface="Arial"/>
          <a:ea typeface="ＭＳ Ｐゴシック" charset="0"/>
          <a:cs typeface="Arial"/>
        </a:defRPr>
      </a:lvl1pPr>
      <a:lvl2pPr marL="742839" indent="-285708" algn="l" rtl="0" eaLnBrk="0" fontAlgn="base" hangingPunct="0">
        <a:spcBef>
          <a:spcPct val="20000"/>
        </a:spcBef>
        <a:spcAft>
          <a:spcPct val="0"/>
        </a:spcAft>
        <a:buChar char="–"/>
        <a:defRPr sz="2800">
          <a:solidFill>
            <a:srgbClr val="FFFFFF"/>
          </a:solidFill>
          <a:latin typeface="Arial"/>
          <a:ea typeface="+mn-ea"/>
          <a:cs typeface="Arial"/>
        </a:defRPr>
      </a:lvl2pPr>
      <a:lvl3pPr marL="1142829" indent="-228567" algn="l" rtl="0" eaLnBrk="0" fontAlgn="base" hangingPunct="0">
        <a:spcBef>
          <a:spcPct val="20000"/>
        </a:spcBef>
        <a:spcAft>
          <a:spcPct val="0"/>
        </a:spcAft>
        <a:buChar char="•"/>
        <a:defRPr sz="2400">
          <a:solidFill>
            <a:srgbClr val="FFFFFF"/>
          </a:solidFill>
          <a:latin typeface="Arial"/>
          <a:ea typeface="+mn-ea"/>
          <a:cs typeface="Arial"/>
        </a:defRPr>
      </a:lvl3pPr>
      <a:lvl4pPr marL="1599961" indent="-228567" algn="l" rtl="0" eaLnBrk="0" fontAlgn="base" hangingPunct="0">
        <a:spcBef>
          <a:spcPct val="20000"/>
        </a:spcBef>
        <a:spcAft>
          <a:spcPct val="0"/>
        </a:spcAft>
        <a:buChar char="–"/>
        <a:defRPr sz="2000">
          <a:solidFill>
            <a:srgbClr val="FFFFFF"/>
          </a:solidFill>
          <a:latin typeface="Arial"/>
          <a:ea typeface="+mn-ea"/>
          <a:cs typeface="Arial"/>
        </a:defRPr>
      </a:lvl4pPr>
      <a:lvl5pPr marL="2057094" indent="-228567" algn="l" rtl="0" eaLnBrk="0" fontAlgn="base" hangingPunct="0">
        <a:spcBef>
          <a:spcPct val="20000"/>
        </a:spcBef>
        <a:spcAft>
          <a:spcPct val="0"/>
        </a:spcAft>
        <a:buChar char="•"/>
        <a:defRPr sz="2000">
          <a:solidFill>
            <a:srgbClr val="FFFFFF"/>
          </a:solidFill>
          <a:latin typeface="Arial"/>
          <a:ea typeface="+mn-ea"/>
          <a:cs typeface="Arial"/>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3" y="228601"/>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lIns="91427" tIns="45714" rIns="91427" bIns="45714"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4"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9870442"/>
      </p:ext>
    </p:extLst>
  </p:cSld>
  <p:clrMap bg1="lt1" tx1="dk1" bg2="lt2" tx2="dk2" accent1="accent1" accent2="accent2" accent3="accent3" accent4="accent4" accent5="accent5" accent6="accent6" hlink="hlink" folHlink="folHlink"/>
  <p:sldLayoutIdLst>
    <p:sldLayoutId id="2147484346" r:id="rId1"/>
    <p:sldLayoutId id="2147484347" r:id="rId2"/>
    <p:sldLayoutId id="2147484348" r:id="rId3"/>
    <p:sldLayoutId id="2147484349" r:id="rId4"/>
    <p:sldLayoutId id="2147484350" r:id="rId5"/>
    <p:sldLayoutId id="2147484351" r:id="rId6"/>
    <p:sldLayoutId id="2147484352" r:id="rId7"/>
    <p:sldLayoutId id="2147484353" r:id="rId8"/>
    <p:sldLayoutId id="2147484354" r:id="rId9"/>
    <p:sldLayoutId id="2147484355" r:id="rId10"/>
    <p:sldLayoutId id="214748435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132" algn="ctr" rtl="0" fontAlgn="base">
        <a:spcBef>
          <a:spcPct val="0"/>
        </a:spcBef>
        <a:spcAft>
          <a:spcPct val="0"/>
        </a:spcAft>
        <a:defRPr sz="4400">
          <a:solidFill>
            <a:schemeClr val="tx2"/>
          </a:solidFill>
          <a:latin typeface="Times New Roman" pitchFamily="-111" charset="0"/>
        </a:defRPr>
      </a:lvl6pPr>
      <a:lvl7pPr marL="914265" algn="ctr" rtl="0" fontAlgn="base">
        <a:spcBef>
          <a:spcPct val="0"/>
        </a:spcBef>
        <a:spcAft>
          <a:spcPct val="0"/>
        </a:spcAft>
        <a:defRPr sz="4400">
          <a:solidFill>
            <a:schemeClr val="tx2"/>
          </a:solidFill>
          <a:latin typeface="Times New Roman" pitchFamily="-111" charset="0"/>
        </a:defRPr>
      </a:lvl7pPr>
      <a:lvl8pPr marL="1371396" algn="ctr" rtl="0" fontAlgn="base">
        <a:spcBef>
          <a:spcPct val="0"/>
        </a:spcBef>
        <a:spcAft>
          <a:spcPct val="0"/>
        </a:spcAft>
        <a:defRPr sz="4400">
          <a:solidFill>
            <a:schemeClr val="tx2"/>
          </a:solidFill>
          <a:latin typeface="Times New Roman" pitchFamily="-111" charset="0"/>
        </a:defRPr>
      </a:lvl8pPr>
      <a:lvl9pPr marL="1828530" algn="ctr" rtl="0" fontAlgn="base">
        <a:spcBef>
          <a:spcPct val="0"/>
        </a:spcBef>
        <a:spcAft>
          <a:spcPct val="0"/>
        </a:spcAft>
        <a:defRPr sz="4400">
          <a:solidFill>
            <a:schemeClr val="tx2"/>
          </a:solidFill>
          <a:latin typeface="Times New Roman" pitchFamily="-111" charset="0"/>
        </a:defRPr>
      </a:lvl9pPr>
    </p:titleStyle>
    <p:bodyStyle>
      <a:lvl1pPr marL="342849" indent="-342849"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839" indent="-285708"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2829" indent="-228567"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9961" indent="-228567"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094" indent="-228567"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extLst>
      <p:ext uri="{BB962C8B-B14F-4D97-AF65-F5344CB8AC3E}">
        <p14:creationId xmlns:p14="http://schemas.microsoft.com/office/powerpoint/2010/main" val="3143133064"/>
      </p:ext>
    </p:extLst>
  </p:cSld>
  <p:clrMap bg1="dk2" tx1="lt1" bg2="dk1" tx2="lt2" accent1="accent1" accent2="accent2" accent3="accent3" accent4="accent4" accent5="accent5" accent6="accent6" hlink="hlink" folHlink="folHlink"/>
  <p:sldLayoutIdLst>
    <p:sldLayoutId id="2147484358" r:id="rId1"/>
    <p:sldLayoutId id="2147484359" r:id="rId2"/>
    <p:sldLayoutId id="2147484360" r:id="rId3"/>
    <p:sldLayoutId id="2147484361" r:id="rId4"/>
    <p:sldLayoutId id="2147484362" r:id="rId5"/>
    <p:sldLayoutId id="2147484363" r:id="rId6"/>
    <p:sldLayoutId id="2147484364" r:id="rId7"/>
    <p:sldLayoutId id="2147484365" r:id="rId8"/>
    <p:sldLayoutId id="2147484366" r:id="rId9"/>
    <p:sldLayoutId id="2147484367" r:id="rId10"/>
    <p:sldLayoutId id="21474843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pPr>
                <a:defRPr/>
              </a:pPr>
              <a:t>‹#›</a:t>
            </a:fld>
            <a:endParaRPr lang="en-US"/>
          </a:p>
        </p:txBody>
      </p:sp>
    </p:spTree>
    <p:extLst>
      <p:ext uri="{BB962C8B-B14F-4D97-AF65-F5344CB8AC3E}">
        <p14:creationId xmlns:p14="http://schemas.microsoft.com/office/powerpoint/2010/main" val="3867208586"/>
      </p:ext>
    </p:extLst>
  </p:cSld>
  <p:clrMap bg1="lt1" tx1="dk1" bg2="lt2" tx2="dk2" accent1="accent1" accent2="accent2" accent3="accent3" accent4="accent4" accent5="accent5" accent6="accent6" hlink="hlink" folHlink="folHlink"/>
  <p:sldLayoutIdLst>
    <p:sldLayoutId id="2147484370" r:id="rId1"/>
    <p:sldLayoutId id="2147484371" r:id="rId2"/>
    <p:sldLayoutId id="2147484372" r:id="rId3"/>
    <p:sldLayoutId id="2147484373" r:id="rId4"/>
    <p:sldLayoutId id="2147484374" r:id="rId5"/>
    <p:sldLayoutId id="2147484375" r:id="rId6"/>
    <p:sldLayoutId id="2147484376" r:id="rId7"/>
    <p:sldLayoutId id="2147484377" r:id="rId8"/>
    <p:sldLayoutId id="2147484378" r:id="rId9"/>
    <p:sldLayoutId id="2147484379" r:id="rId10"/>
    <p:sldLayoutId id="214748438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p>
        </p:txBody>
      </p:sp>
      <p:grpSp>
        <p:nvGrpSpPr>
          <p:cNvPr id="1027" name="Group 2"/>
          <p:cNvGrpSpPr>
            <a:grpSpLocks/>
          </p:cNvGrpSpPr>
          <p:nvPr/>
        </p:nvGrpSpPr>
        <p:grpSpPr bwMode="auto">
          <a:xfrm>
            <a:off x="0" y="0"/>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pic>
          <p:nvPicPr>
            <p:cNvPr id="1032" name="Picture 5"/>
            <p:cNvPicPr>
              <a:picLocks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1028"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8507525"/>
      </p:ext>
    </p:extLst>
  </p:cSld>
  <p:clrMap bg1="dk2" tx1="lt1" bg2="dk1" tx2="lt2" accent1="accent1" accent2="accent2" accent3="accent3" accent4="accent4" accent5="accent5" accent6="accent6" hlink="hlink" folHlink="folHlink"/>
  <p:sldLayoutIdLst>
    <p:sldLayoutId id="2147484382" r:id="rId1"/>
    <p:sldLayoutId id="2147484383" r:id="rId2"/>
    <p:sldLayoutId id="2147484384" r:id="rId3"/>
    <p:sldLayoutId id="2147484385" r:id="rId4"/>
    <p:sldLayoutId id="2147484386" r:id="rId5"/>
    <p:sldLayoutId id="2147484387" r:id="rId6"/>
    <p:sldLayoutId id="2147484388" r:id="rId7"/>
    <p:sldLayoutId id="2147484389" r:id="rId8"/>
    <p:sldLayoutId id="2147484390" r:id="rId9"/>
    <p:sldLayoutId id="2147484391" r:id="rId10"/>
    <p:sldLayoutId id="2147484392" r:id="rId11"/>
    <p:sldLayoutId id="2147484393"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charset="-128"/>
          <a:cs typeface="Arial"/>
        </a:defRPr>
      </a:lvl1pPr>
      <a:lvl2pPr marL="741363" indent="-284163"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1413" indent="-227013"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613" indent="-227013"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5813" indent="-227013"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solidFill>
                <a:srgbClr val="EAEAEA"/>
              </a:solidFill>
            </a:endParaRPr>
          </a:p>
        </p:txBody>
      </p:sp>
      <p:grpSp>
        <p:nvGrpSpPr>
          <p:cNvPr id="1027" name="Group 2"/>
          <p:cNvGrpSpPr>
            <a:grpSpLocks/>
          </p:cNvGrpSpPr>
          <p:nvPr/>
        </p:nvGrpSpPr>
        <p:grpSpPr bwMode="auto">
          <a:xfrm>
            <a:off x="0" y="0"/>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1028"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6049474"/>
      </p:ext>
    </p:extLst>
  </p:cSld>
  <p:clrMap bg1="dk2" tx1="lt1" bg2="dk1" tx2="lt2" accent1="accent1" accent2="accent2" accent3="accent3" accent4="accent4" accent5="accent5" accent6="accent6" hlink="hlink" folHlink="folHlink"/>
  <p:sldLayoutIdLst>
    <p:sldLayoutId id="2147484395" r:id="rId1"/>
    <p:sldLayoutId id="2147484396" r:id="rId2"/>
    <p:sldLayoutId id="2147484397" r:id="rId3"/>
    <p:sldLayoutId id="2147484398" r:id="rId4"/>
    <p:sldLayoutId id="2147484399" r:id="rId5"/>
    <p:sldLayoutId id="2147484400" r:id="rId6"/>
    <p:sldLayoutId id="2147484401" r:id="rId7"/>
    <p:sldLayoutId id="2147484402" r:id="rId8"/>
    <p:sldLayoutId id="2147484403" r:id="rId9"/>
    <p:sldLayoutId id="2147484404" r:id="rId10"/>
    <p:sldLayoutId id="2147484405" r:id="rId11"/>
    <p:sldLayoutId id="2147484406"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charset="-128"/>
          <a:cs typeface="Arial"/>
        </a:defRPr>
      </a:lvl1pPr>
      <a:lvl2pPr marL="741363" indent="-284163"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1413" indent="-227013"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613" indent="-227013"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5813" indent="-227013"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p>
        </p:txBody>
      </p:sp>
      <p:grpSp>
        <p:nvGrpSpPr>
          <p:cNvPr id="28675" name="Group 2"/>
          <p:cNvGrpSpPr>
            <a:grpSpLocks/>
          </p:cNvGrpSpPr>
          <p:nvPr/>
        </p:nvGrpSpPr>
        <p:grpSpPr bwMode="auto">
          <a:xfrm>
            <a:off x="0" y="0"/>
            <a:ext cx="1143000" cy="6856413"/>
            <a:chOff x="0" y="0"/>
            <a:chExt cx="720" cy="4319"/>
          </a:xfrm>
        </p:grpSpPr>
        <p:sp>
          <p:nvSpPr>
            <p:cNvPr id="28681"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28682"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28683"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8676"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28677"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defRPr sz="1400">
                <a:solidFill>
                  <a:srgbClr val="EAEAEA"/>
                </a:solidFill>
                <a:latin typeface="Times New Roman" pitchFamily="-111" charset="0"/>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ctr">
              <a:defRPr sz="1400">
                <a:solidFill>
                  <a:srgbClr val="EAEAEA"/>
                </a:solidFill>
                <a:latin typeface="Times New Roman" pitchFamily="-111" charset="0"/>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r">
              <a:defRPr sz="1400">
                <a:solidFill>
                  <a:srgbClr val="EAEAEA"/>
                </a:solidFill>
              </a:defRPr>
            </a:lvl1pPr>
          </a:lstStyle>
          <a:p>
            <a:pPr>
              <a:defRPr/>
            </a:pPr>
            <a:fld id="{3715DEA2-FA13-5E40-A4D2-478271BF71EB}" type="slidenum">
              <a:rPr lang="en-US"/>
              <a:pPr>
                <a:defRPr/>
              </a:pPr>
              <a:t>‹#›</a:t>
            </a:fld>
            <a:endParaRPr lang="en-US"/>
          </a:p>
        </p:txBody>
      </p:sp>
    </p:spTree>
    <p:extLst>
      <p:ext uri="{BB962C8B-B14F-4D97-AF65-F5344CB8AC3E}">
        <p14:creationId xmlns:p14="http://schemas.microsoft.com/office/powerpoint/2010/main" val="3294651357"/>
      </p:ext>
    </p:extLst>
  </p:cSld>
  <p:clrMap bg1="dk2" tx1="lt1" bg2="dk1" tx2="lt2" accent1="accent1" accent2="accent2" accent3="accent3" accent4="accent4" accent5="accent5" accent6="accent6" hlink="hlink" folHlink="folHlink"/>
  <p:sldLayoutIdLst>
    <p:sldLayoutId id="2147484408" r:id="rId1"/>
    <p:sldLayoutId id="2147484409" r:id="rId2"/>
    <p:sldLayoutId id="2147484410" r:id="rId3"/>
    <p:sldLayoutId id="2147484411" r:id="rId4"/>
    <p:sldLayoutId id="2147484412" r:id="rId5"/>
    <p:sldLayoutId id="2147484413" r:id="rId6"/>
    <p:sldLayoutId id="2147484414" r:id="rId7"/>
    <p:sldLayoutId id="2147484415" r:id="rId8"/>
    <p:sldLayoutId id="2147484416" r:id="rId9"/>
    <p:sldLayoutId id="2147484417" r:id="rId10"/>
    <p:sldLayoutId id="2147484418" r:id="rId11"/>
  </p:sldLayoutIdLst>
  <p:txStyles>
    <p:titleStyle>
      <a:lvl1pPr algn="l" rtl="0" eaLnBrk="0" fontAlgn="base" hangingPunct="0">
        <a:spcBef>
          <a:spcPct val="0"/>
        </a:spcBef>
        <a:spcAft>
          <a:spcPct val="0"/>
        </a:spcAft>
        <a:defRPr sz="4400" b="1">
          <a:solidFill>
            <a:schemeClr val="tx2"/>
          </a:solidFill>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a:solidFill>
            <a:schemeClr val="tx1"/>
          </a:solidFill>
          <a:latin typeface="Arial"/>
          <a:ea typeface="ＭＳ Ｐゴシック" charset="-128"/>
          <a:cs typeface="Arial"/>
        </a:defRPr>
      </a:lvl1pPr>
      <a:lvl2pPr marL="741363" indent="-284163" algn="l" rtl="0" eaLnBrk="0" fontAlgn="base" hangingPunct="0">
        <a:spcBef>
          <a:spcPct val="20000"/>
        </a:spcBef>
        <a:spcAft>
          <a:spcPct val="0"/>
        </a:spcAft>
        <a:buChar char="–"/>
        <a:defRPr sz="2800" b="1">
          <a:solidFill>
            <a:schemeClr val="tx1"/>
          </a:solidFill>
          <a:latin typeface="Arial"/>
          <a:ea typeface="ＭＳ Ｐゴシック" pitchFamily="-111" charset="-128"/>
          <a:cs typeface="Arial"/>
        </a:defRPr>
      </a:lvl2pPr>
      <a:lvl3pPr marL="1141413" indent="-227013" algn="l" rtl="0" eaLnBrk="0" fontAlgn="base" hangingPunct="0">
        <a:spcBef>
          <a:spcPct val="20000"/>
        </a:spcBef>
        <a:spcAft>
          <a:spcPct val="0"/>
        </a:spcAft>
        <a:buChar char="•"/>
        <a:defRPr sz="2400" b="1">
          <a:solidFill>
            <a:schemeClr val="tx1"/>
          </a:solidFill>
          <a:latin typeface="Arial"/>
          <a:ea typeface="ＭＳ Ｐゴシック" pitchFamily="-111" charset="-128"/>
          <a:cs typeface="Arial"/>
        </a:defRPr>
      </a:lvl3pPr>
      <a:lvl4pPr marL="1598613" indent="-227013" algn="l" rtl="0" eaLnBrk="0" fontAlgn="base" hangingPunct="0">
        <a:spcBef>
          <a:spcPct val="20000"/>
        </a:spcBef>
        <a:spcAft>
          <a:spcPct val="0"/>
        </a:spcAft>
        <a:buChar char="–"/>
        <a:defRPr sz="2000" b="1">
          <a:solidFill>
            <a:schemeClr val="tx1"/>
          </a:solidFill>
          <a:latin typeface="Arial"/>
          <a:ea typeface="ＭＳ Ｐゴシック" pitchFamily="-111" charset="-128"/>
          <a:cs typeface="Arial"/>
        </a:defRPr>
      </a:lvl4pPr>
      <a:lvl5pPr marL="2055813" indent="-227013" algn="l" rtl="0" eaLnBrk="0" fontAlgn="base" hangingPunct="0">
        <a:spcBef>
          <a:spcPct val="20000"/>
        </a:spcBef>
        <a:spcAft>
          <a:spcPct val="0"/>
        </a:spcAft>
        <a:buChar char="•"/>
        <a:defRPr sz="2000" b="1">
          <a:solidFill>
            <a:schemeClr val="tx1"/>
          </a:solidFill>
          <a:latin typeface="Arial"/>
          <a:ea typeface="ＭＳ Ｐゴシック" pitchFamily="-111" charset="-128"/>
          <a:cs typeface="Arial"/>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GB"/>
              <a:t>Click to edit Master title style</a:t>
            </a:r>
          </a:p>
        </p:txBody>
      </p:sp>
      <p:sp>
        <p:nvSpPr>
          <p:cNvPr id="14339"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a:defRPr sz="1400">
                <a:solidFill>
                  <a:srgbClr val="000000"/>
                </a:solidFill>
                <a:cs typeface="Times New Roman" charset="0"/>
              </a:defRPr>
            </a:lvl1pPr>
          </a:lstStyle>
          <a:p>
            <a:pPr>
              <a:defRPr/>
            </a:pPr>
            <a:fld id="{8C450FCA-6B3E-D140-AE55-2FBE4DC62158}" type="slidenum">
              <a:rPr lang="en-GB"/>
              <a:pPr>
                <a:defRPr/>
              </a:pPr>
              <a:t>‹#›</a:t>
            </a:fld>
            <a:endParaRPr lang="en-GB"/>
          </a:p>
        </p:txBody>
      </p:sp>
    </p:spTree>
    <p:extLst>
      <p:ext uri="{BB962C8B-B14F-4D97-AF65-F5344CB8AC3E}">
        <p14:creationId xmlns:p14="http://schemas.microsoft.com/office/powerpoint/2010/main" val="369655330"/>
      </p:ext>
    </p:extLst>
  </p:cSld>
  <p:clrMap bg1="lt1" tx1="dk1" bg2="lt2" tx2="dk2" accent1="accent1" accent2="accent2" accent3="accent3" accent4="accent4" accent5="accent5" accent6="accent6" hlink="hlink" folHlink="folHlink"/>
  <p:sldLayoutIdLst>
    <p:sldLayoutId id="2147484420" r:id="rId1"/>
  </p:sldLayoutIdLst>
  <p:txStyles>
    <p:titleStyle>
      <a:lvl1pPr algn="ctr" rtl="0" eaLnBrk="0" fontAlgn="base" hangingPunct="0">
        <a:spcBef>
          <a:spcPct val="0"/>
        </a:spcBef>
        <a:spcAft>
          <a:spcPct val="0"/>
        </a:spcAft>
        <a:defRPr sz="4400" b="1">
          <a:solidFill>
            <a:schemeClr val="tx2"/>
          </a:solidFill>
          <a:latin typeface="Arial"/>
          <a:ea typeface="ＭＳ Ｐゴシック" charset="0"/>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5pPr>
      <a:lvl6pPr marL="457146"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93"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44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86"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1313" indent="-341313" algn="l" rtl="0" eaLnBrk="0" fontAlgn="base" hangingPunct="0">
        <a:spcBef>
          <a:spcPct val="20000"/>
        </a:spcBef>
        <a:spcAft>
          <a:spcPct val="0"/>
        </a:spcAft>
        <a:buChar char="•"/>
        <a:defRPr sz="3200" b="1">
          <a:solidFill>
            <a:schemeClr val="tx1"/>
          </a:solidFill>
          <a:latin typeface="Arial"/>
          <a:ea typeface="ＭＳ Ｐゴシック" charset="0"/>
          <a:cs typeface="Arial"/>
        </a:defRPr>
      </a:lvl1pPr>
      <a:lvl2pPr marL="741363" indent="-284163" algn="l" rtl="0" eaLnBrk="0" fontAlgn="base" hangingPunct="0">
        <a:spcBef>
          <a:spcPct val="20000"/>
        </a:spcBef>
        <a:spcAft>
          <a:spcPct val="0"/>
        </a:spcAft>
        <a:buChar char="–"/>
        <a:defRPr sz="2800" b="1">
          <a:solidFill>
            <a:schemeClr val="tx1"/>
          </a:solidFill>
          <a:latin typeface="Arial"/>
          <a:ea typeface="+mn-ea"/>
          <a:cs typeface="Arial"/>
        </a:defRPr>
      </a:lvl2pPr>
      <a:lvl3pPr marL="1141413" indent="-227013" algn="l" rtl="0" eaLnBrk="0" fontAlgn="base" hangingPunct="0">
        <a:spcBef>
          <a:spcPct val="20000"/>
        </a:spcBef>
        <a:spcAft>
          <a:spcPct val="0"/>
        </a:spcAft>
        <a:buChar char="•"/>
        <a:defRPr sz="2400" b="1">
          <a:solidFill>
            <a:schemeClr val="tx1"/>
          </a:solidFill>
          <a:latin typeface="Arial"/>
          <a:ea typeface="+mn-ea"/>
          <a:cs typeface="Arial"/>
        </a:defRPr>
      </a:lvl3pPr>
      <a:lvl4pPr marL="1598613" indent="-227013" algn="l" rtl="0" eaLnBrk="0" fontAlgn="base" hangingPunct="0">
        <a:spcBef>
          <a:spcPct val="20000"/>
        </a:spcBef>
        <a:spcAft>
          <a:spcPct val="0"/>
        </a:spcAft>
        <a:buChar char="–"/>
        <a:defRPr sz="2000" b="1">
          <a:solidFill>
            <a:schemeClr val="tx1"/>
          </a:solidFill>
          <a:latin typeface="Arial"/>
          <a:ea typeface="+mn-ea"/>
          <a:cs typeface="Arial"/>
        </a:defRPr>
      </a:lvl4pPr>
      <a:lvl5pPr marL="2055813" indent="-227013" algn="l" rtl="0" eaLnBrk="0" fontAlgn="base" hangingPunct="0">
        <a:spcBef>
          <a:spcPct val="20000"/>
        </a:spcBef>
        <a:spcAft>
          <a:spcPct val="0"/>
        </a:spcAft>
        <a:buChar char="»"/>
        <a:defRPr sz="2000" b="1">
          <a:solidFill>
            <a:schemeClr val="tx1"/>
          </a:solidFill>
          <a:latin typeface="Arial"/>
          <a:ea typeface="+mn-ea"/>
          <a:cs typeface="Arial"/>
        </a:defRPr>
      </a:lvl5pPr>
      <a:lvl6pPr marL="2514306" indent="-228573" algn="l" rtl="0" fontAlgn="base">
        <a:spcBef>
          <a:spcPct val="20000"/>
        </a:spcBef>
        <a:spcAft>
          <a:spcPct val="0"/>
        </a:spcAft>
        <a:buChar char="»"/>
        <a:defRPr sz="2000">
          <a:solidFill>
            <a:schemeClr val="tx1"/>
          </a:solidFill>
          <a:latin typeface="+mn-lt"/>
          <a:ea typeface="+mn-ea"/>
          <a:cs typeface="+mn-cs"/>
        </a:defRPr>
      </a:lvl6pPr>
      <a:lvl7pPr marL="2971453" indent="-228573" algn="l" rtl="0" fontAlgn="base">
        <a:spcBef>
          <a:spcPct val="20000"/>
        </a:spcBef>
        <a:spcAft>
          <a:spcPct val="0"/>
        </a:spcAft>
        <a:buChar char="»"/>
        <a:defRPr sz="2000">
          <a:solidFill>
            <a:schemeClr val="tx1"/>
          </a:solidFill>
          <a:latin typeface="+mn-lt"/>
          <a:ea typeface="+mn-ea"/>
          <a:cs typeface="+mn-cs"/>
        </a:defRPr>
      </a:lvl7pPr>
      <a:lvl8pPr marL="3428599" indent="-228573" algn="l" rtl="0" fontAlgn="base">
        <a:spcBef>
          <a:spcPct val="20000"/>
        </a:spcBef>
        <a:spcAft>
          <a:spcPct val="0"/>
        </a:spcAft>
        <a:buChar char="»"/>
        <a:defRPr sz="2000">
          <a:solidFill>
            <a:schemeClr val="tx1"/>
          </a:solidFill>
          <a:latin typeface="+mn-lt"/>
          <a:ea typeface="+mn-ea"/>
          <a:cs typeface="+mn-cs"/>
        </a:defRPr>
      </a:lvl8pPr>
      <a:lvl9pPr marL="3885746" indent="-2285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409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00D35180-44FA-8C47-AA48-2C775D1B53F4}" type="slidenum">
              <a:rPr lang="en-GB"/>
              <a:pPr>
                <a:defRPr/>
              </a:pPr>
              <a:t>‹#›</a:t>
            </a:fld>
            <a:endParaRPr lang="en-GB"/>
          </a:p>
        </p:txBody>
      </p:sp>
    </p:spTree>
    <p:extLst>
      <p:ext uri="{BB962C8B-B14F-4D97-AF65-F5344CB8AC3E}">
        <p14:creationId xmlns:p14="http://schemas.microsoft.com/office/powerpoint/2010/main" val="2361335798"/>
      </p:ext>
    </p:extLst>
  </p:cSld>
  <p:clrMap bg1="lt1" tx1="dk1" bg2="lt2" tx2="dk2" accent1="accent1" accent2="accent2" accent3="accent3" accent4="accent4" accent5="accent5" accent6="accent6" hlink="hlink" folHlink="folHlink"/>
  <p:sldLayoutIdLst>
    <p:sldLayoutId id="214748442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solidFill>
                <a:srgbClr val="000000"/>
              </a:solidFill>
            </a:endParaRPr>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solidFill>
                <a:srgbClr val="000000"/>
              </a:solidFill>
            </a:endParaRPr>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16494211"/>
      </p:ext>
    </p:extLst>
  </p:cSld>
  <p:clrMap bg1="lt1" tx1="dk1" bg2="lt2" tx2="dk2" accent1="accent1" accent2="accent2" accent3="accent3" accent4="accent4" accent5="accent5" accent6="accent6" hlink="hlink" folHlink="folHlink"/>
  <p:sldLayoutIdLst>
    <p:sldLayoutId id="2147484424" r:id="rId1"/>
    <p:sldLayoutId id="2147484425" r:id="rId2"/>
    <p:sldLayoutId id="2147484426" r:id="rId3"/>
    <p:sldLayoutId id="2147484427" r:id="rId4"/>
    <p:sldLayoutId id="2147484428" r:id="rId5"/>
    <p:sldLayoutId id="2147484429" r:id="rId6"/>
    <p:sldLayoutId id="2147484430" r:id="rId7"/>
    <p:sldLayoutId id="2147484431" r:id="rId8"/>
    <p:sldLayoutId id="2147484432" r:id="rId9"/>
    <p:sldLayoutId id="2147484433" r:id="rId10"/>
    <p:sldLayoutId id="214748443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9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974" tIns="40987" rIns="81974" bIns="40987" anchor="ctr"/>
          <a:lstStyle/>
          <a:p>
            <a:pPr eaLnBrk="1" hangingPunct="1"/>
            <a:endParaRPr lang="en-US">
              <a:solidFill>
                <a:srgbClr val="000000"/>
              </a:solidFill>
              <a:latin typeface="Times New Roman" charset="0"/>
              <a:ea typeface="MS Gothic" charset="0"/>
              <a:cs typeface="MS Gothic" charset="0"/>
            </a:endParaRPr>
          </a:p>
        </p:txBody>
      </p:sp>
      <p:sp>
        <p:nvSpPr>
          <p:cNvPr id="1026" name="Text Box 2"/>
          <p:cNvSpPr txBox="1">
            <a:spLocks noChangeArrowheads="1"/>
          </p:cNvSpPr>
          <p:nvPr/>
        </p:nvSpPr>
        <p:spPr bwMode="auto">
          <a:xfrm>
            <a:off x="757641" y="6562244"/>
            <a:ext cx="877103" cy="223231"/>
          </a:xfrm>
          <a:prstGeom prst="rect">
            <a:avLst/>
          </a:prstGeom>
          <a:noFill/>
          <a:ln w="9525">
            <a:noFill/>
            <a:round/>
            <a:headEnd/>
            <a:tailEnd/>
          </a:ln>
          <a:effectLst/>
        </p:spPr>
        <p:txBody>
          <a:bodyPr wrap="none" lIns="80682" tIns="41956" rIns="80682" bIns="41956"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ea typeface="MS Gothic" charset="0"/>
                <a:cs typeface="MS Gothic" charset="0"/>
              </a:rPr>
              <a:t>© </a:t>
            </a:r>
            <a:r>
              <a:rPr lang="en-GB" sz="900" b="1">
                <a:solidFill>
                  <a:srgbClr val="FFFFFF"/>
                </a:solidFill>
                <a:latin typeface="Arial" charset="0"/>
                <a:ea typeface="MS Gothic" charset="0"/>
                <a:cs typeface="MS Gothic" charset="0"/>
              </a:rPr>
              <a:t>2006</a:t>
            </a:r>
            <a:r>
              <a:rPr lang="en-GB" sz="800" b="1">
                <a:solidFill>
                  <a:srgbClr val="FFFFFF"/>
                </a:solidFill>
                <a:latin typeface="Arial" charset="0"/>
                <a:ea typeface="MS Gothic" charset="0"/>
                <a:cs typeface="MS Gothic" charset="0"/>
              </a:rPr>
              <a:t> TBBMI</a:t>
            </a:r>
          </a:p>
        </p:txBody>
      </p:sp>
      <p:sp>
        <p:nvSpPr>
          <p:cNvPr id="129028" name="Rectangle 3"/>
          <p:cNvSpPr>
            <a:spLocks noChangeArrowheads="1"/>
          </p:cNvSpPr>
          <p:nvPr/>
        </p:nvSpPr>
        <p:spPr bwMode="auto">
          <a:xfrm>
            <a:off x="7844518" y="6546038"/>
            <a:ext cx="673369" cy="225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682" tIns="41956" rIns="80682" bIns="41956" anchor="ctr">
            <a:spAutoFit/>
          </a:bodyPr>
          <a:lstStyle/>
          <a:p>
            <a:pPr algn="ctr" eaLnBrk="1" hangingPunct="1">
              <a:buClr>
                <a:srgbClr val="FFFFFF"/>
              </a:buClr>
              <a:buFont typeface="Comic Sans MS" charset="0"/>
              <a:buNone/>
              <a:tabLst>
                <a:tab pos="0" algn="l"/>
                <a:tab pos="818303" algn="l"/>
                <a:tab pos="1638181" algn="l"/>
                <a:tab pos="2458063" algn="l"/>
                <a:tab pos="3277947" algn="l"/>
                <a:tab pos="4097826" algn="l"/>
                <a:tab pos="4917714" algn="l"/>
                <a:tab pos="5737594" algn="l"/>
                <a:tab pos="6557482" algn="l"/>
                <a:tab pos="7377364" algn="l"/>
                <a:tab pos="8197245" algn="l"/>
                <a:tab pos="9015539" algn="l"/>
              </a:tabLst>
            </a:pPr>
            <a:r>
              <a:rPr lang="en-GB" sz="900" b="1">
                <a:solidFill>
                  <a:srgbClr val="FFFFFF"/>
                </a:solidFill>
                <a:latin typeface="Comic Sans MS" charset="0"/>
                <a:ea typeface="MS Gothic" charset="0"/>
                <a:cs typeface="MS Gothic" charset="0"/>
              </a:rPr>
              <a:t>9.65.08.</a:t>
            </a:r>
          </a:p>
        </p:txBody>
      </p:sp>
      <p:sp>
        <p:nvSpPr>
          <p:cNvPr id="129029" name="Rectangle 4"/>
          <p:cNvSpPr>
            <a:spLocks noChangeArrowheads="1"/>
          </p:cNvSpPr>
          <p:nvPr/>
        </p:nvSpPr>
        <p:spPr bwMode="auto">
          <a:xfrm>
            <a:off x="461984" y="106365"/>
            <a:ext cx="4060825" cy="9965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005" tIns="45503" rIns="91005" bIns="45503">
            <a:spAutoFit/>
          </a:bodyPr>
          <a:lstStyle/>
          <a:p>
            <a:pPr eaLnBrk="1" hangingPunct="1">
              <a:lnSpc>
                <a:spcPct val="125000"/>
              </a:lnSpc>
              <a:spcBef>
                <a:spcPts val="1350"/>
              </a:spcBef>
              <a:buClr>
                <a:srgbClr val="FFFF00"/>
              </a:buClr>
              <a:buFont typeface="Helvetica" charset="0"/>
              <a:buNone/>
              <a:tabLst>
                <a:tab pos="0" algn="l"/>
                <a:tab pos="818303" algn="l"/>
                <a:tab pos="1638181" algn="l"/>
                <a:tab pos="2458063" algn="l"/>
                <a:tab pos="3277947" algn="l"/>
                <a:tab pos="4097826" algn="l"/>
                <a:tab pos="4917714" algn="l"/>
                <a:tab pos="5737594" algn="l"/>
                <a:tab pos="6557482" algn="l"/>
                <a:tab pos="7377364" algn="l"/>
                <a:tab pos="8197245" algn="l"/>
                <a:tab pos="9015539"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2889147057"/>
      </p:ext>
    </p:extLst>
  </p:cSld>
  <p:clrMap bg1="lt1" tx1="dk1" bg2="lt2" tx2="dk2" accent1="accent1" accent2="accent2" accent3="accent3" accent4="accent4" accent5="accent5" accent6="accent6" hlink="hlink" folHlink="folHlink"/>
  <p:sldLayoutIdLst>
    <p:sldLayoutId id="2147483728" r:id="rId1"/>
  </p:sldLayoutIdLst>
  <p:txStyles>
    <p:titleStyle>
      <a:lvl1pPr algn="ctr" defTabSz="40915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15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15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15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15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9864" algn="ctr" defTabSz="40986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9729" algn="ctr" defTabSz="40986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9593" algn="ctr" defTabSz="40986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9457" algn="ctr" defTabSz="40986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201" indent="-336201" algn="l" defTabSz="409150"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075" indent="-280694" algn="l" defTabSz="409150"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4365" indent="-223607" algn="l" defTabSz="409150"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6332" indent="-223607" algn="l" defTabSz="409150"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6717" indent="-223607" algn="l" defTabSz="409150"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7838" indent="-224857" algn="l" defTabSz="40986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7705" indent="-224857" algn="l" defTabSz="40986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7570" indent="-224857" algn="l" defTabSz="40986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7431" indent="-224857" algn="l" defTabSz="40986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9864" rtl="0" eaLnBrk="1" latinLnBrk="0" hangingPunct="1">
        <a:defRPr sz="1600" kern="1200">
          <a:solidFill>
            <a:schemeClr val="tx1"/>
          </a:solidFill>
          <a:latin typeface="+mn-lt"/>
          <a:ea typeface="+mn-ea"/>
          <a:cs typeface="+mn-cs"/>
        </a:defRPr>
      </a:lvl1pPr>
      <a:lvl2pPr marL="409864" algn="l" defTabSz="409864" rtl="0" eaLnBrk="1" latinLnBrk="0" hangingPunct="1">
        <a:defRPr sz="1600" kern="1200">
          <a:solidFill>
            <a:schemeClr val="tx1"/>
          </a:solidFill>
          <a:latin typeface="+mn-lt"/>
          <a:ea typeface="+mn-ea"/>
          <a:cs typeface="+mn-cs"/>
        </a:defRPr>
      </a:lvl2pPr>
      <a:lvl3pPr marL="819729" algn="l" defTabSz="409864" rtl="0" eaLnBrk="1" latinLnBrk="0" hangingPunct="1">
        <a:defRPr sz="1600" kern="1200">
          <a:solidFill>
            <a:schemeClr val="tx1"/>
          </a:solidFill>
          <a:latin typeface="+mn-lt"/>
          <a:ea typeface="+mn-ea"/>
          <a:cs typeface="+mn-cs"/>
        </a:defRPr>
      </a:lvl3pPr>
      <a:lvl4pPr marL="1229593" algn="l" defTabSz="409864" rtl="0" eaLnBrk="1" latinLnBrk="0" hangingPunct="1">
        <a:defRPr sz="1600" kern="1200">
          <a:solidFill>
            <a:schemeClr val="tx1"/>
          </a:solidFill>
          <a:latin typeface="+mn-lt"/>
          <a:ea typeface="+mn-ea"/>
          <a:cs typeface="+mn-cs"/>
        </a:defRPr>
      </a:lvl4pPr>
      <a:lvl5pPr marL="1639457" algn="l" defTabSz="409864" rtl="0" eaLnBrk="1" latinLnBrk="0" hangingPunct="1">
        <a:defRPr sz="1600" kern="1200">
          <a:solidFill>
            <a:schemeClr val="tx1"/>
          </a:solidFill>
          <a:latin typeface="+mn-lt"/>
          <a:ea typeface="+mn-ea"/>
          <a:cs typeface="+mn-cs"/>
        </a:defRPr>
      </a:lvl5pPr>
      <a:lvl6pPr marL="2049315" algn="l" defTabSz="409864" rtl="0" eaLnBrk="1" latinLnBrk="0" hangingPunct="1">
        <a:defRPr sz="1600" kern="1200">
          <a:solidFill>
            <a:schemeClr val="tx1"/>
          </a:solidFill>
          <a:latin typeface="+mn-lt"/>
          <a:ea typeface="+mn-ea"/>
          <a:cs typeface="+mn-cs"/>
        </a:defRPr>
      </a:lvl6pPr>
      <a:lvl7pPr marL="2459186" algn="l" defTabSz="409864" rtl="0" eaLnBrk="1" latinLnBrk="0" hangingPunct="1">
        <a:defRPr sz="1600" kern="1200">
          <a:solidFill>
            <a:schemeClr val="tx1"/>
          </a:solidFill>
          <a:latin typeface="+mn-lt"/>
          <a:ea typeface="+mn-ea"/>
          <a:cs typeface="+mn-cs"/>
        </a:defRPr>
      </a:lvl7pPr>
      <a:lvl8pPr marL="2869052" algn="l" defTabSz="409864" rtl="0" eaLnBrk="1" latinLnBrk="0" hangingPunct="1">
        <a:defRPr sz="1600" kern="1200">
          <a:solidFill>
            <a:schemeClr val="tx1"/>
          </a:solidFill>
          <a:latin typeface="+mn-lt"/>
          <a:ea typeface="+mn-ea"/>
          <a:cs typeface="+mn-cs"/>
        </a:defRPr>
      </a:lvl8pPr>
      <a:lvl9pPr marL="3278913" algn="l" defTabSz="409864" rtl="0" eaLnBrk="1" latinLnBrk="0" hangingPunct="1">
        <a:defRPr sz="16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48477985"/>
      </p:ext>
    </p:extLst>
  </p:cSld>
  <p:clrMap bg1="lt1" tx1="dk1" bg2="lt2" tx2="dk2" accent1="accent1" accent2="accent2" accent3="accent3" accent4="accent4" accent5="accent5" accent6="accent6" hlink="hlink" folHlink="folHlink"/>
  <p:sldLayoutIdLst>
    <p:sldLayoutId id="2147484436" r:id="rId1"/>
    <p:sldLayoutId id="2147484437" r:id="rId2"/>
    <p:sldLayoutId id="2147484438" r:id="rId3"/>
    <p:sldLayoutId id="2147484439" r:id="rId4"/>
    <p:sldLayoutId id="2147484440" r:id="rId5"/>
    <p:sldLayoutId id="2147484441" r:id="rId6"/>
    <p:sldLayoutId id="2147484442" r:id="rId7"/>
    <p:sldLayoutId id="2147484443" r:id="rId8"/>
    <p:sldLayoutId id="2147484444" r:id="rId9"/>
    <p:sldLayoutId id="2147484445" r:id="rId10"/>
    <p:sldLayoutId id="214748444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rgbClr val="FBE7C3"/>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88975"/>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685800" y="2060575"/>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744249E-542E-2A40-919C-1EC682B39051}" type="slidenum">
              <a:rPr lang="en-GB"/>
              <a:pPr>
                <a:defRPr/>
              </a:pPr>
              <a:t>‹#›</a:t>
            </a:fld>
            <a:endParaRPr lang="en-GB"/>
          </a:p>
        </p:txBody>
      </p:sp>
    </p:spTree>
    <p:extLst>
      <p:ext uri="{BB962C8B-B14F-4D97-AF65-F5344CB8AC3E}">
        <p14:creationId xmlns:p14="http://schemas.microsoft.com/office/powerpoint/2010/main" val="3872942973"/>
      </p:ext>
    </p:extLst>
  </p:cSld>
  <p:clrMap bg1="lt1" tx1="dk1" bg2="lt2" tx2="dk2" accent1="accent1" accent2="accent2" accent3="accent3" accent4="accent4" accent5="accent5" accent6="accent6" hlink="hlink" folHlink="folHlink"/>
  <p:sldLayoutIdLst>
    <p:sldLayoutId id="2147484448" r:id="rId1"/>
    <p:sldLayoutId id="2147484449" r:id="rId2"/>
    <p:sldLayoutId id="2147484450" r:id="rId3"/>
    <p:sldLayoutId id="2147484451" r:id="rId4"/>
    <p:sldLayoutId id="2147484452" r:id="rId5"/>
    <p:sldLayoutId id="2147484453" r:id="rId6"/>
    <p:sldLayoutId id="2147484454" r:id="rId7"/>
    <p:sldLayoutId id="2147484455" r:id="rId8"/>
    <p:sldLayoutId id="2147484456" r:id="rId9"/>
    <p:sldLayoutId id="2147484457" r:id="rId10"/>
    <p:sldLayoutId id="214748445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39788398"/>
      </p:ext>
    </p:extLst>
  </p:cSld>
  <p:clrMap bg1="lt1" tx1="dk1" bg2="lt2" tx2="dk2" accent1="accent1" accent2="accent2" accent3="accent3" accent4="accent4" accent5="accent5" accent6="accent6" hlink="hlink" folHlink="folHlink"/>
  <p:sldLayoutIdLst>
    <p:sldLayoutId id="2147484460" r:id="rId1"/>
    <p:sldLayoutId id="2147484461" r:id="rId2"/>
    <p:sldLayoutId id="2147484462" r:id="rId3"/>
    <p:sldLayoutId id="2147484463" r:id="rId4"/>
    <p:sldLayoutId id="2147484464" r:id="rId5"/>
    <p:sldLayoutId id="2147484465" r:id="rId6"/>
    <p:sldLayoutId id="2147484466" r:id="rId7"/>
    <p:sldLayoutId id="2147484467" r:id="rId8"/>
    <p:sldLayoutId id="2147484468" r:id="rId9"/>
    <p:sldLayoutId id="2147484469" r:id="rId10"/>
    <p:sldLayoutId id="2147484470" r:id="rId11"/>
    <p:sldLayoutId id="2147484471" r:id="rId12"/>
    <p:sldLayoutId id="214748447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defRPr/>
            </a:pPr>
            <a:fld id="{C16A198B-9034-4749-8A8D-B90A5F5B90A3}" type="datetimeFigureOut">
              <a:rPr lang="en-US">
                <a:latin typeface="Calibri" charset="0"/>
              </a:rPr>
              <a:pPr eaLnBrk="1" hangingPunct="1">
                <a:defRPr/>
              </a:pPr>
              <a:t>4/2/25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1910842069"/>
      </p:ext>
    </p:extLst>
  </p:cSld>
  <p:clrMap bg1="lt1" tx1="dk1" bg2="lt2" tx2="dk2" accent1="accent1" accent2="accent2" accent3="accent3" accent4="accent4" accent5="accent5" accent6="accent6" hlink="hlink" folHlink="folHlink"/>
  <p:sldLayoutIdLst>
    <p:sldLayoutId id="2147484474" r:id="rId1"/>
    <p:sldLayoutId id="2147484475" r:id="rId2"/>
    <p:sldLayoutId id="2147484476" r:id="rId3"/>
    <p:sldLayoutId id="2147484477" r:id="rId4"/>
    <p:sldLayoutId id="2147484478" r:id="rId5"/>
    <p:sldLayoutId id="2147484479" r:id="rId6"/>
    <p:sldLayoutId id="2147484480" r:id="rId7"/>
    <p:sldLayoutId id="2147484481" r:id="rId8"/>
    <p:sldLayoutId id="2147484482" r:id="rId9"/>
    <p:sldLayoutId id="2147484483" r:id="rId10"/>
    <p:sldLayoutId id="214748448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22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24" charset="-52"/>
                <a:ea typeface="ＭＳ Ｐゴシック" pitchFamily="24" charset="-128"/>
                <a:cs typeface="ＭＳ Ｐゴシック" pitchFamily="24" charset="-128"/>
              </a:endParaRPr>
            </a:p>
          </p:txBody>
        </p:sp>
        <p:sp>
          <p:nvSpPr>
            <p:cNvPr id="5223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a:defRPr/>
            </a:pPr>
            <a:fld id="{CD8109BA-233E-BF4F-8ACD-146520C2B059}" type="slidenum">
              <a:rPr lang="en-US"/>
              <a:pPr>
                <a:defRPr/>
              </a:pPr>
              <a:t>‹#›</a:t>
            </a:fld>
            <a:endParaRPr lang="en-US"/>
          </a:p>
        </p:txBody>
      </p:sp>
    </p:spTree>
    <p:extLst>
      <p:ext uri="{BB962C8B-B14F-4D97-AF65-F5344CB8AC3E}">
        <p14:creationId xmlns:p14="http://schemas.microsoft.com/office/powerpoint/2010/main" val="2630278131"/>
      </p:ext>
    </p:extLst>
  </p:cSld>
  <p:clrMap bg1="dk2" tx1="lt1" bg2="dk1" tx2="lt2" accent1="accent1" accent2="accent2" accent3="accent3" accent4="accent4" accent5="accent5" accent6="accent6" hlink="hlink" folHlink="folHlink"/>
  <p:sldLayoutIdLst>
    <p:sldLayoutId id="2147484486" r:id="rId1"/>
  </p:sldLayoutIdLst>
  <p:txStyles>
    <p:title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tx1"/>
        </a:buClr>
        <a:buChar char="–"/>
        <a:defRPr sz="2800" b="1">
          <a:solidFill>
            <a:schemeClr val="tx1"/>
          </a:solidFill>
          <a:effectLst>
            <a:outerShdw blurRad="38100" dist="38100" dir="2700000" algn="tl">
              <a:srgbClr val="000000"/>
            </a:outerShdw>
          </a:effectLst>
          <a:latin typeface="Arial"/>
          <a:ea typeface="ＭＳ Ｐゴシック" pitchFamily="24" charset="-128"/>
          <a:cs typeface="Arial"/>
        </a:defRPr>
      </a:lvl2pPr>
      <a:lvl3pPr marL="1143000" indent="-228600" algn="l" rtl="0" eaLnBrk="0" fontAlgn="base" hangingPunct="0">
        <a:spcBef>
          <a:spcPct val="20000"/>
        </a:spcBef>
        <a:spcAft>
          <a:spcPct val="0"/>
        </a:spcAft>
        <a:buClr>
          <a:schemeClr val="hlink"/>
        </a:buClr>
        <a:buFont typeface="Wingdings" charset="0"/>
        <a:buChar char="§"/>
        <a:defRPr sz="2400" b="1">
          <a:solidFill>
            <a:schemeClr val="tx1"/>
          </a:solidFill>
          <a:effectLst>
            <a:outerShdw blurRad="38100" dist="38100" dir="2700000" algn="tl">
              <a:srgbClr val="000000"/>
            </a:outerShdw>
          </a:effectLst>
          <a:latin typeface="Arial"/>
          <a:ea typeface="ＭＳ Ｐゴシック" pitchFamily="24" charset="-128"/>
          <a:cs typeface="Arial"/>
        </a:defRPr>
      </a:lvl3pPr>
      <a:lvl4pPr marL="1600200" indent="-228600" algn="l" rtl="0" eaLnBrk="0" fontAlgn="base" hangingPunct="0">
        <a:spcBef>
          <a:spcPct val="20000"/>
        </a:spcBef>
        <a:spcAft>
          <a:spcPct val="0"/>
        </a:spcAft>
        <a:buChar char="–"/>
        <a:defRPr sz="2000" b="1">
          <a:solidFill>
            <a:schemeClr val="tx1"/>
          </a:solidFill>
          <a:effectLst>
            <a:outerShdw blurRad="38100" dist="38100" dir="2700000" algn="tl">
              <a:srgbClr val="000000"/>
            </a:outerShdw>
          </a:effectLst>
          <a:latin typeface="Arial"/>
          <a:ea typeface="ＭＳ Ｐゴシック" pitchFamily="24" charset="-128"/>
          <a:cs typeface="Arial"/>
        </a:defRPr>
      </a:lvl4pPr>
      <a:lvl5pPr marL="2057400" indent="-228600" algn="l" rtl="0" eaLnBrk="0" fontAlgn="base" hangingPunct="0">
        <a:spcBef>
          <a:spcPct val="20000"/>
        </a:spcBef>
        <a:spcAft>
          <a:spcPct val="0"/>
        </a:spcAft>
        <a:buClr>
          <a:schemeClr val="hlink"/>
        </a:buClr>
        <a:buFont typeface="Wingdings" charset="0"/>
        <a:buChar char="§"/>
        <a:defRPr sz="2000" b="1">
          <a:solidFill>
            <a:schemeClr val="tx1"/>
          </a:solidFill>
          <a:effectLst>
            <a:outerShdw blurRad="38100" dist="38100" dir="2700000" algn="tl">
              <a:srgbClr val="000000"/>
            </a:outerShdw>
          </a:effectLst>
          <a:latin typeface="Arial"/>
          <a:ea typeface="ＭＳ Ｐゴシック" pitchFamily="24" charset="-128"/>
          <a:cs typeface="Arial"/>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89F04783-8C4A-8C46-A3FC-3B8E1E75C637}"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54699378"/>
      </p:ext>
    </p:extLst>
  </p:cSld>
  <p:clrMap bg1="dk2" tx1="lt1" bg2="dk1" tx2="lt2" accent1="accent1" accent2="accent2" accent3="accent3" accent4="accent4" accent5="accent5" accent6="accent6" hlink="hlink" folHlink="folHlink"/>
  <p:sldLayoutIdLst>
    <p:sldLayoutId id="2147484488" r:id="rId1"/>
    <p:sldLayoutId id="2147484489" r:id="rId2"/>
    <p:sldLayoutId id="2147484490" r:id="rId3"/>
    <p:sldLayoutId id="2147484491" r:id="rId4"/>
    <p:sldLayoutId id="2147484492" r:id="rId5"/>
    <p:sldLayoutId id="2147484493" r:id="rId6"/>
    <p:sldLayoutId id="2147484494" r:id="rId7"/>
    <p:sldLayoutId id="2147484495" r:id="rId8"/>
    <p:sldLayoutId id="2147484496" r:id="rId9"/>
    <p:sldLayoutId id="2147484497" r:id="rId10"/>
    <p:sldLayoutId id="2147484498" r:id="rId11"/>
    <p:sldLayoutId id="2147484499" r:id="rId1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Clr>
          <a:schemeClr val="hlink"/>
        </a:buClr>
        <a:buSzPct val="110000"/>
        <a:buChar char="•"/>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folHlink"/>
        </a:buClr>
        <a:buSzPct val="110000"/>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3"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cs typeface="ＭＳ Ｐゴシック" charset="0"/>
              </a:endParaRPr>
            </a:p>
          </p:txBody>
        </p:sp>
        <p:sp>
          <p:nvSpPr>
            <p:cNvPr id="1034"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cs typeface="ＭＳ Ｐゴシック" charset="0"/>
              </a:endParaRPr>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defTabSz="914400" fontAlgn="base">
              <a:spcBef>
                <a:spcPct val="0"/>
              </a:spcBef>
              <a:spcAft>
                <a:spcPct val="0"/>
              </a:spcAft>
            </a:pPr>
            <a:endParaRPr kumimoji="1" lang="en-US" sz="2400">
              <a:solidFill>
                <a:srgbClr val="003366"/>
              </a:solidFill>
              <a:latin typeface="Times New Roman" charset="0"/>
              <a:ea typeface="ＭＳ Ｐゴシック" charset="0"/>
              <a:cs typeface="ＭＳ Ｐゴシック" charset="0"/>
            </a:endParaRPr>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0"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latin typeface="Arial" charset="0"/>
                <a:ea typeface="+mn-ea"/>
                <a:cs typeface="+mn-cs"/>
              </a:defRPr>
            </a:lvl1pPr>
          </a:lstStyle>
          <a:p>
            <a:pPr defTabSz="914400" fontAlgn="base">
              <a:spcBef>
                <a:spcPct val="0"/>
              </a:spcBef>
              <a:spcAft>
                <a:spcPct val="0"/>
              </a:spcAft>
              <a:defRPr/>
            </a:pPr>
            <a:endParaRPr lang="en-US">
              <a:solidFill>
                <a:srgbClr val="003366"/>
              </a:solidFill>
            </a:endParaRPr>
          </a:p>
        </p:txBody>
      </p:sp>
      <p:sp>
        <p:nvSpPr>
          <p:cNvPr id="8201"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latin typeface="Arial" charset="0"/>
                <a:ea typeface="+mn-ea"/>
                <a:cs typeface="+mn-cs"/>
              </a:defRPr>
            </a:lvl1pPr>
          </a:lstStyle>
          <a:p>
            <a:pPr defTabSz="914400" fontAlgn="base">
              <a:spcBef>
                <a:spcPct val="0"/>
              </a:spcBef>
              <a:spcAft>
                <a:spcPct val="0"/>
              </a:spcAft>
              <a:defRPr/>
            </a:pPr>
            <a:endParaRPr lang="en-US">
              <a:solidFill>
                <a:srgbClr val="003366"/>
              </a:solidFill>
            </a:endParaRPr>
          </a:p>
        </p:txBody>
      </p:sp>
      <p:sp>
        <p:nvSpPr>
          <p:cNvPr id="8202" name="Rectangle 10"/>
          <p:cNvSpPr>
            <a:spLocks noGrp="1" noChangeArrowheads="1"/>
          </p:cNvSpPr>
          <p:nvPr>
            <p:ph type="sldNum" sz="quarter" idx="4"/>
          </p:nvPr>
        </p:nvSpPr>
        <p:spPr bwMode="auto">
          <a:xfrm>
            <a:off x="84138" y="6343650"/>
            <a:ext cx="587375"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chemeClr val="bg1"/>
                </a:solidFill>
                <a:latin typeface="Arial" charset="0"/>
              </a:defRPr>
            </a:lvl1pPr>
          </a:lstStyle>
          <a:p>
            <a:pPr defTabSz="914400" fontAlgn="base">
              <a:spcBef>
                <a:spcPct val="0"/>
              </a:spcBef>
              <a:spcAft>
                <a:spcPct val="0"/>
              </a:spcAft>
              <a:defRPr/>
            </a:pPr>
            <a:fld id="{9C7E0900-7EC4-5E44-8B2A-030586DC3E7A}"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973194819"/>
      </p:ext>
    </p:extLst>
  </p:cSld>
  <p:clrMap bg1="lt1" tx1="dk1" bg2="lt2" tx2="dk2" accent1="accent1" accent2="accent2" accent3="accent3" accent4="accent4" accent5="accent5" accent6="accent6" hlink="hlink" folHlink="folHlink"/>
  <p:sldLayoutIdLst>
    <p:sldLayoutId id="2147484501" r:id="rId1"/>
    <p:sldLayoutId id="2147484502" r:id="rId2"/>
    <p:sldLayoutId id="2147484503" r:id="rId3"/>
    <p:sldLayoutId id="2147484504" r:id="rId4"/>
    <p:sldLayoutId id="2147484505" r:id="rId5"/>
    <p:sldLayoutId id="2147484506" r:id="rId6"/>
    <p:sldLayoutId id="2147484507" r:id="rId7"/>
    <p:sldLayoutId id="2147484508" r:id="rId8"/>
    <p:sldLayoutId id="2147484509" r:id="rId9"/>
    <p:sldLayoutId id="2147484510" r:id="rId10"/>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pitchFamily="-110" charset="-128"/>
        </a:defRPr>
      </a:lvl5pPr>
      <a:lvl6pPr marL="25146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6pPr>
      <a:lvl7pPr marL="29718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7pPr>
      <a:lvl8pPr marL="34290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8pPr>
      <a:lvl9pPr marL="38862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4/2/25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1327665972"/>
      </p:ext>
    </p:extLst>
  </p:cSld>
  <p:clrMap bg1="lt1" tx1="dk1" bg2="lt2" tx2="dk2" accent1="accent1" accent2="accent2" accent3="accent3" accent4="accent4" accent5="accent5" accent6="accent6" hlink="hlink" folHlink="folHlink"/>
  <p:sldLayoutIdLst>
    <p:sldLayoutId id="2147484512" r:id="rId1"/>
    <p:sldLayoutId id="2147484513" r:id="rId2"/>
    <p:sldLayoutId id="2147484514" r:id="rId3"/>
    <p:sldLayoutId id="2147484515" r:id="rId4"/>
    <p:sldLayoutId id="2147484516" r:id="rId5"/>
    <p:sldLayoutId id="2147484517" r:id="rId6"/>
    <p:sldLayoutId id="2147484518" r:id="rId7"/>
    <p:sldLayoutId id="2147484519" r:id="rId8"/>
    <p:sldLayoutId id="2147484520" r:id="rId9"/>
    <p:sldLayoutId id="2147484521" r:id="rId10"/>
    <p:sldLayoutId id="214748452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defTabSz="914400" fontAlgn="base">
              <a:spcBef>
                <a:spcPct val="0"/>
              </a:spcBef>
              <a:spcAft>
                <a:spcPct val="0"/>
              </a:spcAft>
              <a:defRPr/>
            </a:pPr>
            <a:fld id="{9109EDEC-CA48-D448-B6E9-167DA10834BA}"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9445973"/>
      </p:ext>
    </p:extLst>
  </p:cSld>
  <p:clrMap bg1="lt1" tx1="dk1" bg2="lt2" tx2="dk2" accent1="accent1" accent2="accent2" accent3="accent3" accent4="accent4" accent5="accent5" accent6="accent6" hlink="hlink" folHlink="folHlink"/>
  <p:sldLayoutIdLst>
    <p:sldLayoutId id="2147484524" r:id="rId1"/>
    <p:sldLayoutId id="2147484525" r:id="rId2"/>
    <p:sldLayoutId id="2147484526" r:id="rId3"/>
    <p:sldLayoutId id="2147484527" r:id="rId4"/>
    <p:sldLayoutId id="2147484528" r:id="rId5"/>
    <p:sldLayoutId id="2147484529" r:id="rId6"/>
    <p:sldLayoutId id="2147484530" r:id="rId7"/>
    <p:sldLayoutId id="2147484531" r:id="rId8"/>
    <p:sldLayoutId id="2147484532" r:id="rId9"/>
    <p:sldLayoutId id="2147484533" r:id="rId10"/>
    <p:sldLayoutId id="214748453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a:defRPr/>
            </a:pPr>
            <a:endParaRPr lang="en-US"/>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a:defRPr/>
            </a:pPr>
            <a:endParaRPr lang="en-US"/>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a:defRPr/>
            </a:pPr>
            <a:fld id="{D20E9540-3ACA-1B41-8C7C-CD1E94E32178}" type="slidenum">
              <a:rPr lang="en-US"/>
              <a:pPr>
                <a:defRPr/>
              </a:pPr>
              <a:t>‹#›</a:t>
            </a:fld>
            <a:endParaRPr lang="en-US"/>
          </a:p>
        </p:txBody>
      </p:sp>
    </p:spTree>
    <p:extLst>
      <p:ext uri="{BB962C8B-B14F-4D97-AF65-F5344CB8AC3E}">
        <p14:creationId xmlns:p14="http://schemas.microsoft.com/office/powerpoint/2010/main" val="1577797124"/>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 id="2147484559" r:id="rId12"/>
    <p:sldLayoutId id="2147484560" r:id="rId13"/>
    <p:sldLayoutId id="2147484561"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1"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eaLnBrk="1" hangingPunct="1">
                <a:defRPr/>
              </a:pPr>
              <a:endParaRPr lang="en-US">
                <a:solidFill>
                  <a:srgbClr val="003366"/>
                </a:solidFill>
                <a:latin typeface="Times New Roman"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eaLnBrk="1" hangingPunct="1">
                <a:defRPr/>
              </a:pPr>
              <a:endParaRPr lang="en-US">
                <a:solidFill>
                  <a:srgbClr val="003366"/>
                </a:solidFill>
                <a:latin typeface="Times New Roman"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341" tIns="45671" rIns="91341" bIns="45671" anchor="ctr"/>
          <a:lstStyle/>
          <a:p>
            <a:pPr algn="ctr" eaLnBrk="1" hangingPunct="1"/>
            <a:endParaRPr kumimoji="1" lang="en-US">
              <a:solidFill>
                <a:srgbClr val="003366"/>
              </a:solidFill>
              <a:latin typeface="Times New Roman"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b" anchorCtr="0" compatLnSpc="1">
            <a:prstTxWarp prst="textNoShape">
              <a:avLst/>
            </a:prstTxWarp>
          </a:bodyPr>
          <a:lstStyle/>
          <a:p>
            <a:pPr lvl="0"/>
            <a:r>
              <a:rPr lang="en-US"/>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7010400" y="6549226"/>
            <a:ext cx="1905000" cy="308774"/>
          </a:xfrm>
          <a:prstGeom prst="rect">
            <a:avLst/>
          </a:prstGeom>
          <a:noFill/>
          <a:ln w="9525">
            <a:noFill/>
            <a:miter lim="800000"/>
            <a:headEnd/>
            <a:tailEnd/>
          </a:ln>
          <a:effectLst/>
        </p:spPr>
        <p:txBody>
          <a:bodyPr vert="horz" wrap="square" lIns="91341" tIns="45671" rIns="91341" bIns="45671" numCol="1" anchor="b" anchorCtr="0" compatLnSpc="1">
            <a:prstTxWarp prst="textNoShape">
              <a:avLst/>
            </a:prstTxWarp>
            <a:spAutoFit/>
          </a:bodyPr>
          <a:lstStyle>
            <a:lvl1pPr algn="r" eaLnBrk="1" hangingPunct="1">
              <a:defRPr sz="1400">
                <a:solidFill>
                  <a:srgbClr val="003366"/>
                </a:solidFill>
                <a:latin typeface="Arial"/>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2936875" y="6525414"/>
            <a:ext cx="2895600" cy="308774"/>
          </a:xfrm>
          <a:prstGeom prst="rect">
            <a:avLst/>
          </a:prstGeom>
          <a:noFill/>
          <a:ln w="9525">
            <a:noFill/>
            <a:miter lim="800000"/>
            <a:headEnd/>
            <a:tailEnd/>
          </a:ln>
          <a:effectLst/>
        </p:spPr>
        <p:txBody>
          <a:bodyPr vert="horz" wrap="square" lIns="91341" tIns="45671" rIns="91341" bIns="45671" numCol="1" anchor="b" anchorCtr="0" compatLnSpc="1">
            <a:prstTxWarp prst="textNoShape">
              <a:avLst/>
            </a:prstTxWarp>
            <a:spAutoFit/>
          </a:bodyPr>
          <a:lstStyle>
            <a:lvl1pPr algn="ctr" eaLnBrk="1" hangingPunct="1">
              <a:defRPr sz="1400">
                <a:solidFill>
                  <a:srgbClr val="003366"/>
                </a:solidFill>
                <a:latin typeface="Arial"/>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84139" y="6343650"/>
            <a:ext cx="587375" cy="48895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spAutoFit/>
          </a:bodyPr>
          <a:lstStyle>
            <a:lvl1pPr eaLnBrk="1" hangingPunct="1">
              <a:defRPr sz="2600" b="1">
                <a:solidFill>
                  <a:srgbClr val="FFFFFF"/>
                </a:solidFill>
                <a:latin typeface="Arial" charset="0"/>
              </a:defRPr>
            </a:lvl1pPr>
          </a:lstStyle>
          <a:p>
            <a:pPr>
              <a:defRPr/>
            </a:pPr>
            <a:fld id="{9152F2E3-5CB0-DD4A-B23B-FD37F965E4B7}" type="slidenum">
              <a:rPr lang="en-US"/>
              <a:pPr>
                <a:defRPr/>
              </a:pPr>
              <a:t>‹#›</a:t>
            </a:fld>
            <a:endParaRPr lang="en-US"/>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a:solidFill>
                  <a:srgbClr val="003366"/>
                </a:solidFill>
                <a:latin typeface="Times New Roman"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a:solidFill>
                  <a:srgbClr val="003366"/>
                </a:solidFill>
                <a:latin typeface="Times New Roman" charset="0"/>
              </a:endParaRPr>
            </a:p>
          </p:txBody>
        </p:sp>
      </p:grpSp>
    </p:spTree>
    <p:extLst>
      <p:ext uri="{BB962C8B-B14F-4D97-AF65-F5344CB8AC3E}">
        <p14:creationId xmlns:p14="http://schemas.microsoft.com/office/powerpoint/2010/main" val="653083981"/>
      </p:ext>
    </p:extLst>
  </p:cSld>
  <p:clrMap bg1="lt1" tx1="dk1" bg2="lt2" tx2="dk2" accent1="accent1" accent2="accent2" accent3="accent3" accent4="accent4" accent5="accent5" accent6="accent6" hlink="hlink" folHlink="folHlink"/>
  <p:sldLayoutIdLst>
    <p:sldLayoutId id="2147483730" r:id="rId1"/>
    <p:sldLayoutId id="2147483731" r:id="rId2"/>
    <p:sldLayoutId id="2147483732" r:id="rId3"/>
    <p:sldLayoutId id="2147483733" r:id="rId4"/>
    <p:sldLayoutId id="2147483734" r:id="rId5"/>
    <p:sldLayoutId id="2147483735" r:id="rId6"/>
    <p:sldLayoutId id="2147483736" r:id="rId7"/>
    <p:sldLayoutId id="2147483737" r:id="rId8"/>
    <p:sldLayoutId id="2147483738" r:id="rId9"/>
    <p:sldLayoutId id="2147483739" r:id="rId10"/>
    <p:sldLayoutId id="2147483740"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726" algn="l" rtl="0" fontAlgn="base">
        <a:lnSpc>
          <a:spcPct val="90000"/>
        </a:lnSpc>
        <a:spcBef>
          <a:spcPct val="0"/>
        </a:spcBef>
        <a:spcAft>
          <a:spcPct val="0"/>
        </a:spcAft>
        <a:defRPr sz="3600" b="1">
          <a:solidFill>
            <a:schemeClr val="tx2"/>
          </a:solidFill>
          <a:latin typeface="Arial" charset="0"/>
        </a:defRPr>
      </a:lvl6pPr>
      <a:lvl7pPr marL="913455" algn="l" rtl="0" fontAlgn="base">
        <a:lnSpc>
          <a:spcPct val="90000"/>
        </a:lnSpc>
        <a:spcBef>
          <a:spcPct val="0"/>
        </a:spcBef>
        <a:spcAft>
          <a:spcPct val="0"/>
        </a:spcAft>
        <a:defRPr sz="3600" b="1">
          <a:solidFill>
            <a:schemeClr val="tx2"/>
          </a:solidFill>
          <a:latin typeface="Arial" charset="0"/>
        </a:defRPr>
      </a:lvl7pPr>
      <a:lvl8pPr marL="1370172" algn="l" rtl="0" fontAlgn="base">
        <a:lnSpc>
          <a:spcPct val="90000"/>
        </a:lnSpc>
        <a:spcBef>
          <a:spcPct val="0"/>
        </a:spcBef>
        <a:spcAft>
          <a:spcPct val="0"/>
        </a:spcAft>
        <a:defRPr sz="3600" b="1">
          <a:solidFill>
            <a:schemeClr val="tx2"/>
          </a:solidFill>
          <a:latin typeface="Arial" charset="0"/>
        </a:defRPr>
      </a:lvl8pPr>
      <a:lvl9pPr marL="1826907" algn="l" rtl="0" fontAlgn="base">
        <a:lnSpc>
          <a:spcPct val="90000"/>
        </a:lnSpc>
        <a:spcBef>
          <a:spcPct val="0"/>
        </a:spcBef>
        <a:spcAft>
          <a:spcPct val="0"/>
        </a:spcAft>
        <a:defRPr sz="3600" b="1">
          <a:solidFill>
            <a:schemeClr val="tx2"/>
          </a:solidFill>
          <a:latin typeface="Arial" charset="0"/>
        </a:defRPr>
      </a:lvl9pPr>
    </p:titleStyle>
    <p:bodyStyle>
      <a:lvl1pPr marL="342543" indent="-342543"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174" indent="-285456"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1806" indent="-228363"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598537" indent="-228363"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5258" indent="-228363"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1982" indent="-228363"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8711" indent="-228363"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5430" indent="-228363"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2160" indent="-228363"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b="0">
                <a:latin typeface="Calibri" charset="0"/>
              </a:rPr>
              <a:pPr>
                <a:defRPr/>
              </a:pPr>
              <a:t>4/2/25</a:t>
            </a:fld>
            <a:endParaRPr lang="en-US" b="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b="0">
                <a:latin typeface="Calibri" charset="0"/>
              </a:rPr>
              <a:pPr>
                <a:defRPr/>
              </a:pPr>
              <a:t>‹#›</a:t>
            </a:fld>
            <a:endParaRPr lang="en-US" b="0">
              <a:latin typeface="Calibri" charset="0"/>
            </a:endParaRPr>
          </a:p>
        </p:txBody>
      </p:sp>
    </p:spTree>
    <p:extLst>
      <p:ext uri="{BB962C8B-B14F-4D97-AF65-F5344CB8AC3E}">
        <p14:creationId xmlns:p14="http://schemas.microsoft.com/office/powerpoint/2010/main" val="2883302690"/>
      </p:ext>
    </p:extLst>
  </p:cSld>
  <p:clrMap bg1="lt1" tx1="dk1" bg2="lt2" tx2="dk2" accent1="accent1" accent2="accent2" accent3="accent3" accent4="accent4" accent5="accent5" accent6="accent6" hlink="hlink" folHlink="folHlink"/>
  <p:sldLayoutIdLst>
    <p:sldLayoutId id="2147484563" r:id="rId1"/>
    <p:sldLayoutId id="2147484564" r:id="rId2"/>
    <p:sldLayoutId id="2147484565" r:id="rId3"/>
    <p:sldLayoutId id="2147484566" r:id="rId4"/>
    <p:sldLayoutId id="2147484567" r:id="rId5"/>
    <p:sldLayoutId id="2147484568" r:id="rId6"/>
    <p:sldLayoutId id="2147484569" r:id="rId7"/>
    <p:sldLayoutId id="2147484570" r:id="rId8"/>
    <p:sldLayoutId id="2147484571" r:id="rId9"/>
    <p:sldLayoutId id="2147484572" r:id="rId10"/>
    <p:sldLayoutId id="214748457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0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B6768771-2D7B-F64E-9DB5-6D823CF09EC2}" type="slidenum">
              <a:rPr lang="en-US"/>
              <a:pPr>
                <a:defRPr/>
              </a:pPr>
              <a:t>‹#›</a:t>
            </a:fld>
            <a:endParaRPr lang="en-US"/>
          </a:p>
        </p:txBody>
      </p:sp>
    </p:spTree>
    <p:extLst>
      <p:ext uri="{BB962C8B-B14F-4D97-AF65-F5344CB8AC3E}">
        <p14:creationId xmlns:p14="http://schemas.microsoft.com/office/powerpoint/2010/main" val="1429734925"/>
      </p:ext>
    </p:extLst>
  </p:cSld>
  <p:clrMap bg1="lt1" tx1="dk1" bg2="lt2" tx2="dk2" accent1="accent1" accent2="accent2" accent3="accent3" accent4="accent4" accent5="accent5" accent6="accent6" hlink="hlink" folHlink="folHlink"/>
  <p:sldLayoutIdLst>
    <p:sldLayoutId id="2147484575" r:id="rId1"/>
    <p:sldLayoutId id="2147484576" r:id="rId2"/>
    <p:sldLayoutId id="2147484577" r:id="rId3"/>
    <p:sldLayoutId id="2147484578" r:id="rId4"/>
    <p:sldLayoutId id="2147484579" r:id="rId5"/>
    <p:sldLayoutId id="2147484580" r:id="rId6"/>
    <p:sldLayoutId id="2147484581" r:id="rId7"/>
    <p:sldLayoutId id="2147484582" r:id="rId8"/>
    <p:sldLayoutId id="2147484583" r:id="rId9"/>
    <p:sldLayoutId id="2147484584" r:id="rId10"/>
    <p:sldLayoutId id="2147484585" r:id="rId11"/>
    <p:sldLayoutId id="2147484586" r:id="rId12"/>
    <p:sldLayoutId id="214748458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1588" y="0"/>
            <a:ext cx="9148762" cy="6851650"/>
            <a:chOff x="1" y="0"/>
            <a:chExt cx="5763" cy="4316"/>
          </a:xfrm>
        </p:grpSpPr>
        <p:sp>
          <p:nvSpPr>
            <p:cNvPr id="3075" name="Freeform 3"/>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76" name="Freeform 4"/>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77" name="Freeform 5"/>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nvGrpSpPr>
            <p:cNvPr id="50187" name="Group 6"/>
            <p:cNvGrpSpPr>
              <a:grpSpLocks/>
            </p:cNvGrpSpPr>
            <p:nvPr/>
          </p:nvGrpSpPr>
          <p:grpSpPr bwMode="auto">
            <a:xfrm>
              <a:off x="288" y="0"/>
              <a:ext cx="5098" cy="4316"/>
              <a:chOff x="288" y="0"/>
              <a:chExt cx="5098" cy="4316"/>
            </a:xfrm>
          </p:grpSpPr>
          <p:sp>
            <p:nvSpPr>
              <p:cNvPr id="3079" name="Freeform 7"/>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0" name="Freeform 8"/>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1" name="Freeform 9"/>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2" name="Freeform 10"/>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3" name="Freeform 11"/>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4" name="Freeform 12"/>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5" name="Freeform 13"/>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6" name="Freeform 14"/>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7" name="Freeform 15"/>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8" name="Freeform 16"/>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9" name="Freeform 17"/>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90" name="Freeform 18"/>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91" name="Freeform 19"/>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92" name="Freeform 20"/>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93" name="Freeform 21"/>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94" name="Freeform 22"/>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50191" name="Freeform 23"/>
            <p:cNvSpPr>
              <a:spLocks/>
            </p:cNvSpPr>
            <p:nvPr/>
          </p:nvSpPr>
          <p:spPr bwMode="hidden">
            <a:xfrm>
              <a:off x="5041" y="0"/>
              <a:ext cx="719" cy="845"/>
            </a:xfrm>
            <a:custGeom>
              <a:avLst/>
              <a:gdLst>
                <a:gd name="T0" fmla="*/ 765 w 717"/>
                <a:gd name="T1" fmla="*/ 845 h 845"/>
                <a:gd name="T2" fmla="*/ 765 w 717"/>
                <a:gd name="T3" fmla="*/ 821 h 845"/>
                <a:gd name="T4" fmla="*/ 622 w 717"/>
                <a:gd name="T5" fmla="*/ 605 h 845"/>
                <a:gd name="T6" fmla="*/ 430 w 717"/>
                <a:gd name="T7" fmla="*/ 396 h 845"/>
                <a:gd name="T8" fmla="*/ 245 w 717"/>
                <a:gd name="T9" fmla="*/ 192 h 845"/>
                <a:gd name="T10" fmla="*/ 17 w 717"/>
                <a:gd name="T11" fmla="*/ 0 h 845"/>
                <a:gd name="T12" fmla="*/ 0 w 717"/>
                <a:gd name="T13" fmla="*/ 0 h 845"/>
                <a:gd name="T14" fmla="*/ 233 w 717"/>
                <a:gd name="T15" fmla="*/ 198 h 845"/>
                <a:gd name="T16" fmla="*/ 424 w 717"/>
                <a:gd name="T17" fmla="*/ 408 h 845"/>
                <a:gd name="T18" fmla="*/ 616 w 717"/>
                <a:gd name="T19" fmla="*/ 623 h 845"/>
                <a:gd name="T20" fmla="*/ 765 w 717"/>
                <a:gd name="T21" fmla="*/ 845 h 845"/>
                <a:gd name="T22" fmla="*/ 765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0192" name="Freeform 24"/>
            <p:cNvSpPr>
              <a:spLocks/>
            </p:cNvSpPr>
            <p:nvPr/>
          </p:nvSpPr>
          <p:spPr bwMode="hidden">
            <a:xfrm>
              <a:off x="5352" y="0"/>
              <a:ext cx="408" cy="414"/>
            </a:xfrm>
            <a:custGeom>
              <a:avLst/>
              <a:gdLst>
                <a:gd name="T0" fmla="*/ 431 w 407"/>
                <a:gd name="T1" fmla="*/ 414 h 414"/>
                <a:gd name="T2" fmla="*/ 431 w 407"/>
                <a:gd name="T3" fmla="*/ 396 h 414"/>
                <a:gd name="T4" fmla="*/ 246 w 407"/>
                <a:gd name="T5" fmla="*/ 192 h 414"/>
                <a:gd name="T6" fmla="*/ 12 w 407"/>
                <a:gd name="T7" fmla="*/ 0 h 414"/>
                <a:gd name="T8" fmla="*/ 0 w 407"/>
                <a:gd name="T9" fmla="*/ 0 h 414"/>
                <a:gd name="T10" fmla="*/ 108 w 407"/>
                <a:gd name="T11" fmla="*/ 102 h 414"/>
                <a:gd name="T12" fmla="*/ 240 w 407"/>
                <a:gd name="T13" fmla="*/ 204 h 414"/>
                <a:gd name="T14" fmla="*/ 431 w 407"/>
                <a:gd name="T15" fmla="*/ 414 h 414"/>
                <a:gd name="T16" fmla="*/ 431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097" name="Freeform 25"/>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50194" name="Freeform 26"/>
            <p:cNvSpPr>
              <a:spLocks/>
            </p:cNvSpPr>
            <p:nvPr/>
          </p:nvSpPr>
          <p:spPr bwMode="hidden">
            <a:xfrm>
              <a:off x="6" y="0"/>
              <a:ext cx="588" cy="599"/>
            </a:xfrm>
            <a:custGeom>
              <a:avLst/>
              <a:gdLst>
                <a:gd name="T0" fmla="*/ 634 w 586"/>
                <a:gd name="T1" fmla="*/ 0 h 599"/>
                <a:gd name="T2" fmla="*/ 616 w 586"/>
                <a:gd name="T3" fmla="*/ 0 h 599"/>
                <a:gd name="T4" fmla="*/ 431 w 586"/>
                <a:gd name="T5" fmla="*/ 132 h 599"/>
                <a:gd name="T6" fmla="*/ 281 w 586"/>
                <a:gd name="T7" fmla="*/ 270 h 599"/>
                <a:gd name="T8" fmla="*/ 120 w 586"/>
                <a:gd name="T9" fmla="*/ 420 h 599"/>
                <a:gd name="T10" fmla="*/ 0 w 586"/>
                <a:gd name="T11" fmla="*/ 575 h 599"/>
                <a:gd name="T12" fmla="*/ 0 w 586"/>
                <a:gd name="T13" fmla="*/ 599 h 599"/>
                <a:gd name="T14" fmla="*/ 120 w 586"/>
                <a:gd name="T15" fmla="*/ 432 h 599"/>
                <a:gd name="T16" fmla="*/ 281 w 586"/>
                <a:gd name="T17" fmla="*/ 282 h 599"/>
                <a:gd name="T18" fmla="*/ 437 w 586"/>
                <a:gd name="T19" fmla="*/ 138 h 599"/>
                <a:gd name="T20" fmla="*/ 634 w 586"/>
                <a:gd name="T21" fmla="*/ 0 h 599"/>
                <a:gd name="T22" fmla="*/ 634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0195" name="Freeform 27"/>
            <p:cNvSpPr>
              <a:spLocks/>
            </p:cNvSpPr>
            <p:nvPr/>
          </p:nvSpPr>
          <p:spPr bwMode="hidden">
            <a:xfrm>
              <a:off x="6" y="0"/>
              <a:ext cx="270" cy="252"/>
            </a:xfrm>
            <a:custGeom>
              <a:avLst/>
              <a:gdLst>
                <a:gd name="T0" fmla="*/ 293 w 269"/>
                <a:gd name="T1" fmla="*/ 0 h 252"/>
                <a:gd name="T2" fmla="*/ 275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3 w 269"/>
                <a:gd name="T15" fmla="*/ 0 h 252"/>
                <a:gd name="T16" fmla="*/ 293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0196" name="Line 28"/>
            <p:cNvSpPr>
              <a:spLocks noChangeShapeType="1"/>
            </p:cNvSpPr>
            <p:nvPr/>
          </p:nvSpPr>
          <p:spPr bwMode="hidden">
            <a:xfrm>
              <a:off x="1" y="2749"/>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50197" name="Line 29"/>
            <p:cNvSpPr>
              <a:spLocks noChangeShapeType="1"/>
            </p:cNvSpPr>
            <p:nvPr/>
          </p:nvSpPr>
          <p:spPr bwMode="hidden">
            <a:xfrm>
              <a:off x="1" y="2356"/>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50198" name="Line 30"/>
            <p:cNvSpPr>
              <a:spLocks noChangeShapeType="1"/>
            </p:cNvSpPr>
            <p:nvPr/>
          </p:nvSpPr>
          <p:spPr bwMode="hidden">
            <a:xfrm>
              <a:off x="1" y="3142"/>
              <a:ext cx="5758" cy="0"/>
            </a:xfrm>
            <a:prstGeom prst="line">
              <a:avLst/>
            </a:prstGeom>
            <a:noFill/>
            <a:ln w="15875">
              <a:solidFill>
                <a:schemeClr val="bg2"/>
              </a:solidFill>
              <a:round/>
              <a:headEnd/>
              <a:tailEnd/>
            </a:ln>
            <a:extLst>
              <a:ext uri="{909E8E84-426E-40dd-AFC4-6F175D3DCCD1}">
                <a14:hiddenFill xmlns:a14="http://schemas.microsoft.com/office/drawing/2010/main" xmlns="">
                  <a:noFill/>
                </a14:hiddenFill>
              </a:ext>
            </a:extLst>
          </p:spPr>
          <p:txBody>
            <a:bodyPr/>
            <a:lstStyle/>
            <a:p>
              <a:endParaRPr lang="en-US"/>
            </a:p>
          </p:txBody>
        </p:sp>
        <p:grpSp>
          <p:nvGrpSpPr>
            <p:cNvPr id="50199" name="Group 31"/>
            <p:cNvGrpSpPr>
              <a:grpSpLocks/>
            </p:cNvGrpSpPr>
            <p:nvPr/>
          </p:nvGrpSpPr>
          <p:grpSpPr bwMode="auto">
            <a:xfrm>
              <a:off x="1" y="392"/>
              <a:ext cx="5758" cy="1571"/>
              <a:chOff x="1" y="392"/>
              <a:chExt cx="5758" cy="1571"/>
            </a:xfrm>
          </p:grpSpPr>
          <p:sp>
            <p:nvSpPr>
              <p:cNvPr id="50202" name="Line 32"/>
              <p:cNvSpPr>
                <a:spLocks noChangeShapeType="1"/>
              </p:cNvSpPr>
              <p:nvPr userDrawn="1"/>
            </p:nvSpPr>
            <p:spPr bwMode="hidden">
              <a:xfrm>
                <a:off x="1" y="784"/>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50203" name="Line 33"/>
              <p:cNvSpPr>
                <a:spLocks noChangeShapeType="1"/>
              </p:cNvSpPr>
              <p:nvPr userDrawn="1"/>
            </p:nvSpPr>
            <p:spPr bwMode="hidden">
              <a:xfrm>
                <a:off x="1" y="1963"/>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50204" name="Line 34"/>
              <p:cNvSpPr>
                <a:spLocks noChangeShapeType="1"/>
              </p:cNvSpPr>
              <p:nvPr userDrawn="1"/>
            </p:nvSpPr>
            <p:spPr bwMode="hidden">
              <a:xfrm>
                <a:off x="1" y="1570"/>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50205" name="Line 35"/>
              <p:cNvSpPr>
                <a:spLocks noChangeShapeType="1"/>
              </p:cNvSpPr>
              <p:nvPr userDrawn="1"/>
            </p:nvSpPr>
            <p:spPr bwMode="hidden">
              <a:xfrm>
                <a:off x="1" y="1177"/>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50206" name="Line 36"/>
              <p:cNvSpPr>
                <a:spLocks noChangeShapeType="1"/>
              </p:cNvSpPr>
              <p:nvPr userDrawn="1"/>
            </p:nvSpPr>
            <p:spPr bwMode="hidden">
              <a:xfrm>
                <a:off x="1" y="392"/>
                <a:ext cx="5758" cy="0"/>
              </a:xfrm>
              <a:prstGeom prst="line">
                <a:avLst/>
              </a:prstGeom>
              <a:noFill/>
              <a:ln w="1587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50200" name="Line 37"/>
            <p:cNvSpPr>
              <a:spLocks noChangeShapeType="1"/>
            </p:cNvSpPr>
            <p:nvPr/>
          </p:nvSpPr>
          <p:spPr bwMode="hidden">
            <a:xfrm>
              <a:off x="1" y="3928"/>
              <a:ext cx="5758" cy="0"/>
            </a:xfrm>
            <a:prstGeom prst="line">
              <a:avLst/>
            </a:prstGeom>
            <a:noFill/>
            <a:ln w="15875">
              <a:solidFill>
                <a:schemeClr val="bg2"/>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50201" name="Line 38"/>
            <p:cNvSpPr>
              <a:spLocks noChangeShapeType="1"/>
            </p:cNvSpPr>
            <p:nvPr/>
          </p:nvSpPr>
          <p:spPr bwMode="hidden">
            <a:xfrm>
              <a:off x="1" y="3535"/>
              <a:ext cx="5758" cy="0"/>
            </a:xfrm>
            <a:prstGeom prst="line">
              <a:avLst/>
            </a:prstGeom>
            <a:noFill/>
            <a:ln w="15875">
              <a:solidFill>
                <a:schemeClr val="bg2"/>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3111" name="Rectangle 39"/>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112" name="Rectangle 40"/>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3113" name="Rectangle 41"/>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3114" name="Rectangle 42"/>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latin typeface="Verdana" charset="0"/>
              </a:defRPr>
            </a:lvl1pPr>
          </a:lstStyle>
          <a:p>
            <a:pPr>
              <a:defRPr/>
            </a:pPr>
            <a:fld id="{598790FB-3665-C347-A2D8-866FAB60B49D}" type="slidenum">
              <a:rPr lang="en-US"/>
              <a:pPr>
                <a:defRPr/>
              </a:pPr>
              <a:t>‹#›</a:t>
            </a:fld>
            <a:endParaRPr lang="en-US"/>
          </a:p>
        </p:txBody>
      </p:sp>
      <p:sp>
        <p:nvSpPr>
          <p:cNvPr id="31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1161108"/>
      </p:ext>
    </p:extLst>
  </p:cSld>
  <p:clrMap bg1="dk2" tx1="lt1" bg2="dk1" tx2="lt2" accent1="accent1" accent2="accent2" accent3="accent3" accent4="accent4" accent5="accent5" accent6="accent6" hlink="hlink" folHlink="folHlink"/>
  <p:sldLayoutIdLst>
    <p:sldLayoutId id="2147484589" r:id="rId1"/>
    <p:sldLayoutId id="2147484590" r:id="rId2"/>
    <p:sldLayoutId id="2147484591" r:id="rId3"/>
    <p:sldLayoutId id="2147484592" r:id="rId4"/>
    <p:sldLayoutId id="2147484593" r:id="rId5"/>
    <p:sldLayoutId id="2147484594" r:id="rId6"/>
    <p:sldLayoutId id="2147484595" r:id="rId7"/>
    <p:sldLayoutId id="2147484596" r:id="rId8"/>
    <p:sldLayoutId id="2147484597" r:id="rId9"/>
    <p:sldLayoutId id="2147484598" r:id="rId10"/>
    <p:sldLayoutId id="2147484599" r:id="rId11"/>
    <p:sldLayoutId id="2147484600" r:id="rId12"/>
    <p:sldLayoutId id="2147484601"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44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443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ea typeface="Times New Roman"/>
                <a:cs typeface="Times New Roman"/>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ea typeface="Times New Roman"/>
                <a:cs typeface="Times New Roman"/>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C45451A9-CEE8-714D-9556-D12D617DC840}" type="slidenum">
              <a:rPr lang="en-GB"/>
              <a:pPr>
                <a:defRPr/>
              </a:pPr>
              <a:t>‹#›</a:t>
            </a:fld>
            <a:endParaRPr lang="en-GB"/>
          </a:p>
        </p:txBody>
      </p:sp>
    </p:spTree>
    <p:extLst>
      <p:ext uri="{BB962C8B-B14F-4D97-AF65-F5344CB8AC3E}">
        <p14:creationId xmlns:p14="http://schemas.microsoft.com/office/powerpoint/2010/main" val="4156399274"/>
      </p:ext>
    </p:extLst>
  </p:cSld>
  <p:clrMap bg1="lt1" tx1="dk1" bg2="lt2" tx2="dk2" accent1="accent1" accent2="accent2" accent3="accent3" accent4="accent4" accent5="accent5" accent6="accent6" hlink="hlink" folHlink="folHlink"/>
  <p:sldLayoutIdLst>
    <p:sldLayoutId id="2147484603"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6467194"/>
      </p:ext>
    </p:extLst>
  </p:cSld>
  <p:clrMap bg1="lt1" tx1="dk1" bg2="lt2" tx2="dk2" accent1="accent1" accent2="accent2" accent3="accent3" accent4="accent4" accent5="accent5" accent6="accent6" hlink="hlink" folHlink="folHlink"/>
  <p:sldLayoutIdLst>
    <p:sldLayoutId id="2147484605" r:id="rId1"/>
    <p:sldLayoutId id="2147484606" r:id="rId2"/>
    <p:sldLayoutId id="2147484607" r:id="rId3"/>
    <p:sldLayoutId id="2147484608" r:id="rId4"/>
    <p:sldLayoutId id="2147484609" r:id="rId5"/>
    <p:sldLayoutId id="2147484610" r:id="rId6"/>
    <p:sldLayoutId id="2147484611" r:id="rId7"/>
    <p:sldLayoutId id="2147484612" r:id="rId8"/>
    <p:sldLayoutId id="2147484613" r:id="rId9"/>
    <p:sldLayoutId id="2147484614" r:id="rId10"/>
    <p:sldLayoutId id="214748461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FEE40C2F-0213-394F-8663-E2A8DD345CF4}" type="slidenum">
              <a:rPr lang="en-US" smtClean="0">
                <a:solidFill>
                  <a:srgbClr val="000000"/>
                </a:solidFill>
              </a:rPr>
              <a:pPr>
                <a:defRPr/>
              </a:pPr>
              <a:t>‹#›</a:t>
            </a:fld>
            <a:endParaRPr lang="en-US" dirty="0">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72185764"/>
      </p:ext>
    </p:extLst>
  </p:cSld>
  <p:clrMap bg1="lt1" tx1="dk1" bg2="lt2" tx2="dk2" accent1="accent1" accent2="accent2" accent3="accent3" accent4="accent4" accent5="accent5" accent6="accent6" hlink="hlink" folHlink="folHlink"/>
  <p:sldLayoutIdLst>
    <p:sldLayoutId id="2147484617" r:id="rId1"/>
    <p:sldLayoutId id="2147484618" r:id="rId2"/>
    <p:sldLayoutId id="2147484619" r:id="rId3"/>
    <p:sldLayoutId id="2147484620" r:id="rId4"/>
    <p:sldLayoutId id="2147484621" r:id="rId5"/>
    <p:sldLayoutId id="2147484622" r:id="rId6"/>
    <p:sldLayoutId id="2147484623" r:id="rId7"/>
    <p:sldLayoutId id="2147484624" r:id="rId8"/>
    <p:sldLayoutId id="2147484625" r:id="rId9"/>
    <p:sldLayoutId id="2147484626" r:id="rId10"/>
    <p:sldLayoutId id="214748462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defRPr/>
            </a:pPr>
            <a:fld id="{C7FCEC4A-0619-534F-AB0C-4C4D1986DF16}" type="slidenum">
              <a:rPr lang="en-US" smtClean="0"/>
              <a:pPr eaLnBrk="0" hangingPunct="0">
                <a:defRPr/>
              </a:pPr>
              <a:t>‹#›</a:t>
            </a:fld>
            <a:endParaRPr lang="en-US" dirty="0"/>
          </a:p>
        </p:txBody>
      </p:sp>
    </p:spTree>
    <p:extLst>
      <p:ext uri="{BB962C8B-B14F-4D97-AF65-F5344CB8AC3E}">
        <p14:creationId xmlns:p14="http://schemas.microsoft.com/office/powerpoint/2010/main" val="2861625037"/>
      </p:ext>
    </p:extLst>
  </p:cSld>
  <p:clrMap bg1="lt1" tx1="dk1" bg2="lt2" tx2="dk2" accent1="accent1" accent2="accent2" accent3="accent3" accent4="accent4" accent5="accent5" accent6="accent6" hlink="hlink" folHlink="folHlink"/>
  <p:sldLayoutIdLst>
    <p:sldLayoutId id="2147484629" r:id="rId1"/>
    <p:sldLayoutId id="2147484630" r:id="rId2"/>
    <p:sldLayoutId id="2147484631" r:id="rId3"/>
    <p:sldLayoutId id="2147484632" r:id="rId4"/>
    <p:sldLayoutId id="2147484633" r:id="rId5"/>
    <p:sldLayoutId id="2147484634" r:id="rId6"/>
    <p:sldLayoutId id="2147484635" r:id="rId7"/>
    <p:sldLayoutId id="2147484636" r:id="rId8"/>
    <p:sldLayoutId id="2147484637" r:id="rId9"/>
    <p:sldLayoutId id="2147484638" r:id="rId10"/>
    <p:sldLayoutId id="2147484639" r:id="rId11"/>
    <p:sldLayoutId id="2147484640" r:id="rId12"/>
    <p:sldLayoutId id="214748464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FEE40C2F-0213-394F-8663-E2A8DD345CF4}" type="slidenum">
              <a:rPr lang="en-US" smtClean="0"/>
              <a:pPr>
                <a:defRPr/>
              </a:pPr>
              <a:t>‹#›</a:t>
            </a:fld>
            <a:endParaRPr lang="en-US" dirty="0"/>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2634065"/>
      </p:ext>
    </p:extLst>
  </p:cSld>
  <p:clrMap bg1="lt1" tx1="dk1" bg2="lt2" tx2="dk2" accent1="accent1" accent2="accent2" accent3="accent3" accent4="accent4" accent5="accent5" accent6="accent6" hlink="hlink" folHlink="folHlink"/>
  <p:sldLayoutIdLst>
    <p:sldLayoutId id="2147484643" r:id="rId1"/>
    <p:sldLayoutId id="2147484644" r:id="rId2"/>
    <p:sldLayoutId id="2147484645" r:id="rId3"/>
    <p:sldLayoutId id="2147484646" r:id="rId4"/>
    <p:sldLayoutId id="2147484647" r:id="rId5"/>
    <p:sldLayoutId id="2147484648" r:id="rId6"/>
    <p:sldLayoutId id="2147484649" r:id="rId7"/>
    <p:sldLayoutId id="2147484650" r:id="rId8"/>
    <p:sldLayoutId id="2147484651" r:id="rId9"/>
    <p:sldLayoutId id="2147484652" r:id="rId10"/>
    <p:sldLayoutId id="214748465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4763"/>
            <a:ext cx="1063625" cy="6858001"/>
            <a:chOff x="0" y="-3"/>
            <a:chExt cx="670" cy="4320"/>
          </a:xfrm>
        </p:grpSpPr>
        <p:grpSp>
          <p:nvGrpSpPr>
            <p:cNvPr id="51208" name="Group 3"/>
            <p:cNvGrpSpPr>
              <a:grpSpLocks/>
            </p:cNvGrpSpPr>
            <p:nvPr/>
          </p:nvGrpSpPr>
          <p:grpSpPr bwMode="auto">
            <a:xfrm rot="16200000" flipH="1">
              <a:off x="-1815" y="1838"/>
              <a:ext cx="4320" cy="638"/>
              <a:chOff x="-2" y="1562"/>
              <a:chExt cx="5762" cy="638"/>
            </a:xfrm>
          </p:grpSpPr>
          <p:sp>
            <p:nvSpPr>
              <p:cNvPr id="51211" name="Freeform 4"/>
              <p:cNvSpPr>
                <a:spLocks/>
              </p:cNvSpPr>
              <p:nvPr/>
            </p:nvSpPr>
            <p:spPr bwMode="ltGray">
              <a:xfrm rot="-5400000">
                <a:off x="2548" y="-993"/>
                <a:ext cx="624" cy="5746"/>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12" name="Freeform 5"/>
              <p:cNvSpPr>
                <a:spLocks/>
              </p:cNvSpPr>
              <p:nvPr/>
            </p:nvSpPr>
            <p:spPr bwMode="ltGray">
              <a:xfrm rot="-5400000">
                <a:off x="1313" y="1670"/>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13" name="Freeform 6"/>
              <p:cNvSpPr>
                <a:spLocks/>
              </p:cNvSpPr>
              <p:nvPr/>
            </p:nvSpPr>
            <p:spPr bwMode="ltGray">
              <a:xfrm rot="-5400000">
                <a:off x="974" y="1669"/>
                <a:ext cx="624" cy="424"/>
              </a:xfrm>
              <a:custGeom>
                <a:avLst/>
                <a:gdLst>
                  <a:gd name="T0" fmla="*/ 0 w 624"/>
                  <a:gd name="T1" fmla="*/ 0 h 317"/>
                  <a:gd name="T2" fmla="*/ 0 w 624"/>
                  <a:gd name="T3" fmla="*/ 3728 h 317"/>
                  <a:gd name="T4" fmla="*/ 624 w 624"/>
                  <a:gd name="T5" fmla="*/ 37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14" name="Freeform 7"/>
              <p:cNvSpPr>
                <a:spLocks/>
              </p:cNvSpPr>
              <p:nvPr/>
            </p:nvSpPr>
            <p:spPr bwMode="ltGray">
              <a:xfrm rot="-5400000">
                <a:off x="-65" y="1753"/>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15" name="Freeform 8"/>
              <p:cNvSpPr>
                <a:spLocks/>
              </p:cNvSpPr>
              <p:nvPr/>
            </p:nvSpPr>
            <p:spPr bwMode="ltGray">
              <a:xfrm rot="-5400000">
                <a:off x="654" y="1734"/>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16" name="Freeform 9"/>
              <p:cNvSpPr>
                <a:spLocks/>
              </p:cNvSpPr>
              <p:nvPr/>
            </p:nvSpPr>
            <p:spPr bwMode="ltGray">
              <a:xfrm rot="-5400000">
                <a:off x="435" y="1701"/>
                <a:ext cx="624" cy="364"/>
              </a:xfrm>
              <a:custGeom>
                <a:avLst/>
                <a:gdLst>
                  <a:gd name="T0" fmla="*/ 0 w 624"/>
                  <a:gd name="T1" fmla="*/ 0 h 272"/>
                  <a:gd name="T2" fmla="*/ 0 w 624"/>
                  <a:gd name="T3" fmla="*/ 3747 h 272"/>
                  <a:gd name="T4" fmla="*/ 240 w 624"/>
                  <a:gd name="T5" fmla="*/ 3300 h 272"/>
                  <a:gd name="T6" fmla="*/ 624 w 624"/>
                  <a:gd name="T7" fmla="*/ 374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17" name="Freeform 10"/>
              <p:cNvSpPr>
                <a:spLocks/>
              </p:cNvSpPr>
              <p:nvPr/>
            </p:nvSpPr>
            <p:spPr bwMode="ltGray">
              <a:xfrm rot="-5400000">
                <a:off x="145" y="1727"/>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18" name="Freeform 11"/>
              <p:cNvSpPr>
                <a:spLocks/>
              </p:cNvSpPr>
              <p:nvPr/>
            </p:nvSpPr>
            <p:spPr bwMode="ltGray">
              <a:xfrm rot="-5400000">
                <a:off x="3200" y="1657"/>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19" name="Freeform 12"/>
              <p:cNvSpPr>
                <a:spLocks/>
              </p:cNvSpPr>
              <p:nvPr/>
            </p:nvSpPr>
            <p:spPr bwMode="ltGray">
              <a:xfrm rot="-5400000">
                <a:off x="2870" y="1660"/>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20" name="Freeform 13"/>
              <p:cNvSpPr>
                <a:spLocks/>
              </p:cNvSpPr>
              <p:nvPr/>
            </p:nvSpPr>
            <p:spPr bwMode="ltGray">
              <a:xfrm rot="-5400000">
                <a:off x="1824" y="1747"/>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21" name="Freeform 14"/>
              <p:cNvSpPr>
                <a:spLocks/>
              </p:cNvSpPr>
              <p:nvPr/>
            </p:nvSpPr>
            <p:spPr bwMode="ltGray">
              <a:xfrm rot="-5400000">
                <a:off x="2542" y="1725"/>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22" name="Freeform 15"/>
              <p:cNvSpPr>
                <a:spLocks/>
              </p:cNvSpPr>
              <p:nvPr/>
            </p:nvSpPr>
            <p:spPr bwMode="ltGray">
              <a:xfrm rot="-5400000">
                <a:off x="2324" y="1695"/>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23" name="Freeform 16"/>
              <p:cNvSpPr>
                <a:spLocks/>
              </p:cNvSpPr>
              <p:nvPr/>
            </p:nvSpPr>
            <p:spPr bwMode="ltGray">
              <a:xfrm rot="-5400000">
                <a:off x="203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24" name="Freeform 17"/>
              <p:cNvSpPr>
                <a:spLocks/>
              </p:cNvSpPr>
              <p:nvPr/>
            </p:nvSpPr>
            <p:spPr bwMode="ltGray">
              <a:xfrm rot="-5400000">
                <a:off x="4068" y="1662"/>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25" name="Freeform 18"/>
              <p:cNvSpPr>
                <a:spLocks/>
              </p:cNvSpPr>
              <p:nvPr/>
            </p:nvSpPr>
            <p:spPr bwMode="ltGray">
              <a:xfrm rot="-5400000">
                <a:off x="3721" y="1664"/>
                <a:ext cx="624" cy="423"/>
              </a:xfrm>
              <a:custGeom>
                <a:avLst/>
                <a:gdLst>
                  <a:gd name="T0" fmla="*/ 0 w 624"/>
                  <a:gd name="T1" fmla="*/ 0 h 317"/>
                  <a:gd name="T2" fmla="*/ 0 w 624"/>
                  <a:gd name="T3" fmla="*/ 3647 h 317"/>
                  <a:gd name="T4" fmla="*/ 624 w 624"/>
                  <a:gd name="T5" fmla="*/ 364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26" name="Freeform 19"/>
              <p:cNvSpPr>
                <a:spLocks/>
              </p:cNvSpPr>
              <p:nvPr/>
            </p:nvSpPr>
            <p:spPr bwMode="ltGray">
              <a:xfrm rot="-5400000">
                <a:off x="4568" y="1743"/>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27" name="Freeform 20"/>
              <p:cNvSpPr>
                <a:spLocks/>
              </p:cNvSpPr>
              <p:nvPr/>
            </p:nvSpPr>
            <p:spPr bwMode="ltGray">
              <a:xfrm>
                <a:off x="5469" y="1558"/>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28" name="Freeform 21"/>
              <p:cNvSpPr>
                <a:spLocks/>
              </p:cNvSpPr>
              <p:nvPr/>
            </p:nvSpPr>
            <p:spPr bwMode="ltGray">
              <a:xfrm rot="-5400000">
                <a:off x="5073" y="1687"/>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1229" name="Freeform 22"/>
              <p:cNvSpPr>
                <a:spLocks/>
              </p:cNvSpPr>
              <p:nvPr/>
            </p:nvSpPr>
            <p:spPr bwMode="ltGray">
              <a:xfrm rot="-5400000">
                <a:off x="4786" y="1713"/>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51209" name="Freeform 23"/>
            <p:cNvSpPr>
              <a:spLocks/>
            </p:cNvSpPr>
            <p:nvPr/>
          </p:nvSpPr>
          <p:spPr bwMode="ltGray">
            <a:xfrm rot="16200000" flipH="1">
              <a:off x="-1954" y="1951"/>
              <a:ext cx="4320" cy="412"/>
            </a:xfrm>
            <a:custGeom>
              <a:avLst/>
              <a:gdLst>
                <a:gd name="T0" fmla="*/ 0 w 5762"/>
                <a:gd name="T1" fmla="*/ 362 h 385"/>
                <a:gd name="T2" fmla="*/ 431 w 5762"/>
                <a:gd name="T3" fmla="*/ 345 h 385"/>
                <a:gd name="T4" fmla="*/ 431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a:p>
          </p:txBody>
        </p:sp>
        <p:sp>
          <p:nvSpPr>
            <p:cNvPr id="51210" name="Freeform 24"/>
            <p:cNvSpPr>
              <a:spLocks/>
            </p:cNvSpPr>
            <p:nvPr/>
          </p:nvSpPr>
          <p:spPr bwMode="ltGray">
            <a:xfrm rot="16200000" flipH="1">
              <a:off x="-1584" y="2062"/>
              <a:ext cx="4319" cy="189"/>
            </a:xfrm>
            <a:custGeom>
              <a:avLst/>
              <a:gdLst>
                <a:gd name="T0" fmla="*/ 0 w 5761"/>
                <a:gd name="T1" fmla="*/ 28 h 189"/>
                <a:gd name="T2" fmla="*/ 431 w 5761"/>
                <a:gd name="T3" fmla="*/ 0 h 189"/>
                <a:gd name="T4" fmla="*/ 43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a:p>
          </p:txBody>
        </p:sp>
      </p:grpSp>
      <p:sp>
        <p:nvSpPr>
          <p:cNvPr id="51203"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4"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99"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1" hangingPunct="1">
              <a:spcBef>
                <a:spcPct val="50000"/>
              </a:spcBef>
              <a:defRPr sz="1400">
                <a:ea typeface="ＭＳ Ｐゴシック" charset="-128"/>
                <a:cs typeface="ＭＳ Ｐゴシック" charset="-128"/>
              </a:defRPr>
            </a:lvl1pPr>
          </a:lstStyle>
          <a:p>
            <a:pPr>
              <a:defRPr/>
            </a:pPr>
            <a:endParaRPr lang="en-US"/>
          </a:p>
        </p:txBody>
      </p:sp>
      <p:sp>
        <p:nvSpPr>
          <p:cNvPr id="3100"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1" hangingPunct="1">
              <a:spcBef>
                <a:spcPct val="50000"/>
              </a:spcBef>
              <a:defRPr sz="1400">
                <a:ea typeface="ＭＳ Ｐゴシック" charset="-128"/>
                <a:cs typeface="ＭＳ Ｐゴシック" charset="-128"/>
              </a:defRPr>
            </a:lvl1pPr>
          </a:lstStyle>
          <a:p>
            <a:pPr>
              <a:defRPr/>
            </a:pPr>
            <a:endParaRPr lang="en-US"/>
          </a:p>
        </p:txBody>
      </p:sp>
      <p:sp>
        <p:nvSpPr>
          <p:cNvPr id="3101"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1" hangingPunct="1">
              <a:spcBef>
                <a:spcPct val="50000"/>
              </a:spcBef>
              <a:defRPr sz="1400"/>
            </a:lvl1pPr>
          </a:lstStyle>
          <a:p>
            <a:pPr>
              <a:defRPr/>
            </a:pPr>
            <a:fld id="{F57BFD79-AA9E-E944-A6ED-E8B1F4497215}" type="slidenum">
              <a:rPr lang="en-US"/>
              <a:pPr>
                <a:defRPr/>
              </a:pPr>
              <a:t>‹#›</a:t>
            </a:fld>
            <a:endParaRPr lang="en-US"/>
          </a:p>
        </p:txBody>
      </p:sp>
    </p:spTree>
    <p:extLst>
      <p:ext uri="{BB962C8B-B14F-4D97-AF65-F5344CB8AC3E}">
        <p14:creationId xmlns:p14="http://schemas.microsoft.com/office/powerpoint/2010/main" val="2353444456"/>
      </p:ext>
    </p:extLst>
  </p:cSld>
  <p:clrMap bg1="lt1" tx1="dk1" bg2="lt2" tx2="dk2" accent1="accent1" accent2="accent2" accent3="accent3" accent4="accent4" accent5="accent5" accent6="accent6" hlink="hlink" folHlink="folHlink"/>
  <p:sldLayoutIdLst>
    <p:sldLayoutId id="2147484667" r:id="rId1"/>
    <p:sldLayoutId id="2147484668" r:id="rId2"/>
    <p:sldLayoutId id="2147484669" r:id="rId3"/>
    <p:sldLayoutId id="2147484670" r:id="rId4"/>
    <p:sldLayoutId id="2147484671" r:id="rId5"/>
    <p:sldLayoutId id="2147484672" r:id="rId6"/>
    <p:sldLayoutId id="2147484673" r:id="rId7"/>
    <p:sldLayoutId id="2147484674" r:id="rId8"/>
    <p:sldLayoutId id="2147484675" r:id="rId9"/>
    <p:sldLayoutId id="2147484676" r:id="rId10"/>
    <p:sldLayoutId id="2147484677"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fld id="{44C0598C-A58F-E448-B4CF-D3D59A859C8C}" type="slidenum">
              <a:rPr lang="en-US" smtClean="0">
                <a:solidFill>
                  <a:srgbClr val="000000"/>
                </a:solidFill>
                <a:ea typeface="ヒラギノ角ゴ Pro W3" charset="0"/>
                <a:cs typeface="ヒラギノ角ゴ Pro W3" charset="0"/>
              </a:rPr>
              <a:pPr/>
              <a:t>‹#›</a:t>
            </a:fld>
            <a:endParaRPr lang="en-US">
              <a:solidFill>
                <a:srgbClr val="000000"/>
              </a:solidFill>
              <a:ea typeface="ヒラギノ角ゴ Pro W3" charset="0"/>
              <a:cs typeface="ヒラギノ角ゴ Pro W3" charset="0"/>
            </a:endParaRPr>
          </a:p>
        </p:txBody>
      </p:sp>
    </p:spTree>
    <p:extLst>
      <p:ext uri="{BB962C8B-B14F-4D97-AF65-F5344CB8AC3E}">
        <p14:creationId xmlns:p14="http://schemas.microsoft.com/office/powerpoint/2010/main" val="662782190"/>
      </p:ext>
    </p:extLst>
  </p:cSld>
  <p:clrMap bg1="lt1" tx1="dk1" bg2="lt2" tx2="dk2" accent1="accent1" accent2="accent2" accent3="accent3" accent4="accent4" accent5="accent5" accent6="accent6" hlink="hlink" folHlink="folHlink"/>
  <p:sldLayoutIdLst>
    <p:sldLayoutId id="2147484679" r:id="rId1"/>
    <p:sldLayoutId id="2147484680" r:id="rId2"/>
    <p:sldLayoutId id="2147484681" r:id="rId3"/>
    <p:sldLayoutId id="2147484682" r:id="rId4"/>
    <p:sldLayoutId id="2147484683" r:id="rId5"/>
    <p:sldLayoutId id="2147484684" r:id="rId6"/>
    <p:sldLayoutId id="2147484685" r:id="rId7"/>
    <p:sldLayoutId id="2147484686" r:id="rId8"/>
    <p:sldLayoutId id="2147484687" r:id="rId9"/>
    <p:sldLayoutId id="2147484688" r:id="rId10"/>
    <p:sldLayoutId id="2147484689"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cs typeface="+mn-cs"/>
        </a:defRPr>
      </a:lvl2pPr>
      <a:lvl3pPr marL="1143000" indent="-228600" algn="l" rtl="0" fontAlgn="base">
        <a:spcBef>
          <a:spcPct val="20000"/>
        </a:spcBef>
        <a:spcAft>
          <a:spcPct val="0"/>
        </a:spcAft>
        <a:buChar char="•"/>
        <a:defRPr sz="2400">
          <a:solidFill>
            <a:schemeClr val="tx1"/>
          </a:solidFill>
          <a:latin typeface="+mn-lt"/>
          <a:ea typeface="+mn-ea"/>
          <a:cs typeface="+mn-cs"/>
        </a:defRPr>
      </a:lvl3pPr>
      <a:lvl4pPr marL="1600200" indent="-228600" algn="l" rtl="0" fontAlgn="base">
        <a:spcBef>
          <a:spcPct val="20000"/>
        </a:spcBef>
        <a:spcAft>
          <a:spcPct val="0"/>
        </a:spcAft>
        <a:buChar char="–"/>
        <a:defRPr sz="2000">
          <a:solidFill>
            <a:schemeClr val="tx1"/>
          </a:solidFill>
          <a:latin typeface="+mn-lt"/>
          <a:ea typeface="+mn-ea"/>
          <a:cs typeface="+mn-cs"/>
        </a:defRPr>
      </a:lvl4pPr>
      <a:lvl5pPr marL="2057400" indent="-228600" algn="l" rtl="0" fontAlgn="base">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2096205"/>
      </p:ext>
    </p:extLst>
  </p:cSld>
  <p:clrMap bg1="lt1" tx1="dk1" bg2="lt2" tx2="dk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 id="214748375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53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mn-ea"/>
                <a:cs typeface="+mn-cs"/>
              </a:defRPr>
            </a:lvl1pPr>
          </a:lstStyle>
          <a:p>
            <a:pPr>
              <a:defRPr/>
            </a:pPr>
            <a:endParaRPr lang="en-US"/>
          </a:p>
        </p:txBody>
      </p:sp>
      <p:sp>
        <p:nvSpPr>
          <p:cNvPr id="2253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mn-ea"/>
                <a:cs typeface="+mn-cs"/>
              </a:defRPr>
            </a:lvl1pPr>
          </a:lstStyle>
          <a:p>
            <a:pPr>
              <a:defRPr/>
            </a:pPr>
            <a:endParaRPr lang="en-US"/>
          </a:p>
        </p:txBody>
      </p:sp>
      <p:sp>
        <p:nvSpPr>
          <p:cNvPr id="2253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cs typeface="Arial" charset="0"/>
              </a:defRPr>
            </a:lvl1pPr>
          </a:lstStyle>
          <a:p>
            <a:pPr>
              <a:defRPr/>
            </a:pPr>
            <a:fld id="{0F5BE17E-529B-9741-B837-5CEE87C4EA31}" type="slidenum">
              <a:rPr lang="en-US"/>
              <a:pPr>
                <a:defRPr/>
              </a:pPr>
              <a:t>‹#›</a:t>
            </a:fld>
            <a:endParaRPr lang="en-US"/>
          </a:p>
        </p:txBody>
      </p:sp>
    </p:spTree>
    <p:extLst>
      <p:ext uri="{BB962C8B-B14F-4D97-AF65-F5344CB8AC3E}">
        <p14:creationId xmlns:p14="http://schemas.microsoft.com/office/powerpoint/2010/main" val="1014246404"/>
      </p:ext>
    </p:extLst>
  </p:cSld>
  <p:clrMap bg1="lt1" tx1="dk1" bg2="lt2" tx2="dk2" accent1="accent1" accent2="accent2" accent3="accent3" accent4="accent4" accent5="accent5" accent6="accent6" hlink="hlink" folHlink="folHlink"/>
  <p:sldLayoutIdLst>
    <p:sldLayoutId id="2147484691" r:id="rId1"/>
    <p:sldLayoutId id="2147484692" r:id="rId2"/>
    <p:sldLayoutId id="2147484693" r:id="rId3"/>
    <p:sldLayoutId id="2147484694" r:id="rId4"/>
    <p:sldLayoutId id="2147484695" r:id="rId5"/>
    <p:sldLayoutId id="2147484696" r:id="rId6"/>
    <p:sldLayoutId id="2147484697" r:id="rId7"/>
    <p:sldLayoutId id="2147484698" r:id="rId8"/>
    <p:sldLayoutId id="2147484699" r:id="rId9"/>
    <p:sldLayoutId id="2147484700" r:id="rId10"/>
    <p:sldLayoutId id="2147484701" r:id="rId11"/>
  </p:sldLayoutIdLst>
  <p:txStyles>
    <p:titleStyle>
      <a:lvl1pPr algn="ctr" rtl="0" eaLnBrk="0" fontAlgn="base" hangingPunct="0">
        <a:spcBef>
          <a:spcPct val="0"/>
        </a:spcBef>
        <a:spcAft>
          <a:spcPct val="0"/>
        </a:spcAft>
        <a:defRPr sz="4000" b="1">
          <a:solidFill>
            <a:schemeClr val="tx2"/>
          </a:solidFill>
          <a:latin typeface="+mj-lt"/>
          <a:ea typeface="ＭＳ Ｐゴシック" charset="0"/>
          <a:cs typeface="+mj-cs"/>
        </a:defRPr>
      </a:lvl1pPr>
      <a:lvl2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2pPr>
      <a:lvl3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3pPr>
      <a:lvl4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4pPr>
      <a:lvl5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5pPr>
      <a:lvl6pPr marL="457200" algn="ctr" rtl="0" fontAlgn="base">
        <a:spcBef>
          <a:spcPct val="0"/>
        </a:spcBef>
        <a:spcAft>
          <a:spcPct val="0"/>
        </a:spcAft>
        <a:defRPr sz="4000" b="1">
          <a:solidFill>
            <a:schemeClr val="tx2"/>
          </a:solidFill>
          <a:latin typeface="Verdana" charset="0"/>
          <a:ea typeface="Arial" charset="0"/>
          <a:cs typeface="Arial" charset="0"/>
        </a:defRPr>
      </a:lvl6pPr>
      <a:lvl7pPr marL="914400" algn="ctr" rtl="0" fontAlgn="base">
        <a:spcBef>
          <a:spcPct val="0"/>
        </a:spcBef>
        <a:spcAft>
          <a:spcPct val="0"/>
        </a:spcAft>
        <a:defRPr sz="4000" b="1">
          <a:solidFill>
            <a:schemeClr val="tx2"/>
          </a:solidFill>
          <a:latin typeface="Verdana" charset="0"/>
          <a:ea typeface="Arial" charset="0"/>
          <a:cs typeface="Arial" charset="0"/>
        </a:defRPr>
      </a:lvl7pPr>
      <a:lvl8pPr marL="1371600" algn="ctr" rtl="0" fontAlgn="base">
        <a:spcBef>
          <a:spcPct val="0"/>
        </a:spcBef>
        <a:spcAft>
          <a:spcPct val="0"/>
        </a:spcAft>
        <a:defRPr sz="4000" b="1">
          <a:solidFill>
            <a:schemeClr val="tx2"/>
          </a:solidFill>
          <a:latin typeface="Verdana" charset="0"/>
          <a:ea typeface="Arial" charset="0"/>
          <a:cs typeface="Arial" charset="0"/>
        </a:defRPr>
      </a:lvl8pPr>
      <a:lvl9pPr marL="1828800" algn="ctr" rtl="0" fontAlgn="base">
        <a:spcBef>
          <a:spcPct val="0"/>
        </a:spcBef>
        <a:spcAft>
          <a:spcPct val="0"/>
        </a:spcAft>
        <a:defRPr sz="4000" b="1">
          <a:solidFill>
            <a:schemeClr val="tx2"/>
          </a:solidFill>
          <a:latin typeface="Verdana"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83980"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3981"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3982"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AF57BF51-710C-E141-9D73-46A7A6850033}" type="slidenum">
              <a:rPr lang="en-US"/>
              <a:pPr>
                <a:defRPr/>
              </a:pPr>
              <a:t>‹#›</a:t>
            </a:fld>
            <a:endParaRPr lang="en-US"/>
          </a:p>
        </p:txBody>
      </p:sp>
    </p:spTree>
    <p:extLst>
      <p:ext uri="{BB962C8B-B14F-4D97-AF65-F5344CB8AC3E}">
        <p14:creationId xmlns:p14="http://schemas.microsoft.com/office/powerpoint/2010/main" val="2237674089"/>
      </p:ext>
    </p:extLst>
  </p:cSld>
  <p:clrMap bg1="dk2" tx1="lt1" bg2="dk1" tx2="lt2" accent1="accent1" accent2="accent2" accent3="accent3" accent4="accent4" accent5="accent5" accent6="accent6" hlink="hlink" folHlink="folHlink"/>
  <p:sldLayoutIdLst>
    <p:sldLayoutId id="2147484703" r:id="rId1"/>
    <p:sldLayoutId id="2147484704" r:id="rId2"/>
    <p:sldLayoutId id="2147484705" r:id="rId3"/>
    <p:sldLayoutId id="2147484706" r:id="rId4"/>
    <p:sldLayoutId id="2147484707" r:id="rId5"/>
    <p:sldLayoutId id="2147484708" r:id="rId6"/>
    <p:sldLayoutId id="2147484709" r:id="rId7"/>
    <p:sldLayoutId id="2147484710" r:id="rId8"/>
    <p:sldLayoutId id="2147484711" r:id="rId9"/>
    <p:sldLayoutId id="2147484712" r:id="rId10"/>
    <p:sldLayoutId id="2147484713"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eaLnBrk="1" hangingPunct="1">
              <a:defRPr sz="1200">
                <a:ea typeface="ＭＳ Ｐゴシック" charset="-128"/>
                <a:cs typeface="ＭＳ Ｐゴシック" charset="-128"/>
              </a:defRPr>
            </a:lvl1pPr>
          </a:lstStyle>
          <a:p>
            <a:pPr>
              <a:defRPr/>
            </a:pPr>
            <a:endParaRPr lang="en-US"/>
          </a:p>
        </p:txBody>
      </p:sp>
      <p:sp>
        <p:nvSpPr>
          <p:cNvPr id="3075" name="Rectangle 3"/>
          <p:cNvSpPr>
            <a:spLocks noGrp="1" noChangeArrowheads="1"/>
          </p:cNvSpPr>
          <p:nvPr>
            <p:ph type="sldNum" sz="quarter" idx="4"/>
          </p:nvPr>
        </p:nvSpPr>
        <p:spPr bwMode="auto">
          <a:xfrm>
            <a:off x="6553200" y="6248401"/>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eaLnBrk="1" hangingPunct="1">
              <a:defRPr sz="1200"/>
            </a:lvl1pPr>
          </a:lstStyle>
          <a:p>
            <a:fld id="{E298D5E9-7021-BD46-94F8-8A53CA04E4B1}" type="slidenum">
              <a:rPr lang="en-US"/>
              <a:pPr/>
              <a:t>‹#›</a:t>
            </a:fld>
            <a:endParaRPr lang="en-US"/>
          </a:p>
        </p:txBody>
      </p:sp>
      <p:grpSp>
        <p:nvGrpSpPr>
          <p:cNvPr id="142340" name="Group 4"/>
          <p:cNvGrpSpPr>
            <a:grpSpLocks/>
          </p:cNvGrpSpPr>
          <p:nvPr/>
        </p:nvGrpSpPr>
        <p:grpSpPr bwMode="auto">
          <a:xfrm>
            <a:off x="1" y="1"/>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1" y="6248401"/>
            <a:ext cx="2895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eaLnBrk="1" hangingPunct="1">
              <a:defRPr sz="1200">
                <a:ea typeface="ＭＳ Ｐゴシック" charset="-128"/>
                <a:cs typeface="ＭＳ Ｐゴシック" charset="-128"/>
              </a:defRPr>
            </a:lvl1pPr>
          </a:lstStyle>
          <a:p>
            <a:pPr>
              <a:defRPr/>
            </a:pPr>
            <a:endParaRPr lang="en-US"/>
          </a:p>
        </p:txBody>
      </p:sp>
      <p:sp>
        <p:nvSpPr>
          <p:cNvPr id="3087"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2450881"/>
      </p:ext>
    </p:extLst>
  </p:cSld>
  <p:clrMap bg1="dk2" tx1="lt1" bg2="dk1" tx2="lt2" accent1="accent1" accent2="accent2" accent3="accent3" accent4="accent4" accent5="accent5" accent6="accent6" hlink="hlink" folHlink="folHlink"/>
  <p:sldLayoutIdLst>
    <p:sldLayoutId id="2147484715" r:id="rId1"/>
    <p:sldLayoutId id="2147484716" r:id="rId2"/>
    <p:sldLayoutId id="2147484717" r:id="rId3"/>
    <p:sldLayoutId id="2147484718" r:id="rId4"/>
    <p:sldLayoutId id="2147484719" r:id="rId5"/>
    <p:sldLayoutId id="2147484720" r:id="rId6"/>
    <p:sldLayoutId id="2147484721" r:id="rId7"/>
    <p:sldLayoutId id="2147484722" r:id="rId8"/>
    <p:sldLayoutId id="2147484723" r:id="rId9"/>
    <p:sldLayoutId id="2147484724" r:id="rId10"/>
    <p:sldLayoutId id="214748472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177"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53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706"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882" indent="-342882"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128"/>
          <a:cs typeface="Arial"/>
        </a:defRPr>
      </a:lvl1pPr>
      <a:lvl2pPr marL="742912" indent="-285736"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2942" indent="-228588"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1" charset="-128"/>
          <a:cs typeface="Arial"/>
        </a:defRPr>
      </a:lvl3pPr>
      <a:lvl4pPr marL="1600118" indent="-228588"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4pPr>
      <a:lvl5pPr marL="2057295" indent="-228588"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5pPr>
      <a:lvl6pPr marL="251447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12355" name="Rectangle 67"/>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dirty="0"/>
              <a:t>Click to edit Master title style</a:t>
            </a:r>
          </a:p>
        </p:txBody>
      </p:sp>
      <p:sp>
        <p:nvSpPr>
          <p:cNvPr id="12356"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0136059"/>
      </p:ext>
    </p:extLst>
  </p:cSld>
  <p:clrMap bg1="dk2" tx1="lt1" bg2="dk1" tx2="lt2" accent1="accent1" accent2="accent2" accent3="accent3" accent4="accent4" accent5="accent5" accent6="accent6" hlink="hlink" folHlink="folHlink"/>
  <p:sldLayoutIdLst>
    <p:sldLayoutId id="2147484727" r:id="rId1"/>
    <p:sldLayoutId id="2147484728" r:id="rId2"/>
    <p:sldLayoutId id="2147484729" r:id="rId3"/>
    <p:sldLayoutId id="2147484730" r:id="rId4"/>
    <p:sldLayoutId id="2147484731" r:id="rId5"/>
    <p:sldLayoutId id="2147484732" r:id="rId6"/>
    <p:sldLayoutId id="2147484733" r:id="rId7"/>
    <p:sldLayoutId id="2147484734" r:id="rId8"/>
    <p:sldLayoutId id="2147484735" r:id="rId9"/>
    <p:sldLayoutId id="2147484736" r:id="rId10"/>
    <p:sldLayoutId id="2147484737" r:id="rId11"/>
    <p:sldLayoutId id="2147484738" r:id="rId12"/>
    <p:sldLayoutId id="2147484739" r:id="rId13"/>
    <p:sldLayoutId id="2147484740" r:id="rId14"/>
    <p:sldLayoutId id="2147484741" r:id="rId15"/>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30051"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8197" name="Rectangle 5"/>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8198" name="Rectangle 6"/>
          <p:cNvSpPr>
            <a:spLocks noGrp="1" noChangeArrowheads="1"/>
          </p:cNvSpPr>
          <p:nvPr>
            <p:ph type="sldNum" sz="quarter" idx="4"/>
          </p:nvPr>
        </p:nvSpPr>
        <p:spPr bwMode="auto">
          <a:xfrm>
            <a:off x="6477001" y="6400800"/>
            <a:ext cx="19050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a:defRPr sz="1400"/>
            </a:lvl1pPr>
          </a:lstStyle>
          <a:p>
            <a:fld id="{4FBB96F5-118D-714A-A26C-C436BD735C63}" type="slidenum">
              <a:rPr lang="en-US"/>
              <a:pPr/>
              <a:t>‹#›</a:t>
            </a:fld>
            <a:endParaRPr lang="en-US"/>
          </a:p>
        </p:txBody>
      </p:sp>
    </p:spTree>
    <p:extLst>
      <p:ext uri="{BB962C8B-B14F-4D97-AF65-F5344CB8AC3E}">
        <p14:creationId xmlns:p14="http://schemas.microsoft.com/office/powerpoint/2010/main" val="867847755"/>
      </p:ext>
    </p:extLst>
  </p:cSld>
  <p:clrMap bg1="dk2" tx1="lt1" bg2="dk1" tx2="lt2" accent1="accent1" accent2="accent2" accent3="accent3" accent4="accent4" accent5="accent5" accent6="accent6" hlink="hlink" folHlink="folHlink"/>
  <p:sldLayoutIdLst>
    <p:sldLayoutId id="2147484743" r:id="rId1"/>
    <p:sldLayoutId id="2147484744" r:id="rId2"/>
    <p:sldLayoutId id="2147484745" r:id="rId3"/>
    <p:sldLayoutId id="2147484746" r:id="rId4"/>
    <p:sldLayoutId id="2147484747" r:id="rId5"/>
    <p:sldLayoutId id="2147484748" r:id="rId6"/>
    <p:sldLayoutId id="2147484749" r:id="rId7"/>
    <p:sldLayoutId id="2147484750" r:id="rId8"/>
    <p:sldLayoutId id="2147484751" r:id="rId9"/>
    <p:sldLayoutId id="2147484752" r:id="rId10"/>
    <p:sldLayoutId id="2147484753"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2pPr>
      <a:lvl3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3pPr>
      <a:lvl4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4pPr>
      <a:lvl5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5pPr>
      <a:lvl6pPr marL="457177" algn="l" rtl="0" eaLnBrk="0" fontAlgn="base" hangingPunct="0">
        <a:lnSpc>
          <a:spcPct val="90000"/>
        </a:lnSpc>
        <a:spcBef>
          <a:spcPct val="0"/>
        </a:spcBef>
        <a:spcAft>
          <a:spcPct val="0"/>
        </a:spcAft>
        <a:defRPr sz="4200">
          <a:solidFill>
            <a:schemeClr val="tx2"/>
          </a:solidFill>
          <a:latin typeface="Arial" pitchFamily="-111" charset="0"/>
        </a:defRPr>
      </a:lvl6pPr>
      <a:lvl7pPr marL="914353" algn="l" rtl="0" eaLnBrk="0" fontAlgn="base" hangingPunct="0">
        <a:lnSpc>
          <a:spcPct val="90000"/>
        </a:lnSpc>
        <a:spcBef>
          <a:spcPct val="0"/>
        </a:spcBef>
        <a:spcAft>
          <a:spcPct val="0"/>
        </a:spcAft>
        <a:defRPr sz="4200">
          <a:solidFill>
            <a:schemeClr val="tx2"/>
          </a:solidFill>
          <a:latin typeface="Arial" pitchFamily="-111" charset="0"/>
        </a:defRPr>
      </a:lvl7pPr>
      <a:lvl8pPr marL="1371530" algn="l" rtl="0" eaLnBrk="0" fontAlgn="base" hangingPunct="0">
        <a:lnSpc>
          <a:spcPct val="90000"/>
        </a:lnSpc>
        <a:spcBef>
          <a:spcPct val="0"/>
        </a:spcBef>
        <a:spcAft>
          <a:spcPct val="0"/>
        </a:spcAft>
        <a:defRPr sz="4200">
          <a:solidFill>
            <a:schemeClr val="tx2"/>
          </a:solidFill>
          <a:latin typeface="Arial" pitchFamily="-111" charset="0"/>
        </a:defRPr>
      </a:lvl8pPr>
      <a:lvl9pPr marL="1828706" algn="l" rtl="0" eaLnBrk="0" fontAlgn="base" hangingPunct="0">
        <a:lnSpc>
          <a:spcPct val="90000"/>
        </a:lnSpc>
        <a:spcBef>
          <a:spcPct val="0"/>
        </a:spcBef>
        <a:spcAft>
          <a:spcPct val="0"/>
        </a:spcAft>
        <a:defRPr sz="4200">
          <a:solidFill>
            <a:schemeClr val="tx2"/>
          </a:solidFill>
          <a:latin typeface="Arial" pitchFamily="-111" charset="0"/>
        </a:defRPr>
      </a:lvl9pPr>
    </p:titleStyle>
    <p:bodyStyle>
      <a:lvl1pPr marL="342882" indent="-342882"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charset="-128"/>
          <a:cs typeface="ＭＳ Ｐゴシック" charset="-128"/>
        </a:defRPr>
      </a:lvl1pPr>
      <a:lvl2pPr marL="742912" indent="-285736"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11" charset="-128"/>
        </a:defRPr>
      </a:lvl2pPr>
      <a:lvl3pPr marL="1142942" indent="-228588"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11" charset="-128"/>
        </a:defRPr>
      </a:lvl3pPr>
      <a:lvl4pPr marL="1600118" indent="-228588"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11" charset="-128"/>
        </a:defRPr>
      </a:lvl4pPr>
      <a:lvl5pPr marL="2057295" indent="-228588"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11" charset="-128"/>
        </a:defRPr>
      </a:lvl5pPr>
      <a:lvl6pPr marL="2514471"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6pPr>
      <a:lvl7pPr marL="2971648"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7pPr>
      <a:lvl8pPr marL="3428825"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8pPr>
      <a:lvl9pPr marL="3886001"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2700000" scaled="1"/>
        </a:gradFill>
        <a:effectLst/>
      </p:bgPr>
    </p:bg>
    <p:spTree>
      <p:nvGrpSpPr>
        <p:cNvPr id="1" name=""/>
        <p:cNvGrpSpPr/>
        <p:nvPr/>
      </p:nvGrpSpPr>
      <p:grpSpPr>
        <a:xfrm>
          <a:off x="0" y="0"/>
          <a:ext cx="0" cy="0"/>
          <a:chOff x="0" y="0"/>
          <a:chExt cx="0" cy="0"/>
        </a:xfrm>
      </p:grpSpPr>
      <p:grpSp>
        <p:nvGrpSpPr>
          <p:cNvPr id="295938" name="Group 1026"/>
          <p:cNvGrpSpPr>
            <a:grpSpLocks/>
          </p:cNvGrpSpPr>
          <p:nvPr/>
        </p:nvGrpSpPr>
        <p:grpSpPr bwMode="auto">
          <a:xfrm>
            <a:off x="-496888" y="1308100"/>
            <a:ext cx="10429876" cy="5908675"/>
            <a:chOff x="-313" y="824"/>
            <a:chExt cx="6570" cy="3722"/>
          </a:xfrm>
        </p:grpSpPr>
        <p:sp>
          <p:nvSpPr>
            <p:cNvPr id="65539" name="Rectangle 1027"/>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0" name="Rectangle 1028"/>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1" name="Rectangle 1029"/>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2" name="Rectangle 1030"/>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3" name="Rectangle 1031"/>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4" name="Rectangle 1032"/>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5" name="Rectangle 1033"/>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6" name="Rectangle 1034"/>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7" name="Rectangle 1035"/>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8" name="Rectangle 1036"/>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49" name="Rectangle 1037"/>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0" name="Rectangle 1038"/>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1" name="Rectangle 1039"/>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2" name="Rectangle 1040"/>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3" name="Rectangle 1041"/>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4" name="Rectangle 1042"/>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5" name="Rectangle 1043"/>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6" name="Rectangle 1044"/>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7" name="Rectangle 1045"/>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8" name="Rectangle 1046"/>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59" name="Rectangle 1047"/>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0" name="Rectangle 1048"/>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1" name="Rectangle 1049"/>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2" name="Rectangle 1050"/>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3" name="Rectangle 1051"/>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4" name="Rectangle 1052"/>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5" name="Rectangle 1053"/>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6" name="Rectangle 1054"/>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7" name="Rectangle 1055"/>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8" name="Rectangle 1056"/>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69" name="Rectangle 1057"/>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70" name="Rectangle 1058"/>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a:solidFill>
                  <a:srgbClr val="FFFFFF"/>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65571" name="Oval 1059"/>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2" name="Oval 1060"/>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3" name="Oval 1061"/>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4" name="Oval 1062"/>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5" name="Oval 1063"/>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6" name="Oval 1064"/>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7" name="Oval 1065"/>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8" name="Oval 1066"/>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9" name="Oval 1067"/>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0" name="Oval 1068"/>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1" name="Oval 1069"/>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2" name="Oval 1070"/>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3" name="Oval 1071"/>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4" name="Oval 1072"/>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5" name="Oval 1073"/>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6" name="Oval 1074"/>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7" name="Oval 1075"/>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8" name="Oval 1076"/>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9" name="Oval 1077"/>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0" name="Oval 1078"/>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1" name="Oval 1079"/>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2" name="Oval 1080"/>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3" name="Oval 1081"/>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4" name="Oval 1082"/>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5" name="Oval 1083"/>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6" name="Oval 1084"/>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7" name="Oval 1085"/>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8" name="Oval 1086"/>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9" name="Oval 1087"/>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0" name="Oval 1088"/>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1" name="Oval 1089"/>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2" name="Oval 1090"/>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3" name="Oval 1091"/>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4" name="Oval 1092"/>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5" name="Oval 1093"/>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6" name="Oval 1094"/>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7" name="Oval 1095"/>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8" name="Oval 1096"/>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9" name="Oval 1097"/>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0" name="Oval 1098"/>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1" name="Oval 1099"/>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2" name="Oval 1100"/>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3" name="Oval 1101"/>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4" name="Oval 1102"/>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5" name="Oval 1103"/>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6" name="Oval 1104"/>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7" name="Oval 1105"/>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8" name="Oval 1106"/>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9" name="Oval 1107"/>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0" name="Oval 1108"/>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1" name="Oval 1109"/>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2" name="Oval 1110"/>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3" name="Oval 1111"/>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4" name="Oval 1112"/>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5" name="Oval 1113"/>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6" name="Oval 1114"/>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7" name="Oval 1115"/>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8" name="Oval 1116"/>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9" name="Oval 1117"/>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0" name="Oval 1118"/>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1" name="Oval 1119"/>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2" name="Oval 1120"/>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3" name="Oval 1121"/>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4" name="Oval 1122"/>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5" name="Oval 1123"/>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6" name="Oval 1124"/>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7" name="Oval 1125"/>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8" name="Oval 1126"/>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9" name="Oval 1127"/>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0" name="Oval 1128"/>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1" name="Oval 1129"/>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2" name="Oval 1130"/>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3" name="Oval 1131"/>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4" name="Oval 1132"/>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5" name="Oval 1133"/>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6" name="Oval 1134"/>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7" name="Oval 1135"/>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8" name="Oval 1136"/>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9" name="Oval 1137"/>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0" name="Oval 1138"/>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1" name="Oval 1139"/>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2" name="Oval 1140"/>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3" name="Oval 1141"/>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4" name="Oval 1142"/>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5" name="Oval 1143"/>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6" name="Oval 1144"/>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7" name="Oval 1145"/>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8" name="Oval 1146"/>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9" name="Oval 1147"/>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0" name="Oval 1148"/>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1" name="Oval 1149"/>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2" name="Oval 1150"/>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3" name="Oval 1151"/>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4" name="Oval 1152"/>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5" name="Oval 1153"/>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6" name="Oval 1154"/>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7" name="Oval 1155"/>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8" name="Oval 1156"/>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9" name="Oval 1157"/>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0" name="Oval 1158"/>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1" name="Oval 1159"/>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2" name="Oval 1160"/>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3" name="Oval 1161"/>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4" name="Oval 1162"/>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5" name="Oval 1163"/>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6" name="Oval 1164"/>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7" name="Oval 1165"/>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8" name="Oval 1166"/>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9" name="Oval 1167"/>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0" name="Oval 1168"/>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1" name="Oval 1169"/>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2" name="Oval 1170"/>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3" name="Oval 1171"/>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4" name="Oval 1172"/>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5" name="Oval 1173"/>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6" name="Oval 1174"/>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7" name="Oval 1175"/>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8" name="Oval 1176"/>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9" name="Oval 1177"/>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0" name="Oval 1178"/>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1" name="Oval 1179"/>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2" name="Oval 1180"/>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3" name="Oval 1181"/>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4" name="Oval 1182"/>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5" name="Oval 1183"/>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6" name="Oval 1184"/>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7" name="Oval 1185"/>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8" name="Oval 1186"/>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9" name="Oval 1187"/>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0" name="Oval 1188"/>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1" name="Oval 1189"/>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2" name="Oval 1190"/>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3" name="Oval 1191"/>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4" name="Oval 1192"/>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5" name="Oval 1193"/>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6" name="Oval 1194"/>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7" name="Oval 1195"/>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8" name="Oval 1196"/>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9" name="Oval 1197"/>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0" name="Oval 1198"/>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1" name="Oval 1199"/>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2" name="Oval 1200"/>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3" name="Oval 1201"/>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4" name="Oval 1202"/>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5" name="Oval 1203"/>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6" name="Oval 1204"/>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7" name="Oval 1205"/>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8" name="Oval 1206"/>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9" name="Oval 1207"/>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0" name="Oval 1208"/>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1" name="Oval 1209"/>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2" name="Oval 1210"/>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3" name="Oval 1211"/>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4" name="Oval 1212"/>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5" name="Oval 1213"/>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6" name="Oval 1214"/>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7" name="Oval 1215"/>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8" name="Oval 1216"/>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9" name="Oval 1217"/>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0" name="Oval 1218"/>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1" name="Oval 1219"/>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2" name="Oval 1220"/>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3" name="Oval 1221"/>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4" name="Oval 1222"/>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5" name="Oval 1223"/>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6" name="Oval 1224"/>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7" name="Oval 1225"/>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8" name="Oval 1226"/>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9" name="Oval 1227"/>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0" name="Oval 1228"/>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1" name="Oval 1229"/>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2" name="Oval 1230"/>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3" name="Oval 1231"/>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4" name="Oval 1232"/>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5" name="Oval 1233"/>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6" name="Oval 1234"/>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7" name="Oval 1235"/>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8" name="Oval 1236"/>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9" name="Oval 1237"/>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0" name="Oval 1238"/>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1" name="Oval 1239"/>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2" name="Oval 1240"/>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3" name="Oval 1241"/>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sp>
        <p:nvSpPr>
          <p:cNvPr id="65754" name="Rectangle 1242"/>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defTabSz="914400" fontAlgn="base">
              <a:spcBef>
                <a:spcPct val="0"/>
              </a:spcBef>
              <a:spcAft>
                <a:spcPct val="0"/>
              </a:spcAft>
              <a:defRPr/>
            </a:pPr>
            <a:fld id="{1CFCB85F-495F-E146-8680-614D8D6466C2}"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
        <p:nvSpPr>
          <p:cNvPr id="65755" name="Rectangle 12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ndParaRPr>
          </a:p>
        </p:txBody>
      </p:sp>
      <p:sp>
        <p:nvSpPr>
          <p:cNvPr id="65756" name="Rectangle 1244"/>
          <p:cNvSpPr>
            <a:spLocks noGrp="1" noChangeArrowheads="1"/>
          </p:cNvSpPr>
          <p:nvPr>
            <p:ph type="ftr" sz="quarter" idx="3"/>
          </p:nvPr>
        </p:nvSpPr>
        <p:spPr bwMode="auto">
          <a:xfrm>
            <a:off x="3124200" y="62436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ndParaRPr>
          </a:p>
        </p:txBody>
      </p:sp>
      <p:sp>
        <p:nvSpPr>
          <p:cNvPr id="65757" name="Rectangle 1245"/>
          <p:cNvSpPr>
            <a:spLocks noGrp="1" noChangeArrowheads="1"/>
          </p:cNvSpPr>
          <p:nvPr>
            <p:ph type="body" idx="1"/>
          </p:nvPr>
        </p:nvSpPr>
        <p:spPr bwMode="auto">
          <a:xfrm>
            <a:off x="457200" y="1600200"/>
            <a:ext cx="8229600" cy="4533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5758" name="Rectangle 1246"/>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893655177"/>
      </p:ext>
    </p:extLst>
  </p:cSld>
  <p:clrMap bg1="dk2" tx1="lt1" bg2="dk1" tx2="lt2" accent1="accent1" accent2="accent2" accent3="accent3" accent4="accent4" accent5="accent5" accent6="accent6" hlink="hlink" folHlink="folHlink"/>
  <p:sldLayoutIdLst>
    <p:sldLayoutId id="2147484755" r:id="rId1"/>
    <p:sldLayoutId id="2147484756" r:id="rId2"/>
    <p:sldLayoutId id="2147484757" r:id="rId3"/>
    <p:sldLayoutId id="2147484758" r:id="rId4"/>
    <p:sldLayoutId id="2147484759" r:id="rId5"/>
    <p:sldLayoutId id="2147484760" r:id="rId6"/>
    <p:sldLayoutId id="2147484761" r:id="rId7"/>
    <p:sldLayoutId id="2147484762" r:id="rId8"/>
    <p:sldLayoutId id="2147484763" r:id="rId9"/>
    <p:sldLayoutId id="2147484764" r:id="rId10"/>
    <p:sldLayoutId id="214748476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Clr>
          <a:schemeClr val="folHlink"/>
        </a:buClr>
        <a:buSzPct val="50000"/>
        <a:buFont typeface="Wingdings" charset="0"/>
        <a:buChar char="n"/>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Clr>
          <a:schemeClr val="folHlink"/>
        </a:buClr>
        <a:buSzPct val="5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83650" name="Group 2"/>
          <p:cNvGrpSpPr>
            <a:grpSpLocks/>
          </p:cNvGrpSpPr>
          <p:nvPr/>
        </p:nvGrpSpPr>
        <p:grpSpPr bwMode="auto">
          <a:xfrm>
            <a:off x="0" y="0"/>
            <a:ext cx="9159875" cy="6870700"/>
            <a:chOff x="0" y="0"/>
            <a:chExt cx="5770" cy="4328"/>
          </a:xfrm>
        </p:grpSpPr>
        <p:sp>
          <p:nvSpPr>
            <p:cNvPr id="283656"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283657"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57349"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a:solidFill>
                  <a:srgbClr val="2F1311"/>
                </a:solidFill>
                <a:latin typeface="Arial" charset="0"/>
                <a:ea typeface="ＭＳ Ｐゴシック" charset="0"/>
                <a:cs typeface="ＭＳ Ｐゴシック" charset="0"/>
              </a:endParaRPr>
            </a:p>
          </p:txBody>
        </p:sp>
        <p:grpSp>
          <p:nvGrpSpPr>
            <p:cNvPr id="283659" name="Group 6"/>
            <p:cNvGrpSpPr>
              <a:grpSpLocks/>
            </p:cNvGrpSpPr>
            <p:nvPr/>
          </p:nvGrpSpPr>
          <p:grpSpPr bwMode="auto">
            <a:xfrm>
              <a:off x="4944" y="1"/>
              <a:ext cx="816" cy="3974"/>
              <a:chOff x="4944" y="1"/>
              <a:chExt cx="816" cy="3974"/>
            </a:xfrm>
          </p:grpSpPr>
          <p:grpSp>
            <p:nvGrpSpPr>
              <p:cNvPr id="283671" name="Group 7"/>
              <p:cNvGrpSpPr>
                <a:grpSpLocks/>
              </p:cNvGrpSpPr>
              <p:nvPr userDrawn="1"/>
            </p:nvGrpSpPr>
            <p:grpSpPr bwMode="auto">
              <a:xfrm>
                <a:off x="5280" y="1"/>
                <a:ext cx="480" cy="1430"/>
                <a:chOff x="5280" y="1"/>
                <a:chExt cx="480" cy="1430"/>
              </a:xfrm>
            </p:grpSpPr>
            <p:grpSp>
              <p:nvGrpSpPr>
                <p:cNvPr id="283692" name="Group 8"/>
                <p:cNvGrpSpPr>
                  <a:grpSpLocks/>
                </p:cNvGrpSpPr>
                <p:nvPr userDrawn="1"/>
              </p:nvGrpSpPr>
              <p:grpSpPr bwMode="auto">
                <a:xfrm rot="-5400000">
                  <a:off x="5484" y="0"/>
                  <a:ext cx="174" cy="176"/>
                  <a:chOff x="1657" y="323"/>
                  <a:chExt cx="1691" cy="2560"/>
                </a:xfrm>
              </p:grpSpPr>
              <p:grpSp>
                <p:nvGrpSpPr>
                  <p:cNvPr id="283701" name="Group 9"/>
                  <p:cNvGrpSpPr>
                    <a:grpSpLocks/>
                  </p:cNvGrpSpPr>
                  <p:nvPr/>
                </p:nvGrpSpPr>
                <p:grpSpPr bwMode="auto">
                  <a:xfrm>
                    <a:off x="1657" y="323"/>
                    <a:ext cx="1691" cy="2560"/>
                    <a:chOff x="1657" y="323"/>
                    <a:chExt cx="1691" cy="2560"/>
                  </a:xfrm>
                </p:grpSpPr>
                <p:sp>
                  <p:nvSpPr>
                    <p:cNvPr id="283708" name="Freeform 10"/>
                    <p:cNvSpPr>
                      <a:spLocks/>
                    </p:cNvSpPr>
                    <p:nvPr/>
                  </p:nvSpPr>
                  <p:spPr bwMode="auto">
                    <a:xfrm>
                      <a:off x="2192" y="323"/>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9" name="Freeform 11"/>
                    <p:cNvSpPr>
                      <a:spLocks/>
                    </p:cNvSpPr>
                    <p:nvPr/>
                  </p:nvSpPr>
                  <p:spPr bwMode="auto">
                    <a:xfrm>
                      <a:off x="1696" y="323"/>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283702" name="Oval 12"/>
                  <p:cNvSpPr>
                    <a:spLocks noChangeArrowheads="1"/>
                  </p:cNvSpPr>
                  <p:nvPr/>
                </p:nvSpPr>
                <p:spPr bwMode="auto">
                  <a:xfrm>
                    <a:off x="2396" y="1370"/>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3" name="Freeform 13"/>
                  <p:cNvSpPr>
                    <a:spLocks/>
                  </p:cNvSpPr>
                  <p:nvPr/>
                </p:nvSpPr>
                <p:spPr bwMode="auto">
                  <a:xfrm>
                    <a:off x="2677" y="687"/>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4" name="Freeform 14"/>
                  <p:cNvSpPr>
                    <a:spLocks/>
                  </p:cNvSpPr>
                  <p:nvPr/>
                </p:nvSpPr>
                <p:spPr bwMode="auto">
                  <a:xfrm>
                    <a:off x="2745" y="1588"/>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5" name="Freeform 15"/>
                  <p:cNvSpPr>
                    <a:spLocks/>
                  </p:cNvSpPr>
                  <p:nvPr/>
                </p:nvSpPr>
                <p:spPr bwMode="auto">
                  <a:xfrm>
                    <a:off x="2454" y="1923"/>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6" name="Freeform 16"/>
                  <p:cNvSpPr>
                    <a:spLocks/>
                  </p:cNvSpPr>
                  <p:nvPr/>
                </p:nvSpPr>
                <p:spPr bwMode="auto">
                  <a:xfrm>
                    <a:off x="1910" y="1588"/>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7" name="Freeform 17"/>
                  <p:cNvSpPr>
                    <a:spLocks/>
                  </p:cNvSpPr>
                  <p:nvPr/>
                </p:nvSpPr>
                <p:spPr bwMode="auto">
                  <a:xfrm>
                    <a:off x="2094" y="876"/>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pic>
              <p:nvPicPr>
                <p:cNvPr id="283693"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4"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5"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6"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7"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8"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9"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700"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83672" name="Group 26"/>
              <p:cNvGrpSpPr>
                <a:grpSpLocks/>
              </p:cNvGrpSpPr>
              <p:nvPr userDrawn="1"/>
            </p:nvGrpSpPr>
            <p:grpSpPr bwMode="auto">
              <a:xfrm>
                <a:off x="4944" y="1008"/>
                <a:ext cx="522" cy="2967"/>
                <a:chOff x="4944" y="1008"/>
                <a:chExt cx="522" cy="2967"/>
              </a:xfrm>
            </p:grpSpPr>
            <p:pic>
              <p:nvPicPr>
                <p:cNvPr id="283673"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4"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5"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6"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7"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8"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9"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0"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1"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2"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3"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4"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5"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6"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7"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8"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9"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0"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1"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83660"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7391"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57392"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63"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4"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5"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6"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7397"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68"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a:solidFill>
                  <a:srgbClr val="2F1311"/>
                </a:solidFill>
                <a:latin typeface="Arial" charset="0"/>
                <a:ea typeface="ＭＳ Ｐゴシック" charset="0"/>
                <a:cs typeface="ＭＳ Ｐゴシック" charset="0"/>
              </a:endParaRPr>
            </a:p>
          </p:txBody>
        </p:sp>
        <p:sp>
          <p:nvSpPr>
            <p:cNvPr id="57399"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70" name="AutoShape 56"/>
            <p:cNvSpPr>
              <a:spLocks noChangeArrowheads="1"/>
            </p:cNvSpPr>
            <p:nvPr/>
          </p:nvSpPr>
          <p:spPr bwMode="hidden">
            <a:xfrm rot="5400000">
              <a:off x="2724" y="2089"/>
              <a:ext cx="4320" cy="142"/>
            </a:xfrm>
            <a:custGeom>
              <a:avLst/>
              <a:gdLst>
                <a:gd name="T0" fmla="*/ 7 w 21600"/>
                <a:gd name="T1" fmla="*/ 0 h 21600"/>
                <a:gd name="T2" fmla="*/ 3 w 21600"/>
                <a:gd name="T3" fmla="*/ 0 h 21600"/>
                <a:gd name="T4" fmla="*/ 0 w 21600"/>
                <a:gd name="T5" fmla="*/ 0 h 21600"/>
                <a:gd name="T6" fmla="*/ 3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283651"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3652"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7403"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latin typeface="+mn-lt"/>
                <a:ea typeface="+mn-ea"/>
                <a:cs typeface="+mn-cs"/>
              </a:defRPr>
            </a:lvl1pPr>
          </a:lstStyle>
          <a:p>
            <a:pPr defTabSz="914400" fontAlgn="base">
              <a:spcBef>
                <a:spcPct val="0"/>
              </a:spcBef>
              <a:spcAft>
                <a:spcPct val="0"/>
              </a:spcAft>
              <a:defRPr/>
            </a:pPr>
            <a:endParaRPr lang="en-US">
              <a:solidFill>
                <a:srgbClr val="2F1311"/>
              </a:solidFill>
              <a:latin typeface="Arial"/>
            </a:endParaRPr>
          </a:p>
        </p:txBody>
      </p:sp>
      <p:sp>
        <p:nvSpPr>
          <p:cNvPr id="57404"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atin typeface="+mn-lt"/>
                <a:ea typeface="+mn-ea"/>
                <a:cs typeface="+mn-cs"/>
              </a:defRPr>
            </a:lvl1pPr>
          </a:lstStyle>
          <a:p>
            <a:pPr defTabSz="914400" fontAlgn="base">
              <a:spcBef>
                <a:spcPct val="0"/>
              </a:spcBef>
              <a:spcAft>
                <a:spcPct val="0"/>
              </a:spcAft>
              <a:defRPr/>
            </a:pPr>
            <a:endParaRPr lang="en-US">
              <a:solidFill>
                <a:srgbClr val="2F1311"/>
              </a:solidFill>
              <a:latin typeface="Arial"/>
            </a:endParaRPr>
          </a:p>
        </p:txBody>
      </p:sp>
      <p:sp>
        <p:nvSpPr>
          <p:cNvPr id="57405"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atin typeface="Arial" charset="0"/>
              </a:defRPr>
            </a:lvl1pPr>
          </a:lstStyle>
          <a:p>
            <a:pPr defTabSz="914400" fontAlgn="base">
              <a:spcBef>
                <a:spcPct val="0"/>
              </a:spcBef>
              <a:spcAft>
                <a:spcPct val="0"/>
              </a:spcAft>
              <a:defRPr/>
            </a:pPr>
            <a:fld id="{28A70E2E-49E3-9E40-9E63-D5B8A809148B}" type="slidenum">
              <a:rPr lang="en-US">
                <a:solidFill>
                  <a:srgbClr val="2F1311"/>
                </a:solidFill>
                <a:ea typeface="ＭＳ Ｐゴシック" charset="0"/>
                <a:cs typeface="ＭＳ Ｐゴシック" charset="0"/>
              </a:rPr>
              <a:pPr defTabSz="914400" fontAlgn="base">
                <a:spcBef>
                  <a:spcPct val="0"/>
                </a:spcBef>
                <a:spcAft>
                  <a:spcPct val="0"/>
                </a:spcAft>
                <a:defRPr/>
              </a:pPr>
              <a:t>‹#›</a:t>
            </a:fld>
            <a:endParaRPr lang="en-US">
              <a:solidFill>
                <a:srgbClr val="2F1311"/>
              </a:solidFill>
              <a:ea typeface="ＭＳ Ｐゴシック" charset="0"/>
              <a:cs typeface="ＭＳ Ｐゴシック" charset="0"/>
            </a:endParaRPr>
          </a:p>
        </p:txBody>
      </p:sp>
    </p:spTree>
    <p:extLst>
      <p:ext uri="{BB962C8B-B14F-4D97-AF65-F5344CB8AC3E}">
        <p14:creationId xmlns:p14="http://schemas.microsoft.com/office/powerpoint/2010/main" val="3004514221"/>
      </p:ext>
    </p:extLst>
  </p:cSld>
  <p:clrMap bg1="lt1" tx1="dk1" bg2="lt2" tx2="dk2" accent1="accent1" accent2="accent2" accent3="accent3" accent4="accent4" accent5="accent5" accent6="accent6" hlink="hlink" folHlink="folHlink"/>
  <p:sldLayoutIdLst>
    <p:sldLayoutId id="2147484767" r:id="rId1"/>
    <p:sldLayoutId id="2147484768" r:id="rId2"/>
    <p:sldLayoutId id="2147484769" r:id="rId3"/>
    <p:sldLayoutId id="2147484770" r:id="rId4"/>
    <p:sldLayoutId id="2147484771" r:id="rId5"/>
    <p:sldLayoutId id="2147484772" r:id="rId6"/>
    <p:sldLayoutId id="2147484773" r:id="rId7"/>
    <p:sldLayoutId id="2147484774" r:id="rId8"/>
    <p:sldLayoutId id="2147484775" r:id="rId9"/>
    <p:sldLayoutId id="2147484776" r:id="rId10"/>
    <p:sldLayoutId id="2147484777" r:id="rId11"/>
  </p:sldLayoutIdLst>
  <p:txStyles>
    <p:titleStyle>
      <a:lvl1pPr algn="l" rtl="0" eaLnBrk="0" fontAlgn="base" hangingPunct="0">
        <a:spcBef>
          <a:spcPct val="0"/>
        </a:spcBef>
        <a:spcAft>
          <a:spcPct val="0"/>
        </a:spcAft>
        <a:defRPr sz="4000">
          <a:solidFill>
            <a:schemeClr val="tx2"/>
          </a:solidFill>
          <a:latin typeface="+mj-lt"/>
          <a:ea typeface="ＭＳ Ｐゴシック" charset="0"/>
          <a:cs typeface="Geneva"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Geneva" charset="0"/>
        </a:defRPr>
      </a:lvl5pPr>
      <a:lvl6pPr marL="457200" algn="l" rtl="0" fontAlgn="base">
        <a:spcBef>
          <a:spcPct val="0"/>
        </a:spcBef>
        <a:spcAft>
          <a:spcPct val="0"/>
        </a:spcAft>
        <a:defRPr sz="4000">
          <a:solidFill>
            <a:schemeClr val="tx2"/>
          </a:solidFill>
          <a:latin typeface="Arial" charset="0"/>
        </a:defRPr>
      </a:lvl6pPr>
      <a:lvl7pPr marL="914400" algn="l" rtl="0" fontAlgn="base">
        <a:spcBef>
          <a:spcPct val="0"/>
        </a:spcBef>
        <a:spcAft>
          <a:spcPct val="0"/>
        </a:spcAft>
        <a:defRPr sz="4000">
          <a:solidFill>
            <a:schemeClr val="tx2"/>
          </a:solidFill>
          <a:latin typeface="Arial" charset="0"/>
        </a:defRPr>
      </a:lvl7pPr>
      <a:lvl8pPr marL="1371600" algn="l" rtl="0" fontAlgn="base">
        <a:spcBef>
          <a:spcPct val="0"/>
        </a:spcBef>
        <a:spcAft>
          <a:spcPct val="0"/>
        </a:spcAft>
        <a:defRPr sz="4000">
          <a:solidFill>
            <a:schemeClr val="tx2"/>
          </a:solidFill>
          <a:latin typeface="Arial" charset="0"/>
        </a:defRPr>
      </a:lvl8pPr>
      <a:lvl9pPr marL="1828800" algn="l" rtl="0" fontAlgn="base">
        <a:spcBef>
          <a:spcPct val="0"/>
        </a:spcBef>
        <a:spcAft>
          <a:spcPct val="0"/>
        </a:spcAft>
        <a:defRPr sz="4000">
          <a:solidFill>
            <a:schemeClr val="tx2"/>
          </a:solidFill>
          <a:latin typeface="Arial"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332802" name="Group 2"/>
          <p:cNvGrpSpPr>
            <a:grpSpLocks/>
          </p:cNvGrpSpPr>
          <p:nvPr/>
        </p:nvGrpSpPr>
        <p:grpSpPr bwMode="auto">
          <a:xfrm>
            <a:off x="0" y="1422400"/>
            <a:ext cx="9147175" cy="5435600"/>
            <a:chOff x="0" y="896"/>
            <a:chExt cx="5762" cy="3424"/>
          </a:xfrm>
        </p:grpSpPr>
        <p:grpSp>
          <p:nvGrpSpPr>
            <p:cNvPr id="332808" name="Group 3"/>
            <p:cNvGrpSpPr>
              <a:grpSpLocks/>
            </p:cNvGrpSpPr>
            <p:nvPr userDrawn="1"/>
          </p:nvGrpSpPr>
          <p:grpSpPr bwMode="auto">
            <a:xfrm>
              <a:off x="20" y="896"/>
              <a:ext cx="5742" cy="3424"/>
              <a:chOff x="20" y="896"/>
              <a:chExt cx="5742" cy="3424"/>
            </a:xfrm>
          </p:grpSpPr>
          <p:sp>
            <p:nvSpPr>
              <p:cNvPr id="3329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grpSp>
        <p:grpSp>
          <p:nvGrpSpPr>
            <p:cNvPr id="332809" name="Group 17"/>
            <p:cNvGrpSpPr>
              <a:grpSpLocks/>
            </p:cNvGrpSpPr>
            <p:nvPr userDrawn="1"/>
          </p:nvGrpSpPr>
          <p:grpSpPr bwMode="auto">
            <a:xfrm>
              <a:off x="0" y="2291"/>
              <a:ext cx="1385" cy="1702"/>
              <a:chOff x="0" y="2291"/>
              <a:chExt cx="1385" cy="1702"/>
            </a:xfrm>
          </p:grpSpPr>
          <p:sp>
            <p:nvSpPr>
              <p:cNvPr id="3328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2" name="Freeform 150"/>
              <p:cNvSpPr>
                <a:spLocks/>
              </p:cNvSpPr>
              <p:nvPr userDrawn="1"/>
            </p:nvSpPr>
            <p:spPr bwMode="ltGray">
              <a:xfrm rot="-2857037">
                <a:off x="619" y="3550"/>
                <a:ext cx="68" cy="69"/>
              </a:xfrm>
              <a:custGeom>
                <a:avLst/>
                <a:gdLst>
                  <a:gd name="T0" fmla="*/ 0 w 144"/>
                  <a:gd name="T1" fmla="*/ 4 h 154"/>
                  <a:gd name="T2" fmla="*/ 3 w 144"/>
                  <a:gd name="T3" fmla="*/ 6 h 154"/>
                  <a:gd name="T4" fmla="*/ 6 w 144"/>
                  <a:gd name="T5" fmla="*/ 5 h 154"/>
                  <a:gd name="T6" fmla="*/ 3 w 144"/>
                  <a:gd name="T7" fmla="*/ 2 h 154"/>
                  <a:gd name="T8" fmla="*/ 5 w 144"/>
                  <a:gd name="T9" fmla="*/ 1 h 154"/>
                  <a:gd name="T10" fmla="*/ 6 w 144"/>
                  <a:gd name="T11" fmla="*/ 2 h 154"/>
                  <a:gd name="T12" fmla="*/ 7 w 144"/>
                  <a:gd name="T13" fmla="*/ 2 h 154"/>
                  <a:gd name="T14" fmla="*/ 5 w 144"/>
                  <a:gd name="T15" fmla="*/ 0 h 154"/>
                  <a:gd name="T16" fmla="*/ 2 w 144"/>
                  <a:gd name="T17" fmla="*/ 1 h 154"/>
                  <a:gd name="T18" fmla="*/ 4 w 144"/>
                  <a:gd name="T19" fmla="*/ 4 h 154"/>
                  <a:gd name="T20" fmla="*/ 1 w 144"/>
                  <a:gd name="T21" fmla="*/ 4 h 154"/>
                  <a:gd name="T22" fmla="*/ 0 w 144"/>
                  <a:gd name="T23" fmla="*/ 4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309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309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grpSp>
      <p:sp>
        <p:nvSpPr>
          <p:cNvPr id="8309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09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latin typeface="Arial"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8309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atin typeface="Arial"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8310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atin typeface="Arial" charset="0"/>
              </a:defRPr>
            </a:lvl1pPr>
          </a:lstStyle>
          <a:p>
            <a:pPr defTabSz="914400" fontAlgn="base">
              <a:spcBef>
                <a:spcPct val="0"/>
              </a:spcBef>
              <a:spcAft>
                <a:spcPct val="0"/>
              </a:spcAft>
              <a:defRPr/>
            </a:pPr>
            <a:fld id="{BCD8D4E8-AD1D-2844-BA75-51819F7C4F08}"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
        <p:nvSpPr>
          <p:cNvPr id="8310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71847725"/>
      </p:ext>
    </p:extLst>
  </p:cSld>
  <p:clrMap bg1="dk2" tx1="lt1" bg2="dk1" tx2="lt2" accent1="accent1" accent2="accent2" accent3="accent3" accent4="accent4" accent5="accent5" accent6="accent6" hlink="hlink" folHlink="folHlink"/>
  <p:sldLayoutIdLst>
    <p:sldLayoutId id="2147484779" r:id="rId1"/>
    <p:sldLayoutId id="2147484780" r:id="rId2"/>
    <p:sldLayoutId id="2147484781" r:id="rId3"/>
    <p:sldLayoutId id="2147484782" r:id="rId4"/>
    <p:sldLayoutId id="2147484783" r:id="rId5"/>
    <p:sldLayoutId id="2147484784" r:id="rId6"/>
    <p:sldLayoutId id="2147484785" r:id="rId7"/>
    <p:sldLayoutId id="2147484786" r:id="rId8"/>
    <p:sldLayoutId id="2147484787" r:id="rId9"/>
    <p:sldLayoutId id="2147484788" r:id="rId10"/>
    <p:sldLayoutId id="214748478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chemeClr val="tx1"/>
                </a:solidFill>
                <a:latin typeface="Times New Roman" charset="0"/>
                <a:ea typeface="+mn-ea"/>
                <a:cs typeface="+mn-cs"/>
              </a:defRPr>
            </a:lvl1pPr>
          </a:lstStyle>
          <a:p>
            <a:pPr>
              <a:defRPr/>
            </a:pPr>
            <a:endParaRPr lang="en-US"/>
          </a:p>
        </p:txBody>
      </p:sp>
      <p:sp>
        <p:nvSpPr>
          <p:cNvPr id="614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chemeClr val="tx1"/>
                </a:solidFill>
                <a:latin typeface="Times New Roman" charset="0"/>
                <a:ea typeface="+mn-ea"/>
                <a:cs typeface="+mn-cs"/>
              </a:defRPr>
            </a:lvl1pPr>
          </a:lstStyle>
          <a:p>
            <a:pPr>
              <a:defRPr/>
            </a:pPr>
            <a:endParaRPr lang="en-US"/>
          </a:p>
        </p:txBody>
      </p:sp>
      <p:sp>
        <p:nvSpPr>
          <p:cNvPr id="614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chemeClr val="tx1"/>
                </a:solidFill>
                <a:latin typeface="Times New Roman" charset="0"/>
              </a:defRPr>
            </a:lvl1pPr>
          </a:lstStyle>
          <a:p>
            <a:pPr>
              <a:defRPr/>
            </a:pPr>
            <a:fld id="{8D013C9A-F618-244F-8699-EB402E9C8B54}" type="slidenum">
              <a:rPr lang="en-US"/>
              <a:pPr>
                <a:defRPr/>
              </a:pPr>
              <a:t>‹#›</a:t>
            </a:fld>
            <a:endParaRPr lang="en-US"/>
          </a:p>
        </p:txBody>
      </p:sp>
    </p:spTree>
    <p:extLst>
      <p:ext uri="{BB962C8B-B14F-4D97-AF65-F5344CB8AC3E}">
        <p14:creationId xmlns:p14="http://schemas.microsoft.com/office/powerpoint/2010/main" val="61603575"/>
      </p:ext>
    </p:extLst>
  </p:cSld>
  <p:clrMap bg1="lt1" tx1="dk1" bg2="lt2" tx2="dk2" accent1="accent1" accent2="accent2" accent3="accent3" accent4="accent4" accent5="accent5" accent6="accent6" hlink="hlink" folHlink="folHlink"/>
  <p:sldLayoutIdLst>
    <p:sldLayoutId id="2147484803" r:id="rId1"/>
    <p:sldLayoutId id="2147484804" r:id="rId2"/>
    <p:sldLayoutId id="2147484805" r:id="rId3"/>
    <p:sldLayoutId id="2147484806" r:id="rId4"/>
    <p:sldLayoutId id="2147484807" r:id="rId5"/>
    <p:sldLayoutId id="2147484808" r:id="rId6"/>
    <p:sldLayoutId id="2147484809" r:id="rId7"/>
    <p:sldLayoutId id="2147484810" r:id="rId8"/>
    <p:sldLayoutId id="2147484811" r:id="rId9"/>
    <p:sldLayoutId id="2147484812" r:id="rId10"/>
    <p:sldLayoutId id="2147484813"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dpi="0" rotWithShape="0">
          <a:blip r:embed="rId16"/>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chemeClr val="tx1"/>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184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chemeClr val="tx1"/>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1843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chemeClr val="tx1"/>
                </a:solidFill>
                <a:effectLst>
                  <a:outerShdw blurRad="38100" dist="38100" dir="2700000" algn="tl">
                    <a:srgbClr val="000000"/>
                  </a:outerShdw>
                </a:effectLst>
                <a:latin typeface="Arial" charset="0"/>
              </a:defRPr>
            </a:lvl1pPr>
          </a:lstStyle>
          <a:p>
            <a:pPr>
              <a:defRPr/>
            </a:pPr>
            <a:fld id="{953A75BF-C909-7C4B-AB75-8FBE4B19DA00}" type="slidenum">
              <a:rPr lang="en-US"/>
              <a:pPr>
                <a:defRPr/>
              </a:pPr>
              <a:t>‹#›</a:t>
            </a:fld>
            <a:endParaRPr lang="en-US"/>
          </a:p>
        </p:txBody>
      </p:sp>
    </p:spTree>
    <p:extLst>
      <p:ext uri="{BB962C8B-B14F-4D97-AF65-F5344CB8AC3E}">
        <p14:creationId xmlns:p14="http://schemas.microsoft.com/office/powerpoint/2010/main" val="4035024802"/>
      </p:ext>
    </p:extLst>
  </p:cSld>
  <p:clrMap bg1="dk2" tx1="lt1" bg2="dk1" tx2="lt2" accent1="accent1" accent2="accent2" accent3="accent3" accent4="accent4" accent5="accent5" accent6="accent6" hlink="hlink" folHlink="folHlink"/>
  <p:sldLayoutIdLst>
    <p:sldLayoutId id="2147484815" r:id="rId1"/>
    <p:sldLayoutId id="2147484816" r:id="rId2"/>
    <p:sldLayoutId id="2147484817" r:id="rId3"/>
    <p:sldLayoutId id="2147484818" r:id="rId4"/>
    <p:sldLayoutId id="2147484819" r:id="rId5"/>
    <p:sldLayoutId id="2147484820" r:id="rId6"/>
    <p:sldLayoutId id="2147484821" r:id="rId7"/>
    <p:sldLayoutId id="2147484822" r:id="rId8"/>
    <p:sldLayoutId id="2147484823" r:id="rId9"/>
    <p:sldLayoutId id="2147484824" r:id="rId10"/>
    <p:sldLayoutId id="2147484825" r:id="rId11"/>
    <p:sldLayoutId id="2147484826" r:id="rId12"/>
    <p:sldLayoutId id="2147484827" r:id="rId13"/>
    <p:sldLayoutId id="2147484828" r:id="rId14"/>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xml"/><Relationship Id="rId1" Type="http://schemas.openxmlformats.org/officeDocument/2006/relationships/slideLayout" Target="../slideLayouts/slideLayout1260.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5.xml"/><Relationship Id="rId1" Type="http://schemas.openxmlformats.org/officeDocument/2006/relationships/slideLayout" Target="../slideLayouts/slideLayout98.xml"/></Relationships>
</file>

<file path=ppt/slides/_rels/slide10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2.xml"/><Relationship Id="rId1" Type="http://schemas.openxmlformats.org/officeDocument/2006/relationships/slideLayout" Target="../slideLayouts/slideLayout37.xml"/></Relationships>
</file>

<file path=ppt/slides/_rels/slide10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3.xml"/><Relationship Id="rId1" Type="http://schemas.openxmlformats.org/officeDocument/2006/relationships/slideLayout" Target="../slideLayouts/slideLayout51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851.xml"/></Relationships>
</file>

<file path=ppt/slides/_rels/slide10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5.xml"/><Relationship Id="rId1" Type="http://schemas.openxmlformats.org/officeDocument/2006/relationships/slideLayout" Target="../slideLayouts/slideLayout3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7.xml"/></Relationships>
</file>

<file path=ppt/slides/_rels/slide10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388.xml"/></Relationships>
</file>

<file path=ppt/slides/_rels/slide106.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11.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37.xml"/><Relationship Id="rId1" Type="http://schemas.openxmlformats.org/officeDocument/2006/relationships/themeOverride" Target="../theme/themeOverride14.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7.xml"/></Relationships>
</file>

<file path=ppt/slides/_rels/slide10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69.xml"/><Relationship Id="rId1" Type="http://schemas.openxmlformats.org/officeDocument/2006/relationships/slideLayout" Target="../slideLayouts/slideLayout462.xml"/></Relationships>
</file>

<file path=ppt/slides/_rels/slide1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6.xml"/><Relationship Id="rId1" Type="http://schemas.openxmlformats.org/officeDocument/2006/relationships/slideLayout" Target="../slideLayouts/slideLayout37.xml"/></Relationships>
</file>

<file path=ppt/slides/_rels/slide110.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15.xml"/></Relationships>
</file>

<file path=ppt/slides/_rels/slide111.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70.xml"/><Relationship Id="rId1" Type="http://schemas.openxmlformats.org/officeDocument/2006/relationships/slideLayout" Target="../slideLayouts/slideLayout46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148.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98.xml"/></Relationships>
</file>

<file path=ppt/slides/_rels/slide11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3.xml"/><Relationship Id="rId1" Type="http://schemas.openxmlformats.org/officeDocument/2006/relationships/slideLayout" Target="../slideLayouts/slideLayout37.xml"/></Relationships>
</file>

<file path=ppt/slides/_rels/slide115.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74.xml"/><Relationship Id="rId1" Type="http://schemas.openxmlformats.org/officeDocument/2006/relationships/slideLayout" Target="../slideLayouts/slideLayout37.xml"/></Relationships>
</file>

<file path=ppt/slides/_rels/slide116.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75.xml"/><Relationship Id="rId1" Type="http://schemas.openxmlformats.org/officeDocument/2006/relationships/slideLayout" Target="../slideLayouts/slideLayout37.xml"/></Relationships>
</file>

<file path=ppt/slides/_rels/slide117.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479.xml"/></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486.xml"/><Relationship Id="rId1" Type="http://schemas.openxmlformats.org/officeDocument/2006/relationships/themeOverride" Target="../theme/themeOverride16.xml"/></Relationships>
</file>

<file path=ppt/slides/_rels/slide11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77.xml"/><Relationship Id="rId1" Type="http://schemas.openxmlformats.org/officeDocument/2006/relationships/slideLayout" Target="../slideLayouts/slideLayout513.xml"/></Relationships>
</file>

<file path=ppt/slides/_rels/slide12.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111.xml"/></Relationships>
</file>

<file path=ppt/slides/_rels/slide120.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388.xml"/></Relationships>
</file>

<file path=ppt/slides/_rels/slide121.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78.xml"/><Relationship Id="rId1" Type="http://schemas.openxmlformats.org/officeDocument/2006/relationships/slideLayout" Target="../slideLayouts/slideLayout513.xml"/></Relationships>
</file>

<file path=ppt/slides/_rels/slide122.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79.xml"/><Relationship Id="rId1" Type="http://schemas.openxmlformats.org/officeDocument/2006/relationships/slideLayout" Target="../slideLayouts/slideLayout37.xml"/></Relationships>
</file>

<file path=ppt/slides/_rels/slide12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80.xml"/><Relationship Id="rId1" Type="http://schemas.openxmlformats.org/officeDocument/2006/relationships/slideLayout" Target="../slideLayouts/slideLayout513.xml"/></Relationships>
</file>

<file path=ppt/slides/_rels/slide12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81.xml"/><Relationship Id="rId1" Type="http://schemas.openxmlformats.org/officeDocument/2006/relationships/slideLayout" Target="../slideLayouts/slideLayout526.xml"/></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17.xml"/></Relationships>
</file>

<file path=ppt/slides/_rels/slide12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2.xml"/><Relationship Id="rId1" Type="http://schemas.openxmlformats.org/officeDocument/2006/relationships/slideLayout" Target="../slideLayouts/slideLayout309.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52.xml"/></Relationships>
</file>

<file path=ppt/slides/_rels/slide128.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450.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64.xml"/></Relationships>
</file>

<file path=ppt/slides/_rels/slide1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167.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783.xml"/><Relationship Id="rId1" Type="http://schemas.openxmlformats.org/officeDocument/2006/relationships/themeOverride" Target="../theme/themeOverride18.xml"/><Relationship Id="rId4" Type="http://schemas.openxmlformats.org/officeDocument/2006/relationships/image" Target="../media/image114.png"/></Relationships>
</file>

<file path=ppt/slides/_rels/slide13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132.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19.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98.xml"/></Relationships>
</file>

<file path=ppt/slides/_rels/slide134.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736.xml"/></Relationships>
</file>

<file path=ppt/slides/_rels/slide135.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117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069.xml"/></Relationships>
</file>

<file path=ppt/slides/_rels/slide137.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13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7.xml"/><Relationship Id="rId1" Type="http://schemas.openxmlformats.org/officeDocument/2006/relationships/slideLayout" Target="../slideLayouts/slideLayout86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43.xml"/></Relationships>
</file>

<file path=ppt/slides/_rels/slide1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7.xml"/><Relationship Id="rId1" Type="http://schemas.openxmlformats.org/officeDocument/2006/relationships/slideLayout" Target="../slideLayouts/slideLayout98.xml"/></Relationships>
</file>

<file path=ppt/slides/_rels/slide14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9.xml"/><Relationship Id="rId1" Type="http://schemas.openxmlformats.org/officeDocument/2006/relationships/slideLayout" Target="../slideLayouts/slideLayout3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4.xml"/></Relationships>
</file>

<file path=ppt/slides/_rels/slide142.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1.xml"/><Relationship Id="rId1" Type="http://schemas.openxmlformats.org/officeDocument/2006/relationships/slideLayout" Target="../slideLayouts/slideLayout37.xml"/></Relationships>
</file>

<file path=ppt/slides/_rels/slide143.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2.xml"/><Relationship Id="rId1" Type="http://schemas.openxmlformats.org/officeDocument/2006/relationships/slideLayout" Target="../slideLayouts/slideLayout3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450.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59.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99.xml"/></Relationships>
</file>

<file path=ppt/slides/_rels/slide147.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5.xml"/><Relationship Id="rId1" Type="http://schemas.openxmlformats.org/officeDocument/2006/relationships/slideLayout" Target="../slideLayouts/slideLayout37.xml"/><Relationship Id="rId4" Type="http://schemas.openxmlformats.org/officeDocument/2006/relationships/image" Target="../media/image120.png"/></Relationships>
</file>

<file path=ppt/slides/_rels/slide148.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564.xml"/></Relationships>
</file>

<file path=ppt/slides/_rels/slide149.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592.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09.xml"/><Relationship Id="rId1" Type="http://schemas.openxmlformats.org/officeDocument/2006/relationships/themeOverride" Target="../theme/themeOverride1.xml"/></Relationships>
</file>

<file path=ppt/slides/_rels/slide150.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6.xml"/><Relationship Id="rId1" Type="http://schemas.openxmlformats.org/officeDocument/2006/relationships/slideLayout" Target="../slideLayouts/slideLayout3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31.xml"/></Relationships>
</file>

<file path=ppt/slides/_rels/slide152.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111.xml"/></Relationships>
</file>

<file path=ppt/slides/_rels/slide15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8.xml"/><Relationship Id="rId1" Type="http://schemas.openxmlformats.org/officeDocument/2006/relationships/slideLayout" Target="../slideLayouts/slideLayout37.xml"/></Relationships>
</file>

<file path=ppt/slides/_rels/slide154.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9.xml"/><Relationship Id="rId1" Type="http://schemas.openxmlformats.org/officeDocument/2006/relationships/slideLayout" Target="../slideLayouts/slideLayout649.xml"/></Relationships>
</file>

<file path=ppt/slides/_rels/slide155.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00.xml"/><Relationship Id="rId1" Type="http://schemas.openxmlformats.org/officeDocument/2006/relationships/slideLayout" Target="../slideLayouts/slideLayout3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689.xml"/></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20.xml"/></Relationships>
</file>

<file path=ppt/slides/_rels/slide158.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02.xml"/><Relationship Id="rId1" Type="http://schemas.openxmlformats.org/officeDocument/2006/relationships/slideLayout" Target="../slideLayouts/slideLayout655.xml"/><Relationship Id="rId4" Type="http://schemas.openxmlformats.org/officeDocument/2006/relationships/image" Target="../media/image127.jpeg"/></Relationships>
</file>

<file path=ppt/slides/_rels/slide159.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564.xml"/></Relationships>
</file>

<file path=ppt/slides/_rels/slide16.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16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702.xml"/></Relationships>
</file>

<file path=ppt/slides/_rels/slide161.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03.xml"/><Relationship Id="rId1" Type="http://schemas.openxmlformats.org/officeDocument/2006/relationships/slideLayout" Target="../slideLayouts/slideLayout731.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96.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662.xml"/></Relationships>
</file>

<file path=ppt/slides/_rels/slide164.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772.xml"/></Relationships>
</file>

<file path=ppt/slides/_rels/slide165.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702.xml"/></Relationships>
</file>

<file path=ppt/slides/_rels/slide166.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111.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832.xml"/></Relationships>
</file>

<file path=ppt/slides/_rels/slide168.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7.xml"/><Relationship Id="rId1" Type="http://schemas.openxmlformats.org/officeDocument/2006/relationships/slideLayout" Target="../slideLayouts/slideLayout37.xml"/></Relationships>
</file>

<file path=ppt/slides/_rels/slide169.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08.xml"/><Relationship Id="rId1" Type="http://schemas.openxmlformats.org/officeDocument/2006/relationships/slideLayout" Target="../slideLayouts/slideLayout191.xml"/></Relationships>
</file>

<file path=ppt/slides/_rels/slide1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1050.xml"/></Relationships>
</file>

<file path=ppt/slides/_rels/slide17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09.xml"/><Relationship Id="rId1" Type="http://schemas.openxmlformats.org/officeDocument/2006/relationships/slideLayout" Target="../slideLayouts/slideLayout662.xml"/></Relationships>
</file>

<file path=ppt/slides/_rels/slide171.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10.xml"/><Relationship Id="rId1" Type="http://schemas.openxmlformats.org/officeDocument/2006/relationships/slideLayout" Target="../slideLayouts/slideLayout37.xml"/></Relationships>
</file>

<file path=ppt/slides/_rels/slide172.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111.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689.xml"/></Relationships>
</file>

<file path=ppt/slides/_rels/slide174.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12.xml"/><Relationship Id="rId1" Type="http://schemas.openxmlformats.org/officeDocument/2006/relationships/slideLayout" Target="../slideLayouts/slideLayout689.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98.xml"/></Relationships>
</file>

<file path=ppt/slides/_rels/slide176.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14.xml"/><Relationship Id="rId1" Type="http://schemas.openxmlformats.org/officeDocument/2006/relationships/slideLayout" Target="../slideLayouts/slideLayout37.xml"/><Relationship Id="rId4" Type="http://schemas.openxmlformats.org/officeDocument/2006/relationships/image" Target="../media/image135.jpeg"/></Relationships>
</file>

<file path=ppt/slides/_rels/slide177.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15.xml"/><Relationship Id="rId1" Type="http://schemas.openxmlformats.org/officeDocument/2006/relationships/slideLayout" Target="../slideLayouts/slideLayout37.xml"/></Relationships>
</file>

<file path=ppt/slides/_rels/slide178.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16.xml"/><Relationship Id="rId1" Type="http://schemas.openxmlformats.org/officeDocument/2006/relationships/slideLayout" Target="../slideLayouts/slideLayout626.xml"/></Relationships>
</file>

<file path=ppt/slides/_rels/slide179.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17.xml"/><Relationship Id="rId1" Type="http://schemas.openxmlformats.org/officeDocument/2006/relationships/slideLayout" Target="../slideLayouts/slideLayout3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1.xml"/></Relationships>
</file>

<file path=ppt/slides/_rels/slide180.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736.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364.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364.xml"/></Relationships>
</file>

<file path=ppt/slides/_rels/slide183.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20.xml"/><Relationship Id="rId1" Type="http://schemas.openxmlformats.org/officeDocument/2006/relationships/slideLayout" Target="../slideLayouts/slideLayout12.xml"/></Relationships>
</file>

<file path=ppt/slides/_rels/slide184.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21.xml"/><Relationship Id="rId1" Type="http://schemas.openxmlformats.org/officeDocument/2006/relationships/slideLayout" Target="../slideLayouts/slideLayout37.xml"/></Relationships>
</file>

<file path=ppt/slides/_rels/slide185.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77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13.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98.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59.xml"/></Relationships>
</file>

<file path=ppt/slides/_rels/slide18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24.xml"/><Relationship Id="rId1" Type="http://schemas.openxmlformats.org/officeDocument/2006/relationships/slideLayout" Target="../slideLayouts/slideLayout37.xml"/></Relationships>
</file>

<file path=ppt/slides/_rels/slide1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0.xml"/><Relationship Id="rId1" Type="http://schemas.openxmlformats.org/officeDocument/2006/relationships/slideLayout" Target="../slideLayouts/slideLayout37.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689.xml"/></Relationships>
</file>

<file path=ppt/slides/_rels/slide191.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26.xml"/><Relationship Id="rId1" Type="http://schemas.openxmlformats.org/officeDocument/2006/relationships/slideLayout" Target="../slideLayouts/slideLayout1239.xml"/></Relationships>
</file>

<file path=ppt/slides/_rels/slide192.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27.xml"/><Relationship Id="rId1" Type="http://schemas.openxmlformats.org/officeDocument/2006/relationships/slideLayout" Target="../slideLayouts/slideLayout37.xml"/><Relationship Id="rId4" Type="http://schemas.openxmlformats.org/officeDocument/2006/relationships/image" Target="../media/image143.jpeg"/></Relationships>
</file>

<file path=ppt/slides/_rels/slide193.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28.xml"/><Relationship Id="rId1" Type="http://schemas.openxmlformats.org/officeDocument/2006/relationships/slideLayout" Target="../slideLayouts/slideLayout37.xml"/></Relationships>
</file>

<file path=ppt/slides/_rels/slide194.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29.xml"/><Relationship Id="rId1" Type="http://schemas.openxmlformats.org/officeDocument/2006/relationships/slideLayout" Target="../slideLayouts/slideLayout37.xml"/></Relationships>
</file>

<file path=ppt/slides/_rels/slide195.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11.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614.xml"/></Relationships>
</file>

<file path=ppt/slides/_rels/slide197.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31.xml"/><Relationship Id="rId1" Type="http://schemas.openxmlformats.org/officeDocument/2006/relationships/slideLayout" Target="../slideLayouts/slideLayout37.xml"/></Relationships>
</file>

<file path=ppt/slides/_rels/slide198.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21.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80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1.xml"/><Relationship Id="rId1" Type="http://schemas.openxmlformats.org/officeDocument/2006/relationships/slideLayout" Target="../slideLayouts/slideLayout62.xml"/><Relationship Id="rId4" Type="http://schemas.openxmlformats.org/officeDocument/2006/relationships/image" Target="../media/image53.png"/></Relationships>
</file>

<file path=ppt/slides/_rels/slide200.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33.xml"/><Relationship Id="rId1" Type="http://schemas.openxmlformats.org/officeDocument/2006/relationships/slideLayout" Target="../slideLayouts/slideLayout37.xml"/></Relationships>
</file>

<file path=ppt/slides/_rels/slide201.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34.xml"/><Relationship Id="rId1" Type="http://schemas.openxmlformats.org/officeDocument/2006/relationships/slideLayout" Target="../slideLayouts/slideLayout783.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832.xml"/></Relationships>
</file>

<file path=ppt/slides/_rels/slide203.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204.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736.xml"/></Relationships>
</file>

<file path=ppt/slides/_rels/slide205.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36.xml"/><Relationship Id="rId1" Type="http://schemas.openxmlformats.org/officeDocument/2006/relationships/slideLayout" Target="../slideLayouts/slideLayout37.xml"/></Relationships>
</file>

<file path=ppt/slides/_rels/slide206.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708.xml"/></Relationships>
</file>

<file path=ppt/slides/_rels/slide20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37.xml"/><Relationship Id="rId1" Type="http://schemas.openxmlformats.org/officeDocument/2006/relationships/slideLayout" Target="../slideLayouts/slideLayout37.xml"/></Relationships>
</file>

<file path=ppt/slides/_rels/slide208.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38.xml"/><Relationship Id="rId1" Type="http://schemas.openxmlformats.org/officeDocument/2006/relationships/slideLayout" Target="../slideLayouts/slideLayout832.xml"/></Relationships>
</file>

<file path=ppt/slides/_rels/slide20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39.xml"/><Relationship Id="rId1" Type="http://schemas.openxmlformats.org/officeDocument/2006/relationships/slideLayout" Target="../slideLayouts/slideLayout37.xml"/></Relationships>
</file>

<file path=ppt/slides/_rels/slide21.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50.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43.xml"/></Relationships>
</file>

<file path=ppt/slides/_rels/slide21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39.jpeg"/><Relationship Id="rId1" Type="http://schemas.openxmlformats.org/officeDocument/2006/relationships/slideLayout" Target="../slideLayouts/slideLayout702.xml"/></Relationships>
</file>

<file path=ppt/slides/_rels/slide212.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41.xml"/><Relationship Id="rId1" Type="http://schemas.openxmlformats.org/officeDocument/2006/relationships/slideLayout" Target="../slideLayouts/slideLayout862.xml"/></Relationships>
</file>

<file path=ppt/slides/_rels/slide213.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22.xml"/></Relationships>
</file>

<file path=ppt/slides/_rels/slide214.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42.xml"/><Relationship Id="rId1" Type="http://schemas.openxmlformats.org/officeDocument/2006/relationships/slideLayout" Target="../slideLayouts/slideLayout862.xml"/></Relationships>
</file>

<file path=ppt/slides/_rels/slide21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702.xml"/><Relationship Id="rId4" Type="http://schemas.microsoft.com/office/2007/relationships/hdphoto" Target="../media/hdphoto3.wdp"/></Relationships>
</file>

<file path=ppt/slides/_rels/slide216.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39.jpeg"/><Relationship Id="rId1" Type="http://schemas.openxmlformats.org/officeDocument/2006/relationships/slideLayout" Target="../slideLayouts/slideLayout702.xml"/></Relationships>
</file>

<file path=ppt/slides/_rels/slide217.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43.xml"/><Relationship Id="rId1" Type="http://schemas.openxmlformats.org/officeDocument/2006/relationships/slideLayout" Target="../slideLayouts/slideLayout720.xml"/></Relationships>
</file>

<file path=ppt/slides/_rels/slide218.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708.xml"/></Relationships>
</file>

<file path=ppt/slides/_rels/slide219.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23.xml"/></Relationships>
</file>

<file path=ppt/slides/_rels/slide2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2.xml"/><Relationship Id="rId1" Type="http://schemas.openxmlformats.org/officeDocument/2006/relationships/slideLayout" Target="../slideLayouts/slideLayout37.xml"/></Relationships>
</file>

<file path=ppt/slides/_rels/slide220.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24.xml"/></Relationships>
</file>

<file path=ppt/slides/_rels/slide221.xml.rels><?xml version="1.0" encoding="UTF-8" standalone="yes"?>
<Relationships xmlns="http://schemas.openxmlformats.org/package/2006/relationships"><Relationship Id="rId3" Type="http://schemas.openxmlformats.org/officeDocument/2006/relationships/image" Target="../media/image156.jpg"/><Relationship Id="rId2" Type="http://schemas.openxmlformats.org/officeDocument/2006/relationships/notesSlide" Target="../notesSlides/notesSlide144.xml"/><Relationship Id="rId1" Type="http://schemas.openxmlformats.org/officeDocument/2006/relationships/slideLayout" Target="../slideLayouts/slideLayout689.xml"/></Relationships>
</file>

<file path=ppt/slides/_rels/slide222.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45.xml"/><Relationship Id="rId1" Type="http://schemas.openxmlformats.org/officeDocument/2006/relationships/slideLayout" Target="../slideLayouts/slideLayout832.xml"/></Relationships>
</file>

<file path=ppt/slides/_rels/slide22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702.xml"/><Relationship Id="rId4" Type="http://schemas.microsoft.com/office/2007/relationships/hdphoto" Target="../media/hdphoto3.wdp"/></Relationships>
</file>

<file path=ppt/slides/_rels/slide22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46.xml"/><Relationship Id="rId1" Type="http://schemas.openxmlformats.org/officeDocument/2006/relationships/slideLayout" Target="../slideLayouts/slideLayout37.xml"/></Relationships>
</file>

<file path=ppt/slides/_rels/slide22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47.xml"/><Relationship Id="rId1" Type="http://schemas.openxmlformats.org/officeDocument/2006/relationships/slideLayout" Target="../slideLayouts/slideLayout689.xml"/></Relationships>
</file>

<file path=ppt/slides/_rels/slide226.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48.xml"/><Relationship Id="rId1" Type="http://schemas.openxmlformats.org/officeDocument/2006/relationships/slideLayout" Target="../slideLayouts/slideLayout889.xml"/><Relationship Id="rId4" Type="http://schemas.openxmlformats.org/officeDocument/2006/relationships/image" Target="../media/image161.png"/></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689.xml"/></Relationships>
</file>

<file path=ppt/slides/_rels/slide22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50.xml"/><Relationship Id="rId1" Type="http://schemas.openxmlformats.org/officeDocument/2006/relationships/slideLayout" Target="../slideLayouts/slideLayout37.xml"/></Relationships>
</file>

<file path=ppt/slides/_rels/slide229.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17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0.xml"/></Relationships>
</file>

<file path=ppt/slides/_rels/slide23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11.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37.xml"/></Relationships>
</file>

<file path=ppt/slides/_rels/slide232.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52.xml"/><Relationship Id="rId1" Type="http://schemas.openxmlformats.org/officeDocument/2006/relationships/slideLayout" Target="../slideLayouts/slideLayout104.xml"/></Relationships>
</file>

<file path=ppt/slides/_rels/slide233.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53.xml"/><Relationship Id="rId1" Type="http://schemas.openxmlformats.org/officeDocument/2006/relationships/slideLayout" Target="../slideLayouts/slideLayout832.xml"/></Relationships>
</file>

<file path=ppt/slides/_rels/slide234.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184.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56.xml"/></Relationships>
</file>

<file path=ppt/slides/_rels/slide236.xml.rels><?xml version="1.0" encoding="UTF-8" standalone="yes"?>
<Relationships xmlns="http://schemas.openxmlformats.org/package/2006/relationships"><Relationship Id="rId3" Type="http://schemas.openxmlformats.org/officeDocument/2006/relationships/image" Target="../media/image166.gif"/><Relationship Id="rId2" Type="http://schemas.openxmlformats.org/officeDocument/2006/relationships/notesSlide" Target="../notesSlides/notesSlide155.xml"/><Relationship Id="rId1" Type="http://schemas.openxmlformats.org/officeDocument/2006/relationships/slideLayout" Target="../slideLayouts/slideLayout37.xml"/></Relationships>
</file>

<file path=ppt/slides/_rels/slide237.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56.xml"/><Relationship Id="rId1" Type="http://schemas.openxmlformats.org/officeDocument/2006/relationships/slideLayout" Target="../slideLayouts/slideLayout3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239.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1210.xml"/></Relationships>
</file>

<file path=ppt/slides/_rels/slide2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211.xml"/></Relationships>
</file>

<file path=ppt/slides/_rels/slide240.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25.xml"/></Relationships>
</file>

<file path=ppt/slides/_rels/slide241.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57.xml"/><Relationship Id="rId1" Type="http://schemas.openxmlformats.org/officeDocument/2006/relationships/slideLayout" Target="../slideLayouts/slideLayout37.xml"/></Relationships>
</file>

<file path=ppt/slides/_rels/slide242.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58.xml"/><Relationship Id="rId1" Type="http://schemas.openxmlformats.org/officeDocument/2006/relationships/slideLayout" Target="../slideLayouts/slideLayout98.xml"/></Relationships>
</file>

<file path=ppt/slides/_rels/slide24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244.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59.xml"/><Relationship Id="rId1" Type="http://schemas.openxmlformats.org/officeDocument/2006/relationships/slideLayout" Target="../slideLayouts/slideLayout1167.xml"/></Relationships>
</file>

<file path=ppt/slides/_rels/slide245.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1172.xml"/></Relationships>
</file>

<file path=ppt/slides/_rels/slide246.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slideLayout" Target="../slideLayouts/slideLayout1142.xml"/><Relationship Id="rId1" Type="http://schemas.openxmlformats.org/officeDocument/2006/relationships/themeOverride" Target="../theme/themeOverride26.xml"/></Relationships>
</file>

<file path=ppt/slides/_rels/slide247.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60.xml"/><Relationship Id="rId1" Type="http://schemas.openxmlformats.org/officeDocument/2006/relationships/slideLayout" Target="../slideLayouts/slideLayout37.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98.xml"/></Relationships>
</file>

<file path=ppt/slides/_rels/slide249.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62.xml"/><Relationship Id="rId1" Type="http://schemas.openxmlformats.org/officeDocument/2006/relationships/slideLayout" Target="../slideLayouts/slideLayout37.xml"/></Relationships>
</file>

<file path=ppt/slides/_rels/slide2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4.xml"/><Relationship Id="rId1" Type="http://schemas.openxmlformats.org/officeDocument/2006/relationships/slideLayout" Target="../slideLayouts/slideLayout37.xml"/></Relationships>
</file>

<file path=ppt/slides/_rels/slide25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702.xml"/></Relationships>
</file>

<file path=ppt/slides/_rels/slide251.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111.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1033.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98.xml"/></Relationships>
</file>

<file path=ppt/slides/_rels/slide254.xml.rels><?xml version="1.0" encoding="UTF-8" standalone="yes"?>
<Relationships xmlns="http://schemas.openxmlformats.org/package/2006/relationships"><Relationship Id="rId3" Type="http://schemas.openxmlformats.org/officeDocument/2006/relationships/notesSlide" Target="../notesSlides/notesSlide165.xml"/><Relationship Id="rId2" Type="http://schemas.openxmlformats.org/officeDocument/2006/relationships/slideLayout" Target="../slideLayouts/slideLayout37.xml"/><Relationship Id="rId1" Type="http://schemas.openxmlformats.org/officeDocument/2006/relationships/themeOverride" Target="../theme/themeOverride27.xml"/><Relationship Id="rId4" Type="http://schemas.openxmlformats.org/officeDocument/2006/relationships/image" Target="../media/image175.png"/></Relationships>
</file>

<file path=ppt/slides/_rels/slide255.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6.xml"/><Relationship Id="rId1" Type="http://schemas.openxmlformats.org/officeDocument/2006/relationships/slideLayout" Target="../slideLayouts/slideLayout13.xml"/></Relationships>
</file>

<file path=ppt/slides/_rels/slide256.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67.xml"/><Relationship Id="rId1" Type="http://schemas.openxmlformats.org/officeDocument/2006/relationships/slideLayout" Target="../slideLayouts/slideLayout832.xml"/></Relationships>
</file>

<file path=ppt/slides/_rels/slide257.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68.xml"/><Relationship Id="rId1" Type="http://schemas.openxmlformats.org/officeDocument/2006/relationships/slideLayout" Target="../slideLayouts/slideLayout37.xml"/></Relationships>
</file>

<file path=ppt/slides/_rels/slide258.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25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702.xml"/></Relationships>
</file>

<file path=ppt/slides/_rels/slide26.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11.xml"/></Relationships>
</file>

<file path=ppt/slides/_rels/slide260.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69.xml"/><Relationship Id="rId1" Type="http://schemas.openxmlformats.org/officeDocument/2006/relationships/slideLayout" Target="../slideLayouts/slideLayout18.xml"/></Relationships>
</file>

<file path=ppt/slides/_rels/slide261.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70.xml"/><Relationship Id="rId1" Type="http://schemas.openxmlformats.org/officeDocument/2006/relationships/slideLayout" Target="../slideLayouts/slideLayout98.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1148.xml"/></Relationships>
</file>

<file path=ppt/slides/_rels/slide263.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702.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3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08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61.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83.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37.xml"/></Relationships>
</file>

<file path=ppt/slides/_rels/slide26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170.xml"/><Relationship Id="rId4" Type="http://schemas.microsoft.com/office/2007/relationships/hdphoto" Target="../media/hdphoto5.wdp"/></Relationships>
</file>

<file path=ppt/slides/_rels/slide2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61.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37.xml"/></Relationships>
</file>

<file path=ppt/slides/_rels/slide271.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346.xml"/></Relationships>
</file>

<file path=ppt/slides/_rels/slide272.xml.rels><?xml version="1.0" encoding="UTF-8" standalone="yes"?>
<Relationships xmlns="http://schemas.openxmlformats.org/package/2006/relationships"><Relationship Id="rId2" Type="http://schemas.openxmlformats.org/officeDocument/2006/relationships/image" Target="../media/image182.jpeg"/><Relationship Id="rId1" Type="http://schemas.openxmlformats.org/officeDocument/2006/relationships/slideLayout" Target="../slideLayouts/slideLayout1167.xml"/></Relationships>
</file>

<file path=ppt/slides/_rels/slide273.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28.xml"/></Relationships>
</file>

<file path=ppt/slides/_rels/slide274.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702.xml"/></Relationships>
</file>

<file path=ppt/slides/_rels/slide27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78.xml"/><Relationship Id="rId1" Type="http://schemas.openxmlformats.org/officeDocument/2006/relationships/slideLayout" Target="../slideLayouts/slideLayout37.xml"/></Relationships>
</file>

<file path=ppt/slides/_rels/slide276.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79.xml"/><Relationship Id="rId1" Type="http://schemas.openxmlformats.org/officeDocument/2006/relationships/slideLayout" Target="../slideLayouts/slideLayout37.xml"/></Relationships>
</file>

<file path=ppt/slides/_rels/slide277.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80.xml"/><Relationship Id="rId1" Type="http://schemas.openxmlformats.org/officeDocument/2006/relationships/slideLayout" Target="../slideLayouts/slideLayout37.xml"/></Relationships>
</file>

<file path=ppt/slides/_rels/slide278.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1.xml"/><Relationship Id="rId1" Type="http://schemas.openxmlformats.org/officeDocument/2006/relationships/slideLayout" Target="../slideLayouts/slideLayout37.xml"/></Relationships>
</file>

<file path=ppt/slides/_rels/slide279.xml.rels><?xml version="1.0" encoding="UTF-8" standalone="yes"?>
<Relationships xmlns="http://schemas.openxmlformats.org/package/2006/relationships"><Relationship Id="rId2" Type="http://schemas.openxmlformats.org/officeDocument/2006/relationships/image" Target="../media/image187.jpg"/><Relationship Id="rId1" Type="http://schemas.openxmlformats.org/officeDocument/2006/relationships/slideLayout" Target="../slideLayouts/slideLayout690.xml"/></Relationships>
</file>

<file path=ppt/slides/_rels/slide2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280.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82.xml"/><Relationship Id="rId1" Type="http://schemas.openxmlformats.org/officeDocument/2006/relationships/slideLayout" Target="../slideLayouts/slideLayout862.xml"/></Relationships>
</file>

<file path=ppt/slides/_rels/slide281.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83.xml"/><Relationship Id="rId1" Type="http://schemas.openxmlformats.org/officeDocument/2006/relationships/slideLayout" Target="../slideLayouts/slideLayout37.xml"/></Relationships>
</file>

<file path=ppt/slides/_rels/slide282.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slideLayout" Target="../slideLayouts/slideLayout117.xml"/><Relationship Id="rId1" Type="http://schemas.openxmlformats.org/officeDocument/2006/relationships/themeOverride" Target="../theme/themeOverride29.xml"/></Relationships>
</file>

<file path=ppt/slides/_rels/slide283.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84.xml"/><Relationship Id="rId1" Type="http://schemas.openxmlformats.org/officeDocument/2006/relationships/slideLayout" Target="../slideLayouts/slideLayout37.xml"/></Relationships>
</file>

<file path=ppt/slides/_rels/slide284.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11.xml"/></Relationships>
</file>

<file path=ppt/slides/_rels/slide28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772.xml"/><Relationship Id="rId4" Type="http://schemas.microsoft.com/office/2007/relationships/hdphoto" Target="../media/hdphoto3.wdp"/></Relationships>
</file>

<file path=ppt/slides/_rels/slide286.xml.rels><?xml version="1.0" encoding="UTF-8" standalone="yes"?>
<Relationships xmlns="http://schemas.openxmlformats.org/package/2006/relationships"><Relationship Id="rId3" Type="http://schemas.openxmlformats.org/officeDocument/2006/relationships/notesSlide" Target="../notesSlides/notesSlide185.xml"/><Relationship Id="rId2" Type="http://schemas.openxmlformats.org/officeDocument/2006/relationships/slideLayout" Target="../slideLayouts/slideLayout37.xml"/><Relationship Id="rId1" Type="http://schemas.openxmlformats.org/officeDocument/2006/relationships/themeOverride" Target="../theme/themeOverride30.xml"/></Relationships>
</file>

<file path=ppt/slides/_rels/slide287.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133.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1055.xml"/></Relationships>
</file>

<file path=ppt/slides/_rels/slide289.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111.xml"/></Relationships>
</file>

<file path=ppt/slides/_rels/slide2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5.xml"/><Relationship Id="rId1" Type="http://schemas.openxmlformats.org/officeDocument/2006/relationships/slideLayout" Target="../slideLayouts/slideLayout1210.xml"/></Relationships>
</file>

<file path=ppt/slides/_rels/slide290.xml.rels><?xml version="1.0" encoding="UTF-8" standalone="yes"?>
<Relationships xmlns="http://schemas.openxmlformats.org/package/2006/relationships"><Relationship Id="rId3" Type="http://schemas.openxmlformats.org/officeDocument/2006/relationships/image" Target="../media/image192.jpg"/><Relationship Id="rId2" Type="http://schemas.openxmlformats.org/officeDocument/2006/relationships/notesSlide" Target="../notesSlides/notesSlide187.xml"/><Relationship Id="rId1" Type="http://schemas.openxmlformats.org/officeDocument/2006/relationships/slideLayout" Target="../slideLayouts/slideLayout689.xml"/></Relationships>
</file>

<file path=ppt/slides/_rels/slide29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736.xml"/></Relationships>
</file>

<file path=ppt/slides/_rels/slide292.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88.xml"/><Relationship Id="rId1" Type="http://schemas.openxmlformats.org/officeDocument/2006/relationships/slideLayout" Target="../slideLayouts/slideLayout37.xml"/></Relationships>
</file>

<file path=ppt/slides/_rels/slide29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330.xml"/></Relationships>
</file>

<file path=ppt/slides/_rels/slide29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388.xml"/></Relationships>
</file>

<file path=ppt/slides/_rels/slide295.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89.xml"/><Relationship Id="rId1" Type="http://schemas.openxmlformats.org/officeDocument/2006/relationships/slideLayout" Target="../slideLayouts/slideLayout827.xml"/></Relationships>
</file>

<file path=ppt/slides/_rels/slide296.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90.xml"/><Relationship Id="rId1" Type="http://schemas.openxmlformats.org/officeDocument/2006/relationships/slideLayout" Target="../slideLayouts/slideLayout406.xml"/></Relationships>
</file>

<file path=ppt/slides/_rels/slide297.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hyperlink" Target="http://www.hankinsphotography.com/detail/45/index.php?PHPSESSID=83d5186105535c3c971e44b1951fe87e" TargetMode="External"/><Relationship Id="rId1" Type="http://schemas.openxmlformats.org/officeDocument/2006/relationships/slideLayout" Target="../slideLayouts/slideLayout879.xml"/></Relationships>
</file>

<file path=ppt/slides/_rels/slide298.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91.xml"/><Relationship Id="rId1" Type="http://schemas.openxmlformats.org/officeDocument/2006/relationships/slideLayout" Target="../slideLayouts/slideLayout513.xml"/></Relationships>
</file>

<file path=ppt/slides/_rels/slide299.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1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57.xml"/></Relationships>
</file>

<file path=ppt/slides/_rels/slide3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6.xml"/><Relationship Id="rId1" Type="http://schemas.openxmlformats.org/officeDocument/2006/relationships/slideLayout" Target="../slideLayouts/slideLayout190.xml"/></Relationships>
</file>

<file path=ppt/slides/_rels/slide300.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192.xml"/><Relationship Id="rId1" Type="http://schemas.openxmlformats.org/officeDocument/2006/relationships/slideLayout" Target="../slideLayouts/slideLayout37.xml"/><Relationship Id="rId4" Type="http://schemas.openxmlformats.org/officeDocument/2006/relationships/image" Target="../media/image199.svg"/></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98.xml"/></Relationships>
</file>

<file path=ppt/slides/_rels/slide302.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94.xml"/><Relationship Id="rId1" Type="http://schemas.openxmlformats.org/officeDocument/2006/relationships/slideLayout" Target="../slideLayouts/slideLayout37.xml"/></Relationships>
</file>

<file path=ppt/slides/_rels/slide303.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95.xml"/><Relationship Id="rId1" Type="http://schemas.openxmlformats.org/officeDocument/2006/relationships/slideLayout" Target="../slideLayouts/slideLayout37.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28.xml"/></Relationships>
</file>

<file path=ppt/slides/_rels/slide305.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97.xml"/><Relationship Id="rId1" Type="http://schemas.openxmlformats.org/officeDocument/2006/relationships/slideLayout" Target="../slideLayouts/slideLayout37.xml"/></Relationships>
</file>

<file path=ppt/slides/_rels/slide306.xml.rels><?xml version="1.0" encoding="UTF-8" standalone="yes"?>
<Relationships xmlns="http://schemas.openxmlformats.org/package/2006/relationships"><Relationship Id="rId3" Type="http://schemas.openxmlformats.org/officeDocument/2006/relationships/notesSlide" Target="../notesSlides/notesSlide198.xml"/><Relationship Id="rId2" Type="http://schemas.openxmlformats.org/officeDocument/2006/relationships/slideLayout" Target="../slideLayouts/slideLayout486.xml"/><Relationship Id="rId1" Type="http://schemas.openxmlformats.org/officeDocument/2006/relationships/themeOverride" Target="../theme/themeOverride31.xml"/></Relationships>
</file>

<file path=ppt/slides/_rels/slide307.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111.xml"/></Relationships>
</file>

<file path=ppt/slides/_rels/slide308.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39.jpeg"/><Relationship Id="rId1" Type="http://schemas.openxmlformats.org/officeDocument/2006/relationships/slideLayout" Target="../slideLayouts/slideLayout772.xml"/></Relationships>
</file>

<file path=ppt/slides/_rels/slide309.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39.jpeg"/><Relationship Id="rId1" Type="http://schemas.openxmlformats.org/officeDocument/2006/relationships/slideLayout" Target="../slideLayouts/slideLayout479.xml"/></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2.xml"/></Relationships>
</file>

<file path=ppt/slides/_rels/slide310.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684.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539.xml"/></Relationships>
</file>

<file path=ppt/slides/_rels/slide312.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32.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317.xml"/></Relationships>
</file>

<file path=ppt/slides/_rels/slide31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111.xml"/></Relationships>
</file>

<file path=ppt/slides/_rels/slide315.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201.xml"/><Relationship Id="rId1" Type="http://schemas.openxmlformats.org/officeDocument/2006/relationships/slideLayout" Target="../slideLayouts/slideLayout827.xml"/></Relationships>
</file>

<file path=ppt/slides/_rels/slide316.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202.xml"/><Relationship Id="rId1" Type="http://schemas.openxmlformats.org/officeDocument/2006/relationships/slideLayout" Target="../slideLayouts/slideLayout638.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654.xml"/></Relationships>
</file>

<file path=ppt/slides/_rels/slide318.xml.rels><?xml version="1.0" encoding="UTF-8" standalone="yes"?>
<Relationships xmlns="http://schemas.openxmlformats.org/package/2006/relationships"><Relationship Id="rId8" Type="http://schemas.openxmlformats.org/officeDocument/2006/relationships/image" Target="../media/image210.jpeg"/><Relationship Id="rId13" Type="http://schemas.openxmlformats.org/officeDocument/2006/relationships/image" Target="../media/image215.jpeg"/><Relationship Id="rId3" Type="http://schemas.openxmlformats.org/officeDocument/2006/relationships/image" Target="../media/image205.png"/><Relationship Id="rId7" Type="http://schemas.openxmlformats.org/officeDocument/2006/relationships/image" Target="../media/image209.jpeg"/><Relationship Id="rId12" Type="http://schemas.openxmlformats.org/officeDocument/2006/relationships/image" Target="../media/image214.jpeg"/><Relationship Id="rId2" Type="http://schemas.openxmlformats.org/officeDocument/2006/relationships/notesSlide" Target="../notesSlides/notesSlide203.xml"/><Relationship Id="rId1" Type="http://schemas.openxmlformats.org/officeDocument/2006/relationships/slideLayout" Target="../slideLayouts/slideLayout649.xml"/><Relationship Id="rId6" Type="http://schemas.openxmlformats.org/officeDocument/2006/relationships/image" Target="../media/image208.jpeg"/><Relationship Id="rId11" Type="http://schemas.openxmlformats.org/officeDocument/2006/relationships/image" Target="../media/image213.jpeg"/><Relationship Id="rId5" Type="http://schemas.openxmlformats.org/officeDocument/2006/relationships/image" Target="../media/image207.jpeg"/><Relationship Id="rId15" Type="http://schemas.openxmlformats.org/officeDocument/2006/relationships/image" Target="../media/image217.gif"/><Relationship Id="rId10" Type="http://schemas.openxmlformats.org/officeDocument/2006/relationships/image" Target="../media/image212.jpeg"/><Relationship Id="rId4" Type="http://schemas.openxmlformats.org/officeDocument/2006/relationships/image" Target="../media/image206.emf"/><Relationship Id="rId9" Type="http://schemas.openxmlformats.org/officeDocument/2006/relationships/image" Target="../media/image211.jpeg"/><Relationship Id="rId14" Type="http://schemas.openxmlformats.org/officeDocument/2006/relationships/image" Target="../media/image216.jpeg"/></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98.xml"/></Relationships>
</file>

<file path=ppt/slides/_rels/slide3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39.jpeg"/><Relationship Id="rId1" Type="http://schemas.openxmlformats.org/officeDocument/2006/relationships/slideLayout" Target="../slideLayouts/slideLayout261.xml"/></Relationships>
</file>

<file path=ppt/slides/_rels/slide320.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05.xml"/><Relationship Id="rId1" Type="http://schemas.openxmlformats.org/officeDocument/2006/relationships/slideLayout" Target="../slideLayouts/slideLayout182.xml"/></Relationships>
</file>

<file path=ppt/slides/_rels/slide321.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06.xml"/><Relationship Id="rId1" Type="http://schemas.openxmlformats.org/officeDocument/2006/relationships/slideLayout" Target="../slideLayouts/slideLayout37.xml"/></Relationships>
</file>

<file path=ppt/slides/_rels/slide322.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07.xml"/><Relationship Id="rId1" Type="http://schemas.openxmlformats.org/officeDocument/2006/relationships/slideLayout" Target="../slideLayouts/slideLayout37.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689.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753.xml"/></Relationships>
</file>

<file path=ppt/slides/_rels/slide325.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10.xml"/><Relationship Id="rId1" Type="http://schemas.openxmlformats.org/officeDocument/2006/relationships/slideLayout" Target="../slideLayouts/slideLayout412.xml"/></Relationships>
</file>

<file path=ppt/slides/_rels/slide326.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11.xml"/><Relationship Id="rId1" Type="http://schemas.openxmlformats.org/officeDocument/2006/relationships/slideLayout" Target="../slideLayouts/slideLayout37.xml"/></Relationships>
</file>

<file path=ppt/slides/_rels/slide32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328.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212.xml"/><Relationship Id="rId1" Type="http://schemas.openxmlformats.org/officeDocument/2006/relationships/slideLayout" Target="../slideLayouts/slideLayout478.xml"/></Relationships>
</file>

<file path=ppt/slides/_rels/slide329.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13.xml"/><Relationship Id="rId1" Type="http://schemas.openxmlformats.org/officeDocument/2006/relationships/slideLayout" Target="../slideLayouts/slideLayout37.xml"/><Relationship Id="rId4" Type="http://schemas.openxmlformats.org/officeDocument/2006/relationships/image" Target="../media/image120.png"/></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3.xml"/></Relationships>
</file>

<file path=ppt/slides/_rels/slide330.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33.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98.xml"/></Relationships>
</file>

<file path=ppt/slides/_rels/slide33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39.jpeg"/><Relationship Id="rId1" Type="http://schemas.openxmlformats.org/officeDocument/2006/relationships/slideLayout" Target="../slideLayouts/slideLayout211.xml"/></Relationships>
</file>

<file path=ppt/slides/_rels/slide333.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15.xml"/><Relationship Id="rId1" Type="http://schemas.openxmlformats.org/officeDocument/2006/relationships/slideLayout" Target="../slideLayouts/slideLayout581.xml"/><Relationship Id="rId5" Type="http://schemas.openxmlformats.org/officeDocument/2006/relationships/image" Target="../media/image226.emf"/><Relationship Id="rId4" Type="http://schemas.openxmlformats.org/officeDocument/2006/relationships/oleObject" Target="../embeddings/oleObject1.bin"/></Relationships>
</file>

<file path=ppt/slides/_rels/slide334.xml.rels><?xml version="1.0" encoding="UTF-8" standalone="yes"?>
<Relationships xmlns="http://schemas.openxmlformats.org/package/2006/relationships"><Relationship Id="rId2" Type="http://schemas.openxmlformats.org/officeDocument/2006/relationships/image" Target="../media/image227.png"/><Relationship Id="rId1" Type="http://schemas.openxmlformats.org/officeDocument/2006/relationships/slideLayout" Target="../slideLayouts/slideLayout764.xml"/></Relationships>
</file>

<file path=ppt/slides/_rels/slide33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16.xml"/><Relationship Id="rId1" Type="http://schemas.openxmlformats.org/officeDocument/2006/relationships/slideLayout" Target="../slideLayouts/slideLayout37.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37.xml"/></Relationships>
</file>

<file path=ppt/slides/_rels/slide337.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18.xml"/><Relationship Id="rId1" Type="http://schemas.openxmlformats.org/officeDocument/2006/relationships/slideLayout" Target="../slideLayouts/slideLayout600.xml"/><Relationship Id="rId4" Type="http://schemas.openxmlformats.org/officeDocument/2006/relationships/image" Target="../media/image230.jpeg"/></Relationships>
</file>

<file path=ppt/slides/_rels/slide33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19.xml"/><Relationship Id="rId1" Type="http://schemas.openxmlformats.org/officeDocument/2006/relationships/slideLayout" Target="../slideLayouts/slideLayout832.xml"/><Relationship Id="rId6" Type="http://schemas.openxmlformats.org/officeDocument/2006/relationships/image" Target="../media/image234.jpeg"/><Relationship Id="rId5" Type="http://schemas.openxmlformats.org/officeDocument/2006/relationships/image" Target="../media/image233.jpeg"/><Relationship Id="rId4" Type="http://schemas.openxmlformats.org/officeDocument/2006/relationships/image" Target="../media/image232.jpeg"/></Relationships>
</file>

<file path=ppt/slides/_rels/slide339.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34.xml"/></Relationships>
</file>

<file path=ppt/slides/_rels/slide34.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7.xml"/><Relationship Id="rId1" Type="http://schemas.openxmlformats.org/officeDocument/2006/relationships/slideLayout" Target="../slideLayouts/slideLayout37.xml"/></Relationships>
</file>

<file path=ppt/slides/_rels/slide340.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702.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98.xml"/></Relationships>
</file>

<file path=ppt/slides/_rels/slide342.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702.xml"/></Relationships>
</file>

<file path=ppt/slides/_rels/slide343.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21.xml"/><Relationship Id="rId1" Type="http://schemas.openxmlformats.org/officeDocument/2006/relationships/slideLayout" Target="../slideLayouts/slideLayout37.xml"/></Relationships>
</file>

<file path=ppt/slides/_rels/slide34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39.jpeg"/><Relationship Id="rId1" Type="http://schemas.openxmlformats.org/officeDocument/2006/relationships/slideLayout" Target="../slideLayouts/slideLayout50.xml"/></Relationships>
</file>

<file path=ppt/slides/_rels/slide345.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22.xml"/><Relationship Id="rId1" Type="http://schemas.openxmlformats.org/officeDocument/2006/relationships/slideLayout" Target="../slideLayouts/slideLayout513.xml"/></Relationships>
</file>

<file path=ppt/slides/_rels/slide34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261.xml"/><Relationship Id="rId4" Type="http://schemas.microsoft.com/office/2007/relationships/hdphoto" Target="../media/hdphoto3.wdp"/></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37.xml"/></Relationships>
</file>

<file path=ppt/slides/_rels/slide34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702.xml"/><Relationship Id="rId4" Type="http://schemas.microsoft.com/office/2007/relationships/hdphoto" Target="../media/hdphoto3.wdp"/></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1244.xml"/></Relationships>
</file>

<file path=ppt/slides/_rels/slide35.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18.xml"/><Relationship Id="rId1" Type="http://schemas.openxmlformats.org/officeDocument/2006/relationships/slideLayout" Target="../slideLayouts/slideLayout37.xml"/></Relationships>
</file>

<file path=ppt/slides/_rels/slide350.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564.xml"/></Relationships>
</file>

<file path=ppt/slides/_rels/slide351.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24.xml"/><Relationship Id="rId1" Type="http://schemas.openxmlformats.org/officeDocument/2006/relationships/slideLayout" Target="../slideLayouts/slideLayout98.xml"/></Relationships>
</file>

<file path=ppt/slides/_rels/slide352.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25.xml"/><Relationship Id="rId1" Type="http://schemas.openxmlformats.org/officeDocument/2006/relationships/slideLayout" Target="../slideLayouts/slideLayout832.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167.xml"/></Relationships>
</file>

<file path=ppt/slides/_rels/slide354.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26.xml"/><Relationship Id="rId1" Type="http://schemas.openxmlformats.org/officeDocument/2006/relationships/slideLayout" Target="../slideLayouts/slideLayout1087.xml"/></Relationships>
</file>

<file path=ppt/slides/_rels/slide355.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27.xml"/><Relationship Id="rId1" Type="http://schemas.openxmlformats.org/officeDocument/2006/relationships/slideLayout" Target="../slideLayouts/slideLayout37.xml"/><Relationship Id="rId5" Type="http://schemas.openxmlformats.org/officeDocument/2006/relationships/image" Target="../media/image242.jpeg"/><Relationship Id="rId4" Type="http://schemas.openxmlformats.org/officeDocument/2006/relationships/image" Target="../media/image241.jpeg"/></Relationships>
</file>

<file path=ppt/slides/_rels/slide356.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50.xml"/></Relationships>
</file>

<file path=ppt/slides/_rels/slide357.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28.xml"/><Relationship Id="rId1" Type="http://schemas.openxmlformats.org/officeDocument/2006/relationships/slideLayout" Target="../slideLayouts/slideLayout37.xml"/></Relationships>
</file>

<file path=ppt/slides/_rels/slide358.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564.xml"/></Relationships>
</file>

<file path=ppt/slides/_rels/slide359.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29.xml"/><Relationship Id="rId1" Type="http://schemas.openxmlformats.org/officeDocument/2006/relationships/slideLayout" Target="../slideLayouts/slideLayout37.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37.xml"/><Relationship Id="rId1" Type="http://schemas.openxmlformats.org/officeDocument/2006/relationships/themeOverride" Target="../theme/themeOverride4.xml"/></Relationships>
</file>

<file path=ppt/slides/_rels/slide360.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30.xml"/><Relationship Id="rId1" Type="http://schemas.openxmlformats.org/officeDocument/2006/relationships/slideLayout" Target="../slideLayouts/slideLayout37.xml"/></Relationships>
</file>

<file path=ppt/slides/_rels/slide361.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31.xml"/><Relationship Id="rId1" Type="http://schemas.openxmlformats.org/officeDocument/2006/relationships/slideLayout" Target="../slideLayouts/slideLayout37.xml"/></Relationships>
</file>

<file path=ppt/slides/_rels/slide362.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232.xml"/><Relationship Id="rId1" Type="http://schemas.openxmlformats.org/officeDocument/2006/relationships/slideLayout" Target="../slideLayouts/slideLayout128.xml"/></Relationships>
</file>

<file path=ppt/slides/_rels/slide36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736.xml"/></Relationships>
</file>

<file path=ppt/slides/_rels/slide36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33.xml"/><Relationship Id="rId1" Type="http://schemas.openxmlformats.org/officeDocument/2006/relationships/slideLayout" Target="../slideLayouts/slideLayout37.xml"/></Relationships>
</file>

<file path=ppt/slides/_rels/slide365.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notesSlide" Target="../notesSlides/notesSlide234.xml"/><Relationship Id="rId1" Type="http://schemas.openxmlformats.org/officeDocument/2006/relationships/slideLayout" Target="../slideLayouts/slideLayout37.xml"/></Relationships>
</file>

<file path=ppt/slides/_rels/slide36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111.xml"/><Relationship Id="rId4" Type="http://schemas.microsoft.com/office/2007/relationships/hdphoto" Target="../media/hdphoto3.wdp"/></Relationships>
</file>

<file path=ppt/slides/_rels/slide36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70.xml"/></Relationships>
</file>

<file path=ppt/slides/_rels/slide368.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702.xml"/></Relationships>
</file>

<file path=ppt/slides/_rels/slide369.xml.rels><?xml version="1.0" encoding="UTF-8" standalone="yes"?>
<Relationships xmlns="http://schemas.openxmlformats.org/package/2006/relationships"><Relationship Id="rId3" Type="http://schemas.openxmlformats.org/officeDocument/2006/relationships/image" Target="../media/image249.jpg"/><Relationship Id="rId2" Type="http://schemas.openxmlformats.org/officeDocument/2006/relationships/notesSlide" Target="../notesSlides/notesSlide235.xml"/><Relationship Id="rId1" Type="http://schemas.openxmlformats.org/officeDocument/2006/relationships/slideLayout" Target="../slideLayouts/slideLayout1209.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37.xml"/><Relationship Id="rId1" Type="http://schemas.openxmlformats.org/officeDocument/2006/relationships/themeOverride" Target="../theme/themeOverride5.xml"/></Relationships>
</file>

<file path=ppt/slides/_rels/slide370.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36.xml"/><Relationship Id="rId1" Type="http://schemas.openxmlformats.org/officeDocument/2006/relationships/slideLayout" Target="../slideLayouts/slideLayout1115.xml"/></Relationships>
</file>

<file path=ppt/slides/_rels/slide371.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37.xml"/><Relationship Id="rId1" Type="http://schemas.openxmlformats.org/officeDocument/2006/relationships/slideLayout" Target="../slideLayouts/slideLayout210.xml"/></Relationships>
</file>

<file path=ppt/slides/_rels/slide372.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24.xml"/></Relationships>
</file>

<file path=ppt/slides/_rels/slide37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702.xml"/></Relationships>
</file>

<file path=ppt/slides/_rels/slide374.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notesSlide" Target="../notesSlides/notesSlide239.xml"/><Relationship Id="rId1" Type="http://schemas.openxmlformats.org/officeDocument/2006/relationships/slideLayout" Target="../slideLayouts/slideLayout98.xm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317.xml"/></Relationships>
</file>

<file path=ppt/slides/_rels/slide376.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41.xml"/><Relationship Id="rId1" Type="http://schemas.openxmlformats.org/officeDocument/2006/relationships/slideLayout" Target="../slideLayouts/slideLayout37.xml"/></Relationships>
</file>

<file path=ppt/slides/_rels/slide377.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365.xml"/></Relationships>
</file>

<file path=ppt/slides/_rels/slide378.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388.xml"/></Relationships>
</file>

<file path=ppt/slides/_rels/slide379.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42.xml"/><Relationship Id="rId1" Type="http://schemas.openxmlformats.org/officeDocument/2006/relationships/slideLayout" Target="../slideLayouts/slideLayout37.xml"/></Relationships>
</file>

<file path=ppt/slides/_rels/slide3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21.xml"/><Relationship Id="rId1" Type="http://schemas.openxmlformats.org/officeDocument/2006/relationships/slideLayout" Target="../slideLayouts/slideLayout37.xml"/></Relationships>
</file>

<file path=ppt/slides/_rels/slide38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455.xml"/></Relationships>
</file>

<file path=ppt/slides/_rels/slide382.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35.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614.xml"/></Relationships>
</file>

<file path=ppt/slides/_rels/slide384.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702.xml"/></Relationships>
</file>

<file path=ppt/slides/_rels/slide385.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44.xml"/><Relationship Id="rId1" Type="http://schemas.openxmlformats.org/officeDocument/2006/relationships/slideLayout" Target="../slideLayouts/slideLayout37.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662.xml"/></Relationships>
</file>

<file path=ppt/slides/_rels/slide387.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46.xml"/><Relationship Id="rId1" Type="http://schemas.openxmlformats.org/officeDocument/2006/relationships/slideLayout" Target="../slideLayouts/slideLayout37.xml"/></Relationships>
</file>

<file path=ppt/slides/_rels/slide388.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47.xml"/><Relationship Id="rId1" Type="http://schemas.openxmlformats.org/officeDocument/2006/relationships/slideLayout" Target="../slideLayouts/slideLayout905.xml"/></Relationships>
</file>

<file path=ppt/slides/_rels/slide389.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37.xml"/></Relationships>
</file>

<file path=ppt/slides/_rels/slide3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2.xml"/><Relationship Id="rId1" Type="http://schemas.openxmlformats.org/officeDocument/2006/relationships/slideLayout" Target="../slideLayouts/slideLayout37.xml"/></Relationships>
</file>

<file path=ppt/slides/_rels/slide390.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36.xml"/></Relationships>
</file>

<file path=ppt/slides/_rels/slide391.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49.xml"/><Relationship Id="rId1" Type="http://schemas.openxmlformats.org/officeDocument/2006/relationships/slideLayout" Target="../slideLayouts/slideLayout364.xml"/></Relationships>
</file>

<file path=ppt/slides/_rels/slide392.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111.xml"/></Relationships>
</file>

<file path=ppt/slides/_rels/slide393.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50.xml"/><Relationship Id="rId1" Type="http://schemas.openxmlformats.org/officeDocument/2006/relationships/slideLayout" Target="../slideLayouts/slideLayout37.xml"/></Relationships>
</file>

<file path=ppt/slides/_rels/slide394.xml.rels><?xml version="1.0" encoding="UTF-8" standalone="yes"?>
<Relationships xmlns="http://schemas.openxmlformats.org/package/2006/relationships"><Relationship Id="rId2" Type="http://schemas.openxmlformats.org/officeDocument/2006/relationships/slideLayout" Target="../slideLayouts/slideLayout832.xml"/><Relationship Id="rId1" Type="http://schemas.openxmlformats.org/officeDocument/2006/relationships/themeOverride" Target="../theme/themeOverride37.xml"/></Relationships>
</file>

<file path=ppt/slides/_rels/slide395.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38.xml"/></Relationships>
</file>

<file path=ppt/slides/_rels/slide396.xml.rels><?xml version="1.0" encoding="UTF-8" standalone="yes"?>
<Relationships xmlns="http://schemas.openxmlformats.org/package/2006/relationships"><Relationship Id="rId2" Type="http://schemas.openxmlformats.org/officeDocument/2006/relationships/image" Target="../media/image261.png"/><Relationship Id="rId1" Type="http://schemas.openxmlformats.org/officeDocument/2006/relationships/slideLayout" Target="../slideLayouts/slideLayout827.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98.xml"/></Relationships>
</file>

<file path=ppt/slides/_rels/slide398.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52.xml"/><Relationship Id="rId1" Type="http://schemas.openxmlformats.org/officeDocument/2006/relationships/slideLayout" Target="../slideLayouts/slideLayout37.xml"/></Relationships>
</file>

<file path=ppt/slides/_rels/slide399.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53.xml"/><Relationship Id="rId1" Type="http://schemas.openxmlformats.org/officeDocument/2006/relationships/slideLayout" Target="../slideLayouts/slideLayout832.xml"/></Relationships>
</file>

<file path=ppt/slides/_rels/slide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xml"/><Relationship Id="rId1" Type="http://schemas.openxmlformats.org/officeDocument/2006/relationships/slideLayout" Target="../slideLayouts/slideLayout22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210.xml"/></Relationships>
</file>

<file path=ppt/slides/_rels/slide400.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702.xml"/></Relationships>
</file>

<file path=ppt/slides/_rels/slide401.xml.rels><?xml version="1.0" encoding="UTF-8" standalone="yes"?>
<Relationships xmlns="http://schemas.openxmlformats.org/package/2006/relationships"><Relationship Id="rId8" Type="http://schemas.openxmlformats.org/officeDocument/2006/relationships/image" Target="../media/image210.jpeg"/><Relationship Id="rId13" Type="http://schemas.openxmlformats.org/officeDocument/2006/relationships/image" Target="../media/image265.jpeg"/><Relationship Id="rId3" Type="http://schemas.openxmlformats.org/officeDocument/2006/relationships/image" Target="../media/image205.png"/><Relationship Id="rId7" Type="http://schemas.openxmlformats.org/officeDocument/2006/relationships/image" Target="../media/image264.jpeg"/><Relationship Id="rId12" Type="http://schemas.openxmlformats.org/officeDocument/2006/relationships/image" Target="../media/image214.jpeg"/><Relationship Id="rId2" Type="http://schemas.openxmlformats.org/officeDocument/2006/relationships/notesSlide" Target="../notesSlides/notesSlide254.xml"/><Relationship Id="rId1" Type="http://schemas.openxmlformats.org/officeDocument/2006/relationships/slideLayout" Target="../slideLayouts/slideLayout638.xml"/><Relationship Id="rId6" Type="http://schemas.openxmlformats.org/officeDocument/2006/relationships/image" Target="../media/image208.jpeg"/><Relationship Id="rId11" Type="http://schemas.openxmlformats.org/officeDocument/2006/relationships/image" Target="../media/image213.jpeg"/><Relationship Id="rId5" Type="http://schemas.openxmlformats.org/officeDocument/2006/relationships/image" Target="../media/image207.jpeg"/><Relationship Id="rId10" Type="http://schemas.openxmlformats.org/officeDocument/2006/relationships/image" Target="../media/image212.jpeg"/><Relationship Id="rId4" Type="http://schemas.openxmlformats.org/officeDocument/2006/relationships/image" Target="../media/image206.emf"/><Relationship Id="rId9" Type="http://schemas.openxmlformats.org/officeDocument/2006/relationships/image" Target="../media/image211.jpeg"/><Relationship Id="rId14" Type="http://schemas.openxmlformats.org/officeDocument/2006/relationships/image" Target="../media/image266.jpeg"/></Relationships>
</file>

<file path=ppt/slides/_rels/slide402.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55.xml"/><Relationship Id="rId1" Type="http://schemas.openxmlformats.org/officeDocument/2006/relationships/slideLayout" Target="../slideLayouts/slideLayout708.xml"/></Relationships>
</file>

<file path=ppt/slides/_rels/slide403.xml.rels><?xml version="1.0" encoding="UTF-8" standalone="yes"?>
<Relationships xmlns="http://schemas.openxmlformats.org/package/2006/relationships"><Relationship Id="rId2" Type="http://schemas.openxmlformats.org/officeDocument/2006/relationships/image" Target="../media/image268.png"/><Relationship Id="rId1" Type="http://schemas.openxmlformats.org/officeDocument/2006/relationships/slideLayout" Target="../slideLayouts/slideLayout508.xml"/></Relationships>
</file>

<file path=ppt/slides/_rels/slide40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56.xml"/><Relationship Id="rId1" Type="http://schemas.openxmlformats.org/officeDocument/2006/relationships/slideLayout" Target="../slideLayouts/slideLayout37.xml"/></Relationships>
</file>

<file path=ppt/slides/_rels/slide405.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257.xml"/><Relationship Id="rId1" Type="http://schemas.openxmlformats.org/officeDocument/2006/relationships/slideLayout" Target="../slideLayouts/slideLayout149.xml"/><Relationship Id="rId5" Type="http://schemas.openxmlformats.org/officeDocument/2006/relationships/image" Target="../media/image272.png"/><Relationship Id="rId4" Type="http://schemas.openxmlformats.org/officeDocument/2006/relationships/image" Target="../media/image271.png"/></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98.xml"/></Relationships>
</file>

<file path=ppt/slides/_rels/slide40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211.xml"/><Relationship Id="rId4" Type="http://schemas.microsoft.com/office/2007/relationships/hdphoto" Target="../media/hdphoto3.wdp"/></Relationships>
</file>

<file path=ppt/slides/_rels/slide408.xml.rels><?xml version="1.0" encoding="UTF-8" standalone="yes"?>
<Relationships xmlns="http://schemas.openxmlformats.org/package/2006/relationships"><Relationship Id="rId3" Type="http://schemas.openxmlformats.org/officeDocument/2006/relationships/image" Target="../media/image273.emf"/><Relationship Id="rId2" Type="http://schemas.openxmlformats.org/officeDocument/2006/relationships/notesSlide" Target="../notesSlides/notesSlide259.xml"/><Relationship Id="rId1" Type="http://schemas.openxmlformats.org/officeDocument/2006/relationships/slideLayout" Target="../slideLayouts/slideLayout1203.xml"/></Relationships>
</file>

<file path=ppt/slides/_rels/slide409.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60.xml"/><Relationship Id="rId1" Type="http://schemas.openxmlformats.org/officeDocument/2006/relationships/slideLayout" Target="../slideLayouts/slideLayout513.xml"/><Relationship Id="rId4" Type="http://schemas.openxmlformats.org/officeDocument/2006/relationships/image" Target="../media/image275.jpeg"/></Relationships>
</file>

<file path=ppt/slides/_rels/slide4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4.xml"/><Relationship Id="rId1" Type="http://schemas.openxmlformats.org/officeDocument/2006/relationships/slideLayout" Target="../slideLayouts/slideLayout37.xml"/></Relationships>
</file>

<file path=ppt/slides/_rels/slide410.xml.rels><?xml version="1.0" encoding="UTF-8" standalone="yes"?>
<Relationships xmlns="http://schemas.openxmlformats.org/package/2006/relationships"><Relationship Id="rId3" Type="http://schemas.openxmlformats.org/officeDocument/2006/relationships/image" Target="../media/image276.png"/><Relationship Id="rId2" Type="http://schemas.openxmlformats.org/officeDocument/2006/relationships/notesSlide" Target="../notesSlides/notesSlide261.xml"/><Relationship Id="rId1" Type="http://schemas.openxmlformats.org/officeDocument/2006/relationships/slideLayout" Target="../slideLayouts/slideLayout98.xml"/></Relationships>
</file>

<file path=ppt/slides/_rels/slide411.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150.xml"/></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1055.xml"/></Relationships>
</file>

<file path=ppt/slides/_rels/slide413.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111.xml"/></Relationships>
</file>

<file path=ppt/slides/_rels/slide414.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264.xml"/><Relationship Id="rId1" Type="http://schemas.openxmlformats.org/officeDocument/2006/relationships/slideLayout" Target="../slideLayouts/slideLayout37.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965.xml"/></Relationships>
</file>

<file path=ppt/slides/_rels/slide416.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417.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266.xml"/><Relationship Id="rId1" Type="http://schemas.openxmlformats.org/officeDocument/2006/relationships/slideLayout" Target="../slideLayouts/slideLayout289.xml"/><Relationship Id="rId4" Type="http://schemas.openxmlformats.org/officeDocument/2006/relationships/image" Target="../media/image279.jpeg"/></Relationships>
</file>

<file path=ppt/slides/_rels/slide418.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330.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38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8.xml"/></Relationships>
</file>

<file path=ppt/slides/_rels/slide420.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68.xml"/><Relationship Id="rId1" Type="http://schemas.openxmlformats.org/officeDocument/2006/relationships/slideLayout" Target="../slideLayouts/slideLayout467.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37.xml"/></Relationships>
</file>

<file path=ppt/slides/_rels/slide422.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270.xml"/><Relationship Id="rId1" Type="http://schemas.openxmlformats.org/officeDocument/2006/relationships/slideLayout" Target="../slideLayouts/slideLayout513.xml"/></Relationships>
</file>

<file path=ppt/slides/_rels/slide423.xml.rels><?xml version="1.0" encoding="UTF-8" standalone="yes"?>
<Relationships xmlns="http://schemas.openxmlformats.org/package/2006/relationships"><Relationship Id="rId3" Type="http://schemas.openxmlformats.org/officeDocument/2006/relationships/image" Target="../media/image282.jpg"/><Relationship Id="rId2" Type="http://schemas.openxmlformats.org/officeDocument/2006/relationships/notesSlide" Target="../notesSlides/notesSlide271.xml"/><Relationship Id="rId1" Type="http://schemas.openxmlformats.org/officeDocument/2006/relationships/slideLayout" Target="../slideLayouts/slideLayout37.xml"/></Relationships>
</file>

<file path=ppt/slides/_rels/slide424.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11.xml"/></Relationships>
</file>

<file path=ppt/slides/_rels/slide42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426.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39.xml"/></Relationships>
</file>

<file path=ppt/slides/_rels/slide427.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272.xml"/><Relationship Id="rId1" Type="http://schemas.openxmlformats.org/officeDocument/2006/relationships/slideLayout" Target="../slideLayouts/slideLayout689.xml"/></Relationships>
</file>

<file path=ppt/slides/_rels/slide428.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273.xml"/><Relationship Id="rId1" Type="http://schemas.openxmlformats.org/officeDocument/2006/relationships/slideLayout" Target="../slideLayouts/slideLayout996.xml"/></Relationships>
</file>

<file path=ppt/slides/_rels/slide429.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74.xml"/><Relationship Id="rId1" Type="http://schemas.openxmlformats.org/officeDocument/2006/relationships/slideLayout" Target="../slideLayouts/slideLayout37.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6.xml"/><Relationship Id="rId1" Type="http://schemas.openxmlformats.org/officeDocument/2006/relationships/slideLayout" Target="../slideLayouts/slideLayout1195.xml"/></Relationships>
</file>

<file path=ppt/slides/_rels/slide430.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275.xml"/><Relationship Id="rId1" Type="http://schemas.openxmlformats.org/officeDocument/2006/relationships/slideLayout" Target="../slideLayouts/slideLayout37.xml"/><Relationship Id="rId5" Type="http://schemas.openxmlformats.org/officeDocument/2006/relationships/image" Target="../media/image120.png"/><Relationship Id="rId4" Type="http://schemas.openxmlformats.org/officeDocument/2006/relationships/image" Target="../media/image287.jpeg"/></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796.xml"/></Relationships>
</file>

<file path=ppt/slides/_rels/slide432.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689.xml"/></Relationships>
</file>

<file path=ppt/slides/_rels/slide433.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78.xml"/><Relationship Id="rId1" Type="http://schemas.openxmlformats.org/officeDocument/2006/relationships/slideLayout" Target="../slideLayouts/slideLayout37.xml"/></Relationships>
</file>

<file path=ppt/slides/_rels/slide43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736.xml"/></Relationships>
</file>

<file path=ppt/slides/_rels/slide435.xml.rels><?xml version="1.0" encoding="UTF-8" standalone="yes"?>
<Relationships xmlns="http://schemas.openxmlformats.org/package/2006/relationships"><Relationship Id="rId3" Type="http://schemas.openxmlformats.org/officeDocument/2006/relationships/image" Target="../media/image289.emf"/><Relationship Id="rId2" Type="http://schemas.openxmlformats.org/officeDocument/2006/relationships/notesSlide" Target="../notesSlides/notesSlide279.xml"/><Relationship Id="rId1" Type="http://schemas.openxmlformats.org/officeDocument/2006/relationships/slideLayout" Target="../slideLayouts/slideLayout1087.xml"/><Relationship Id="rId4" Type="http://schemas.openxmlformats.org/officeDocument/2006/relationships/image" Target="../media/image290.png"/></Relationships>
</file>

<file path=ppt/slides/_rels/slide436.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971.xml"/></Relationships>
</file>

<file path=ppt/slides/_rels/slide437.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11.xml"/></Relationships>
</file>

<file path=ppt/slides/_rels/slide43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702.xml"/></Relationships>
</file>

<file path=ppt/slides/_rels/slide439.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80.xml"/><Relationship Id="rId1" Type="http://schemas.openxmlformats.org/officeDocument/2006/relationships/slideLayout" Target="../slideLayouts/slideLayout37.xml"/></Relationships>
</file>

<file path=ppt/slides/_rels/slide4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1172.xml"/></Relationships>
</file>

<file path=ppt/slides/_rels/slide440.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notesSlide" Target="../notesSlides/notesSlide281.xml"/><Relationship Id="rId1" Type="http://schemas.openxmlformats.org/officeDocument/2006/relationships/slideLayout" Target="../slideLayouts/slideLayout79.xml"/><Relationship Id="rId4" Type="http://schemas.openxmlformats.org/officeDocument/2006/relationships/image" Target="../media/image294.png"/></Relationships>
</file>

<file path=ppt/slides/_rels/slide441.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82.xml"/><Relationship Id="rId1" Type="http://schemas.openxmlformats.org/officeDocument/2006/relationships/slideLayout" Target="../slideLayouts/slideLayout37.xml"/></Relationships>
</file>

<file path=ppt/slides/_rels/slide442.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83.xml"/><Relationship Id="rId1" Type="http://schemas.openxmlformats.org/officeDocument/2006/relationships/slideLayout" Target="../slideLayouts/slideLayout37.xml"/></Relationships>
</file>

<file path=ppt/slides/_rels/slide443.xml.rels><?xml version="1.0" encoding="UTF-8" standalone="yes"?>
<Relationships xmlns="http://schemas.openxmlformats.org/package/2006/relationships"><Relationship Id="rId3" Type="http://schemas.openxmlformats.org/officeDocument/2006/relationships/notesSlide" Target="../notesSlides/notesSlide284.xml"/><Relationship Id="rId2" Type="http://schemas.openxmlformats.org/officeDocument/2006/relationships/slideLayout" Target="../slideLayouts/slideLayout1188.xml"/><Relationship Id="rId1" Type="http://schemas.openxmlformats.org/officeDocument/2006/relationships/themeOverride" Target="../theme/themeOverride40.xml"/><Relationship Id="rId4" Type="http://schemas.openxmlformats.org/officeDocument/2006/relationships/image" Target="../media/image297.png"/></Relationships>
</file>

<file path=ppt/slides/_rels/slide444.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363.xml"/></Relationships>
</file>

<file path=ppt/slides/_rels/slide445.xml.rels><?xml version="1.0" encoding="UTF-8" standalone="yes"?>
<Relationships xmlns="http://schemas.openxmlformats.org/package/2006/relationships"><Relationship Id="rId2" Type="http://schemas.openxmlformats.org/officeDocument/2006/relationships/image" Target="../media/image298.png"/><Relationship Id="rId1" Type="http://schemas.openxmlformats.org/officeDocument/2006/relationships/slideLayout" Target="../slideLayouts/slideLayout708.xml"/></Relationships>
</file>

<file path=ppt/slides/_rels/slide446.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539.xml"/></Relationships>
</file>

<file path=ppt/slides/_rels/slide447.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87.xml"/><Relationship Id="rId1" Type="http://schemas.openxmlformats.org/officeDocument/2006/relationships/slideLayout" Target="../slideLayouts/slideLayout37.xml"/></Relationships>
</file>

<file path=ppt/slides/_rels/slide448.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88.xml"/><Relationship Id="rId1" Type="http://schemas.openxmlformats.org/officeDocument/2006/relationships/slideLayout" Target="../slideLayouts/slideLayout37.xml"/></Relationships>
</file>

<file path=ppt/slides/_rels/slide44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736.xml"/><Relationship Id="rId4" Type="http://schemas.microsoft.com/office/2007/relationships/hdphoto" Target="../media/hdphoto3.wdp"/></Relationships>
</file>

<file path=ppt/slides/_rels/slide4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7.xml"/><Relationship Id="rId1" Type="http://schemas.openxmlformats.org/officeDocument/2006/relationships/slideLayout" Target="../slideLayouts/slideLayout1208.xml"/></Relationships>
</file>

<file path=ppt/slides/_rels/slide450.xml.rels><?xml version="1.0" encoding="UTF-8" standalone="yes"?>
<Relationships xmlns="http://schemas.openxmlformats.org/package/2006/relationships"><Relationship Id="rId2" Type="http://schemas.openxmlformats.org/officeDocument/2006/relationships/image" Target="../media/image301.png"/><Relationship Id="rId1" Type="http://schemas.openxmlformats.org/officeDocument/2006/relationships/slideLayout" Target="../slideLayouts/slideLayout695.xml"/></Relationships>
</file>

<file path=ppt/slides/_rels/slide451.xml.rels><?xml version="1.0" encoding="UTF-8" standalone="yes"?>
<Relationships xmlns="http://schemas.openxmlformats.org/package/2006/relationships"><Relationship Id="rId2" Type="http://schemas.openxmlformats.org/officeDocument/2006/relationships/image" Target="../media/image302.jpeg"/><Relationship Id="rId1" Type="http://schemas.openxmlformats.org/officeDocument/2006/relationships/slideLayout" Target="../slideLayouts/slideLayout995.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759.xml"/></Relationships>
</file>

<file path=ppt/slides/_rels/slide453.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89.xml"/><Relationship Id="rId1" Type="http://schemas.openxmlformats.org/officeDocument/2006/relationships/slideLayout" Target="../slideLayouts/slideLayout810.xml"/></Relationships>
</file>

<file path=ppt/slides/_rels/slide454.xml.rels><?xml version="1.0" encoding="UTF-8" standalone="yes"?>
<Relationships xmlns="http://schemas.openxmlformats.org/package/2006/relationships"><Relationship Id="rId3" Type="http://schemas.openxmlformats.org/officeDocument/2006/relationships/notesSlide" Target="../notesSlides/notesSlide290.xml"/><Relationship Id="rId2" Type="http://schemas.openxmlformats.org/officeDocument/2006/relationships/slideLayout" Target="../slideLayouts/slideLayout37.xml"/><Relationship Id="rId1" Type="http://schemas.openxmlformats.org/officeDocument/2006/relationships/themeOverride" Target="../theme/themeOverride41.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98.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965.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37.xml"/></Relationships>
</file>

<file path=ppt/slides/_rels/slide458.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94.xml"/><Relationship Id="rId1" Type="http://schemas.openxmlformats.org/officeDocument/2006/relationships/slideLayout" Target="../slideLayouts/slideLayout37.xml"/></Relationships>
</file>

<file path=ppt/slides/_rels/slide459.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295.xml"/><Relationship Id="rId1" Type="http://schemas.openxmlformats.org/officeDocument/2006/relationships/slideLayout" Target="../slideLayouts/slideLayout37.xml"/></Relationships>
</file>

<file path=ppt/slides/_rels/slide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39.jpeg"/><Relationship Id="rId1" Type="http://schemas.openxmlformats.org/officeDocument/2006/relationships/slideLayout" Target="../slideLayouts/slideLayout170.xml"/></Relationships>
</file>

<file path=ppt/slides/_rels/slide46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296.xml"/><Relationship Id="rId1" Type="http://schemas.openxmlformats.org/officeDocument/2006/relationships/slideLayout" Target="../slideLayouts/slideLayout937.xml"/><Relationship Id="rId4" Type="http://schemas.openxmlformats.org/officeDocument/2006/relationships/image" Target="../media/image306.emf"/></Relationships>
</file>

<file path=ppt/slides/_rels/slide461.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42.xml"/></Relationships>
</file>

<file path=ppt/slides/_rels/slide462.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157.xml"/></Relationships>
</file>

<file path=ppt/slides/_rels/slide46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702.xml"/></Relationships>
</file>

<file path=ppt/slides/_rels/slide464.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1023.xml"/></Relationships>
</file>

<file path=ppt/slides/_rels/slide465.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99.xml"/><Relationship Id="rId1" Type="http://schemas.openxmlformats.org/officeDocument/2006/relationships/slideLayout" Target="../slideLayouts/slideLayout37.xml"/></Relationships>
</file>

<file path=ppt/slides/_rels/slide466.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image" Target="../media/image302.jpeg"/><Relationship Id="rId1" Type="http://schemas.openxmlformats.org/officeDocument/2006/relationships/slideLayout" Target="../slideLayouts/slideLayout992.xml"/></Relationships>
</file>

<file path=ppt/slides/_rels/slide467.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37.xml"/></Relationships>
</file>

<file path=ppt/slides/_rels/slide46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01.xml"/><Relationship Id="rId1" Type="http://schemas.openxmlformats.org/officeDocument/2006/relationships/slideLayout" Target="../slideLayouts/slideLayout736.xml"/><Relationship Id="rId4" Type="http://schemas.openxmlformats.org/officeDocument/2006/relationships/image" Target="../media/image40.jpg"/></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68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7.xml"/></Relationships>
</file>

<file path=ppt/slides/_rels/slide470.xml.rels><?xml version="1.0" encoding="UTF-8" standalone="yes"?>
<Relationships xmlns="http://schemas.openxmlformats.org/package/2006/relationships"><Relationship Id="rId3" Type="http://schemas.openxmlformats.org/officeDocument/2006/relationships/notesSlide" Target="../notesSlides/notesSlide303.xml"/><Relationship Id="rId2" Type="http://schemas.openxmlformats.org/officeDocument/2006/relationships/slideLayout" Target="../slideLayouts/slideLayout911.xml"/><Relationship Id="rId1" Type="http://schemas.openxmlformats.org/officeDocument/2006/relationships/themeOverride" Target="../theme/themeOverride43.xml"/><Relationship Id="rId4" Type="http://schemas.openxmlformats.org/officeDocument/2006/relationships/image" Target="../media/image309.png"/></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926.xml"/></Relationships>
</file>

<file path=ppt/slides/_rels/slide472.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05.xml"/><Relationship Id="rId1" Type="http://schemas.openxmlformats.org/officeDocument/2006/relationships/slideLayout" Target="../slideLayouts/slideLayout708.xml"/></Relationships>
</file>

<file path=ppt/slides/_rels/slide473.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44.xml"/></Relationships>
</file>

<file path=ppt/slides/_rels/slide474.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306.xml"/><Relationship Id="rId1" Type="http://schemas.openxmlformats.org/officeDocument/2006/relationships/slideLayout" Target="../slideLayouts/slideLayout37.xml"/></Relationships>
</file>

<file path=ppt/slides/_rels/slide475.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07.xml"/><Relationship Id="rId1" Type="http://schemas.openxmlformats.org/officeDocument/2006/relationships/slideLayout" Target="../slideLayouts/slideLayout626.xml"/></Relationships>
</file>

<file path=ppt/slides/_rels/slide476.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736.xml"/></Relationships>
</file>

<file path=ppt/slides/_rels/slide47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39.jpeg"/><Relationship Id="rId1" Type="http://schemas.openxmlformats.org/officeDocument/2006/relationships/slideLayout" Target="../slideLayouts/slideLayout702.xml"/></Relationships>
</file>

<file path=ppt/slides/_rels/slide478.xml.rels><?xml version="1.0" encoding="UTF-8" standalone="yes"?>
<Relationships xmlns="http://schemas.openxmlformats.org/package/2006/relationships"><Relationship Id="rId2" Type="http://schemas.openxmlformats.org/officeDocument/2006/relationships/image" Target="../media/image302.jpeg"/><Relationship Id="rId1" Type="http://schemas.openxmlformats.org/officeDocument/2006/relationships/slideLayout" Target="../slideLayouts/slideLayout993.xml"/></Relationships>
</file>

<file path=ppt/slides/_rels/slide479.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08.xml"/><Relationship Id="rId1" Type="http://schemas.openxmlformats.org/officeDocument/2006/relationships/slideLayout" Target="../slideLayouts/slideLayout832.xml"/></Relationships>
</file>

<file path=ppt/slides/_rels/slide4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9.xml"/><Relationship Id="rId1" Type="http://schemas.openxmlformats.org/officeDocument/2006/relationships/slideLayout" Target="../slideLayouts/slideLayout98.xml"/></Relationships>
</file>

<file path=ppt/slides/_rels/slide480.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309.xml"/><Relationship Id="rId1" Type="http://schemas.openxmlformats.org/officeDocument/2006/relationships/slideLayout" Target="../slideLayouts/slideLayout37.xml"/></Relationships>
</file>

<file path=ppt/slides/_rels/slide481.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45.xml"/></Relationships>
</file>

<file path=ppt/slides/_rels/slide482.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310.xml"/><Relationship Id="rId1" Type="http://schemas.openxmlformats.org/officeDocument/2006/relationships/slideLayout" Target="../slideLayouts/slideLayout1188.xml"/></Relationships>
</file>

<file path=ppt/slides/_rels/slide483.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notesSlide" Target="../notesSlides/notesSlide311.xml"/><Relationship Id="rId1" Type="http://schemas.openxmlformats.org/officeDocument/2006/relationships/slideLayout" Target="../slideLayouts/slideLayout37.xml"/></Relationships>
</file>

<file path=ppt/slides/_rels/slide484.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954.xml"/></Relationships>
</file>

<file path=ppt/slides/_rels/slide485.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notesSlide" Target="../notesSlides/notesSlide313.xml"/><Relationship Id="rId1" Type="http://schemas.openxmlformats.org/officeDocument/2006/relationships/slideLayout" Target="../slideLayouts/slideLayout37.xml"/></Relationships>
</file>

<file path=ppt/slides/_rels/slide486.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14.xml"/><Relationship Id="rId1" Type="http://schemas.openxmlformats.org/officeDocument/2006/relationships/slideLayout" Target="../slideLayouts/slideLayout37.xml"/></Relationships>
</file>

<file path=ppt/slides/_rels/slide487.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937.xml"/></Relationships>
</file>

<file path=ppt/slides/_rels/slide488.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16.xml"/><Relationship Id="rId1" Type="http://schemas.openxmlformats.org/officeDocument/2006/relationships/slideLayout" Target="../slideLayouts/slideLayout294.xml"/></Relationships>
</file>

<file path=ppt/slides/_rels/slide489.xml.rels><?xml version="1.0" encoding="UTF-8" standalone="yes"?>
<Relationships xmlns="http://schemas.openxmlformats.org/package/2006/relationships"><Relationship Id="rId2" Type="http://schemas.openxmlformats.org/officeDocument/2006/relationships/image" Target="../media/image318.png"/><Relationship Id="rId1" Type="http://schemas.openxmlformats.org/officeDocument/2006/relationships/slideLayout" Target="../slideLayouts/slideLayout742.xml"/></Relationships>
</file>

<file path=ppt/slides/_rels/slide4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0.xml"/><Relationship Id="rId1" Type="http://schemas.openxmlformats.org/officeDocument/2006/relationships/slideLayout" Target="../slideLayouts/slideLayout1188.xml"/></Relationships>
</file>

<file path=ppt/slides/_rels/slide49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17.xml"/><Relationship Id="rId1" Type="http://schemas.openxmlformats.org/officeDocument/2006/relationships/slideLayout" Target="../slideLayouts/slideLayout37.xml"/></Relationships>
</file>

<file path=ppt/slides/_rels/slide491.xml.rels><?xml version="1.0" encoding="UTF-8" standalone="yes"?>
<Relationships xmlns="http://schemas.openxmlformats.org/package/2006/relationships"><Relationship Id="rId2" Type="http://schemas.openxmlformats.org/officeDocument/2006/relationships/notesSlide" Target="../notesSlides/notesSlide318.xml"/><Relationship Id="rId1" Type="http://schemas.openxmlformats.org/officeDocument/2006/relationships/slideLayout" Target="../slideLayouts/slideLayout673.xml"/></Relationships>
</file>

<file path=ppt/slides/_rels/slide492.xml.rels><?xml version="1.0" encoding="UTF-8" standalone="yes"?>
<Relationships xmlns="http://schemas.openxmlformats.org/package/2006/relationships"><Relationship Id="rId2" Type="http://schemas.openxmlformats.org/officeDocument/2006/relationships/notesSlide" Target="../notesSlides/notesSlide319.xml"/><Relationship Id="rId1" Type="http://schemas.openxmlformats.org/officeDocument/2006/relationships/slideLayout" Target="../slideLayouts/slideLayout24.xml"/></Relationships>
</file>

<file path=ppt/slides/_rels/slide49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479.xml"/><Relationship Id="rId4" Type="http://schemas.microsoft.com/office/2007/relationships/hdphoto" Target="../media/hdphoto3.wdp"/></Relationships>
</file>

<file path=ppt/slides/_rels/slide494.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notesSlide" Target="../notesSlides/notesSlide320.xml"/><Relationship Id="rId1" Type="http://schemas.openxmlformats.org/officeDocument/2006/relationships/slideLayout" Target="../slideLayouts/slideLayout1130.xml"/></Relationships>
</file>

<file path=ppt/slides/_rels/slide495.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37.xml"/></Relationships>
</file>

<file path=ppt/slides/_rels/slide496.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736.xml"/></Relationships>
</file>

<file path=ppt/slides/_rels/slide497.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notesSlide" Target="../notesSlides/notesSlide322.xml"/><Relationship Id="rId1" Type="http://schemas.openxmlformats.org/officeDocument/2006/relationships/slideLayout" Target="../slideLayouts/slideLayout1203.xml"/></Relationships>
</file>

<file path=ppt/slides/_rels/slide498.xml.rels><?xml version="1.0" encoding="UTF-8" standalone="yes"?>
<Relationships xmlns="http://schemas.openxmlformats.org/package/2006/relationships"><Relationship Id="rId2" Type="http://schemas.openxmlformats.org/officeDocument/2006/relationships/image" Target="../media/image321.png"/><Relationship Id="rId1" Type="http://schemas.openxmlformats.org/officeDocument/2006/relationships/slideLayout" Target="../slideLayouts/slideLayout1017.xml"/></Relationships>
</file>

<file path=ppt/slides/_rels/slide499.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98.xml"/></Relationships>
</file>

<file path=ppt/slides/_rels/slide5.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eg"/><Relationship Id="rId1" Type="http://schemas.openxmlformats.org/officeDocument/2006/relationships/slideLayout" Target="../slideLayouts/slideLayout261.xml"/></Relationships>
</file>

<file path=ppt/slides/_rels/slide50.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50.xml"/><Relationship Id="rId4" Type="http://schemas.microsoft.com/office/2007/relationships/hdphoto" Target="../media/hdphoto4.wdp"/></Relationships>
</file>

<file path=ppt/slides/_rels/slide500.xml.rels><?xml version="1.0" encoding="UTF-8" standalone="yes"?>
<Relationships xmlns="http://schemas.openxmlformats.org/package/2006/relationships"><Relationship Id="rId3" Type="http://schemas.openxmlformats.org/officeDocument/2006/relationships/image" Target="../media/image322.emf"/><Relationship Id="rId2" Type="http://schemas.openxmlformats.org/officeDocument/2006/relationships/notesSlide" Target="../notesSlides/notesSlide324.xml"/><Relationship Id="rId1" Type="http://schemas.openxmlformats.org/officeDocument/2006/relationships/slideLayout" Target="../slideLayouts/slideLayout1017.xml"/><Relationship Id="rId4" Type="http://schemas.openxmlformats.org/officeDocument/2006/relationships/image" Target="../media/image323.emf"/></Relationships>
</file>

<file path=ppt/slides/_rels/slide501.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25.xml"/><Relationship Id="rId1" Type="http://schemas.openxmlformats.org/officeDocument/2006/relationships/slideLayout" Target="../slideLayouts/slideLayout37.xml"/></Relationships>
</file>

<file path=ppt/slides/_rels/slide502.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326.xml"/><Relationship Id="rId1" Type="http://schemas.openxmlformats.org/officeDocument/2006/relationships/slideLayout" Target="../slideLayouts/slideLayout982.xml"/></Relationships>
</file>

<file path=ppt/slides/_rels/slide503.xml.rels><?xml version="1.0" encoding="UTF-8" standalone="yes"?>
<Relationships xmlns="http://schemas.openxmlformats.org/package/2006/relationships"><Relationship Id="rId3" Type="http://schemas.openxmlformats.org/officeDocument/2006/relationships/image" Target="../media/image326.jpeg"/><Relationship Id="rId2" Type="http://schemas.openxmlformats.org/officeDocument/2006/relationships/notesSlide" Target="../notesSlides/notesSlide327.xml"/><Relationship Id="rId1" Type="http://schemas.openxmlformats.org/officeDocument/2006/relationships/slideLayout" Target="../slideLayouts/slideLayout37.xml"/></Relationships>
</file>

<file path=ppt/slides/_rels/slide504.xml.rels><?xml version="1.0" encoding="UTF-8" standalone="yes"?>
<Relationships xmlns="http://schemas.openxmlformats.org/package/2006/relationships"><Relationship Id="rId2" Type="http://schemas.openxmlformats.org/officeDocument/2006/relationships/image" Target="../media/image327.png"/><Relationship Id="rId1" Type="http://schemas.openxmlformats.org/officeDocument/2006/relationships/slideLayout" Target="../slideLayouts/slideLayout708.xml"/></Relationships>
</file>

<file path=ppt/slides/_rels/slide505.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37.xml"/></Relationships>
</file>

<file path=ppt/slides/_rels/slide506.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450.xml"/></Relationships>
</file>

<file path=ppt/slides/_rels/slide507.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330.xml"/><Relationship Id="rId1" Type="http://schemas.openxmlformats.org/officeDocument/2006/relationships/slideLayout" Target="../slideLayouts/slideLayout37.xml"/></Relationships>
</file>

<file path=ppt/slides/_rels/slide508.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689.xml"/></Relationships>
</file>

<file path=ppt/slides/_rels/slide509.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332.xml"/><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109.xml"/><Relationship Id="rId1" Type="http://schemas.openxmlformats.org/officeDocument/2006/relationships/themeOverride" Target="../theme/themeOverride7.xml"/><Relationship Id="rId4" Type="http://schemas.openxmlformats.org/officeDocument/2006/relationships/image" Target="../media/image68.png"/></Relationships>
</file>

<file path=ppt/slides/_rels/slide510.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333.xml"/><Relationship Id="rId1" Type="http://schemas.openxmlformats.org/officeDocument/2006/relationships/slideLayout" Target="../slideLayouts/slideLayout37.xml"/></Relationships>
</file>

<file path=ppt/slides/_rels/slide511.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111.xml"/></Relationships>
</file>

<file path=ppt/slides/_rels/slide512.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39.jpeg"/><Relationship Id="rId1" Type="http://schemas.openxmlformats.org/officeDocument/2006/relationships/slideLayout" Target="../slideLayouts/slideLayout736.xml"/></Relationships>
</file>

<file path=ppt/slides/_rels/slide513.xml.rels><?xml version="1.0" encoding="UTF-8" standalone="yes"?>
<Relationships xmlns="http://schemas.openxmlformats.org/package/2006/relationships"><Relationship Id="rId3" Type="http://schemas.openxmlformats.org/officeDocument/2006/relationships/notesSlide" Target="../notesSlides/notesSlide334.xml"/><Relationship Id="rId2" Type="http://schemas.openxmlformats.org/officeDocument/2006/relationships/slideLayout" Target="../slideLayouts/slideLayout689.xml"/><Relationship Id="rId1" Type="http://schemas.openxmlformats.org/officeDocument/2006/relationships/themeOverride" Target="../theme/themeOverride46.xml"/><Relationship Id="rId4" Type="http://schemas.openxmlformats.org/officeDocument/2006/relationships/image" Target="../media/image331.GIF"/></Relationships>
</file>

<file path=ppt/slides/_rels/slide514.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783.xml"/></Relationships>
</file>

<file path=ppt/slides/_rels/slide515.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336.xml"/><Relationship Id="rId1" Type="http://schemas.openxmlformats.org/officeDocument/2006/relationships/slideLayout" Target="../slideLayouts/slideLayout150.xml"/></Relationships>
</file>

<file path=ppt/slides/_rels/slide52.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8.xml"/></Relationships>
</file>

<file path=ppt/slides/_rels/slide5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2.xml"/><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5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3.xml"/><Relationship Id="rId1" Type="http://schemas.openxmlformats.org/officeDocument/2006/relationships/slideLayout" Target="../slideLayouts/slideLayout3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7.xml"/></Relationships>
</file>

<file path=ppt/slides/_rels/slide57.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5.xml"/><Relationship Id="rId1" Type="http://schemas.openxmlformats.org/officeDocument/2006/relationships/slideLayout" Target="../slideLayouts/slideLayout37.xml"/></Relationships>
</file>

<file path=ppt/slides/_rels/slide58.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6.xml"/><Relationship Id="rId1" Type="http://schemas.openxmlformats.org/officeDocument/2006/relationships/slideLayout" Target="../slideLayouts/slideLayout92.xml"/></Relationships>
</file>

<file path=ppt/slides/_rels/slide59.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7.xml"/><Relationship Id="rId1" Type="http://schemas.openxmlformats.org/officeDocument/2006/relationships/slideLayout" Target="../slideLayouts/slideLayout231.xml"/></Relationships>
</file>

<file path=ppt/slides/_rels/slide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xml"/><Relationship Id="rId1" Type="http://schemas.openxmlformats.org/officeDocument/2006/relationships/slideLayout" Target="../slideLayouts/slideLayout37.xml"/></Relationships>
</file>

<file path=ppt/slides/_rels/slide60.xml.rels><?xml version="1.0" encoding="UTF-8" standalone="yes"?>
<Relationships xmlns="http://schemas.openxmlformats.org/package/2006/relationships"><Relationship Id="rId3" Type="http://schemas.openxmlformats.org/officeDocument/2006/relationships/image" Target="../media/image74.gif"/><Relationship Id="rId2" Type="http://schemas.openxmlformats.org/officeDocument/2006/relationships/notesSlide" Target="../notesSlides/notesSlide38.xml"/><Relationship Id="rId1" Type="http://schemas.openxmlformats.org/officeDocument/2006/relationships/slideLayout" Target="../slideLayouts/slideLayout1104.xml"/></Relationships>
</file>

<file path=ppt/slides/_rels/slide61.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433.xml"/></Relationships>
</file>

<file path=ppt/slides/_rels/slide62.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9.xml"/></Relationships>
</file>

<file path=ppt/slides/_rels/slide63.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9.xml"/><Relationship Id="rId1" Type="http://schemas.openxmlformats.org/officeDocument/2006/relationships/slideLayout" Target="../slideLayouts/slideLayout37.xml"/></Relationships>
</file>

<file path=ppt/slides/_rels/slide6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40.xml"/><Relationship Id="rId1" Type="http://schemas.openxmlformats.org/officeDocument/2006/relationships/slideLayout" Target="../slideLayouts/slideLayout98.xml"/><Relationship Id="rId4" Type="http://schemas.openxmlformats.org/officeDocument/2006/relationships/image" Target="../media/image78.png"/></Relationships>
</file>

<file path=ppt/slides/_rels/slide6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330.xml"/><Relationship Id="rId4" Type="http://schemas.microsoft.com/office/2007/relationships/hdphoto" Target="../media/hdphoto3.wdp"/></Relationships>
</file>

<file path=ppt/slides/_rels/slide66.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1.xml"/><Relationship Id="rId1" Type="http://schemas.openxmlformats.org/officeDocument/2006/relationships/slideLayout" Target="../slideLayouts/slideLayout1196.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109.xml"/><Relationship Id="rId1" Type="http://schemas.openxmlformats.org/officeDocument/2006/relationships/themeOverride" Target="../theme/themeOverride10.xml"/></Relationships>
</file>

<file path=ppt/slides/_rels/slide68.xml.rels><?xml version="1.0" encoding="UTF-8" standalone="yes"?>
<Relationships xmlns="http://schemas.openxmlformats.org/package/2006/relationships"><Relationship Id="rId3" Type="http://schemas.openxmlformats.org/officeDocument/2006/relationships/image" Target="../media/image80.emf"/><Relationship Id="rId2" Type="http://schemas.openxmlformats.org/officeDocument/2006/relationships/notesSlide" Target="../notesSlides/notesSlide43.xml"/><Relationship Id="rId1" Type="http://schemas.openxmlformats.org/officeDocument/2006/relationships/slideLayout" Target="../slideLayouts/slideLayout1203.xml"/></Relationships>
</file>

<file path=ppt/slides/_rels/slide69.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111.xml"/></Relationships>
</file>

<file path=ppt/slides/_rels/slide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39.jpeg"/><Relationship Id="rId1" Type="http://schemas.openxmlformats.org/officeDocument/2006/relationships/slideLayout" Target="../slideLayouts/slideLayout111.xml"/><Relationship Id="rId4" Type="http://schemas.microsoft.com/office/2007/relationships/hdphoto" Target="../media/hdphoto2.wdp"/></Relationships>
</file>

<file path=ppt/slides/_rels/slide70.xml.rels><?xml version="1.0" encoding="UTF-8" standalone="yes"?>
<Relationships xmlns="http://schemas.openxmlformats.org/package/2006/relationships"><Relationship Id="rId3" Type="http://schemas.openxmlformats.org/officeDocument/2006/relationships/image" Target="../media/image81.emf"/><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2.jpeg"/><Relationship Id="rId1" Type="http://schemas.openxmlformats.org/officeDocument/2006/relationships/slideLayout" Target="../slideLayouts/slideLayout111.xml"/></Relationships>
</file>

<file path=ppt/slides/_rels/slide72.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45.xml"/><Relationship Id="rId1" Type="http://schemas.openxmlformats.org/officeDocument/2006/relationships/slideLayout" Target="../slideLayouts/slideLayout37.xml"/></Relationships>
</file>

<file path=ppt/slides/_rels/slide73.xml.rels><?xml version="1.0" encoding="UTF-8" standalone="yes"?>
<Relationships xmlns="http://schemas.openxmlformats.org/package/2006/relationships"><Relationship Id="rId3" Type="http://schemas.openxmlformats.org/officeDocument/2006/relationships/image" Target="../media/image83.emf"/><Relationship Id="rId2" Type="http://schemas.openxmlformats.org/officeDocument/2006/relationships/notesSlide" Target="../notesSlides/notesSlide46.xml"/><Relationship Id="rId1" Type="http://schemas.openxmlformats.org/officeDocument/2006/relationships/slideLayout" Target="../slideLayouts/slideLayout1167.xml"/><Relationship Id="rId4" Type="http://schemas.openxmlformats.org/officeDocument/2006/relationships/image" Target="../media/image84.jpeg"/></Relationships>
</file>

<file path=ppt/slides/_rels/slide7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47.xml"/><Relationship Id="rId1" Type="http://schemas.openxmlformats.org/officeDocument/2006/relationships/slideLayout" Target="../slideLayouts/slideLayout98.xml"/></Relationships>
</file>

<file path=ppt/slides/_rels/slide75.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1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98.xml"/></Relationships>
</file>

<file path=ppt/slides/_rels/slide7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97.xml"/></Relationships>
</file>

<file path=ppt/slides/_rels/slide79.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50.xml"/><Relationship Id="rId1" Type="http://schemas.openxmlformats.org/officeDocument/2006/relationships/slideLayout" Target="../slideLayouts/slideLayout223.xml"/></Relationships>
</file>

<file path=ppt/slides/_rels/slide8.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250.xml"/></Relationships>
</file>

<file path=ppt/slides/_rels/slide80.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notesSlide" Target="../notesSlides/notesSlide51.xml"/><Relationship Id="rId1" Type="http://schemas.openxmlformats.org/officeDocument/2006/relationships/slideLayout" Target="../slideLayouts/slideLayout1200.xml"/></Relationships>
</file>

<file path=ppt/slides/_rels/slide8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72.xml"/></Relationships>
</file>

<file path=ppt/slides/_rels/slide82.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11.xml"/></Relationships>
</file>

<file path=ppt/slides/_rels/slide83.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2.xml"/><Relationship Id="rId1" Type="http://schemas.openxmlformats.org/officeDocument/2006/relationships/slideLayout" Target="../slideLayouts/slideLayout37.xml"/></Relationships>
</file>

<file path=ppt/slides/_rels/slide8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3.xml"/><Relationship Id="rId1" Type="http://schemas.openxmlformats.org/officeDocument/2006/relationships/slideLayout" Target="../slideLayouts/slideLayout37.xml"/></Relationships>
</file>

<file path=ppt/slides/_rels/slide85.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4.xml"/><Relationship Id="rId1" Type="http://schemas.openxmlformats.org/officeDocument/2006/relationships/slideLayout" Target="../slideLayouts/slideLayout422.xml"/><Relationship Id="rId5" Type="http://schemas.openxmlformats.org/officeDocument/2006/relationships/image" Target="../media/image93.png"/><Relationship Id="rId4" Type="http://schemas.openxmlformats.org/officeDocument/2006/relationships/image" Target="../media/image92.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64.xml"/></Relationships>
</file>

<file path=ppt/slides/_rels/slide87.xml.rels><?xml version="1.0" encoding="UTF-8" standalone="yes"?>
<Relationships xmlns="http://schemas.openxmlformats.org/package/2006/relationships"><Relationship Id="rId2" Type="http://schemas.openxmlformats.org/officeDocument/2006/relationships/slideLayout" Target="../slideLayouts/slideLayout37.xml"/><Relationship Id="rId1" Type="http://schemas.openxmlformats.org/officeDocument/2006/relationships/themeOverride" Target="../theme/themeOverride12.xml"/></Relationships>
</file>

<file path=ppt/slides/_rels/slide88.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736.xml"/></Relationships>
</file>

<file path=ppt/slides/_rels/slide89.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098.xml"/></Relationships>
</file>

<file path=ppt/slides/_rels/slide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122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78.xml"/></Relationships>
</file>

<file path=ppt/slides/_rels/slide92.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8.xml"/><Relationship Id="rId1" Type="http://schemas.openxmlformats.org/officeDocument/2006/relationships/slideLayout" Target="../slideLayouts/slideLayout37.xml"/></Relationships>
</file>

<file path=ppt/slides/_rels/slide9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59.xml"/><Relationship Id="rId1" Type="http://schemas.openxmlformats.org/officeDocument/2006/relationships/slideLayout" Target="../slideLayouts/slideLayout37.xml"/></Relationships>
</file>

<file path=ppt/slides/_rels/slide94.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notesSlide" Target="../notesSlides/notesSlide60.xml"/><Relationship Id="rId1" Type="http://schemas.openxmlformats.org/officeDocument/2006/relationships/slideLayout" Target="../slideLayouts/slideLayout3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14.xml"/></Relationships>
</file>

<file path=ppt/slides/_rels/slide9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slideLayout" Target="../slideLayouts/slideLayout491.xml"/><Relationship Id="rId1" Type="http://schemas.openxmlformats.org/officeDocument/2006/relationships/themeOverride" Target="../theme/themeOverride13.xml"/></Relationships>
</file>

<file path=ppt/slides/_rels/slide98.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39.jpeg"/><Relationship Id="rId1" Type="http://schemas.openxmlformats.org/officeDocument/2006/relationships/slideLayout" Target="../slideLayouts/slideLayout330.xml"/></Relationships>
</file>

<file path=ppt/slides/_rels/slide99.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3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DF3495C-2DA0-4D3B-93EE-5A91A07AE877}"/>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20000"/>
                    </a14:imgEffect>
                  </a14:imgLayer>
                </a14:imgProps>
              </a:ext>
            </a:extLst>
          </a:blip>
          <a:stretch>
            <a:fillRect/>
          </a:stretch>
        </p:blipFill>
        <p:spPr>
          <a:xfrm>
            <a:off x="218660" y="584200"/>
            <a:ext cx="8620539" cy="5747026"/>
          </a:xfrm>
          <a:prstGeom prst="rect">
            <a:avLst/>
          </a:prstGeom>
        </p:spPr>
      </p:pic>
      <p:sp>
        <p:nvSpPr>
          <p:cNvPr id="2" name="Title 1">
            <a:extLst>
              <a:ext uri="{FF2B5EF4-FFF2-40B4-BE49-F238E27FC236}">
                <a16:creationId xmlns:a16="http://schemas.microsoft.com/office/drawing/2014/main" id="{89BCFD81-195A-C7AD-440C-8F2331E5D9DE}"/>
              </a:ext>
            </a:extLst>
          </p:cNvPr>
          <p:cNvSpPr>
            <a:spLocks noGrp="1"/>
          </p:cNvSpPr>
          <p:nvPr>
            <p:ph type="title"/>
          </p:nvPr>
        </p:nvSpPr>
        <p:spPr>
          <a:xfrm>
            <a:off x="-1" y="1470991"/>
            <a:ext cx="9143999" cy="3551583"/>
          </a:xfrm>
        </p:spPr>
        <p:txBody>
          <a:bodyPr/>
          <a:lstStyle/>
          <a:p>
            <a:r>
              <a:rPr lang="en-US" sz="8000" b="1" dirty="0">
                <a:effectLst>
                  <a:glow rad="228600">
                    <a:schemeClr val="bg2">
                      <a:alpha val="88001"/>
                    </a:schemeClr>
                  </a:glow>
                  <a:outerShdw blurRad="38100" dist="38100" dir="2700000" algn="tl">
                    <a:srgbClr val="000000"/>
                  </a:outerShdw>
                </a:effectLst>
                <a:latin typeface="Arial" panose="020B0604020202020204" pitchFamily="34" charset="0"/>
                <a:cs typeface="Arial" panose="020B0604020202020204" pitchFamily="34" charset="0"/>
              </a:rPr>
              <a:t>New Testament Book Overviews Randomized Quiz</a:t>
            </a:r>
          </a:p>
        </p:txBody>
      </p:sp>
      <p:sp>
        <p:nvSpPr>
          <p:cNvPr id="6" name="Rectangle 5">
            <a:extLst>
              <a:ext uri="{FF2B5EF4-FFF2-40B4-BE49-F238E27FC236}">
                <a16:creationId xmlns:a16="http://schemas.microsoft.com/office/drawing/2014/main" id="{49775A1B-3BA4-9B5B-1ED3-55069B988495}"/>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Jordan Evangelical Theological Seminary • BibleStudyDownloads.org</a:t>
            </a:r>
          </a:p>
        </p:txBody>
      </p:sp>
    </p:spTree>
    <p:extLst>
      <p:ext uri="{BB962C8B-B14F-4D97-AF65-F5344CB8AC3E}">
        <p14:creationId xmlns:p14="http://schemas.microsoft.com/office/powerpoint/2010/main" val="2553135961"/>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Strengthen </a:t>
            </a:r>
            <a:r>
              <a:rPr lang="en-US" sz="4800" b="1" dirty="0">
                <a:effectLst>
                  <a:glow rad="127000">
                    <a:schemeClr val="tx1"/>
                  </a:glow>
                </a:effectLst>
                <a:latin typeface="Arial" charset="0"/>
                <a:ea typeface="ＭＳ Ｐゴシック" charset="0"/>
                <a:cs typeface="ＭＳ Ｐゴシック" charset="0"/>
              </a:rPr>
              <a:t>your faith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(17-23).</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489538" y="2013946"/>
            <a:ext cx="2732616" cy="4104859"/>
          </a:xfrm>
          <a:prstGeom prst="rect">
            <a:avLst/>
          </a:prstGeom>
        </p:spPr>
      </p:pic>
      <p:sp>
        <p:nvSpPr>
          <p:cNvPr id="5" name="Rectangle 2">
            <a:extLst>
              <a:ext uri="{FF2B5EF4-FFF2-40B4-BE49-F238E27FC236}">
                <a16:creationId xmlns:a16="http://schemas.microsoft.com/office/drawing/2014/main" id="{B86800D6-36A5-C84E-B243-9522EB67BB8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Tree>
    <p:extLst>
      <p:ext uri="{BB962C8B-B14F-4D97-AF65-F5344CB8AC3E}">
        <p14:creationId xmlns:p14="http://schemas.microsoft.com/office/powerpoint/2010/main" val="10105043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0" name="Picture 2" descr="https://i2.wp.com/www.marcandangel.com/images/7-stop-expecting-others.jpg?resize=500%2C393">
            <a:extLst>
              <a:ext uri="{FF2B5EF4-FFF2-40B4-BE49-F238E27FC236}">
                <a16:creationId xmlns:a16="http://schemas.microsoft.com/office/drawing/2014/main" id="{9EF4AD37-DF57-B94F-B5AB-2C94E342B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2533" y="0"/>
            <a:ext cx="6350000" cy="49911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5958408" cy="3744416"/>
          </a:xfrm>
          <a:effectLst>
            <a:outerShdw blurRad="63500" dist="35921" dir="2700000" algn="ctr" rotWithShape="0">
              <a:schemeClr val="tx2">
                <a:alpha val="74998"/>
              </a:schemeClr>
            </a:outerShdw>
          </a:effectLst>
        </p:spPr>
        <p:txBody>
          <a:bodyPr/>
          <a:lstStyle/>
          <a:p>
            <a:pPr>
              <a:defRPr/>
            </a:pPr>
            <a:r>
              <a:rPr lang="en-SG" b="1" dirty="0">
                <a:effectLst>
                  <a:glow rad="127000">
                    <a:schemeClr val="tx1"/>
                  </a:glow>
                </a:effectLst>
                <a:latin typeface="Arial" charset="0"/>
                <a:ea typeface="ＭＳ Ｐゴシック" charset="0"/>
                <a:cs typeface="ＭＳ Ｐゴシック" charset="0"/>
              </a:rPr>
              <a:t>Too often we don’t accept people different from us.</a:t>
            </a:r>
            <a:endParaRPr lang="en-US"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93A294DC-C562-1446-8774-5E82D85EE57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Tree>
    <p:extLst>
      <p:ext uri="{BB962C8B-B14F-4D97-AF65-F5344CB8AC3E}">
        <p14:creationId xmlns:p14="http://schemas.microsoft.com/office/powerpoint/2010/main" val="2165421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must salvation be by faith </a:t>
            </a:r>
            <a:r>
              <a:rPr lang="en-US" sz="5400" b="1" dirty="0">
                <a:solidFill>
                  <a:srgbClr val="FFFF00"/>
                </a:solidFill>
                <a:effectLst>
                  <a:glow rad="127000">
                    <a:schemeClr val="tx1"/>
                  </a:glow>
                </a:effectLst>
                <a:latin typeface="Arial" charset="0"/>
                <a:ea typeface="ＭＳ Ｐゴシック" charset="0"/>
                <a:cs typeface="ＭＳ Ｐゴシック" charset="0"/>
              </a:rPr>
              <a:t>alone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4437112"/>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Paul gives </a:t>
            </a:r>
            <a:b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reasons</a:t>
            </a:r>
          </a:p>
        </p:txBody>
      </p:sp>
      <p:sp>
        <p:nvSpPr>
          <p:cNvPr id="5" name="Rectangle 2">
            <a:extLst>
              <a:ext uri="{FF2B5EF4-FFF2-40B4-BE49-F238E27FC236}">
                <a16:creationId xmlns:a16="http://schemas.microsoft.com/office/drawing/2014/main" id="{61CA5113-FA79-FD47-A719-FFFD4AE7C728}"/>
              </a:ext>
            </a:extLst>
          </p:cNvPr>
          <p:cNvSpPr txBox="1">
            <a:spLocks noChangeArrowheads="1"/>
          </p:cNvSpPr>
          <p:nvPr/>
        </p:nvSpPr>
        <p:spPr bwMode="auto">
          <a:xfrm>
            <a:off x="395536" y="5964167"/>
            <a:ext cx="7272808"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353"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172514308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0817" name="Rectangle 2"/>
          <p:cNvSpPr>
            <a:spLocks noGrp="1" noChangeArrowheads="1"/>
          </p:cNvSpPr>
          <p:nvPr>
            <p:ph type="title" idx="4294967295"/>
          </p:nvPr>
        </p:nvSpPr>
        <p:spPr>
          <a:xfrm>
            <a:off x="762000" y="1143000"/>
            <a:ext cx="7543800" cy="381000"/>
          </a:xfrm>
        </p:spPr>
        <p:txBody>
          <a:bodyPr/>
          <a:lstStyle/>
          <a:p>
            <a:pPr eaLnBrk="1" hangingPunct="1"/>
            <a:r>
              <a:rPr lang="en-US" sz="1200" dirty="0">
                <a:ea typeface="ＭＳ Ｐゴシック" charset="0"/>
                <a:cs typeface="ＭＳ Ｐゴシック" charset="0"/>
              </a:rPr>
              <a:t>Summary Chart</a:t>
            </a:r>
          </a:p>
        </p:txBody>
      </p:sp>
      <p:grpSp>
        <p:nvGrpSpPr>
          <p:cNvPr id="290818" name="Group 105"/>
          <p:cNvGrpSpPr>
            <a:grpSpLocks/>
          </p:cNvGrpSpPr>
          <p:nvPr/>
        </p:nvGrpSpPr>
        <p:grpSpPr bwMode="auto">
          <a:xfrm>
            <a:off x="76200" y="685800"/>
            <a:ext cx="8958263" cy="6105525"/>
            <a:chOff x="96" y="474"/>
            <a:chExt cx="5510" cy="3846"/>
          </a:xfrm>
        </p:grpSpPr>
        <p:grpSp>
          <p:nvGrpSpPr>
            <p:cNvPr id="290906" name="Group 106"/>
            <p:cNvGrpSpPr>
              <a:grpSpLocks/>
            </p:cNvGrpSpPr>
            <p:nvPr/>
          </p:nvGrpSpPr>
          <p:grpSpPr bwMode="auto">
            <a:xfrm>
              <a:off x="96" y="474"/>
              <a:ext cx="5510" cy="422"/>
              <a:chOff x="0" y="0"/>
              <a:chExt cx="4649" cy="653"/>
            </a:xfrm>
          </p:grpSpPr>
          <p:sp>
            <p:nvSpPr>
              <p:cNvPr id="290988" name="Rectangle 107"/>
              <p:cNvSpPr>
                <a:spLocks noChangeArrowheads="1"/>
              </p:cNvSpPr>
              <p:nvPr/>
            </p:nvSpPr>
            <p:spPr bwMode="auto">
              <a:xfrm>
                <a:off x="32" y="0"/>
                <a:ext cx="4585" cy="653"/>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Sound Conduct Against Opposition</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89" name="Rectangle 108"/>
              <p:cNvSpPr>
                <a:spLocks noChangeArrowheads="1"/>
              </p:cNvSpPr>
              <p:nvPr/>
            </p:nvSpPr>
            <p:spPr bwMode="auto">
              <a:xfrm>
                <a:off x="0" y="0"/>
                <a:ext cx="4649" cy="653"/>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07" name="Group 109"/>
            <p:cNvGrpSpPr>
              <a:grpSpLocks/>
            </p:cNvGrpSpPr>
            <p:nvPr/>
          </p:nvGrpSpPr>
          <p:grpSpPr bwMode="auto">
            <a:xfrm>
              <a:off x="96" y="896"/>
              <a:ext cx="1086" cy="397"/>
              <a:chOff x="0" y="653"/>
              <a:chExt cx="916" cy="615"/>
            </a:xfrm>
          </p:grpSpPr>
          <p:sp>
            <p:nvSpPr>
              <p:cNvPr id="290986" name="Rectangle 110"/>
              <p:cNvSpPr>
                <a:spLocks noChangeArrowheads="1"/>
              </p:cNvSpPr>
              <p:nvPr/>
            </p:nvSpPr>
            <p:spPr bwMode="auto">
              <a:xfrm>
                <a:off x="32" y="653"/>
                <a:ext cx="852"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a:t>
                </a:r>
                <a:r>
                  <a:rPr kumimoji="0" lang="en-US" altLang="zh-CN" sz="2200" b="1" i="0" u="none" strike="noStrike" kern="1200" cap="none" spc="0" normalizeH="0" baseline="0" noProof="0">
                    <a:ln>
                      <a:noFill/>
                    </a:ln>
                    <a:solidFill>
                      <a:srgbClr val="D54F41"/>
                    </a:solidFill>
                    <a:effectLst/>
                    <a:uLnTx/>
                    <a:uFillTx/>
                    <a:latin typeface="Arial Narrow" charset="0"/>
                    <a:ea typeface="SimSun" charset="0"/>
                    <a:cs typeface="SimSun" charset="0"/>
                  </a:rPr>
                  <a:t>Appoint Elders</a:t>
                </a:r>
                <a:endParaRPr kumimoji="0" lang="en-US" altLang="zh-CN" sz="2200" b="0" i="0" u="none" strike="noStrike" kern="1200" cap="none" spc="0" normalizeH="0" baseline="0" noProof="0">
                  <a:ln>
                    <a:noFill/>
                  </a:ln>
                  <a:solidFill>
                    <a:srgbClr val="D54F41"/>
                  </a:solidFill>
                  <a:effectLst/>
                  <a:uLnTx/>
                  <a:uFillTx/>
                  <a:latin typeface="Arial Narrow" charset="0"/>
                  <a:ea typeface="SimSun" charset="0"/>
                  <a:cs typeface="SimSun" charset="0"/>
                </a:endParaRPr>
              </a:p>
            </p:txBody>
          </p:sp>
          <p:sp>
            <p:nvSpPr>
              <p:cNvPr id="290987" name="Rectangle 111"/>
              <p:cNvSpPr>
                <a:spLocks noChangeArrowheads="1"/>
              </p:cNvSpPr>
              <p:nvPr/>
            </p:nvSpPr>
            <p:spPr bwMode="auto">
              <a:xfrm>
                <a:off x="0" y="653"/>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08" name="Group 112"/>
            <p:cNvGrpSpPr>
              <a:grpSpLocks/>
            </p:cNvGrpSpPr>
            <p:nvPr/>
          </p:nvGrpSpPr>
          <p:grpSpPr bwMode="auto">
            <a:xfrm>
              <a:off x="1182" y="896"/>
              <a:ext cx="4424" cy="397"/>
              <a:chOff x="916" y="653"/>
              <a:chExt cx="3733" cy="615"/>
            </a:xfrm>
          </p:grpSpPr>
          <p:sp>
            <p:nvSpPr>
              <p:cNvPr id="290984" name="Rectangle 113"/>
              <p:cNvSpPr>
                <a:spLocks noChangeArrowheads="1"/>
              </p:cNvSpPr>
              <p:nvPr/>
            </p:nvSpPr>
            <p:spPr bwMode="auto">
              <a:xfrm>
                <a:off x="948" y="653"/>
                <a:ext cx="3669"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Set Things in Order</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85" name="Rectangle 114"/>
              <p:cNvSpPr>
                <a:spLocks noChangeArrowheads="1"/>
              </p:cNvSpPr>
              <p:nvPr/>
            </p:nvSpPr>
            <p:spPr bwMode="auto">
              <a:xfrm>
                <a:off x="916" y="653"/>
                <a:ext cx="3733"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09" name="Group 115"/>
            <p:cNvGrpSpPr>
              <a:grpSpLocks/>
            </p:cNvGrpSpPr>
            <p:nvPr/>
          </p:nvGrpSpPr>
          <p:grpSpPr bwMode="auto">
            <a:xfrm>
              <a:off x="96" y="1293"/>
              <a:ext cx="1086" cy="465"/>
              <a:chOff x="0" y="1268"/>
              <a:chExt cx="916" cy="721"/>
            </a:xfrm>
          </p:grpSpPr>
          <p:sp>
            <p:nvSpPr>
              <p:cNvPr id="290982" name="Rectangle 116"/>
              <p:cNvSpPr>
                <a:spLocks noChangeArrowheads="1"/>
              </p:cNvSpPr>
              <p:nvPr/>
            </p:nvSpPr>
            <p:spPr bwMode="auto">
              <a:xfrm>
                <a:off x="32" y="1268"/>
                <a:ext cx="852"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a:t>
                </a:r>
                <a:r>
                  <a:rPr kumimoji="0" lang="en-US" altLang="zh-CN" sz="2200" b="1" i="0" u="none" strike="noStrike" kern="1200" cap="none" spc="0" normalizeH="0" baseline="0" noProof="0">
                    <a:ln>
                      <a:noFill/>
                    </a:ln>
                    <a:solidFill>
                      <a:srgbClr val="D54F41"/>
                    </a:solidFill>
                    <a:effectLst/>
                    <a:uLnTx/>
                    <a:uFillTx/>
                    <a:latin typeface="Arial Narrow" charset="0"/>
                    <a:ea typeface="SimSun" charset="0"/>
                    <a:cs typeface="SimSun" charset="0"/>
                  </a:rPr>
                  <a:t>Prevent False Doctrine</a:t>
                </a:r>
                <a:endParaRPr kumimoji="0" lang="en-US" altLang="zh-CN" sz="2200" b="0" i="0" u="none" strike="noStrike" kern="1200" cap="none" spc="0" normalizeH="0" baseline="0" noProof="0">
                  <a:ln>
                    <a:noFill/>
                  </a:ln>
                  <a:solidFill>
                    <a:srgbClr val="D54F41"/>
                  </a:solidFill>
                  <a:effectLst/>
                  <a:uLnTx/>
                  <a:uFillTx/>
                  <a:latin typeface="Arial Narrow" charset="0"/>
                  <a:ea typeface="SimSun" charset="0"/>
                  <a:cs typeface="SimSun" charset="0"/>
                </a:endParaRPr>
              </a:p>
            </p:txBody>
          </p:sp>
          <p:sp>
            <p:nvSpPr>
              <p:cNvPr id="290983" name="Rectangle 117"/>
              <p:cNvSpPr>
                <a:spLocks noChangeArrowheads="1"/>
              </p:cNvSpPr>
              <p:nvPr/>
            </p:nvSpPr>
            <p:spPr bwMode="auto">
              <a:xfrm>
                <a:off x="0" y="1268"/>
                <a:ext cx="916"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10" name="Group 118"/>
            <p:cNvGrpSpPr>
              <a:grpSpLocks/>
            </p:cNvGrpSpPr>
            <p:nvPr/>
          </p:nvGrpSpPr>
          <p:grpSpPr bwMode="auto">
            <a:xfrm>
              <a:off x="1182" y="1293"/>
              <a:ext cx="4424" cy="465"/>
              <a:chOff x="916" y="1268"/>
              <a:chExt cx="3733" cy="721"/>
            </a:xfrm>
          </p:grpSpPr>
          <p:sp>
            <p:nvSpPr>
              <p:cNvPr id="290980" name="Rectangle 119"/>
              <p:cNvSpPr>
                <a:spLocks noChangeArrowheads="1"/>
              </p:cNvSpPr>
              <p:nvPr/>
            </p:nvSpPr>
            <p:spPr bwMode="auto">
              <a:xfrm>
                <a:off x="948" y="1268"/>
                <a:ext cx="3669"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Practice True Doctrine</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81" name="Rectangle 120"/>
              <p:cNvSpPr>
                <a:spLocks noChangeArrowheads="1"/>
              </p:cNvSpPr>
              <p:nvPr/>
            </p:nvSpPr>
            <p:spPr bwMode="auto">
              <a:xfrm>
                <a:off x="916" y="1268"/>
                <a:ext cx="3733"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11" name="Group 121"/>
            <p:cNvGrpSpPr>
              <a:grpSpLocks/>
            </p:cNvGrpSpPr>
            <p:nvPr/>
          </p:nvGrpSpPr>
          <p:grpSpPr bwMode="auto">
            <a:xfrm>
              <a:off x="96" y="1758"/>
              <a:ext cx="1086" cy="465"/>
              <a:chOff x="0" y="1989"/>
              <a:chExt cx="916" cy="721"/>
            </a:xfrm>
          </p:grpSpPr>
          <p:sp>
            <p:nvSpPr>
              <p:cNvPr id="290978" name="Rectangle 122"/>
              <p:cNvSpPr>
                <a:spLocks noChangeArrowheads="1"/>
              </p:cNvSpPr>
              <p:nvPr/>
            </p:nvSpPr>
            <p:spPr bwMode="auto">
              <a:xfrm>
                <a:off x="32" y="1989"/>
                <a:ext cx="852"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100" b="1" i="0" u="none" strike="noStrike" kern="1200" cap="none" spc="0" normalizeH="0" baseline="0" noProof="0">
                    <a:ln>
                      <a:noFill/>
                    </a:ln>
                    <a:solidFill>
                      <a:srgbClr val="D54F41"/>
                    </a:solidFill>
                    <a:effectLst/>
                    <a:uLnTx/>
                    <a:uFillTx/>
                    <a:latin typeface="Arial Narrow" charset="0"/>
                    <a:ea typeface="SimSun" charset="0"/>
                    <a:cs typeface="SimSun" charset="0"/>
                  </a:rPr>
                  <a:t>Elders  vs. False Teachers</a:t>
                </a:r>
                <a:endParaRPr kumimoji="0" lang="en-US" altLang="zh-CN" sz="2100" b="0" i="0" u="none" strike="noStrike" kern="1200" cap="none" spc="0" normalizeH="0" baseline="0" noProof="0">
                  <a:ln>
                    <a:noFill/>
                  </a:ln>
                  <a:solidFill>
                    <a:srgbClr val="D54F41"/>
                  </a:solidFill>
                  <a:effectLst/>
                  <a:uLnTx/>
                  <a:uFillTx/>
                  <a:latin typeface="Arial Narrow" charset="0"/>
                  <a:ea typeface="SimSun" charset="0"/>
                  <a:cs typeface="SimSun" charset="0"/>
                </a:endParaRPr>
              </a:p>
            </p:txBody>
          </p:sp>
          <p:sp>
            <p:nvSpPr>
              <p:cNvPr id="290979" name="Rectangle 123"/>
              <p:cNvSpPr>
                <a:spLocks noChangeArrowheads="1"/>
              </p:cNvSpPr>
              <p:nvPr/>
            </p:nvSpPr>
            <p:spPr bwMode="auto">
              <a:xfrm>
                <a:off x="0" y="1989"/>
                <a:ext cx="916"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12" name="Group 124"/>
            <p:cNvGrpSpPr>
              <a:grpSpLocks/>
            </p:cNvGrpSpPr>
            <p:nvPr/>
          </p:nvGrpSpPr>
          <p:grpSpPr bwMode="auto">
            <a:xfrm>
              <a:off x="1182" y="1758"/>
              <a:ext cx="2087" cy="465"/>
              <a:chOff x="916" y="1989"/>
              <a:chExt cx="1761" cy="721"/>
            </a:xfrm>
          </p:grpSpPr>
          <p:sp>
            <p:nvSpPr>
              <p:cNvPr id="290976" name="Rectangle 125"/>
              <p:cNvSpPr>
                <a:spLocks noChangeArrowheads="1"/>
              </p:cNvSpPr>
              <p:nvPr/>
            </p:nvSpPr>
            <p:spPr bwMode="auto">
              <a:xfrm>
                <a:off x="948" y="1989"/>
                <a:ext cx="1697"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Conduct </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for Various Groups</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77" name="Rectangle 126"/>
              <p:cNvSpPr>
                <a:spLocks noChangeArrowheads="1"/>
              </p:cNvSpPr>
              <p:nvPr/>
            </p:nvSpPr>
            <p:spPr bwMode="auto">
              <a:xfrm>
                <a:off x="916" y="1989"/>
                <a:ext cx="1761"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13" name="Group 127"/>
            <p:cNvGrpSpPr>
              <a:grpSpLocks/>
            </p:cNvGrpSpPr>
            <p:nvPr/>
          </p:nvGrpSpPr>
          <p:grpSpPr bwMode="auto">
            <a:xfrm>
              <a:off x="3269" y="1758"/>
              <a:ext cx="2337" cy="465"/>
              <a:chOff x="2677" y="1989"/>
              <a:chExt cx="1972" cy="721"/>
            </a:xfrm>
          </p:grpSpPr>
          <p:sp>
            <p:nvSpPr>
              <p:cNvPr id="290974" name="Rectangle 128"/>
              <p:cNvSpPr>
                <a:spLocks noChangeArrowheads="1"/>
              </p:cNvSpPr>
              <p:nvPr/>
            </p:nvSpPr>
            <p:spPr bwMode="auto">
              <a:xfrm>
                <a:off x="2709" y="1989"/>
                <a:ext cx="1908"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Grace </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Leads to Godliness</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75" name="Rectangle 129"/>
              <p:cNvSpPr>
                <a:spLocks noChangeArrowheads="1"/>
              </p:cNvSpPr>
              <p:nvPr/>
            </p:nvSpPr>
            <p:spPr bwMode="auto">
              <a:xfrm>
                <a:off x="2677" y="1989"/>
                <a:ext cx="1972"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14" name="Group 130"/>
            <p:cNvGrpSpPr>
              <a:grpSpLocks/>
            </p:cNvGrpSpPr>
            <p:nvPr/>
          </p:nvGrpSpPr>
          <p:grpSpPr bwMode="auto">
            <a:xfrm>
              <a:off x="96" y="2223"/>
              <a:ext cx="1086" cy="397"/>
              <a:chOff x="0" y="2710"/>
              <a:chExt cx="916" cy="615"/>
            </a:xfrm>
          </p:grpSpPr>
          <p:sp>
            <p:nvSpPr>
              <p:cNvPr id="290972" name="Rectangle 131"/>
              <p:cNvSpPr>
                <a:spLocks noChangeArrowheads="1"/>
              </p:cNvSpPr>
              <p:nvPr/>
            </p:nvSpPr>
            <p:spPr bwMode="auto">
              <a:xfrm>
                <a:off x="32" y="2710"/>
                <a:ext cx="852"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Chapter 1  </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73" name="Rectangle 132"/>
              <p:cNvSpPr>
                <a:spLocks noChangeArrowheads="1"/>
              </p:cNvSpPr>
              <p:nvPr/>
            </p:nvSpPr>
            <p:spPr bwMode="auto">
              <a:xfrm>
                <a:off x="0" y="2710"/>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15" name="Group 133"/>
            <p:cNvGrpSpPr>
              <a:grpSpLocks/>
            </p:cNvGrpSpPr>
            <p:nvPr/>
          </p:nvGrpSpPr>
          <p:grpSpPr bwMode="auto">
            <a:xfrm>
              <a:off x="1182" y="2223"/>
              <a:ext cx="2087" cy="397"/>
              <a:chOff x="916" y="2710"/>
              <a:chExt cx="1761" cy="615"/>
            </a:xfrm>
          </p:grpSpPr>
          <p:sp>
            <p:nvSpPr>
              <p:cNvPr id="290970" name="Rectangle 134"/>
              <p:cNvSpPr>
                <a:spLocks noChangeArrowheads="1"/>
              </p:cNvSpPr>
              <p:nvPr/>
            </p:nvSpPr>
            <p:spPr bwMode="auto">
              <a:xfrm>
                <a:off x="948" y="2710"/>
                <a:ext cx="1697"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2:1-10</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71" name="Rectangle 135"/>
              <p:cNvSpPr>
                <a:spLocks noChangeArrowheads="1"/>
              </p:cNvSpPr>
              <p:nvPr/>
            </p:nvSpPr>
            <p:spPr bwMode="auto">
              <a:xfrm>
                <a:off x="916" y="2710"/>
                <a:ext cx="17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16" name="Group 136"/>
            <p:cNvGrpSpPr>
              <a:grpSpLocks/>
            </p:cNvGrpSpPr>
            <p:nvPr/>
          </p:nvGrpSpPr>
          <p:grpSpPr bwMode="auto">
            <a:xfrm>
              <a:off x="3269" y="2223"/>
              <a:ext cx="2337" cy="397"/>
              <a:chOff x="2677" y="2710"/>
              <a:chExt cx="1972" cy="615"/>
            </a:xfrm>
          </p:grpSpPr>
          <p:sp>
            <p:nvSpPr>
              <p:cNvPr id="290968" name="Rectangle 137"/>
              <p:cNvSpPr>
                <a:spLocks noChangeArrowheads="1"/>
              </p:cNvSpPr>
              <p:nvPr/>
            </p:nvSpPr>
            <p:spPr bwMode="auto">
              <a:xfrm>
                <a:off x="2709" y="2710"/>
                <a:ext cx="1908"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2:11–3:15</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69" name="Rectangle 138"/>
              <p:cNvSpPr>
                <a:spLocks noChangeArrowheads="1"/>
              </p:cNvSpPr>
              <p:nvPr/>
            </p:nvSpPr>
            <p:spPr bwMode="auto">
              <a:xfrm>
                <a:off x="2677" y="2710"/>
                <a:ext cx="1972"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17" name="Group 139"/>
            <p:cNvGrpSpPr>
              <a:grpSpLocks/>
            </p:cNvGrpSpPr>
            <p:nvPr/>
          </p:nvGrpSpPr>
          <p:grpSpPr bwMode="auto">
            <a:xfrm>
              <a:off x="96" y="2620"/>
              <a:ext cx="1086" cy="397"/>
              <a:chOff x="0" y="3325"/>
              <a:chExt cx="916" cy="615"/>
            </a:xfrm>
          </p:grpSpPr>
          <p:sp>
            <p:nvSpPr>
              <p:cNvPr id="290966" name="Rectangle 140"/>
              <p:cNvSpPr>
                <a:spLocks noChangeArrowheads="1"/>
              </p:cNvSpPr>
              <p:nvPr/>
            </p:nvSpPr>
            <p:spPr bwMode="auto">
              <a:xfrm>
                <a:off x="32" y="3325"/>
                <a:ext cx="852"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Organize</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67" name="Rectangle 141"/>
              <p:cNvSpPr>
                <a:spLocks noChangeArrowheads="1"/>
              </p:cNvSpPr>
              <p:nvPr/>
            </p:nvSpPr>
            <p:spPr bwMode="auto">
              <a:xfrm>
                <a:off x="0" y="3325"/>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18" name="Group 142"/>
            <p:cNvGrpSpPr>
              <a:grpSpLocks/>
            </p:cNvGrpSpPr>
            <p:nvPr/>
          </p:nvGrpSpPr>
          <p:grpSpPr bwMode="auto">
            <a:xfrm>
              <a:off x="1182" y="2620"/>
              <a:ext cx="2087" cy="397"/>
              <a:chOff x="916" y="3325"/>
              <a:chExt cx="1761" cy="615"/>
            </a:xfrm>
          </p:grpSpPr>
          <p:sp>
            <p:nvSpPr>
              <p:cNvPr id="290964" name="Rectangle 143"/>
              <p:cNvSpPr>
                <a:spLocks noChangeArrowheads="1"/>
              </p:cNvSpPr>
              <p:nvPr/>
            </p:nvSpPr>
            <p:spPr bwMode="auto">
              <a:xfrm>
                <a:off x="948" y="3325"/>
                <a:ext cx="1697"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Teach</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65" name="Rectangle 144"/>
              <p:cNvSpPr>
                <a:spLocks noChangeArrowheads="1"/>
              </p:cNvSpPr>
              <p:nvPr/>
            </p:nvSpPr>
            <p:spPr bwMode="auto">
              <a:xfrm>
                <a:off x="916" y="3325"/>
                <a:ext cx="17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19" name="Group 145"/>
            <p:cNvGrpSpPr>
              <a:grpSpLocks/>
            </p:cNvGrpSpPr>
            <p:nvPr/>
          </p:nvGrpSpPr>
          <p:grpSpPr bwMode="auto">
            <a:xfrm>
              <a:off x="3269" y="2620"/>
              <a:ext cx="2337" cy="397"/>
              <a:chOff x="2677" y="3325"/>
              <a:chExt cx="1972" cy="615"/>
            </a:xfrm>
          </p:grpSpPr>
          <p:sp>
            <p:nvSpPr>
              <p:cNvPr id="290962" name="Rectangle 146"/>
              <p:cNvSpPr>
                <a:spLocks noChangeArrowheads="1"/>
              </p:cNvSpPr>
              <p:nvPr/>
            </p:nvSpPr>
            <p:spPr bwMode="auto">
              <a:xfrm>
                <a:off x="2709" y="3325"/>
                <a:ext cx="1908"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Grace</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63" name="Rectangle 147"/>
              <p:cNvSpPr>
                <a:spLocks noChangeArrowheads="1"/>
              </p:cNvSpPr>
              <p:nvPr/>
            </p:nvSpPr>
            <p:spPr bwMode="auto">
              <a:xfrm>
                <a:off x="2677" y="3325"/>
                <a:ext cx="1972"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20" name="Group 148"/>
            <p:cNvGrpSpPr>
              <a:grpSpLocks/>
            </p:cNvGrpSpPr>
            <p:nvPr/>
          </p:nvGrpSpPr>
          <p:grpSpPr bwMode="auto">
            <a:xfrm>
              <a:off x="96" y="3017"/>
              <a:ext cx="635" cy="509"/>
              <a:chOff x="0" y="3940"/>
              <a:chExt cx="536" cy="788"/>
            </a:xfrm>
          </p:grpSpPr>
          <p:sp>
            <p:nvSpPr>
              <p:cNvPr id="290960" name="Rectangle 149"/>
              <p:cNvSpPr>
                <a:spLocks noChangeArrowheads="1"/>
              </p:cNvSpPr>
              <p:nvPr/>
            </p:nvSpPr>
            <p:spPr bwMode="auto">
              <a:xfrm>
                <a:off x="32" y="3940"/>
                <a:ext cx="472"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Truth leads to godliness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1:1-4</a:t>
                </a:r>
              </a:p>
            </p:txBody>
          </p:sp>
          <p:sp>
            <p:nvSpPr>
              <p:cNvPr id="290961" name="Rectangle 150"/>
              <p:cNvSpPr>
                <a:spLocks noChangeArrowheads="1"/>
              </p:cNvSpPr>
              <p:nvPr/>
            </p:nvSpPr>
            <p:spPr bwMode="auto">
              <a:xfrm>
                <a:off x="0" y="3940"/>
                <a:ext cx="536"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21" name="Group 151"/>
            <p:cNvGrpSpPr>
              <a:grpSpLocks/>
            </p:cNvGrpSpPr>
            <p:nvPr/>
          </p:nvGrpSpPr>
          <p:grpSpPr bwMode="auto">
            <a:xfrm>
              <a:off x="731" y="3017"/>
              <a:ext cx="451" cy="509"/>
              <a:chOff x="536" y="3940"/>
              <a:chExt cx="380" cy="788"/>
            </a:xfrm>
          </p:grpSpPr>
          <p:sp>
            <p:nvSpPr>
              <p:cNvPr id="290958" name="Rectangle 152"/>
              <p:cNvSpPr>
                <a:spLocks noChangeArrowheads="1"/>
              </p:cNvSpPr>
              <p:nvPr/>
            </p:nvSpPr>
            <p:spPr bwMode="auto">
              <a:xfrm>
                <a:off x="568" y="3940"/>
                <a:ext cx="316"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D54F41"/>
                    </a:solidFill>
                    <a:effectLst/>
                    <a:uLnTx/>
                    <a:uFillTx/>
                    <a:latin typeface="Arial Narrow" charset="0"/>
                    <a:ea typeface="SimSun" charset="0"/>
                    <a:cs typeface="SimSun" charset="0"/>
                  </a:rPr>
                  <a:t>Elders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D54F41"/>
                    </a:solidFill>
                    <a:effectLst/>
                    <a:uLnTx/>
                    <a:uFillTx/>
                    <a:latin typeface="Arial Narrow" charset="0"/>
                    <a:ea typeface="SimSun" charset="0"/>
                    <a:cs typeface="SimSun" charset="0"/>
                  </a:rPr>
                  <a:t>1:5-16</a:t>
                </a:r>
              </a:p>
            </p:txBody>
          </p:sp>
          <p:sp>
            <p:nvSpPr>
              <p:cNvPr id="290959" name="Rectangle 153"/>
              <p:cNvSpPr>
                <a:spLocks noChangeArrowheads="1"/>
              </p:cNvSpPr>
              <p:nvPr/>
            </p:nvSpPr>
            <p:spPr bwMode="auto">
              <a:xfrm>
                <a:off x="536" y="3940"/>
                <a:ext cx="380"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22" name="Group 154"/>
            <p:cNvGrpSpPr>
              <a:grpSpLocks/>
            </p:cNvGrpSpPr>
            <p:nvPr/>
          </p:nvGrpSpPr>
          <p:grpSpPr bwMode="auto">
            <a:xfrm>
              <a:off x="1182" y="3017"/>
              <a:ext cx="353" cy="509"/>
              <a:chOff x="916" y="3940"/>
              <a:chExt cx="298" cy="788"/>
            </a:xfrm>
          </p:grpSpPr>
          <p:sp>
            <p:nvSpPr>
              <p:cNvPr id="290956" name="Rectangle 155"/>
              <p:cNvSpPr>
                <a:spLocks noChangeArrowheads="1"/>
              </p:cNvSpPr>
              <p:nvPr/>
            </p:nvSpPr>
            <p:spPr bwMode="auto">
              <a:xfrm>
                <a:off x="948" y="3940"/>
                <a:ext cx="234"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Older 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2:1-2</a:t>
                </a:r>
              </a:p>
            </p:txBody>
          </p:sp>
          <p:sp>
            <p:nvSpPr>
              <p:cNvPr id="290957" name="Rectangle 156"/>
              <p:cNvSpPr>
                <a:spLocks noChangeArrowheads="1"/>
              </p:cNvSpPr>
              <p:nvPr/>
            </p:nvSpPr>
            <p:spPr bwMode="auto">
              <a:xfrm>
                <a:off x="916" y="3940"/>
                <a:ext cx="29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23" name="Group 157"/>
            <p:cNvGrpSpPr>
              <a:grpSpLocks/>
            </p:cNvGrpSpPr>
            <p:nvPr/>
          </p:nvGrpSpPr>
          <p:grpSpPr bwMode="auto">
            <a:xfrm>
              <a:off x="1535" y="3017"/>
              <a:ext cx="438" cy="509"/>
              <a:chOff x="1214" y="3940"/>
              <a:chExt cx="370" cy="788"/>
            </a:xfrm>
          </p:grpSpPr>
          <p:sp>
            <p:nvSpPr>
              <p:cNvPr id="290954" name="Rectangle 158"/>
              <p:cNvSpPr>
                <a:spLocks noChangeArrowheads="1"/>
              </p:cNvSpPr>
              <p:nvPr/>
            </p:nvSpPr>
            <p:spPr bwMode="auto">
              <a:xfrm>
                <a:off x="1246" y="3940"/>
                <a:ext cx="306"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Older Women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2:4-5</a:t>
                </a:r>
              </a:p>
            </p:txBody>
          </p:sp>
          <p:sp>
            <p:nvSpPr>
              <p:cNvPr id="290955" name="Rectangle 159"/>
              <p:cNvSpPr>
                <a:spLocks noChangeArrowheads="1"/>
              </p:cNvSpPr>
              <p:nvPr/>
            </p:nvSpPr>
            <p:spPr bwMode="auto">
              <a:xfrm>
                <a:off x="1214" y="3940"/>
                <a:ext cx="370"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24" name="Group 160"/>
            <p:cNvGrpSpPr>
              <a:grpSpLocks/>
            </p:cNvGrpSpPr>
            <p:nvPr/>
          </p:nvGrpSpPr>
          <p:grpSpPr bwMode="auto">
            <a:xfrm>
              <a:off x="1973" y="3017"/>
              <a:ext cx="460" cy="509"/>
              <a:chOff x="1584" y="3940"/>
              <a:chExt cx="388" cy="788"/>
            </a:xfrm>
          </p:grpSpPr>
          <p:sp>
            <p:nvSpPr>
              <p:cNvPr id="290952" name="Rectangle 161"/>
              <p:cNvSpPr>
                <a:spLocks noChangeArrowheads="1"/>
              </p:cNvSpPr>
              <p:nvPr/>
            </p:nvSpPr>
            <p:spPr bwMode="auto">
              <a:xfrm>
                <a:off x="1616" y="3940"/>
                <a:ext cx="324"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Younger Women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2:4-5</a:t>
                </a:r>
              </a:p>
            </p:txBody>
          </p:sp>
          <p:sp>
            <p:nvSpPr>
              <p:cNvPr id="290953" name="Rectangle 162"/>
              <p:cNvSpPr>
                <a:spLocks noChangeArrowheads="1"/>
              </p:cNvSpPr>
              <p:nvPr/>
            </p:nvSpPr>
            <p:spPr bwMode="auto">
              <a:xfrm>
                <a:off x="1584" y="3940"/>
                <a:ext cx="38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25" name="Group 163"/>
            <p:cNvGrpSpPr>
              <a:grpSpLocks/>
            </p:cNvGrpSpPr>
            <p:nvPr/>
          </p:nvGrpSpPr>
          <p:grpSpPr bwMode="auto">
            <a:xfrm>
              <a:off x="2433" y="3017"/>
              <a:ext cx="460" cy="509"/>
              <a:chOff x="1972" y="3940"/>
              <a:chExt cx="388" cy="788"/>
            </a:xfrm>
          </p:grpSpPr>
          <p:sp>
            <p:nvSpPr>
              <p:cNvPr id="290950" name="Rectangle 164"/>
              <p:cNvSpPr>
                <a:spLocks noChangeArrowheads="1"/>
              </p:cNvSpPr>
              <p:nvPr/>
            </p:nvSpPr>
            <p:spPr bwMode="auto">
              <a:xfrm>
                <a:off x="2004" y="3940"/>
                <a:ext cx="324"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Younger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2:6-8</a:t>
                </a:r>
              </a:p>
            </p:txBody>
          </p:sp>
          <p:sp>
            <p:nvSpPr>
              <p:cNvPr id="290951" name="Rectangle 165"/>
              <p:cNvSpPr>
                <a:spLocks noChangeArrowheads="1"/>
              </p:cNvSpPr>
              <p:nvPr/>
            </p:nvSpPr>
            <p:spPr bwMode="auto">
              <a:xfrm>
                <a:off x="1972" y="3940"/>
                <a:ext cx="38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26" name="Group 166"/>
            <p:cNvGrpSpPr>
              <a:grpSpLocks/>
            </p:cNvGrpSpPr>
            <p:nvPr/>
          </p:nvGrpSpPr>
          <p:grpSpPr bwMode="auto">
            <a:xfrm>
              <a:off x="2893" y="3017"/>
              <a:ext cx="376" cy="509"/>
              <a:chOff x="2360" y="3940"/>
              <a:chExt cx="317" cy="788"/>
            </a:xfrm>
          </p:grpSpPr>
          <p:sp>
            <p:nvSpPr>
              <p:cNvPr id="290948" name="Rectangle 167"/>
              <p:cNvSpPr>
                <a:spLocks noChangeArrowheads="1"/>
              </p:cNvSpPr>
              <p:nvPr/>
            </p:nvSpPr>
            <p:spPr bwMode="auto">
              <a:xfrm>
                <a:off x="2392" y="3940"/>
                <a:ext cx="253"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Slaves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2:9-10</a:t>
                </a:r>
              </a:p>
            </p:txBody>
          </p:sp>
          <p:sp>
            <p:nvSpPr>
              <p:cNvPr id="290949" name="Rectangle 168"/>
              <p:cNvSpPr>
                <a:spLocks noChangeArrowheads="1"/>
              </p:cNvSpPr>
              <p:nvPr/>
            </p:nvSpPr>
            <p:spPr bwMode="auto">
              <a:xfrm>
                <a:off x="2360" y="3940"/>
                <a:ext cx="317"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27" name="Group 169"/>
            <p:cNvGrpSpPr>
              <a:grpSpLocks/>
            </p:cNvGrpSpPr>
            <p:nvPr/>
          </p:nvGrpSpPr>
          <p:grpSpPr bwMode="auto">
            <a:xfrm>
              <a:off x="3269" y="3017"/>
              <a:ext cx="469" cy="509"/>
              <a:chOff x="2677" y="3940"/>
              <a:chExt cx="396" cy="788"/>
            </a:xfrm>
          </p:grpSpPr>
          <p:sp>
            <p:nvSpPr>
              <p:cNvPr id="290946" name="Rectangle 170"/>
              <p:cNvSpPr>
                <a:spLocks noChangeArrowheads="1"/>
              </p:cNvSpPr>
              <p:nvPr/>
            </p:nvSpPr>
            <p:spPr bwMode="auto">
              <a:xfrm>
                <a:off x="2709" y="3940"/>
                <a:ext cx="332"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D54F41"/>
                    </a:solidFill>
                    <a:effectLst/>
                    <a:uLnTx/>
                    <a:uFillTx/>
                    <a:latin typeface="Arial Narrow" charset="0"/>
                    <a:ea typeface="SimSun" charset="0"/>
                    <a:cs typeface="SimSun" charset="0"/>
                  </a:rPr>
                  <a:t>Educates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D54F41"/>
                    </a:solidFill>
                    <a:effectLst/>
                    <a:uLnTx/>
                    <a:uFillTx/>
                    <a:latin typeface="Arial Narrow" charset="0"/>
                    <a:ea typeface="SimSun" charset="0"/>
                    <a:cs typeface="SimSun" charset="0"/>
                  </a:rPr>
                  <a:t>2:11-15</a:t>
                </a:r>
              </a:p>
            </p:txBody>
          </p:sp>
          <p:sp>
            <p:nvSpPr>
              <p:cNvPr id="290947" name="Rectangle 171"/>
              <p:cNvSpPr>
                <a:spLocks noChangeArrowheads="1"/>
              </p:cNvSpPr>
              <p:nvPr/>
            </p:nvSpPr>
            <p:spPr bwMode="auto">
              <a:xfrm>
                <a:off x="2677" y="3940"/>
                <a:ext cx="396"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28" name="Group 172"/>
            <p:cNvGrpSpPr>
              <a:grpSpLocks/>
            </p:cNvGrpSpPr>
            <p:nvPr/>
          </p:nvGrpSpPr>
          <p:grpSpPr bwMode="auto">
            <a:xfrm>
              <a:off x="3738" y="3017"/>
              <a:ext cx="535" cy="509"/>
              <a:chOff x="3073" y="3940"/>
              <a:chExt cx="451" cy="788"/>
            </a:xfrm>
          </p:grpSpPr>
          <p:sp>
            <p:nvSpPr>
              <p:cNvPr id="290944" name="Rectangle 173"/>
              <p:cNvSpPr>
                <a:spLocks noChangeArrowheads="1"/>
              </p:cNvSpPr>
              <p:nvPr/>
            </p:nvSpPr>
            <p:spPr bwMode="auto">
              <a:xfrm>
                <a:off x="3105" y="3940"/>
                <a:ext cx="387"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Empowers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3:1-2</a:t>
                </a:r>
              </a:p>
            </p:txBody>
          </p:sp>
          <p:sp>
            <p:nvSpPr>
              <p:cNvPr id="290945" name="Rectangle 174"/>
              <p:cNvSpPr>
                <a:spLocks noChangeArrowheads="1"/>
              </p:cNvSpPr>
              <p:nvPr/>
            </p:nvSpPr>
            <p:spPr bwMode="auto">
              <a:xfrm>
                <a:off x="3073" y="3940"/>
                <a:ext cx="451"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29" name="Group 175"/>
            <p:cNvGrpSpPr>
              <a:grpSpLocks/>
            </p:cNvGrpSpPr>
            <p:nvPr/>
          </p:nvGrpSpPr>
          <p:grpSpPr bwMode="auto">
            <a:xfrm>
              <a:off x="4273" y="3017"/>
              <a:ext cx="491" cy="509"/>
              <a:chOff x="3524" y="3940"/>
              <a:chExt cx="414" cy="788"/>
            </a:xfrm>
          </p:grpSpPr>
          <p:sp>
            <p:nvSpPr>
              <p:cNvPr id="290942" name="Rectangle 176"/>
              <p:cNvSpPr>
                <a:spLocks noChangeArrowheads="1"/>
              </p:cNvSpPr>
              <p:nvPr/>
            </p:nvSpPr>
            <p:spPr bwMode="auto">
              <a:xfrm>
                <a:off x="3556" y="3940"/>
                <a:ext cx="350"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Motivates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3:3-8</a:t>
                </a:r>
              </a:p>
            </p:txBody>
          </p:sp>
          <p:sp>
            <p:nvSpPr>
              <p:cNvPr id="290943" name="Rectangle 177"/>
              <p:cNvSpPr>
                <a:spLocks noChangeArrowheads="1"/>
              </p:cNvSpPr>
              <p:nvPr/>
            </p:nvSpPr>
            <p:spPr bwMode="auto">
              <a:xfrm>
                <a:off x="3524" y="3940"/>
                <a:ext cx="414"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30" name="Group 178"/>
            <p:cNvGrpSpPr>
              <a:grpSpLocks/>
            </p:cNvGrpSpPr>
            <p:nvPr/>
          </p:nvGrpSpPr>
          <p:grpSpPr bwMode="auto">
            <a:xfrm>
              <a:off x="4764" y="3017"/>
              <a:ext cx="429" cy="509"/>
              <a:chOff x="3938" y="3940"/>
              <a:chExt cx="362" cy="788"/>
            </a:xfrm>
          </p:grpSpPr>
          <p:sp>
            <p:nvSpPr>
              <p:cNvPr id="290940" name="Rectangle 179"/>
              <p:cNvSpPr>
                <a:spLocks noChangeArrowheads="1"/>
              </p:cNvSpPr>
              <p:nvPr/>
            </p:nvSpPr>
            <p:spPr bwMode="auto">
              <a:xfrm>
                <a:off x="3970" y="3940"/>
                <a:ext cx="298"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Protects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3:9-11</a:t>
                </a:r>
              </a:p>
            </p:txBody>
          </p:sp>
          <p:sp>
            <p:nvSpPr>
              <p:cNvPr id="290941" name="Rectangle 180"/>
              <p:cNvSpPr>
                <a:spLocks noChangeArrowheads="1"/>
              </p:cNvSpPr>
              <p:nvPr/>
            </p:nvSpPr>
            <p:spPr bwMode="auto">
              <a:xfrm>
                <a:off x="3938" y="3940"/>
                <a:ext cx="362"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31" name="Group 181"/>
            <p:cNvGrpSpPr>
              <a:grpSpLocks/>
            </p:cNvGrpSpPr>
            <p:nvPr/>
          </p:nvGrpSpPr>
          <p:grpSpPr bwMode="auto">
            <a:xfrm>
              <a:off x="5193" y="3017"/>
              <a:ext cx="413" cy="509"/>
              <a:chOff x="4300" y="3940"/>
              <a:chExt cx="349" cy="788"/>
            </a:xfrm>
          </p:grpSpPr>
          <p:sp>
            <p:nvSpPr>
              <p:cNvPr id="290938" name="Rectangle 182"/>
              <p:cNvSpPr>
                <a:spLocks noChangeArrowheads="1"/>
              </p:cNvSpPr>
              <p:nvPr/>
            </p:nvSpPr>
            <p:spPr bwMode="auto">
              <a:xfrm>
                <a:off x="4332" y="3940"/>
                <a:ext cx="285"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Concl.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3:12-15</a:t>
                </a:r>
              </a:p>
            </p:txBody>
          </p:sp>
          <p:sp>
            <p:nvSpPr>
              <p:cNvPr id="290939" name="Rectangle 183"/>
              <p:cNvSpPr>
                <a:spLocks noChangeArrowheads="1"/>
              </p:cNvSpPr>
              <p:nvPr/>
            </p:nvSpPr>
            <p:spPr bwMode="auto">
              <a:xfrm>
                <a:off x="4300" y="3940"/>
                <a:ext cx="349"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32" name="Group 184"/>
            <p:cNvGrpSpPr>
              <a:grpSpLocks/>
            </p:cNvGrpSpPr>
            <p:nvPr/>
          </p:nvGrpSpPr>
          <p:grpSpPr bwMode="auto">
            <a:xfrm>
              <a:off x="96" y="3526"/>
              <a:ext cx="5499" cy="397"/>
              <a:chOff x="0" y="4728"/>
              <a:chExt cx="6161" cy="615"/>
            </a:xfrm>
          </p:grpSpPr>
          <p:sp>
            <p:nvSpPr>
              <p:cNvPr id="290936" name="Rectangle 185"/>
              <p:cNvSpPr>
                <a:spLocks noChangeArrowheads="1"/>
              </p:cNvSpPr>
              <p:nvPr/>
            </p:nvSpPr>
            <p:spPr bwMode="auto">
              <a:xfrm>
                <a:off x="32" y="4728"/>
                <a:ext cx="6097"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Asia Minor to Crete</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37" name="Rectangle 186"/>
              <p:cNvSpPr>
                <a:spLocks noChangeArrowheads="1"/>
              </p:cNvSpPr>
              <p:nvPr/>
            </p:nvSpPr>
            <p:spPr bwMode="auto">
              <a:xfrm>
                <a:off x="0" y="4728"/>
                <a:ext cx="61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nvGrpSpPr>
            <p:cNvPr id="290933" name="Group 187"/>
            <p:cNvGrpSpPr>
              <a:grpSpLocks/>
            </p:cNvGrpSpPr>
            <p:nvPr/>
          </p:nvGrpSpPr>
          <p:grpSpPr bwMode="auto">
            <a:xfrm>
              <a:off x="96" y="3923"/>
              <a:ext cx="5499" cy="397"/>
              <a:chOff x="0" y="5343"/>
              <a:chExt cx="6161" cy="615"/>
            </a:xfrm>
          </p:grpSpPr>
          <p:sp>
            <p:nvSpPr>
              <p:cNvPr id="290934" name="Rectangle 188"/>
              <p:cNvSpPr>
                <a:spLocks noChangeArrowheads="1"/>
              </p:cNvSpPr>
              <p:nvPr/>
            </p:nvSpPr>
            <p:spPr bwMode="auto">
              <a:xfrm>
                <a:off x="32" y="5343"/>
                <a:ext cx="6097"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D54F41"/>
                    </a:solidFill>
                    <a:effectLst/>
                    <a:uLnTx/>
                    <a:uFillTx/>
                    <a:latin typeface="Arial" charset="0"/>
                    <a:ea typeface="SimSun" charset="0"/>
                    <a:cs typeface="SimSun" charset="0"/>
                  </a:rPr>
                  <a:t> Summer AD 66</a:t>
                </a:r>
                <a:endParaRPr kumimoji="0" lang="en-US" altLang="zh-CN" sz="2400" b="0" i="0" u="none" strike="noStrike" kern="1200" cap="none" spc="0" normalizeH="0" baseline="0" noProof="0">
                  <a:ln>
                    <a:noFill/>
                  </a:ln>
                  <a:solidFill>
                    <a:srgbClr val="D54F41"/>
                  </a:solidFill>
                  <a:effectLst/>
                  <a:uLnTx/>
                  <a:uFillTx/>
                  <a:latin typeface="Arial" charset="0"/>
                  <a:ea typeface="SimSun" charset="0"/>
                  <a:cs typeface="SimSun" charset="0"/>
                </a:endParaRPr>
              </a:p>
            </p:txBody>
          </p:sp>
          <p:sp>
            <p:nvSpPr>
              <p:cNvPr id="290935" name="Rectangle 189"/>
              <p:cNvSpPr>
                <a:spLocks noChangeArrowheads="1"/>
              </p:cNvSpPr>
              <p:nvPr/>
            </p:nvSpPr>
            <p:spPr bwMode="auto">
              <a:xfrm>
                <a:off x="0" y="5343"/>
                <a:ext cx="61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grpSp>
      <p:grpSp>
        <p:nvGrpSpPr>
          <p:cNvPr id="290819" name="Group 104"/>
          <p:cNvGrpSpPr>
            <a:grpSpLocks/>
          </p:cNvGrpSpPr>
          <p:nvPr/>
        </p:nvGrpSpPr>
        <p:grpSpPr bwMode="auto">
          <a:xfrm>
            <a:off x="76200" y="685800"/>
            <a:ext cx="8958263" cy="6105525"/>
            <a:chOff x="96" y="474"/>
            <a:chExt cx="5510" cy="3846"/>
          </a:xfrm>
        </p:grpSpPr>
        <p:grpSp>
          <p:nvGrpSpPr>
            <p:cNvPr id="290822" name="Group 43"/>
            <p:cNvGrpSpPr>
              <a:grpSpLocks/>
            </p:cNvGrpSpPr>
            <p:nvPr/>
          </p:nvGrpSpPr>
          <p:grpSpPr bwMode="auto">
            <a:xfrm>
              <a:off x="96" y="474"/>
              <a:ext cx="5510" cy="422"/>
              <a:chOff x="0" y="0"/>
              <a:chExt cx="4649" cy="653"/>
            </a:xfrm>
          </p:grpSpPr>
          <p:sp>
            <p:nvSpPr>
              <p:cNvPr id="290904" name="Rectangle 7"/>
              <p:cNvSpPr>
                <a:spLocks noChangeArrowheads="1"/>
              </p:cNvSpPr>
              <p:nvPr/>
            </p:nvSpPr>
            <p:spPr bwMode="auto">
              <a:xfrm>
                <a:off x="32" y="0"/>
                <a:ext cx="4585" cy="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Sound Conduct Against Opposition</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905" name="Rectangle 42"/>
              <p:cNvSpPr>
                <a:spLocks noChangeArrowheads="1"/>
              </p:cNvSpPr>
              <p:nvPr/>
            </p:nvSpPr>
            <p:spPr bwMode="auto">
              <a:xfrm>
                <a:off x="0" y="0"/>
                <a:ext cx="4649" cy="6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23" name="Group 45"/>
            <p:cNvGrpSpPr>
              <a:grpSpLocks/>
            </p:cNvGrpSpPr>
            <p:nvPr/>
          </p:nvGrpSpPr>
          <p:grpSpPr bwMode="auto">
            <a:xfrm>
              <a:off x="96" y="896"/>
              <a:ext cx="1086" cy="397"/>
              <a:chOff x="0" y="653"/>
              <a:chExt cx="916" cy="615"/>
            </a:xfrm>
          </p:grpSpPr>
          <p:sp>
            <p:nvSpPr>
              <p:cNvPr id="290902" name="Rectangle 9"/>
              <p:cNvSpPr>
                <a:spLocks noChangeArrowheads="1"/>
              </p:cNvSpPr>
              <p:nvPr/>
            </p:nvSpPr>
            <p:spPr bwMode="auto">
              <a:xfrm>
                <a:off x="32" y="653"/>
                <a:ext cx="85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a:t>
                </a:r>
                <a:r>
                  <a:rPr kumimoji="0" lang="en-US" altLang="zh-CN" sz="2200" b="1" i="0" u="none" strike="noStrike" kern="1200" cap="none" spc="0" normalizeH="0" baseline="0" noProof="0">
                    <a:ln>
                      <a:noFill/>
                    </a:ln>
                    <a:solidFill>
                      <a:srgbClr val="FFFFFF"/>
                    </a:solidFill>
                    <a:effectLst/>
                    <a:uLnTx/>
                    <a:uFillTx/>
                    <a:latin typeface="Arial Narrow" charset="0"/>
                    <a:ea typeface="SimSun" charset="0"/>
                    <a:cs typeface="SimSun" charset="0"/>
                  </a:rPr>
                  <a:t>Appoint Elders</a:t>
                </a:r>
                <a:endParaRPr kumimoji="0" lang="en-US" altLang="zh-CN" sz="22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90903" name="Rectangle 44"/>
              <p:cNvSpPr>
                <a:spLocks noChangeArrowheads="1"/>
              </p:cNvSpPr>
              <p:nvPr/>
            </p:nvSpPr>
            <p:spPr bwMode="auto">
              <a:xfrm>
                <a:off x="0" y="653"/>
                <a:ext cx="916"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24" name="Group 47"/>
            <p:cNvGrpSpPr>
              <a:grpSpLocks/>
            </p:cNvGrpSpPr>
            <p:nvPr/>
          </p:nvGrpSpPr>
          <p:grpSpPr bwMode="auto">
            <a:xfrm>
              <a:off x="1182" y="896"/>
              <a:ext cx="4424" cy="397"/>
              <a:chOff x="916" y="653"/>
              <a:chExt cx="3733" cy="615"/>
            </a:xfrm>
          </p:grpSpPr>
          <p:sp>
            <p:nvSpPr>
              <p:cNvPr id="290900" name="Rectangle 10"/>
              <p:cNvSpPr>
                <a:spLocks noChangeArrowheads="1"/>
              </p:cNvSpPr>
              <p:nvPr/>
            </p:nvSpPr>
            <p:spPr bwMode="auto">
              <a:xfrm>
                <a:off x="948" y="653"/>
                <a:ext cx="3669"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Set Things in Order</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901" name="Rectangle 46"/>
              <p:cNvSpPr>
                <a:spLocks noChangeArrowheads="1"/>
              </p:cNvSpPr>
              <p:nvPr/>
            </p:nvSpPr>
            <p:spPr bwMode="auto">
              <a:xfrm>
                <a:off x="916" y="653"/>
                <a:ext cx="3733"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25" name="Group 49"/>
            <p:cNvGrpSpPr>
              <a:grpSpLocks/>
            </p:cNvGrpSpPr>
            <p:nvPr/>
          </p:nvGrpSpPr>
          <p:grpSpPr bwMode="auto">
            <a:xfrm>
              <a:off x="96" y="1293"/>
              <a:ext cx="1086" cy="465"/>
              <a:chOff x="0" y="1268"/>
              <a:chExt cx="916" cy="721"/>
            </a:xfrm>
          </p:grpSpPr>
          <p:sp>
            <p:nvSpPr>
              <p:cNvPr id="290898" name="Rectangle 12"/>
              <p:cNvSpPr>
                <a:spLocks noChangeArrowheads="1"/>
              </p:cNvSpPr>
              <p:nvPr/>
            </p:nvSpPr>
            <p:spPr bwMode="auto">
              <a:xfrm>
                <a:off x="32" y="1268"/>
                <a:ext cx="852"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a:t>
                </a:r>
                <a:r>
                  <a:rPr kumimoji="0" lang="en-US" altLang="zh-CN" sz="2200" b="1" i="0" u="none" strike="noStrike" kern="1200" cap="none" spc="0" normalizeH="0" baseline="0" noProof="0">
                    <a:ln>
                      <a:noFill/>
                    </a:ln>
                    <a:solidFill>
                      <a:srgbClr val="FFFFFF"/>
                    </a:solidFill>
                    <a:effectLst/>
                    <a:uLnTx/>
                    <a:uFillTx/>
                    <a:latin typeface="Arial Narrow" charset="0"/>
                    <a:ea typeface="SimSun" charset="0"/>
                    <a:cs typeface="SimSun" charset="0"/>
                  </a:rPr>
                  <a:t>Prevent False Doctrine</a:t>
                </a:r>
                <a:endParaRPr kumimoji="0" lang="en-US" altLang="zh-CN" sz="22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90899" name="Rectangle 48"/>
              <p:cNvSpPr>
                <a:spLocks noChangeArrowheads="1"/>
              </p:cNvSpPr>
              <p:nvPr/>
            </p:nvSpPr>
            <p:spPr bwMode="auto">
              <a:xfrm>
                <a:off x="0" y="1268"/>
                <a:ext cx="916"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26" name="Group 51"/>
            <p:cNvGrpSpPr>
              <a:grpSpLocks/>
            </p:cNvGrpSpPr>
            <p:nvPr/>
          </p:nvGrpSpPr>
          <p:grpSpPr bwMode="auto">
            <a:xfrm>
              <a:off x="1182" y="1293"/>
              <a:ext cx="4424" cy="465"/>
              <a:chOff x="916" y="1268"/>
              <a:chExt cx="3733" cy="721"/>
            </a:xfrm>
          </p:grpSpPr>
          <p:sp>
            <p:nvSpPr>
              <p:cNvPr id="290896" name="Rectangle 13"/>
              <p:cNvSpPr>
                <a:spLocks noChangeArrowheads="1"/>
              </p:cNvSpPr>
              <p:nvPr/>
            </p:nvSpPr>
            <p:spPr bwMode="auto">
              <a:xfrm>
                <a:off x="948" y="1268"/>
                <a:ext cx="3669"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Practice True Doctrine</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897" name="Rectangle 50"/>
              <p:cNvSpPr>
                <a:spLocks noChangeArrowheads="1"/>
              </p:cNvSpPr>
              <p:nvPr/>
            </p:nvSpPr>
            <p:spPr bwMode="auto">
              <a:xfrm>
                <a:off x="916" y="1268"/>
                <a:ext cx="3733"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27" name="Group 53"/>
            <p:cNvGrpSpPr>
              <a:grpSpLocks/>
            </p:cNvGrpSpPr>
            <p:nvPr/>
          </p:nvGrpSpPr>
          <p:grpSpPr bwMode="auto">
            <a:xfrm>
              <a:off x="96" y="1758"/>
              <a:ext cx="1086" cy="465"/>
              <a:chOff x="0" y="1989"/>
              <a:chExt cx="916" cy="721"/>
            </a:xfrm>
          </p:grpSpPr>
          <p:sp>
            <p:nvSpPr>
              <p:cNvPr id="290894" name="Rectangle 15"/>
              <p:cNvSpPr>
                <a:spLocks noChangeArrowheads="1"/>
              </p:cNvSpPr>
              <p:nvPr/>
            </p:nvSpPr>
            <p:spPr bwMode="auto">
              <a:xfrm>
                <a:off x="32" y="1989"/>
                <a:ext cx="852"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100" b="1" i="0" u="none" strike="noStrike" kern="1200" cap="none" spc="0" normalizeH="0" baseline="0" noProof="0">
                    <a:ln>
                      <a:noFill/>
                    </a:ln>
                    <a:solidFill>
                      <a:srgbClr val="FFFFFF"/>
                    </a:solidFill>
                    <a:effectLst/>
                    <a:uLnTx/>
                    <a:uFillTx/>
                    <a:latin typeface="Arial Narrow" charset="0"/>
                    <a:ea typeface="SimSun" charset="0"/>
                    <a:cs typeface="SimSun" charset="0"/>
                  </a:rPr>
                  <a:t>Elders  vs. False Teachers</a:t>
                </a:r>
                <a:endParaRPr kumimoji="0" lang="en-US" altLang="zh-CN" sz="21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90895" name="Rectangle 52"/>
              <p:cNvSpPr>
                <a:spLocks noChangeArrowheads="1"/>
              </p:cNvSpPr>
              <p:nvPr/>
            </p:nvSpPr>
            <p:spPr bwMode="auto">
              <a:xfrm>
                <a:off x="0" y="1989"/>
                <a:ext cx="916"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28" name="Group 55"/>
            <p:cNvGrpSpPr>
              <a:grpSpLocks/>
            </p:cNvGrpSpPr>
            <p:nvPr/>
          </p:nvGrpSpPr>
          <p:grpSpPr bwMode="auto">
            <a:xfrm>
              <a:off x="1182" y="1758"/>
              <a:ext cx="2087" cy="465"/>
              <a:chOff x="916" y="1989"/>
              <a:chExt cx="1761" cy="721"/>
            </a:xfrm>
          </p:grpSpPr>
          <p:sp>
            <p:nvSpPr>
              <p:cNvPr id="290892" name="Rectangle 16"/>
              <p:cNvSpPr>
                <a:spLocks noChangeArrowheads="1"/>
              </p:cNvSpPr>
              <p:nvPr/>
            </p:nvSpPr>
            <p:spPr bwMode="auto">
              <a:xfrm>
                <a:off x="948" y="1989"/>
                <a:ext cx="1697"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Conduct </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for Various Groups</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893" name="Rectangle 54"/>
              <p:cNvSpPr>
                <a:spLocks noChangeArrowheads="1"/>
              </p:cNvSpPr>
              <p:nvPr/>
            </p:nvSpPr>
            <p:spPr bwMode="auto">
              <a:xfrm>
                <a:off x="916" y="1989"/>
                <a:ext cx="1761"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29" name="Group 57"/>
            <p:cNvGrpSpPr>
              <a:grpSpLocks/>
            </p:cNvGrpSpPr>
            <p:nvPr/>
          </p:nvGrpSpPr>
          <p:grpSpPr bwMode="auto">
            <a:xfrm>
              <a:off x="3269" y="1758"/>
              <a:ext cx="2337" cy="465"/>
              <a:chOff x="2677" y="1989"/>
              <a:chExt cx="1972" cy="721"/>
            </a:xfrm>
          </p:grpSpPr>
          <p:sp>
            <p:nvSpPr>
              <p:cNvPr id="290890" name="Rectangle 17"/>
              <p:cNvSpPr>
                <a:spLocks noChangeArrowheads="1"/>
              </p:cNvSpPr>
              <p:nvPr/>
            </p:nvSpPr>
            <p:spPr bwMode="auto">
              <a:xfrm>
                <a:off x="2709" y="1989"/>
                <a:ext cx="1908"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Grace </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Leads to Godliness</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891" name="Rectangle 56"/>
              <p:cNvSpPr>
                <a:spLocks noChangeArrowheads="1"/>
              </p:cNvSpPr>
              <p:nvPr/>
            </p:nvSpPr>
            <p:spPr bwMode="auto">
              <a:xfrm>
                <a:off x="2677" y="1989"/>
                <a:ext cx="1972"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30" name="Group 59"/>
            <p:cNvGrpSpPr>
              <a:grpSpLocks/>
            </p:cNvGrpSpPr>
            <p:nvPr/>
          </p:nvGrpSpPr>
          <p:grpSpPr bwMode="auto">
            <a:xfrm>
              <a:off x="96" y="2223"/>
              <a:ext cx="1086" cy="397"/>
              <a:chOff x="0" y="2710"/>
              <a:chExt cx="916" cy="615"/>
            </a:xfrm>
          </p:grpSpPr>
          <p:sp>
            <p:nvSpPr>
              <p:cNvPr id="290888" name="Rectangle 19"/>
              <p:cNvSpPr>
                <a:spLocks noChangeArrowheads="1"/>
              </p:cNvSpPr>
              <p:nvPr/>
            </p:nvSpPr>
            <p:spPr bwMode="auto">
              <a:xfrm>
                <a:off x="32" y="2710"/>
                <a:ext cx="85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1  </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889" name="Rectangle 58"/>
              <p:cNvSpPr>
                <a:spLocks noChangeArrowheads="1"/>
              </p:cNvSpPr>
              <p:nvPr/>
            </p:nvSpPr>
            <p:spPr bwMode="auto">
              <a:xfrm>
                <a:off x="0" y="2710"/>
                <a:ext cx="916"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31" name="Group 61"/>
            <p:cNvGrpSpPr>
              <a:grpSpLocks/>
            </p:cNvGrpSpPr>
            <p:nvPr/>
          </p:nvGrpSpPr>
          <p:grpSpPr bwMode="auto">
            <a:xfrm>
              <a:off x="1182" y="2223"/>
              <a:ext cx="2087" cy="397"/>
              <a:chOff x="916" y="2710"/>
              <a:chExt cx="1761" cy="615"/>
            </a:xfrm>
          </p:grpSpPr>
          <p:sp>
            <p:nvSpPr>
              <p:cNvPr id="290886" name="Rectangle 20"/>
              <p:cNvSpPr>
                <a:spLocks noChangeArrowheads="1"/>
              </p:cNvSpPr>
              <p:nvPr/>
            </p:nvSpPr>
            <p:spPr bwMode="auto">
              <a:xfrm>
                <a:off x="948" y="2710"/>
                <a:ext cx="1697"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2:1-10</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887" name="Rectangle 60"/>
              <p:cNvSpPr>
                <a:spLocks noChangeArrowheads="1"/>
              </p:cNvSpPr>
              <p:nvPr/>
            </p:nvSpPr>
            <p:spPr bwMode="auto">
              <a:xfrm>
                <a:off x="916" y="2710"/>
                <a:ext cx="1761"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32" name="Group 63"/>
            <p:cNvGrpSpPr>
              <a:grpSpLocks/>
            </p:cNvGrpSpPr>
            <p:nvPr/>
          </p:nvGrpSpPr>
          <p:grpSpPr bwMode="auto">
            <a:xfrm>
              <a:off x="3269" y="2223"/>
              <a:ext cx="2337" cy="397"/>
              <a:chOff x="2677" y="2710"/>
              <a:chExt cx="1972" cy="615"/>
            </a:xfrm>
          </p:grpSpPr>
          <p:sp>
            <p:nvSpPr>
              <p:cNvPr id="290884" name="Rectangle 21"/>
              <p:cNvSpPr>
                <a:spLocks noChangeArrowheads="1"/>
              </p:cNvSpPr>
              <p:nvPr/>
            </p:nvSpPr>
            <p:spPr bwMode="auto">
              <a:xfrm>
                <a:off x="2709" y="2710"/>
                <a:ext cx="19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2:11–3:15</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885" name="Rectangle 62"/>
              <p:cNvSpPr>
                <a:spLocks noChangeArrowheads="1"/>
              </p:cNvSpPr>
              <p:nvPr/>
            </p:nvSpPr>
            <p:spPr bwMode="auto">
              <a:xfrm>
                <a:off x="2677" y="2710"/>
                <a:ext cx="19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33" name="Group 65"/>
            <p:cNvGrpSpPr>
              <a:grpSpLocks/>
            </p:cNvGrpSpPr>
            <p:nvPr/>
          </p:nvGrpSpPr>
          <p:grpSpPr bwMode="auto">
            <a:xfrm>
              <a:off x="96" y="2620"/>
              <a:ext cx="1086" cy="397"/>
              <a:chOff x="0" y="3325"/>
              <a:chExt cx="916" cy="615"/>
            </a:xfrm>
          </p:grpSpPr>
          <p:sp>
            <p:nvSpPr>
              <p:cNvPr id="290882" name="Rectangle 23"/>
              <p:cNvSpPr>
                <a:spLocks noChangeArrowheads="1"/>
              </p:cNvSpPr>
              <p:nvPr/>
            </p:nvSpPr>
            <p:spPr bwMode="auto">
              <a:xfrm>
                <a:off x="32" y="3325"/>
                <a:ext cx="85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Organize</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883" name="Rectangle 64"/>
              <p:cNvSpPr>
                <a:spLocks noChangeArrowheads="1"/>
              </p:cNvSpPr>
              <p:nvPr/>
            </p:nvSpPr>
            <p:spPr bwMode="auto">
              <a:xfrm>
                <a:off x="0" y="3325"/>
                <a:ext cx="916"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34" name="Group 67"/>
            <p:cNvGrpSpPr>
              <a:grpSpLocks/>
            </p:cNvGrpSpPr>
            <p:nvPr/>
          </p:nvGrpSpPr>
          <p:grpSpPr bwMode="auto">
            <a:xfrm>
              <a:off x="1182" y="2620"/>
              <a:ext cx="2087" cy="397"/>
              <a:chOff x="916" y="3325"/>
              <a:chExt cx="1761" cy="615"/>
            </a:xfrm>
          </p:grpSpPr>
          <p:sp>
            <p:nvSpPr>
              <p:cNvPr id="290880" name="Rectangle 24"/>
              <p:cNvSpPr>
                <a:spLocks noChangeArrowheads="1"/>
              </p:cNvSpPr>
              <p:nvPr/>
            </p:nvSpPr>
            <p:spPr bwMode="auto">
              <a:xfrm>
                <a:off x="948" y="3325"/>
                <a:ext cx="1697"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Teach</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881" name="Rectangle 66"/>
              <p:cNvSpPr>
                <a:spLocks noChangeArrowheads="1"/>
              </p:cNvSpPr>
              <p:nvPr/>
            </p:nvSpPr>
            <p:spPr bwMode="auto">
              <a:xfrm>
                <a:off x="916" y="3325"/>
                <a:ext cx="1761"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35" name="Group 69"/>
            <p:cNvGrpSpPr>
              <a:grpSpLocks/>
            </p:cNvGrpSpPr>
            <p:nvPr/>
          </p:nvGrpSpPr>
          <p:grpSpPr bwMode="auto">
            <a:xfrm>
              <a:off x="3269" y="2620"/>
              <a:ext cx="2337" cy="397"/>
              <a:chOff x="2677" y="3325"/>
              <a:chExt cx="1972" cy="615"/>
            </a:xfrm>
          </p:grpSpPr>
          <p:sp>
            <p:nvSpPr>
              <p:cNvPr id="290878" name="Rectangle 25"/>
              <p:cNvSpPr>
                <a:spLocks noChangeArrowheads="1"/>
              </p:cNvSpPr>
              <p:nvPr/>
            </p:nvSpPr>
            <p:spPr bwMode="auto">
              <a:xfrm>
                <a:off x="2709" y="3325"/>
                <a:ext cx="19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Grace</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879" name="Rectangle 68"/>
              <p:cNvSpPr>
                <a:spLocks noChangeArrowheads="1"/>
              </p:cNvSpPr>
              <p:nvPr/>
            </p:nvSpPr>
            <p:spPr bwMode="auto">
              <a:xfrm>
                <a:off x="2677" y="3325"/>
                <a:ext cx="19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36" name="Group 71"/>
            <p:cNvGrpSpPr>
              <a:grpSpLocks/>
            </p:cNvGrpSpPr>
            <p:nvPr/>
          </p:nvGrpSpPr>
          <p:grpSpPr bwMode="auto">
            <a:xfrm>
              <a:off x="96" y="3017"/>
              <a:ext cx="656" cy="509"/>
              <a:chOff x="0" y="3940"/>
              <a:chExt cx="554" cy="788"/>
            </a:xfrm>
          </p:grpSpPr>
          <p:sp>
            <p:nvSpPr>
              <p:cNvPr id="290876" name="Rectangle 27"/>
              <p:cNvSpPr>
                <a:spLocks noChangeArrowheads="1"/>
              </p:cNvSpPr>
              <p:nvPr/>
            </p:nvSpPr>
            <p:spPr bwMode="auto">
              <a:xfrm>
                <a:off x="32" y="3940"/>
                <a:ext cx="522"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Truth Leads to Godliness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1:1-4</a:t>
                </a:r>
              </a:p>
            </p:txBody>
          </p:sp>
          <p:sp>
            <p:nvSpPr>
              <p:cNvPr id="290877" name="Rectangle 70"/>
              <p:cNvSpPr>
                <a:spLocks noChangeArrowheads="1"/>
              </p:cNvSpPr>
              <p:nvPr/>
            </p:nvSpPr>
            <p:spPr bwMode="auto">
              <a:xfrm>
                <a:off x="0" y="3940"/>
                <a:ext cx="536"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37" name="Group 73"/>
            <p:cNvGrpSpPr>
              <a:grpSpLocks/>
            </p:cNvGrpSpPr>
            <p:nvPr/>
          </p:nvGrpSpPr>
          <p:grpSpPr bwMode="auto">
            <a:xfrm>
              <a:off x="731" y="3017"/>
              <a:ext cx="451" cy="509"/>
              <a:chOff x="536" y="3940"/>
              <a:chExt cx="380" cy="788"/>
            </a:xfrm>
          </p:grpSpPr>
          <p:sp>
            <p:nvSpPr>
              <p:cNvPr id="290874" name="Rectangle 28"/>
              <p:cNvSpPr>
                <a:spLocks noChangeArrowheads="1"/>
              </p:cNvSpPr>
              <p:nvPr/>
            </p:nvSpPr>
            <p:spPr bwMode="auto">
              <a:xfrm>
                <a:off x="568" y="3940"/>
                <a:ext cx="316"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Elders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1:5-16</a:t>
                </a:r>
              </a:p>
            </p:txBody>
          </p:sp>
          <p:sp>
            <p:nvSpPr>
              <p:cNvPr id="290875" name="Rectangle 72"/>
              <p:cNvSpPr>
                <a:spLocks noChangeArrowheads="1"/>
              </p:cNvSpPr>
              <p:nvPr/>
            </p:nvSpPr>
            <p:spPr bwMode="auto">
              <a:xfrm>
                <a:off x="536" y="3940"/>
                <a:ext cx="380"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38" name="Group 75"/>
            <p:cNvGrpSpPr>
              <a:grpSpLocks/>
            </p:cNvGrpSpPr>
            <p:nvPr/>
          </p:nvGrpSpPr>
          <p:grpSpPr bwMode="auto">
            <a:xfrm>
              <a:off x="1182" y="3017"/>
              <a:ext cx="353" cy="509"/>
              <a:chOff x="916" y="3940"/>
              <a:chExt cx="298" cy="788"/>
            </a:xfrm>
          </p:grpSpPr>
          <p:sp>
            <p:nvSpPr>
              <p:cNvPr id="290872" name="Rectangle 29"/>
              <p:cNvSpPr>
                <a:spLocks noChangeArrowheads="1"/>
              </p:cNvSpPr>
              <p:nvPr/>
            </p:nvSpPr>
            <p:spPr bwMode="auto">
              <a:xfrm>
                <a:off x="948" y="3940"/>
                <a:ext cx="234"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FFFFFF"/>
                    </a:solidFill>
                    <a:effectLst/>
                    <a:uLnTx/>
                    <a:uFillTx/>
                    <a:latin typeface="Arial Narrow" charset="0"/>
                    <a:ea typeface="SimSun" charset="0"/>
                    <a:cs typeface="SimSun" charset="0"/>
                  </a:rPr>
                  <a:t>Older 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FFFFFF"/>
                    </a:solidFill>
                    <a:effectLst/>
                    <a:uLnTx/>
                    <a:uFillTx/>
                    <a:latin typeface="Arial Narrow" charset="0"/>
                    <a:ea typeface="SimSun" charset="0"/>
                    <a:cs typeface="SimSun" charset="0"/>
                  </a:rPr>
                  <a:t>2:1-2</a:t>
                </a:r>
              </a:p>
            </p:txBody>
          </p:sp>
          <p:sp>
            <p:nvSpPr>
              <p:cNvPr id="290873" name="Rectangle 74"/>
              <p:cNvSpPr>
                <a:spLocks noChangeArrowheads="1"/>
              </p:cNvSpPr>
              <p:nvPr/>
            </p:nvSpPr>
            <p:spPr bwMode="auto">
              <a:xfrm>
                <a:off x="916" y="3940"/>
                <a:ext cx="298"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39" name="Group 77"/>
            <p:cNvGrpSpPr>
              <a:grpSpLocks/>
            </p:cNvGrpSpPr>
            <p:nvPr/>
          </p:nvGrpSpPr>
          <p:grpSpPr bwMode="auto">
            <a:xfrm>
              <a:off x="1535" y="3017"/>
              <a:ext cx="438" cy="509"/>
              <a:chOff x="1214" y="3940"/>
              <a:chExt cx="370" cy="788"/>
            </a:xfrm>
          </p:grpSpPr>
          <p:sp>
            <p:nvSpPr>
              <p:cNvPr id="290870" name="Rectangle 30"/>
              <p:cNvSpPr>
                <a:spLocks noChangeArrowheads="1"/>
              </p:cNvSpPr>
              <p:nvPr/>
            </p:nvSpPr>
            <p:spPr bwMode="auto">
              <a:xfrm>
                <a:off x="1246" y="3940"/>
                <a:ext cx="306"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FFFFFF"/>
                    </a:solidFill>
                    <a:effectLst/>
                    <a:uLnTx/>
                    <a:uFillTx/>
                    <a:latin typeface="Arial Narrow" charset="0"/>
                    <a:ea typeface="SimSun" charset="0"/>
                    <a:cs typeface="SimSun" charset="0"/>
                  </a:rPr>
                  <a:t>Older Women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FFFFFF"/>
                    </a:solidFill>
                    <a:effectLst/>
                    <a:uLnTx/>
                    <a:uFillTx/>
                    <a:latin typeface="Arial Narrow" charset="0"/>
                    <a:ea typeface="SimSun" charset="0"/>
                    <a:cs typeface="SimSun" charset="0"/>
                  </a:rPr>
                  <a:t>2:4-5</a:t>
                </a:r>
              </a:p>
            </p:txBody>
          </p:sp>
          <p:sp>
            <p:nvSpPr>
              <p:cNvPr id="290871" name="Rectangle 76"/>
              <p:cNvSpPr>
                <a:spLocks noChangeArrowheads="1"/>
              </p:cNvSpPr>
              <p:nvPr/>
            </p:nvSpPr>
            <p:spPr bwMode="auto">
              <a:xfrm>
                <a:off x="1214" y="3940"/>
                <a:ext cx="370"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40" name="Group 79"/>
            <p:cNvGrpSpPr>
              <a:grpSpLocks/>
            </p:cNvGrpSpPr>
            <p:nvPr/>
          </p:nvGrpSpPr>
          <p:grpSpPr bwMode="auto">
            <a:xfrm>
              <a:off x="1973" y="3017"/>
              <a:ext cx="460" cy="509"/>
              <a:chOff x="1584" y="3940"/>
              <a:chExt cx="388" cy="788"/>
            </a:xfrm>
          </p:grpSpPr>
          <p:sp>
            <p:nvSpPr>
              <p:cNvPr id="290868" name="Rectangle 31"/>
              <p:cNvSpPr>
                <a:spLocks noChangeArrowheads="1"/>
              </p:cNvSpPr>
              <p:nvPr/>
            </p:nvSpPr>
            <p:spPr bwMode="auto">
              <a:xfrm>
                <a:off x="1616" y="3940"/>
                <a:ext cx="324"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FFFFFF"/>
                    </a:solidFill>
                    <a:effectLst/>
                    <a:uLnTx/>
                    <a:uFillTx/>
                    <a:latin typeface="Arial Narrow" charset="0"/>
                    <a:ea typeface="SimSun" charset="0"/>
                    <a:cs typeface="SimSun" charset="0"/>
                  </a:rPr>
                  <a:t>Younger Women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FFFFFF"/>
                    </a:solidFill>
                    <a:effectLst/>
                    <a:uLnTx/>
                    <a:uFillTx/>
                    <a:latin typeface="Arial Narrow" charset="0"/>
                    <a:ea typeface="SimSun" charset="0"/>
                    <a:cs typeface="SimSun" charset="0"/>
                  </a:rPr>
                  <a:t>2:4-5</a:t>
                </a:r>
              </a:p>
            </p:txBody>
          </p:sp>
          <p:sp>
            <p:nvSpPr>
              <p:cNvPr id="290869" name="Rectangle 78"/>
              <p:cNvSpPr>
                <a:spLocks noChangeArrowheads="1"/>
              </p:cNvSpPr>
              <p:nvPr/>
            </p:nvSpPr>
            <p:spPr bwMode="auto">
              <a:xfrm>
                <a:off x="1584" y="3940"/>
                <a:ext cx="388"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41" name="Group 81"/>
            <p:cNvGrpSpPr>
              <a:grpSpLocks/>
            </p:cNvGrpSpPr>
            <p:nvPr/>
          </p:nvGrpSpPr>
          <p:grpSpPr bwMode="auto">
            <a:xfrm>
              <a:off x="2433" y="3017"/>
              <a:ext cx="460" cy="509"/>
              <a:chOff x="1972" y="3940"/>
              <a:chExt cx="388" cy="788"/>
            </a:xfrm>
          </p:grpSpPr>
          <p:sp>
            <p:nvSpPr>
              <p:cNvPr id="290866" name="Rectangle 32"/>
              <p:cNvSpPr>
                <a:spLocks noChangeArrowheads="1"/>
              </p:cNvSpPr>
              <p:nvPr/>
            </p:nvSpPr>
            <p:spPr bwMode="auto">
              <a:xfrm>
                <a:off x="2004" y="3940"/>
                <a:ext cx="324"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FFFFFF"/>
                    </a:solidFill>
                    <a:effectLst/>
                    <a:uLnTx/>
                    <a:uFillTx/>
                    <a:latin typeface="Arial Narrow" charset="0"/>
                    <a:ea typeface="SimSun" charset="0"/>
                    <a:cs typeface="SimSun" charset="0"/>
                  </a:rPr>
                  <a:t>Younger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FFFFFF"/>
                    </a:solidFill>
                    <a:effectLst/>
                    <a:uLnTx/>
                    <a:uFillTx/>
                    <a:latin typeface="Arial Narrow" charset="0"/>
                    <a:ea typeface="SimSun" charset="0"/>
                    <a:cs typeface="SimSun" charset="0"/>
                  </a:rPr>
                  <a:t>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FFFFFF"/>
                    </a:solidFill>
                    <a:effectLst/>
                    <a:uLnTx/>
                    <a:uFillTx/>
                    <a:latin typeface="Arial Narrow" charset="0"/>
                    <a:ea typeface="SimSun" charset="0"/>
                    <a:cs typeface="SimSun" charset="0"/>
                  </a:rPr>
                  <a:t>2:6-8</a:t>
                </a:r>
              </a:p>
            </p:txBody>
          </p:sp>
          <p:sp>
            <p:nvSpPr>
              <p:cNvPr id="290867" name="Rectangle 80"/>
              <p:cNvSpPr>
                <a:spLocks noChangeArrowheads="1"/>
              </p:cNvSpPr>
              <p:nvPr/>
            </p:nvSpPr>
            <p:spPr bwMode="auto">
              <a:xfrm>
                <a:off x="1972" y="3940"/>
                <a:ext cx="388"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42" name="Group 83"/>
            <p:cNvGrpSpPr>
              <a:grpSpLocks/>
            </p:cNvGrpSpPr>
            <p:nvPr/>
          </p:nvGrpSpPr>
          <p:grpSpPr bwMode="auto">
            <a:xfrm>
              <a:off x="2893" y="3017"/>
              <a:ext cx="376" cy="509"/>
              <a:chOff x="2360" y="3940"/>
              <a:chExt cx="317" cy="788"/>
            </a:xfrm>
          </p:grpSpPr>
          <p:sp>
            <p:nvSpPr>
              <p:cNvPr id="290864" name="Rectangle 33"/>
              <p:cNvSpPr>
                <a:spLocks noChangeArrowheads="1"/>
              </p:cNvSpPr>
              <p:nvPr/>
            </p:nvSpPr>
            <p:spPr bwMode="auto">
              <a:xfrm>
                <a:off x="2392" y="3940"/>
                <a:ext cx="253"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Slaves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2:9-10</a:t>
                </a:r>
              </a:p>
            </p:txBody>
          </p:sp>
          <p:sp>
            <p:nvSpPr>
              <p:cNvPr id="290865" name="Rectangle 82"/>
              <p:cNvSpPr>
                <a:spLocks noChangeArrowheads="1"/>
              </p:cNvSpPr>
              <p:nvPr/>
            </p:nvSpPr>
            <p:spPr bwMode="auto">
              <a:xfrm>
                <a:off x="2360" y="3940"/>
                <a:ext cx="317"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43" name="Group 85"/>
            <p:cNvGrpSpPr>
              <a:grpSpLocks/>
            </p:cNvGrpSpPr>
            <p:nvPr/>
          </p:nvGrpSpPr>
          <p:grpSpPr bwMode="auto">
            <a:xfrm>
              <a:off x="3269" y="3017"/>
              <a:ext cx="469" cy="509"/>
              <a:chOff x="2677" y="3940"/>
              <a:chExt cx="396" cy="788"/>
            </a:xfrm>
          </p:grpSpPr>
          <p:sp>
            <p:nvSpPr>
              <p:cNvPr id="290862" name="Rectangle 34"/>
              <p:cNvSpPr>
                <a:spLocks noChangeArrowheads="1"/>
              </p:cNvSpPr>
              <p:nvPr/>
            </p:nvSpPr>
            <p:spPr bwMode="auto">
              <a:xfrm>
                <a:off x="2709" y="3940"/>
                <a:ext cx="332"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Educates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cs typeface="SimSun" charset="0"/>
                  </a:rPr>
                  <a:t>2:11-15</a:t>
                </a:r>
              </a:p>
            </p:txBody>
          </p:sp>
          <p:sp>
            <p:nvSpPr>
              <p:cNvPr id="290863" name="Rectangle 84"/>
              <p:cNvSpPr>
                <a:spLocks noChangeArrowheads="1"/>
              </p:cNvSpPr>
              <p:nvPr/>
            </p:nvSpPr>
            <p:spPr bwMode="auto">
              <a:xfrm>
                <a:off x="2677" y="3940"/>
                <a:ext cx="396"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44" name="Group 87"/>
            <p:cNvGrpSpPr>
              <a:grpSpLocks/>
            </p:cNvGrpSpPr>
            <p:nvPr/>
          </p:nvGrpSpPr>
          <p:grpSpPr bwMode="auto">
            <a:xfrm>
              <a:off x="3738" y="3017"/>
              <a:ext cx="535" cy="509"/>
              <a:chOff x="3073" y="3940"/>
              <a:chExt cx="451" cy="788"/>
            </a:xfrm>
          </p:grpSpPr>
          <p:sp>
            <p:nvSpPr>
              <p:cNvPr id="290860" name="Rectangle 35"/>
              <p:cNvSpPr>
                <a:spLocks noChangeArrowheads="1"/>
              </p:cNvSpPr>
              <p:nvPr/>
            </p:nvSpPr>
            <p:spPr bwMode="auto">
              <a:xfrm>
                <a:off x="3105" y="3940"/>
                <a:ext cx="387"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Empowers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3:1-2</a:t>
                </a:r>
              </a:p>
            </p:txBody>
          </p:sp>
          <p:sp>
            <p:nvSpPr>
              <p:cNvPr id="290861" name="Rectangle 86"/>
              <p:cNvSpPr>
                <a:spLocks noChangeArrowheads="1"/>
              </p:cNvSpPr>
              <p:nvPr/>
            </p:nvSpPr>
            <p:spPr bwMode="auto">
              <a:xfrm>
                <a:off x="3073" y="3940"/>
                <a:ext cx="451"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45" name="Group 89"/>
            <p:cNvGrpSpPr>
              <a:grpSpLocks/>
            </p:cNvGrpSpPr>
            <p:nvPr/>
          </p:nvGrpSpPr>
          <p:grpSpPr bwMode="auto">
            <a:xfrm>
              <a:off x="4273" y="3017"/>
              <a:ext cx="491" cy="509"/>
              <a:chOff x="3524" y="3940"/>
              <a:chExt cx="414" cy="788"/>
            </a:xfrm>
          </p:grpSpPr>
          <p:sp>
            <p:nvSpPr>
              <p:cNvPr id="290858" name="Rectangle 36"/>
              <p:cNvSpPr>
                <a:spLocks noChangeArrowheads="1"/>
              </p:cNvSpPr>
              <p:nvPr/>
            </p:nvSpPr>
            <p:spPr bwMode="auto">
              <a:xfrm>
                <a:off x="3556" y="3940"/>
                <a:ext cx="350"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Motivates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3:3-8</a:t>
                </a:r>
              </a:p>
            </p:txBody>
          </p:sp>
          <p:sp>
            <p:nvSpPr>
              <p:cNvPr id="290859" name="Rectangle 88"/>
              <p:cNvSpPr>
                <a:spLocks noChangeArrowheads="1"/>
              </p:cNvSpPr>
              <p:nvPr/>
            </p:nvSpPr>
            <p:spPr bwMode="auto">
              <a:xfrm>
                <a:off x="3524" y="3940"/>
                <a:ext cx="414"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46" name="Group 91"/>
            <p:cNvGrpSpPr>
              <a:grpSpLocks/>
            </p:cNvGrpSpPr>
            <p:nvPr/>
          </p:nvGrpSpPr>
          <p:grpSpPr bwMode="auto">
            <a:xfrm>
              <a:off x="4740" y="3017"/>
              <a:ext cx="454" cy="509"/>
              <a:chOff x="3917" y="3940"/>
              <a:chExt cx="383" cy="788"/>
            </a:xfrm>
          </p:grpSpPr>
          <p:sp>
            <p:nvSpPr>
              <p:cNvPr id="290856" name="Rectangle 37"/>
              <p:cNvSpPr>
                <a:spLocks noChangeArrowheads="1"/>
              </p:cNvSpPr>
              <p:nvPr/>
            </p:nvSpPr>
            <p:spPr bwMode="auto">
              <a:xfrm>
                <a:off x="3917" y="3940"/>
                <a:ext cx="380"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Protects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3:9-11</a:t>
                </a:r>
              </a:p>
            </p:txBody>
          </p:sp>
          <p:sp>
            <p:nvSpPr>
              <p:cNvPr id="290857" name="Rectangle 90"/>
              <p:cNvSpPr>
                <a:spLocks noChangeArrowheads="1"/>
              </p:cNvSpPr>
              <p:nvPr/>
            </p:nvSpPr>
            <p:spPr bwMode="auto">
              <a:xfrm>
                <a:off x="3938" y="3940"/>
                <a:ext cx="362"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47" name="Group 93"/>
            <p:cNvGrpSpPr>
              <a:grpSpLocks/>
            </p:cNvGrpSpPr>
            <p:nvPr/>
          </p:nvGrpSpPr>
          <p:grpSpPr bwMode="auto">
            <a:xfrm>
              <a:off x="5193" y="3017"/>
              <a:ext cx="413" cy="509"/>
              <a:chOff x="4300" y="3940"/>
              <a:chExt cx="349" cy="788"/>
            </a:xfrm>
          </p:grpSpPr>
          <p:sp>
            <p:nvSpPr>
              <p:cNvPr id="290854" name="Rectangle 38"/>
              <p:cNvSpPr>
                <a:spLocks noChangeArrowheads="1"/>
              </p:cNvSpPr>
              <p:nvPr/>
            </p:nvSpPr>
            <p:spPr bwMode="auto">
              <a:xfrm>
                <a:off x="4332" y="3940"/>
                <a:ext cx="285"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dirty="0">
                    <a:ln>
                      <a:noFill/>
                    </a:ln>
                    <a:solidFill>
                      <a:srgbClr val="FFFFFF"/>
                    </a:solidFill>
                    <a:effectLst/>
                    <a:uLnTx/>
                    <a:uFillTx/>
                    <a:latin typeface="Arial Narrow" charset="0"/>
                    <a:ea typeface="SimSun" charset="0"/>
                    <a:cs typeface="SimSun" charset="0"/>
                  </a:rPr>
                  <a:t>Relates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dirty="0">
                    <a:ln>
                      <a:noFill/>
                    </a:ln>
                    <a:solidFill>
                      <a:srgbClr val="FFFFFF"/>
                    </a:solidFill>
                    <a:effectLst/>
                    <a:uLnTx/>
                    <a:uFillTx/>
                    <a:latin typeface="Arial Narrow" charset="0"/>
                    <a:ea typeface="SimSun" charset="0"/>
                    <a:cs typeface="SimSun" charset="0"/>
                  </a:rPr>
                  <a:t>3:12-15</a:t>
                </a:r>
              </a:p>
            </p:txBody>
          </p:sp>
          <p:sp>
            <p:nvSpPr>
              <p:cNvPr id="290855" name="Rectangle 92"/>
              <p:cNvSpPr>
                <a:spLocks noChangeArrowheads="1"/>
              </p:cNvSpPr>
              <p:nvPr/>
            </p:nvSpPr>
            <p:spPr bwMode="auto">
              <a:xfrm>
                <a:off x="4300" y="3940"/>
                <a:ext cx="349"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48" name="Group 97"/>
            <p:cNvGrpSpPr>
              <a:grpSpLocks/>
            </p:cNvGrpSpPr>
            <p:nvPr/>
          </p:nvGrpSpPr>
          <p:grpSpPr bwMode="auto">
            <a:xfrm>
              <a:off x="96" y="3526"/>
              <a:ext cx="5499" cy="397"/>
              <a:chOff x="0" y="4728"/>
              <a:chExt cx="6161" cy="615"/>
            </a:xfrm>
          </p:grpSpPr>
          <p:sp>
            <p:nvSpPr>
              <p:cNvPr id="290852" name="Rectangle 40"/>
              <p:cNvSpPr>
                <a:spLocks noChangeArrowheads="1"/>
              </p:cNvSpPr>
              <p:nvPr/>
            </p:nvSpPr>
            <p:spPr bwMode="auto">
              <a:xfrm>
                <a:off x="32" y="4728"/>
                <a:ext cx="6097"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Asia Minor to Crete</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853" name="Rectangle 96"/>
              <p:cNvSpPr>
                <a:spLocks noChangeArrowheads="1"/>
              </p:cNvSpPr>
              <p:nvPr/>
            </p:nvSpPr>
            <p:spPr bwMode="auto">
              <a:xfrm>
                <a:off x="0" y="4728"/>
                <a:ext cx="6161"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nvGrpSpPr>
            <p:cNvPr id="290849" name="Group 99"/>
            <p:cNvGrpSpPr>
              <a:grpSpLocks/>
            </p:cNvGrpSpPr>
            <p:nvPr/>
          </p:nvGrpSpPr>
          <p:grpSpPr bwMode="auto">
            <a:xfrm>
              <a:off x="96" y="3923"/>
              <a:ext cx="5499" cy="397"/>
              <a:chOff x="0" y="5343"/>
              <a:chExt cx="6161" cy="615"/>
            </a:xfrm>
          </p:grpSpPr>
          <p:sp>
            <p:nvSpPr>
              <p:cNvPr id="290850" name="Rectangle 41"/>
              <p:cNvSpPr>
                <a:spLocks noChangeArrowheads="1"/>
              </p:cNvSpPr>
              <p:nvPr/>
            </p:nvSpPr>
            <p:spPr bwMode="auto">
              <a:xfrm>
                <a:off x="32" y="5343"/>
                <a:ext cx="6097"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 Summer AD 66</a:t>
                </a:r>
                <a:endParaRPr kumimoji="0" lang="en-US" altLang="zh-CN" sz="24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90851" name="Rectangle 98"/>
              <p:cNvSpPr>
                <a:spLocks noChangeArrowheads="1"/>
              </p:cNvSpPr>
              <p:nvPr/>
            </p:nvSpPr>
            <p:spPr bwMode="auto">
              <a:xfrm>
                <a:off x="0" y="5343"/>
                <a:ext cx="6161"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grpSp>
      <p:sp>
        <p:nvSpPr>
          <p:cNvPr id="290820" name="WordArt 190"/>
          <p:cNvSpPr>
            <a:spLocks noChangeArrowheads="1" noChangeShapeType="1" noTextEdit="1"/>
          </p:cNvSpPr>
          <p:nvPr/>
        </p:nvSpPr>
        <p:spPr bwMode="auto">
          <a:xfrm>
            <a:off x="76200" y="-228600"/>
            <a:ext cx="1447800" cy="18288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Titus</a:t>
            </a:r>
          </a:p>
        </p:txBody>
      </p:sp>
      <p:sp>
        <p:nvSpPr>
          <p:cNvPr id="290821" name="Text Box 191"/>
          <p:cNvSpPr txBox="1">
            <a:spLocks noChangeArrowheads="1"/>
          </p:cNvSpPr>
          <p:nvPr/>
        </p:nvSpPr>
        <p:spPr bwMode="auto">
          <a:xfrm>
            <a:off x="8297863" y="1524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241</a:t>
            </a:r>
          </a:p>
        </p:txBody>
      </p:sp>
    </p:spTree>
    <p:extLst>
      <p:ext uri="{BB962C8B-B14F-4D97-AF65-F5344CB8AC3E}">
        <p14:creationId xmlns:p14="http://schemas.microsoft.com/office/powerpoint/2010/main" val="970274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08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20"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How are you doing in affirming others? </a:t>
            </a:r>
          </a:p>
        </p:txBody>
      </p:sp>
      <p:pic>
        <p:nvPicPr>
          <p:cNvPr id="3" name="Picture 2"/>
          <p:cNvPicPr>
            <a:picLocks noChangeAspect="1"/>
          </p:cNvPicPr>
          <p:nvPr/>
        </p:nvPicPr>
        <p:blipFill>
          <a:blip r:embed="rId3"/>
          <a:stretch>
            <a:fillRect/>
          </a:stretch>
        </p:blipFill>
        <p:spPr>
          <a:xfrm>
            <a:off x="734298" y="526760"/>
            <a:ext cx="8116974" cy="6331240"/>
          </a:xfrm>
          <a:prstGeom prst="rect">
            <a:avLst/>
          </a:prstGeom>
        </p:spPr>
      </p:pic>
      <p:sp>
        <p:nvSpPr>
          <p:cNvPr id="5" name="Rectangle 2">
            <a:extLst>
              <a:ext uri="{FF2B5EF4-FFF2-40B4-BE49-F238E27FC236}">
                <a16:creationId xmlns:a16="http://schemas.microsoft.com/office/drawing/2014/main" id="{B9D4A7A5-FBB4-8740-9F1A-1F77F0A2350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Tree>
    <p:extLst>
      <p:ext uri="{BB962C8B-B14F-4D97-AF65-F5344CB8AC3E}">
        <p14:creationId xmlns:p14="http://schemas.microsoft.com/office/powerpoint/2010/main" val="141302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effectLst>
            <a:outerShdw blurRad="63500" dist="35921" dir="2700000" algn="ctr" rotWithShape="0">
              <a:schemeClr val="tx2">
                <a:alpha val="74998"/>
              </a:schemeClr>
            </a:outerShdw>
          </a:effectLst>
        </p:spPr>
        <p:txBody>
          <a:bodyPr/>
          <a:lstStyle/>
          <a:p>
            <a:pPr>
              <a:defRPr/>
            </a:pPr>
            <a:r>
              <a:rPr lang="en-SG" b="1" dirty="0">
                <a:effectLst>
                  <a:glow rad="127000">
                    <a:schemeClr val="tx1"/>
                  </a:glow>
                </a:effectLst>
                <a:latin typeface="Arial" charset="0"/>
                <a:ea typeface="ＭＳ Ｐゴシック" charset="0"/>
                <a:cs typeface="ＭＳ Ｐゴシック" charset="0"/>
              </a:rPr>
              <a:t>Accept others. How?</a:t>
            </a:r>
            <a:endParaRPr lang="en-US"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2195736" y="1080120"/>
            <a:ext cx="691530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pitchFamily="-108" charset="-128"/>
              </a:rPr>
              <a:t>Have you received God’s forgiveness offered freely by trusting Christ?</a:t>
            </a:r>
            <a:endParaRPr kumimoji="0" lang="en-SG" sz="3200" b="1" i="0" u="none" strike="noStrike" kern="1200" cap="none" spc="0" normalizeH="0" baseline="0" noProof="0" dirty="0">
              <a:ln>
                <a:noFill/>
              </a:ln>
              <a:solidFill>
                <a:srgbClr val="FFFFFF"/>
              </a:solidFill>
              <a:effectLst/>
              <a:uLnTx/>
              <a:uFillTx/>
              <a:latin typeface="Arial" charset="0"/>
              <a:ea typeface="ＭＳ Ｐゴシック" pitchFamily="-108" charset="-128"/>
            </a:endParaRPr>
          </a:p>
          <a:p>
            <a:pPr marL="522288" marR="0" lvl="3" indent="-522288"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00"/>
                </a:solidFill>
                <a:effectLst/>
                <a:uLnTx/>
                <a:uFillTx/>
                <a:latin typeface="Arial" charset="0"/>
                <a:ea typeface="ＭＳ Ｐゴシック" pitchFamily="-108" charset="-128"/>
              </a:rPr>
              <a:t>If so, are you seeing yourself clearly—that is, humbly? </a:t>
            </a:r>
            <a:endParaRPr kumimoji="0" lang="en-SG" sz="3200" b="1" i="0" u="none" strike="noStrike" kern="1200" cap="none" spc="0" normalizeH="0" baseline="0" noProof="0" dirty="0">
              <a:ln>
                <a:noFill/>
              </a:ln>
              <a:solidFill>
                <a:srgbClr val="FFFF00"/>
              </a:solidFill>
              <a:effectLst/>
              <a:uLnTx/>
              <a:uFillTx/>
              <a:latin typeface="Arial" charset="0"/>
              <a:ea typeface="ＭＳ Ｐゴシック" pitchFamily="-108" charset="-128"/>
            </a:endParaRPr>
          </a:p>
          <a:p>
            <a:pPr marL="522288" marR="0" lvl="3" indent="-522288"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pitchFamily="-108" charset="-128"/>
              </a:rPr>
              <a:t>Or do you think yourself better than someone else? Who?</a:t>
            </a:r>
            <a:endParaRPr kumimoji="0" lang="en-SG" sz="3200" b="1" i="0" u="none" strike="noStrike" kern="1200" cap="none" spc="0" normalizeH="0" baseline="0" noProof="0" dirty="0">
              <a:ln>
                <a:noFill/>
              </a:ln>
              <a:solidFill>
                <a:srgbClr val="FFFFFF"/>
              </a:solidFill>
              <a:effectLst/>
              <a:uLnTx/>
              <a:uFillTx/>
              <a:latin typeface="Arial" charset="0"/>
              <a:ea typeface="ＭＳ Ｐゴシック" pitchFamily="-108" charset="-128"/>
            </a:endParaRPr>
          </a:p>
          <a:p>
            <a:pPr marL="522288" marR="0" lvl="3" indent="-522288"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00"/>
                </a:solidFill>
                <a:effectLst/>
                <a:uLnTx/>
                <a:uFillTx/>
                <a:latin typeface="Arial" charset="0"/>
                <a:ea typeface="ＭＳ Ｐゴシック" pitchFamily="-108" charset="-128"/>
              </a:rPr>
              <a:t>Which Christian are you not accepting? How can you better accept that person?</a:t>
            </a:r>
            <a:endParaRPr kumimoji="0" lang="en-SG" sz="3200" b="1" i="0" u="none" strike="noStrike" kern="1200" cap="none" spc="0" normalizeH="0" baseline="0" noProof="0" dirty="0">
              <a:ln>
                <a:noFill/>
              </a:ln>
              <a:solidFill>
                <a:srgbClr val="FFFF00"/>
              </a:solidFill>
              <a:effectLst/>
              <a:uLnTx/>
              <a:uFillTx/>
              <a:latin typeface="Arial" charset="0"/>
              <a:ea typeface="ＭＳ Ｐゴシック" pitchFamily="-108" charset="-128"/>
            </a:endParaRPr>
          </a:p>
        </p:txBody>
      </p:sp>
      <p:sp>
        <p:nvSpPr>
          <p:cNvPr id="5" name="Rectangle 2">
            <a:extLst>
              <a:ext uri="{FF2B5EF4-FFF2-40B4-BE49-F238E27FC236}">
                <a16:creationId xmlns:a16="http://schemas.microsoft.com/office/drawing/2014/main" id="{BE30756C-AC66-D047-AC2E-A955486B6D46}"/>
              </a:ext>
            </a:extLst>
          </p:cNvPr>
          <p:cNvSpPr txBox="1">
            <a:spLocks noChangeArrowheads="1"/>
          </p:cNvSpPr>
          <p:nvPr/>
        </p:nvSpPr>
        <p:spPr bwMode="auto">
          <a:xfrm rot="16200000">
            <a:off x="-3058100" y="3044326"/>
            <a:ext cx="6858001" cy="769349"/>
          </a:xfrm>
          <a:prstGeom prst="rect">
            <a:avLst/>
          </a:prstGeom>
          <a:solidFill>
            <a:srgbClr val="000054"/>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Application of Romans</a:t>
            </a:r>
          </a:p>
        </p:txBody>
      </p:sp>
    </p:spTree>
    <p:extLst>
      <p:ext uri="{BB962C8B-B14F-4D97-AF65-F5344CB8AC3E}">
        <p14:creationId xmlns:p14="http://schemas.microsoft.com/office/powerpoint/2010/main" val="93863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4765" y="102580"/>
            <a:ext cx="8590369"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 will hand His kingdom over to the Father so that the Triune God will be shown sovereign over everything (15:27b-28), including believers with resurrected bodies (15:50).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7" name="Rectangle 2">
            <a:extLst>
              <a:ext uri="{FF2B5EF4-FFF2-40B4-BE49-F238E27FC236}">
                <a16:creationId xmlns:a16="http://schemas.microsoft.com/office/drawing/2014/main" id="{F28ADD0C-CE43-6641-932E-6543F02D30B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2012243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we do not preach ourselves, but Jesus Christ as Lord, and ourselves as your servants for Jesus’ sake.  For God, who said, ‘Let light shine out of darkness,’ made his light shine in our hearts to give us the light of the knowledge of the glory of God in the face of Christ” (4:5-6).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F5B14E84-7E92-E340-A498-05DD6D872D5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Corinthians</a:t>
            </a:r>
          </a:p>
        </p:txBody>
      </p:sp>
    </p:spTree>
    <p:extLst>
      <p:ext uri="{BB962C8B-B14F-4D97-AF65-F5344CB8AC3E}">
        <p14:creationId xmlns:p14="http://schemas.microsoft.com/office/powerpoint/2010/main" val="1153640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Christ</a:t>
              </a:r>
            </a:p>
          </p:txBody>
        </p:sp>
      </p:grpSp>
      <p:sp>
        <p:nvSpPr>
          <p:cNvPr id="2" name="Up Arrow Callout 1">
            <a:extLst>
              <a:ext uri="{FF2B5EF4-FFF2-40B4-BE49-F238E27FC236}">
                <a16:creationId xmlns:a16="http://schemas.microsoft.com/office/drawing/2014/main" id="{C011FF71-433A-5A41-8482-3D1BAFDCA7BC}"/>
              </a:ext>
            </a:extLst>
          </p:cNvPr>
          <p:cNvSpPr/>
          <p:nvPr/>
        </p:nvSpPr>
        <p:spPr bwMode="auto">
          <a:xfrm>
            <a:off x="5265" y="4906436"/>
            <a:ext cx="6552728" cy="1842143"/>
          </a:xfrm>
          <a:prstGeom prst="upArrowCallou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Jesus provided salvation by conquering </a:t>
            </a:r>
            <a:r>
              <a:rPr kumimoji="0" lang="en-US" sz="3600" b="1" i="0"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death</a:t>
            </a: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(28).</a:t>
            </a:r>
          </a:p>
        </p:txBody>
      </p:sp>
      <p:sp>
        <p:nvSpPr>
          <p:cNvPr id="13" name="Down Arrow Callout 12">
            <a:extLst>
              <a:ext uri="{FF2B5EF4-FFF2-40B4-BE49-F238E27FC236}">
                <a16:creationId xmlns:a16="http://schemas.microsoft.com/office/drawing/2014/main" id="{2DE4248D-5338-5040-AB46-BE6247C72D7C}"/>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Jesus is the highest authority in the </a:t>
            </a:r>
            <a:r>
              <a:rPr kumimoji="0" lang="en-US" sz="3600" b="1" i="0"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Church</a:t>
            </a: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(11–27).</a:t>
            </a:r>
          </a:p>
        </p:txBody>
      </p:sp>
      <p:sp>
        <p:nvSpPr>
          <p:cNvPr id="14" name="Down Arrow Callout 13">
            <a:extLst>
              <a:ext uri="{FF2B5EF4-FFF2-40B4-BE49-F238E27FC236}">
                <a16:creationId xmlns:a16="http://schemas.microsoft.com/office/drawing/2014/main" id="{CA27B60C-6E40-2049-BCA3-7D3FE0AB6E17}"/>
              </a:ext>
            </a:extLst>
          </p:cNvPr>
          <p:cNvSpPr/>
          <p:nvPr/>
        </p:nvSpPr>
        <p:spPr bwMode="auto">
          <a:xfrm>
            <a:off x="2339752" y="2728305"/>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Jesus is the highest ruler in the </a:t>
            </a: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mn-cs"/>
              </a:rPr>
              <a:t>world</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 (1–10).</a:t>
            </a: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Tree>
    <p:extLst>
      <p:ext uri="{BB962C8B-B14F-4D97-AF65-F5344CB8AC3E}">
        <p14:creationId xmlns:p14="http://schemas.microsoft.com/office/powerpoint/2010/main" val="27301101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heckerboard(across)">
                                      <p:cBhvr>
                                        <p:cTn id="7" dur="1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1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 grpId="0" animBg="1"/>
      <p:bldP spid="14" grpId="0" animBg="1"/>
      <p:bldP spid="15"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otched Right Arrow 3">
            <a:extLst>
              <a:ext uri="{FF2B5EF4-FFF2-40B4-BE49-F238E27FC236}">
                <a16:creationId xmlns:a16="http://schemas.microsoft.com/office/drawing/2014/main" id="{0196CE12-1C55-3B48-884C-5CAF22DE3C61}"/>
              </a:ext>
            </a:extLst>
          </p:cNvPr>
          <p:cNvSpPr/>
          <p:nvPr/>
        </p:nvSpPr>
        <p:spPr bwMode="auto">
          <a:xfrm>
            <a:off x="-54260" y="100867"/>
            <a:ext cx="9252519" cy="6732000"/>
          </a:xfrm>
          <a:prstGeom prst="notchedRightArrow">
            <a:avLst/>
          </a:prstGeom>
          <a:gradFill flip="none" rotWithShape="1">
            <a:gsLst>
              <a:gs pos="97000">
                <a:schemeClr val="tx1"/>
              </a:gs>
              <a:gs pos="34000">
                <a:srgbClr val="7030A0"/>
              </a:gs>
            </a:gsLst>
            <a:path path="circle">
              <a:fillToRect l="100000" t="100000"/>
            </a:path>
            <a:tileRect r="-100000" b="-100000"/>
          </a:gra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00098" name="Rectangle 2"/>
          <p:cNvSpPr>
            <a:spLocks noGrp="1" noChangeArrowheads="1"/>
          </p:cNvSpPr>
          <p:nvPr>
            <p:ph type="ctrTitle"/>
          </p:nvPr>
        </p:nvSpPr>
        <p:spPr>
          <a:xfrm>
            <a:off x="360040" y="232008"/>
            <a:ext cx="8244408" cy="769349"/>
          </a:xfrm>
          <a:effectLst>
            <a:outerShdw blurRad="63500" dist="35921" dir="2700000" algn="ctr" rotWithShape="0">
              <a:schemeClr val="tx2">
                <a:alpha val="74998"/>
              </a:schemeClr>
            </a:outerShdw>
          </a:effectLst>
        </p:spPr>
        <p:txBody>
          <a:bodyPr/>
          <a:lstStyle/>
          <a:p>
            <a:pPr algn="l">
              <a:defRPr/>
            </a:pPr>
            <a:r>
              <a:rPr lang="en-US" sz="4800" b="1" dirty="0">
                <a:effectLst>
                  <a:glow rad="127000">
                    <a:schemeClr val="tx1"/>
                  </a:glow>
                </a:effectLst>
                <a:latin typeface="Arial" charset="0"/>
                <a:ea typeface="ＭＳ Ｐゴシック" charset="0"/>
                <a:cs typeface="ＭＳ Ｐゴシック" charset="0"/>
              </a:rPr>
              <a:t>Main Idea of the Book</a:t>
            </a:r>
          </a:p>
        </p:txBody>
      </p:sp>
      <p:sp>
        <p:nvSpPr>
          <p:cNvPr id="3" name="Rectangle 2"/>
          <p:cNvSpPr txBox="1">
            <a:spLocks noChangeArrowheads="1"/>
          </p:cNvSpPr>
          <p:nvPr/>
        </p:nvSpPr>
        <p:spPr bwMode="auto">
          <a:xfrm>
            <a:off x="1535832" y="1756533"/>
            <a:ext cx="7056784" cy="33449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part of </a:t>
            </a:r>
            <a:r>
              <a:rPr kumimoji="0" lang="en-US" sz="4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God’s plan</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to bring the kingdom message to all people.</a:t>
            </a:r>
          </a:p>
        </p:txBody>
      </p:sp>
      <p:sp>
        <p:nvSpPr>
          <p:cNvPr id="5" name="Rectangle 2">
            <a:extLst>
              <a:ext uri="{FF2B5EF4-FFF2-40B4-BE49-F238E27FC236}">
                <a16:creationId xmlns:a16="http://schemas.microsoft.com/office/drawing/2014/main" id="{11C0ED1F-E17E-A747-BFB6-25D9B1DDAFD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1916849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3" name="Text Box 1031"/>
          <p:cNvSpPr txBox="1">
            <a:spLocks noChangeArrowheads="1"/>
          </p:cNvSpPr>
          <p:nvPr/>
        </p:nvSpPr>
        <p:spPr bwMode="auto">
          <a:xfrm>
            <a:off x="1298575" y="152400"/>
            <a:ext cx="1758950" cy="822325"/>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charset="0"/>
                <a:ea typeface="ＭＳ Ｐゴシック" charset="0"/>
              </a:rPr>
              <a:t>Origin: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charset="0"/>
                <a:ea typeface="ＭＳ Ｐゴシック" charset="0"/>
              </a:rPr>
              <a:t>Macedonia</a:t>
            </a:r>
          </a:p>
        </p:txBody>
      </p:sp>
      <p:sp>
        <p:nvSpPr>
          <p:cNvPr id="29704" name="Text Box 1032"/>
          <p:cNvSpPr txBox="1">
            <a:spLocks noChangeArrowheads="1"/>
          </p:cNvSpPr>
          <p:nvPr/>
        </p:nvSpPr>
        <p:spPr bwMode="auto">
          <a:xfrm>
            <a:off x="36513" y="3048000"/>
            <a:ext cx="1944687" cy="822325"/>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charset="0"/>
                <a:ea typeface="ＭＳ Ｐゴシック" charset="0"/>
              </a:rPr>
              <a:t>Destination: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charset="0"/>
                <a:ea typeface="ＭＳ Ｐゴシック" charset="0"/>
              </a:rPr>
              <a:t>Corinth</a:t>
            </a: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67943" name="Text Box 1036"/>
          <p:cNvSpPr txBox="1">
            <a:spLocks noChangeArrowheads="1"/>
          </p:cNvSpPr>
          <p:nvPr/>
        </p:nvSpPr>
        <p:spPr bwMode="auto">
          <a:xfrm>
            <a:off x="8374063" y="762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163</a:t>
            </a:r>
          </a:p>
        </p:txBody>
      </p:sp>
      <p:sp>
        <p:nvSpPr>
          <p:cNvPr id="29709" name="Text Box 1037"/>
          <p:cNvSpPr txBox="1">
            <a:spLocks noChangeArrowheads="1"/>
          </p:cNvSpPr>
          <p:nvPr/>
        </p:nvSpPr>
        <p:spPr bwMode="auto">
          <a:xfrm rot="-1200000">
            <a:off x="381000" y="3352800"/>
            <a:ext cx="5121275" cy="3022600"/>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0" eaLnBrk="1" fontAlgn="base" latinLnBrk="0" hangingPunct="1">
              <a:lnSpc>
                <a:spcPct val="100000"/>
              </a:lnSpc>
              <a:spcBef>
                <a:spcPct val="0"/>
              </a:spcBef>
              <a:spcAft>
                <a:spcPct val="0"/>
              </a:spcAft>
              <a:buClrTx/>
              <a:buSzTx/>
              <a:buFontTx/>
              <a:buNone/>
              <a:tabLst/>
              <a:defRPr/>
            </a:pPr>
            <a:r>
              <a:rPr kumimoji="0" lang="en-US" altLang="zh-CN" sz="2400" b="1" i="0" u="sng" strike="noStrike" kern="1200" cap="none" spc="0" normalizeH="0" baseline="0" noProof="0">
                <a:ln>
                  <a:noFill/>
                </a:ln>
                <a:solidFill>
                  <a:srgbClr val="000000"/>
                </a:solidFill>
                <a:effectLst/>
                <a:uLnTx/>
                <a:uFillTx/>
                <a:latin typeface="Arial" charset="0"/>
                <a:ea typeface="SimSun" charset="0"/>
                <a:cs typeface="SimSun" charset="0"/>
              </a:rPr>
              <a:t>Date</a:t>
            </a:r>
            <a:endPar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endParaRPr>
          </a:p>
          <a:p>
            <a:pPr marL="285750" marR="0" lvl="0" indent="-285750" algn="ctr" defTabSz="914400" rtl="0" eaLnBrk="1" fontAlgn="base" latinLnBrk="0" hangingPunct="1">
              <a:lnSpc>
                <a:spcPct val="100000"/>
              </a:lnSpc>
              <a:spcBef>
                <a:spcPct val="0"/>
              </a:spcBef>
              <a:spcAft>
                <a:spcPct val="0"/>
              </a:spcAft>
              <a:buClrTx/>
              <a:buSzTx/>
              <a:buFont typeface="Wingdings" charset="0"/>
              <a:buChar char="Ø"/>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2 Corinthians was written less than a year after 1 Corinthians (2 Cor. 8:10; 9:2). </a:t>
            </a:r>
          </a:p>
          <a:p>
            <a:pPr marL="285750" marR="0" lvl="0" indent="-285750" algn="ctr" defTabSz="914400" rtl="0" eaLnBrk="1" fontAlgn="base" latinLnBrk="0" hangingPunct="1">
              <a:lnSpc>
                <a:spcPct val="100000"/>
              </a:lnSpc>
              <a:spcBef>
                <a:spcPct val="0"/>
              </a:spcBef>
              <a:spcAft>
                <a:spcPct val="0"/>
              </a:spcAft>
              <a:buClrTx/>
              <a:buSzTx/>
              <a:buFont typeface="Wingdings" charset="0"/>
              <a:buChar char="Ø"/>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1 Corinthians was written in AD May 56.  The letter of 2 Corinthians followed later that year in fall AD 56. </a:t>
            </a:r>
          </a:p>
        </p:txBody>
      </p:sp>
      <p:sp>
        <p:nvSpPr>
          <p:cNvPr id="29710" name="Text Box 1038"/>
          <p:cNvSpPr txBox="1">
            <a:spLocks noChangeArrowheads="1"/>
          </p:cNvSpPr>
          <p:nvPr/>
        </p:nvSpPr>
        <p:spPr bwMode="auto">
          <a:xfrm rot="1200000">
            <a:off x="4191000" y="1752600"/>
            <a:ext cx="4914900" cy="1927225"/>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sng" strike="noStrike" kern="1200" cap="none" spc="0" normalizeH="0" baseline="0" noProof="0">
                <a:ln>
                  <a:noFill/>
                </a:ln>
                <a:solidFill>
                  <a:srgbClr val="010000"/>
                </a:solidFill>
                <a:effectLst/>
                <a:uLnTx/>
                <a:uFillTx/>
                <a:latin typeface="Arial" charset="0"/>
                <a:ea typeface="SimSun" charset="0"/>
                <a:cs typeface="SimSun" charset="0"/>
              </a:rPr>
              <a:t>Origin/Recipients</a:t>
            </a:r>
            <a:endParaRPr kumimoji="0" lang="en-US" altLang="zh-CN" sz="2400" b="1" i="0" u="none" strike="noStrike" kern="1200" cap="none" spc="0" normalizeH="0" baseline="0" noProof="0">
              <a:ln>
                <a:noFill/>
              </a:ln>
              <a:solidFill>
                <a:srgbClr val="010000"/>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10000"/>
                </a:solidFill>
                <a:effectLst/>
                <a:uLnTx/>
                <a:uFillTx/>
                <a:latin typeface="Arial" charset="0"/>
                <a:ea typeface="SimSun" charset="0"/>
                <a:cs typeface="SimSun" charset="0"/>
              </a:rPr>
              <a:t>Paul addressed this second letter to the church at Corinth from the province of Macedonia north of Corinth.</a:t>
            </a: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a:t>
            </a:r>
            <a:endPar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en-US" sz="2800" b="1" kern="1200" dirty="0">
                <a:solidFill>
                  <a:srgbClr val="FFFFFF"/>
                </a:solidFill>
                <a:ea typeface="SimSun"/>
                <a:cs typeface="SimSun"/>
              </a:rPr>
              <a:t>2 Corinthians Context</a:t>
            </a:r>
            <a:endParaRPr lang="en-US" dirty="0"/>
          </a:p>
        </p:txBody>
      </p:sp>
    </p:spTree>
    <p:extLst>
      <p:ext uri="{BB962C8B-B14F-4D97-AF65-F5344CB8AC3E}">
        <p14:creationId xmlns:p14="http://schemas.microsoft.com/office/powerpoint/2010/main" val="16195947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P spid="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Image result for contend for the fatih">
            <a:extLst>
              <a:ext uri="{FF2B5EF4-FFF2-40B4-BE49-F238E27FC236}">
                <a16:creationId xmlns:a16="http://schemas.microsoft.com/office/drawing/2014/main" id="{811E4C0B-BCD0-0741-853F-A6C8F926B3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907" y="11493"/>
            <a:ext cx="9144000" cy="60928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4006254"/>
            <a:ext cx="9144000" cy="1150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11500" b="1">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Jude</a:t>
            </a:r>
          </a:p>
        </p:txBody>
      </p:sp>
      <p:sp>
        <p:nvSpPr>
          <p:cNvPr id="6" name="Rectangle 2">
            <a:extLst>
              <a:ext uri="{FF2B5EF4-FFF2-40B4-BE49-F238E27FC236}">
                <a16:creationId xmlns:a16="http://schemas.microsoft.com/office/drawing/2014/main" id="{CAA5FA33-FB5C-CE48-9431-0A284F1664F7}"/>
              </a:ext>
            </a:extLst>
          </p:cNvPr>
          <p:cNvSpPr txBox="1">
            <a:spLocks noChangeArrowheads="1"/>
          </p:cNvSpPr>
          <p:nvPr/>
        </p:nvSpPr>
        <p:spPr bwMode="auto">
          <a:xfrm>
            <a:off x="-108520" y="-1884346"/>
            <a:ext cx="9120187" cy="1446653"/>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8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3" name="Title 2">
            <a:extLst>
              <a:ext uri="{FF2B5EF4-FFF2-40B4-BE49-F238E27FC236}">
                <a16:creationId xmlns:a16="http://schemas.microsoft.com/office/drawing/2014/main" id="{E7B78858-CBC7-314F-823B-D22999DBEB01}"/>
              </a:ext>
            </a:extLst>
          </p:cNvPr>
          <p:cNvSpPr>
            <a:spLocks noGrp="1"/>
          </p:cNvSpPr>
          <p:nvPr>
            <p:ph type="ctrTitle"/>
          </p:nvPr>
        </p:nvSpPr>
        <p:spPr>
          <a:xfrm>
            <a:off x="-35719" y="2130425"/>
            <a:ext cx="9179719" cy="1470025"/>
          </a:xfrm>
        </p:spPr>
        <p:txBody>
          <a:bodyPr/>
          <a:lstStyle/>
          <a:p>
            <a:r>
              <a:rPr lang="en-US" sz="11500" b="1" dirty="0">
                <a:effectLst>
                  <a:glow rad="127000">
                    <a:schemeClr val="tx1"/>
                  </a:glow>
                </a:effectLst>
                <a:latin typeface="Arial" charset="0"/>
                <a:ea typeface="ＭＳ Ｐゴシック" charset="0"/>
                <a:cs typeface="ＭＳ Ｐゴシック" charset="0"/>
              </a:rPr>
              <a:t>Be Fighting</a:t>
            </a:r>
            <a:endParaRPr lang="en-US" sz="11500" dirty="0"/>
          </a:p>
        </p:txBody>
      </p:sp>
      <p:sp>
        <p:nvSpPr>
          <p:cNvPr id="9" name="Rectangle 8">
            <a:extLst>
              <a:ext uri="{FF2B5EF4-FFF2-40B4-BE49-F238E27FC236}">
                <a16:creationId xmlns:a16="http://schemas.microsoft.com/office/drawing/2014/main" id="{24A81692-2E4C-FE42-84D0-D74BED99DCEB}"/>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t>
            </a:r>
            <a:r>
              <a:rPr kumimoji="0" lang="en-US" sz="20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a:ea typeface="ＭＳ Ｐゴシック" charset="0"/>
                <a:cs typeface="Arial"/>
              </a:rPr>
              <a:t>amily.com</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BibleStudyDownloads.org</a:t>
            </a:r>
          </a:p>
        </p:txBody>
      </p:sp>
    </p:spTree>
    <p:extLst>
      <p:ext uri="{BB962C8B-B14F-4D97-AF65-F5344CB8AC3E}">
        <p14:creationId xmlns:p14="http://schemas.microsoft.com/office/powerpoint/2010/main" val="3586022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8" presetClass="entr" presetSubtype="0" accel="50000" fill="hold" grpId="0" nodeType="clickEffect">
                                  <p:stCondLst>
                                    <p:cond delay="0"/>
                                  </p:stCondLst>
                                  <p:iterate type="lt">
                                    <p:tmPct val="50000"/>
                                  </p:iterate>
                                  <p:childTnLst>
                                    <p:set>
                                      <p:cBhvr>
                                        <p:cTn id="6" dur="1" fill="hold">
                                          <p:stCondLst>
                                            <p:cond delay="0"/>
                                          </p:stCondLst>
                                        </p:cTn>
                                        <p:tgtEl>
                                          <p:spTgt spid="8"/>
                                        </p:tgtEl>
                                        <p:attrNameLst>
                                          <p:attrName>style.visibility</p:attrName>
                                        </p:attrNameLst>
                                      </p:cBhvr>
                                      <p:to>
                                        <p:strVal val="visible"/>
                                      </p:to>
                                    </p:set>
                                    <p:set>
                                      <p:cBhvr>
                                        <p:cTn id="7" dur="455" fill="hold">
                                          <p:stCondLst>
                                            <p:cond delay="0"/>
                                          </p:stCondLst>
                                        </p:cTn>
                                        <p:tgtEl>
                                          <p:spTgt spid="8"/>
                                        </p:tgtEl>
                                        <p:attrNameLst>
                                          <p:attrName>style.rotation</p:attrName>
                                        </p:attrNameLst>
                                      </p:cBhvr>
                                      <p:to>
                                        <p:strVal val="-45.0"/>
                                      </p:to>
                                    </p:set>
                                    <p:anim calcmode="lin" valueType="num">
                                      <p:cBhvr>
                                        <p:cTn id="8" dur="455" fill="hold">
                                          <p:stCondLst>
                                            <p:cond delay="455"/>
                                          </p:stCondLst>
                                        </p:cTn>
                                        <p:tgtEl>
                                          <p:spTgt spid="8"/>
                                        </p:tgtEl>
                                        <p:attrNameLst>
                                          <p:attrName>style.rotation</p:attrName>
                                        </p:attrNameLst>
                                      </p:cBhvr>
                                      <p:tavLst>
                                        <p:tav tm="0">
                                          <p:val>
                                            <p:fltVal val="-45"/>
                                          </p:val>
                                        </p:tav>
                                        <p:tav tm="69900">
                                          <p:val>
                                            <p:fltVal val="45"/>
                                          </p:val>
                                        </p:tav>
                                        <p:tav tm="100000">
                                          <p:val>
                                            <p:fltVal val="0"/>
                                          </p:val>
                                        </p:tav>
                                      </p:tavLst>
                                    </p:anim>
                                    <p:anim calcmode="lin" valueType="num">
                                      <p:cBhvr>
                                        <p:cTn id="9" dur="455" fill="hold">
                                          <p:stCondLst>
                                            <p:cond delay="0"/>
                                          </p:stCondLst>
                                        </p:cTn>
                                        <p:tgtEl>
                                          <p:spTgt spid="8"/>
                                        </p:tgtEl>
                                        <p:attrNameLst>
                                          <p:attrName>ppt_y</p:attrName>
                                        </p:attrNameLst>
                                      </p:cBhvr>
                                      <p:tavLst>
                                        <p:tav tm="0">
                                          <p:val>
                                            <p:strVal val="#ppt_y-1"/>
                                          </p:val>
                                        </p:tav>
                                        <p:tav tm="100000">
                                          <p:val>
                                            <p:strVal val="#ppt_y-(0.354*#ppt_w-0.172*#ppt_h)"/>
                                          </p:val>
                                        </p:tav>
                                      </p:tavLst>
                                    </p:anim>
                                    <p:anim calcmode="lin" valueType="num">
                                      <p:cBhvr>
                                        <p:cTn id="10" dur="156" decel="50000" autoRev="1" fill="hold">
                                          <p:stCondLst>
                                            <p:cond delay="455"/>
                                          </p:stCondLst>
                                        </p:cTn>
                                        <p:tgtEl>
                                          <p:spTgt spid="8"/>
                                        </p:tgtEl>
                                        <p:attrNameLst>
                                          <p:attrName>ppt_y</p:attrName>
                                        </p:attrNameLst>
                                      </p:cBhvr>
                                      <p:tavLst>
                                        <p:tav tm="0">
                                          <p:val>
                                            <p:strVal val="#ppt_y-(0.354*#ppt_w-0.172*#ppt_h)"/>
                                          </p:val>
                                        </p:tav>
                                        <p:tav tm="100000">
                                          <p:val>
                                            <p:strVal val="#ppt_y-(0.354*#ppt_w-0.172*#ppt_h)-#ppt_h/2"/>
                                          </p:val>
                                        </p:tav>
                                      </p:tavLst>
                                    </p:anim>
                                    <p:anim calcmode="lin" valueType="num">
                                      <p:cBhvr>
                                        <p:cTn id="11" dur="136" fill="hold">
                                          <p:stCondLst>
                                            <p:cond delay="864"/>
                                          </p:stCondLst>
                                        </p:cTn>
                                        <p:tgtEl>
                                          <p:spTgt spid="8"/>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852936"/>
            <a:ext cx="9144000" cy="25211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Support Missionaries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175287730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en-SG" sz="3600" dirty="0">
                <a:effectLst>
                  <a:glow rad="127000">
                    <a:schemeClr val="tx1"/>
                  </a:glow>
                </a:effectLst>
                <a:latin typeface="Arial" charset="0"/>
                <a:ea typeface="ＭＳ Ｐゴシック" charset="0"/>
                <a:cs typeface="ＭＳ Ｐゴシック" charset="0"/>
              </a:rPr>
              <a:t>I can best open my heart to God by…</a:t>
            </a:r>
            <a:endParaRPr lang="en-US" sz="3600" b="1" dirty="0">
              <a:effectLst>
                <a:glow rad="127000">
                  <a:schemeClr val="tx1"/>
                </a:glow>
              </a:effectLst>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Applying 2 Corinthians</a:t>
            </a:r>
          </a:p>
        </p:txBody>
      </p:sp>
    </p:spTree>
    <p:extLst>
      <p:ext uri="{BB962C8B-B14F-4D97-AF65-F5344CB8AC3E}">
        <p14:creationId xmlns:p14="http://schemas.microsoft.com/office/powerpoint/2010/main" val="7700673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Missionaries </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305</a:t>
            </a:r>
          </a:p>
        </p:txBody>
      </p:sp>
      <p:sp>
        <p:nvSpPr>
          <p:cNvPr id="8" name="Rectangle 2">
            <a:extLst>
              <a:ext uri="{FF2B5EF4-FFF2-40B4-BE49-F238E27FC236}">
                <a16:creationId xmlns:a16="http://schemas.microsoft.com/office/drawing/2014/main" id="{1FD145A8-205A-154D-BF7A-35E8F9119173}"/>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21467382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"[We Jews] know that a man is not justified by observing the law, but by faith in Jesus Christ. So we, too, have put our faith in Christ Jesus that we may be justified by faith in Christ and not by observing the law, because by observing the law no one will be justified"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(2:16).</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167</a:t>
            </a:r>
          </a:p>
        </p:txBody>
      </p:sp>
    </p:spTree>
    <p:extLst>
      <p:ext uri="{BB962C8B-B14F-4D97-AF65-F5344CB8AC3E}">
        <p14:creationId xmlns:p14="http://schemas.microsoft.com/office/powerpoint/2010/main" val="13658585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54868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Think about it.</a:t>
            </a: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94720" y="1052736"/>
            <a:ext cx="5949280" cy="504128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l" defTabSz="914400" rtl="0" eaLnBrk="0" fontAlgn="base" latinLnBrk="0" hangingPunct="0">
              <a:lnSpc>
                <a:spcPct val="100000"/>
              </a:lnSpc>
              <a:spcBef>
                <a:spcPct val="0"/>
              </a:spcBef>
              <a:spcAft>
                <a:spcPct val="0"/>
              </a:spcAft>
              <a:buClrTx/>
              <a:buSzTx/>
              <a:buFontTx/>
              <a:buNone/>
              <a:tabLst/>
              <a:defRPr/>
            </a:pPr>
            <a:r>
              <a:rPr kumimoji="0" lang="en-SG" sz="28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Do you really act like you are equal with other members of the body of Christ?  </a:t>
            </a:r>
          </a:p>
          <a:p>
            <a:pPr marL="538163" marR="0" lvl="0" indent="-538163" algn="l" defTabSz="914400" rtl="0" eaLnBrk="0" fontAlgn="base" latinLnBrk="0" hangingPunct="0">
              <a:lnSpc>
                <a:spcPct val="100000"/>
              </a:lnSpc>
              <a:spcBef>
                <a:spcPct val="0"/>
              </a:spcBef>
              <a:spcAft>
                <a:spcPct val="0"/>
              </a:spcAft>
              <a:buClrTx/>
              <a:buSzTx/>
              <a:buFontTx/>
              <a:buNone/>
              <a:tabLst/>
              <a:defRPr/>
            </a:pPr>
            <a:r>
              <a:rPr kumimoji="0" lang="en-SG" sz="28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Maids?</a:t>
            </a:r>
          </a:p>
          <a:p>
            <a:pPr marL="538163" marR="0" lvl="0" indent="-538163" algn="l" defTabSz="914400" rtl="0" eaLnBrk="0" fontAlgn="base" latinLnBrk="0" hangingPunct="0">
              <a:lnSpc>
                <a:spcPct val="100000"/>
              </a:lnSpc>
              <a:spcBef>
                <a:spcPct val="0"/>
              </a:spcBef>
              <a:spcAft>
                <a:spcPct val="0"/>
              </a:spcAft>
              <a:buClrTx/>
              <a:buSzTx/>
              <a:buFontTx/>
              <a:buNone/>
              <a:tabLst/>
              <a:defRPr/>
            </a:pPr>
            <a:r>
              <a:rPr kumimoji="0" lang="en-SG" sz="28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Former Muslims (Malays)?</a:t>
            </a:r>
          </a:p>
          <a:p>
            <a:pPr marL="538163" marR="0" lvl="0" indent="-538163" algn="l" defTabSz="914400" rtl="0" eaLnBrk="0" fontAlgn="base" latinLnBrk="0" hangingPunct="0">
              <a:lnSpc>
                <a:spcPct val="100000"/>
              </a:lnSpc>
              <a:spcBef>
                <a:spcPct val="0"/>
              </a:spcBef>
              <a:spcAft>
                <a:spcPct val="0"/>
              </a:spcAft>
              <a:buClrTx/>
              <a:buSzTx/>
              <a:buFontTx/>
              <a:buNone/>
              <a:tabLst/>
              <a:defRPr/>
            </a:pPr>
            <a:r>
              <a:rPr kumimoji="0" lang="en-SG" sz="28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Believers in Prison?</a:t>
            </a:r>
          </a:p>
          <a:p>
            <a:pPr marL="538163" marR="0" lvl="0" indent="-538163" algn="l" defTabSz="914400" rtl="0" eaLnBrk="0" fontAlgn="base" latinLnBrk="0" hangingPunct="0">
              <a:lnSpc>
                <a:spcPct val="100000"/>
              </a:lnSpc>
              <a:spcBef>
                <a:spcPct val="0"/>
              </a:spcBef>
              <a:spcAft>
                <a:spcPct val="0"/>
              </a:spcAft>
              <a:buClrTx/>
              <a:buSzTx/>
              <a:buFontTx/>
              <a:buNone/>
              <a:tabLst/>
              <a:defRPr/>
            </a:pPr>
            <a:r>
              <a:rPr kumimoji="0" lang="en-SG" sz="28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Poor churches of India, Myanmar, Bangladesh, etc.?</a:t>
            </a:r>
          </a:p>
          <a:p>
            <a:pPr marL="12700" marR="0" lvl="0" indent="-12700" algn="l" defTabSz="914400" rtl="0" eaLnBrk="0" fontAlgn="base" latinLnBrk="0" hangingPunct="0">
              <a:lnSpc>
                <a:spcPct val="100000"/>
              </a:lnSpc>
              <a:spcBef>
                <a:spcPct val="0"/>
              </a:spcBef>
              <a:spcAft>
                <a:spcPct val="0"/>
              </a:spcAft>
              <a:buClrTx/>
              <a:buSzTx/>
              <a:buFontTx/>
              <a:buNone/>
              <a:tabLst/>
              <a:defRPr/>
            </a:pPr>
            <a:r>
              <a:rPr kumimoji="0" lang="en-SG" sz="28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How do you show your unity with believers different from you?</a:t>
            </a:r>
          </a:p>
        </p:txBody>
      </p:sp>
      <p:sp>
        <p:nvSpPr>
          <p:cNvPr id="5" name="Rectangle 2">
            <a:extLst>
              <a:ext uri="{FF2B5EF4-FFF2-40B4-BE49-F238E27FC236}">
                <a16:creationId xmlns:a16="http://schemas.microsoft.com/office/drawing/2014/main" id="{86917B74-36ED-0846-A516-83456B48D057}"/>
              </a:ext>
            </a:extLst>
          </p:cNvPr>
          <p:cNvSpPr txBox="1">
            <a:spLocks noChangeArrowheads="1"/>
          </p:cNvSpPr>
          <p:nvPr/>
        </p:nvSpPr>
        <p:spPr bwMode="auto">
          <a:xfrm>
            <a:off x="0" y="6135851"/>
            <a:ext cx="9150388" cy="749533"/>
          </a:xfrm>
          <a:prstGeom prst="rect">
            <a:avLst/>
          </a:prstGeom>
          <a:solidFill>
            <a:srgbClr val="00206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Applying Ephesians</a:t>
            </a:r>
          </a:p>
        </p:txBody>
      </p:sp>
    </p:spTree>
    <p:extLst>
      <p:ext uri="{BB962C8B-B14F-4D97-AF65-F5344CB8AC3E}">
        <p14:creationId xmlns:p14="http://schemas.microsoft.com/office/powerpoint/2010/main" val="6975498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044027"/>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 of Romans</a:t>
            </a: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We accept each other because God’s righteousness comes to us </a:t>
            </a:r>
            <a:r>
              <a:rPr kumimoji="0" lang="en-SG"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equally</a:t>
            </a:r>
            <a:r>
              <a:rPr kumimoji="0" lang="en-SG"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249111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 calcmode="lin" valueType="num">
                                      <p:cBhvr additive="base">
                                        <p:cTn id="7" dur="500" fill="hold"/>
                                        <p:tgtEl>
                                          <p:spTgt spid="900098"/>
                                        </p:tgtEl>
                                        <p:attrNameLst>
                                          <p:attrName>ppt_x</p:attrName>
                                        </p:attrNameLst>
                                      </p:cBhvr>
                                      <p:tavLst>
                                        <p:tav tm="0">
                                          <p:val>
                                            <p:strVal val="#ppt_x"/>
                                          </p:val>
                                        </p:tav>
                                        <p:tav tm="100000">
                                          <p:val>
                                            <p:strVal val="#ppt_x"/>
                                          </p:val>
                                        </p:tav>
                                      </p:tavLst>
                                    </p:anim>
                                    <p:anim calcmode="lin" valueType="num">
                                      <p:cBhvr additive="base">
                                        <p:cTn id="8" dur="500" fill="hold"/>
                                        <p:tgtEl>
                                          <p:spTgt spid="9000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4978" name="Picture 2" descr="http://outreachmagazine.com/wp-content/uploads/2018/04/18_0501_EVANGELSIM_5-Ways-to-Elevate-Evangelism_OldSize.jpg">
            <a:extLst>
              <a:ext uri="{FF2B5EF4-FFF2-40B4-BE49-F238E27FC236}">
                <a16:creationId xmlns:a16="http://schemas.microsoft.com/office/drawing/2014/main" id="{98E5098E-2DDD-394E-8B75-8BEF0AA2FF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20186" cy="684014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Witnessing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8904152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Salvation has always been by faith–even in the OT (2:16; 3:6-9) as the Law does not save nor does it apply to the Church today, so Jewish Christians who embrace this now are truly the “Israel of God” (6:16).</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7" name="Rectangle 2">
            <a:extLst>
              <a:ext uri="{FF2B5EF4-FFF2-40B4-BE49-F238E27FC236}">
                <a16:creationId xmlns:a16="http://schemas.microsoft.com/office/drawing/2014/main" id="{430E49C9-7EE3-144A-8D04-C05DA702256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3759613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nvGraphicFramePr>
        <p:xfrm>
          <a:off x="0" y="0"/>
          <a:ext cx="9144000" cy="6857999"/>
        </p:xfrm>
        <a:graphic>
          <a:graphicData uri="http://schemas.openxmlformats.org/drawingml/2006/table">
            <a:tbl>
              <a:tblPr/>
              <a:tblGrid>
                <a:gridCol w="1306286">
                  <a:extLst>
                    <a:ext uri="{9D8B030D-6E8A-4147-A177-3AD203B41FA5}">
                      <a16:colId xmlns:a16="http://schemas.microsoft.com/office/drawing/2014/main" val="20000"/>
                    </a:ext>
                  </a:extLst>
                </a:gridCol>
                <a:gridCol w="1459966">
                  <a:extLst>
                    <a:ext uri="{9D8B030D-6E8A-4147-A177-3AD203B41FA5}">
                      <a16:colId xmlns:a16="http://schemas.microsoft.com/office/drawing/2014/main" val="20001"/>
                    </a:ext>
                  </a:extLst>
                </a:gridCol>
                <a:gridCol w="1306286">
                  <a:extLst>
                    <a:ext uri="{9D8B030D-6E8A-4147-A177-3AD203B41FA5}">
                      <a16:colId xmlns:a16="http://schemas.microsoft.com/office/drawing/2014/main" val="20002"/>
                    </a:ext>
                  </a:extLst>
                </a:gridCol>
                <a:gridCol w="1459966">
                  <a:extLst>
                    <a:ext uri="{9D8B030D-6E8A-4147-A177-3AD203B41FA5}">
                      <a16:colId xmlns:a16="http://schemas.microsoft.com/office/drawing/2014/main" val="20003"/>
                    </a:ext>
                  </a:extLst>
                </a:gridCol>
                <a:gridCol w="1131795">
                  <a:extLst>
                    <a:ext uri="{9D8B030D-6E8A-4147-A177-3AD203B41FA5}">
                      <a16:colId xmlns:a16="http://schemas.microsoft.com/office/drawing/2014/main" val="20004"/>
                    </a:ext>
                  </a:extLst>
                </a:gridCol>
                <a:gridCol w="1173415">
                  <a:extLst>
                    <a:ext uri="{9D8B030D-6E8A-4147-A177-3AD203B41FA5}">
                      <a16:colId xmlns:a16="http://schemas.microsoft.com/office/drawing/2014/main" val="20005"/>
                    </a:ext>
                  </a:extLst>
                </a:gridCol>
                <a:gridCol w="1306286">
                  <a:extLst>
                    <a:ext uri="{9D8B030D-6E8A-4147-A177-3AD203B41FA5}">
                      <a16:colId xmlns:a16="http://schemas.microsoft.com/office/drawing/2014/main" val="20006"/>
                    </a:ext>
                  </a:extLst>
                </a:gridCol>
              </a:tblGrid>
              <a:tr h="523639">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sz="2800" b="1" i="0" u="none" strike="noStrike" cap="none" normalizeH="0" baseline="0" dirty="0">
                          <a:ln>
                            <a:noFill/>
                          </a:ln>
                          <a:solidFill>
                            <a:srgbClr val="000033"/>
                          </a:solidFill>
                          <a:effectLst/>
                          <a:latin typeface="Arial" charset="0"/>
                          <a:ea typeface="ＭＳ Ｐゴシック" charset="0"/>
                          <a:cs typeface="Arial" charset="0"/>
                        </a:rPr>
                        <a:t>Justification by Faith</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charset="0"/>
                          <a:ea typeface="ＭＳ Ｐゴシック" charset="0"/>
                          <a:cs typeface="Arial" charset="0"/>
                        </a:rPr>
                        <a:t> </a:t>
                      </a: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Judaizer Attack #1</a:t>
                      </a:r>
                    </a:p>
                    <a:p>
                      <a:pPr marL="0" marR="0" lvl="0" indent="0" algn="ctr" defTabSz="457200" rtl="0" eaLnBrk="0" fontAlgn="base" latinLnBrk="0" hangingPunct="0">
                        <a:lnSpc>
                          <a:spcPct val="100000"/>
                        </a:lnSpc>
                        <a:spcBef>
                          <a:spcPct val="0"/>
                        </a:spcBef>
                        <a:spcAft>
                          <a:spcPct val="0"/>
                        </a:spcAft>
                        <a:buClrTx/>
                        <a:buSzTx/>
                        <a:buFontTx/>
                        <a:buNone/>
                        <a:tabLst/>
                      </a:pP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Paul teaches this doctrine by his own authority!</a:t>
                      </a: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endParaRPr kumimoji="0" lang="en-US" altLang="zh-CN" sz="2000" b="1" i="0" u="none" strike="noStrike" cap="none" normalizeH="0" baseline="0" dirty="0">
                        <a:ln>
                          <a:noFill/>
                        </a:ln>
                        <a:solidFill>
                          <a:schemeClr val="tx1"/>
                        </a:solidFill>
                        <a:effectLst/>
                        <a:latin typeface="Arial" charset="0"/>
                        <a:ea typeface="ＭＳ Ｐゴシック" charset="0"/>
                        <a:cs typeface="Arial"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charset="0"/>
                          <a:ea typeface="ＭＳ Ｐゴシック" charset="0"/>
                          <a:cs typeface="Arial" charset="0"/>
                        </a:rPr>
                        <a:t> </a:t>
                      </a:r>
                      <a:r>
                        <a:rPr kumimoji="0" lang="en-US" altLang="zh-CN" sz="2000" b="1" i="0" u="none" strike="noStrike" cap="none" normalizeH="0" baseline="0" dirty="0" err="1">
                          <a:ln>
                            <a:noFill/>
                          </a:ln>
                          <a:solidFill>
                            <a:schemeClr val="tx1"/>
                          </a:solidFill>
                          <a:effectLst/>
                          <a:latin typeface="Arial" charset="0"/>
                          <a:ea typeface="ＭＳ Ｐゴシック" charset="0"/>
                          <a:cs typeface="Arial" charset="0"/>
                        </a:rPr>
                        <a:t>Judaizer</a:t>
                      </a: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 Attack #2</a:t>
                      </a:r>
                    </a:p>
                    <a:p>
                      <a:pPr marL="0" marR="0" lvl="0" indent="0" algn="ctr" defTabSz="457200" rtl="0" eaLnBrk="0" fontAlgn="base" latinLnBrk="0" hangingPunct="0">
                        <a:lnSpc>
                          <a:spcPct val="100000"/>
                        </a:lnSpc>
                        <a:spcBef>
                          <a:spcPct val="0"/>
                        </a:spcBef>
                        <a:spcAft>
                          <a:spcPct val="0"/>
                        </a:spcAft>
                        <a:buClrTx/>
                        <a:buSzTx/>
                        <a:buFontTx/>
                        <a:buNone/>
                        <a:tabLst/>
                      </a:pP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This is a new teaching contrary to the OT!</a:t>
                      </a: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endParaRPr kumimoji="0" lang="en-US" altLang="zh-CN" sz="2000" b="1" i="0" u="none" strike="noStrike" cap="none" normalizeH="0" baseline="0" dirty="0">
                        <a:ln>
                          <a:noFill/>
                        </a:ln>
                        <a:solidFill>
                          <a:schemeClr val="tx1"/>
                        </a:solidFill>
                        <a:effectLst/>
                        <a:latin typeface="Arial" charset="0"/>
                        <a:ea typeface="ＭＳ Ｐゴシック" charset="0"/>
                        <a:cs typeface="Arial"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 Judaizer Attack #3</a:t>
                      </a:r>
                    </a:p>
                    <a:p>
                      <a:pPr marL="0" marR="0" lvl="0" indent="0" algn="ctr" defTabSz="457200" rtl="0" eaLnBrk="0" fontAlgn="base" latinLnBrk="0" hangingPunct="0">
                        <a:lnSpc>
                          <a:spcPct val="100000"/>
                        </a:lnSpc>
                        <a:spcBef>
                          <a:spcPct val="0"/>
                        </a:spcBef>
                        <a:spcAft>
                          <a:spcPct val="0"/>
                        </a:spcAft>
                        <a:buClrTx/>
                        <a:buSzTx/>
                        <a:buFontTx/>
                        <a:buNone/>
                        <a:tabLst/>
                      </a:pP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Teaching faith alone will encourage a sinful lifestyle!</a:t>
                      </a: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endParaRPr kumimoji="0" lang="en-US" altLang="zh-CN" sz="2000" b="1" i="0" u="none" strike="noStrike" cap="none" normalizeH="0" baseline="0" dirty="0">
                        <a:ln>
                          <a:noFill/>
                        </a:ln>
                        <a:solidFill>
                          <a:schemeClr val="tx1"/>
                        </a:solidFill>
                        <a:effectLst/>
                        <a:latin typeface="Arial" charset="0"/>
                        <a:ea typeface="ＭＳ Ｐゴシック" charset="0"/>
                        <a:cs typeface="Arial"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 Paul</a:t>
                      </a:r>
                      <a:r>
                        <a:rPr kumimoji="0" lang="fr-FR" altLang="zh-CN" sz="20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s Defense:</a:t>
                      </a:r>
                    </a:p>
                    <a:p>
                      <a:pPr marL="0" marR="0" lvl="0" indent="0" algn="ctr" defTabSz="457200" rtl="0" eaLnBrk="0" fontAlgn="base" latinLnBrk="0" hangingPunct="0">
                        <a:lnSpc>
                          <a:spcPct val="100000"/>
                        </a:lnSpc>
                        <a:spcBef>
                          <a:spcPct val="0"/>
                        </a:spcBef>
                        <a:spcAft>
                          <a:spcPct val="0"/>
                        </a:spcAft>
                        <a:buClrTx/>
                        <a:buSzTx/>
                        <a:buFontTx/>
                        <a:buNone/>
                        <a:tabLst/>
                      </a:pP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God called me and the 12 apostles affirmed this</a:t>
                      </a: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endParaRPr kumimoji="0" lang="en-US" altLang="zh-CN" sz="2000" b="1" i="0" u="none" strike="noStrike" cap="none" normalizeH="0" baseline="0" dirty="0">
                        <a:ln>
                          <a:noFill/>
                        </a:ln>
                        <a:solidFill>
                          <a:schemeClr val="tx1"/>
                        </a:solidFill>
                        <a:effectLst/>
                        <a:latin typeface="Arial" charset="0"/>
                        <a:ea typeface="ＭＳ Ｐゴシック" charset="0"/>
                        <a:cs typeface="Arial"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 Paul</a:t>
                      </a:r>
                      <a:r>
                        <a:rPr kumimoji="0" lang="fr-FR" altLang="zh-CN" sz="20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s Defense:</a:t>
                      </a:r>
                    </a:p>
                    <a:p>
                      <a:pPr marL="0" marR="0" lvl="0" indent="0" algn="ctr" defTabSz="457200" rtl="0" eaLnBrk="0" fontAlgn="base" latinLnBrk="0" hangingPunct="0">
                        <a:lnSpc>
                          <a:spcPct val="100000"/>
                        </a:lnSpc>
                        <a:spcBef>
                          <a:spcPct val="0"/>
                        </a:spcBef>
                        <a:spcAft>
                          <a:spcPct val="0"/>
                        </a:spcAft>
                        <a:buClrTx/>
                        <a:buSzTx/>
                        <a:buFontTx/>
                        <a:buNone/>
                        <a:tabLst/>
                      </a:pP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Salvation has always been by faith–even in the OT</a:t>
                      </a: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endParaRPr kumimoji="0" lang="en-US" altLang="zh-CN" sz="2000" b="1" i="0" u="none" strike="noStrike" cap="none" normalizeH="0" baseline="0" dirty="0">
                        <a:ln>
                          <a:noFill/>
                        </a:ln>
                        <a:solidFill>
                          <a:schemeClr val="tx1"/>
                        </a:solidFill>
                        <a:effectLst/>
                        <a:latin typeface="Arial" charset="0"/>
                        <a:ea typeface="ＭＳ Ｐゴシック" charset="0"/>
                        <a:cs typeface="Arial"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 Paul</a:t>
                      </a:r>
                      <a:r>
                        <a:rPr kumimoji="0" lang="fr-FR" altLang="zh-CN" sz="20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s Defense:</a:t>
                      </a:r>
                    </a:p>
                    <a:p>
                      <a:pPr marL="0" marR="0" lvl="0" indent="0" algn="ctr" defTabSz="457200" rtl="0" eaLnBrk="0" fontAlgn="base" latinLnBrk="0" hangingPunct="0">
                        <a:lnSpc>
                          <a:spcPct val="100000"/>
                        </a:lnSpc>
                        <a:spcBef>
                          <a:spcPct val="0"/>
                        </a:spcBef>
                        <a:spcAft>
                          <a:spcPct val="0"/>
                        </a:spcAft>
                        <a:buClrTx/>
                        <a:buSzTx/>
                        <a:buFontTx/>
                        <a:buNone/>
                        <a:tabLst/>
                      </a:pP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2000" b="1" i="0" u="none" strike="noStrike" cap="none" normalizeH="0" baseline="0" dirty="0">
                          <a:ln>
                            <a:noFill/>
                          </a:ln>
                          <a:solidFill>
                            <a:schemeClr val="tx1"/>
                          </a:solidFill>
                          <a:effectLst/>
                          <a:latin typeface="Arial" charset="0"/>
                          <a:ea typeface="ＭＳ Ｐゴシック" charset="0"/>
                          <a:cs typeface="Arial" charset="0"/>
                        </a:rPr>
                        <a:t>No, justification by faith naturally leads to godly living</a:t>
                      </a:r>
                      <a:r>
                        <a:rPr kumimoji="0" lang="ru-RU" altLang="zh-CN" sz="2000" b="1" i="0" u="none" strike="noStrike" cap="none" normalizeH="0" baseline="0" dirty="0">
                          <a:ln>
                            <a:noFill/>
                          </a:ln>
                          <a:solidFill>
                            <a:schemeClr val="tx1"/>
                          </a:solidFill>
                          <a:effectLst/>
                          <a:latin typeface="Arial" charset="0"/>
                          <a:ea typeface="ＭＳ Ｐゴシック" charset="0"/>
                          <a:cs typeface="Arial" charset="0"/>
                        </a:rPr>
                        <a:t>"</a:t>
                      </a:r>
                      <a:endParaRPr kumimoji="0" lang="en-US" altLang="zh-CN" sz="2000" b="1" i="0" u="none" strike="noStrike" cap="none" normalizeH="0" baseline="0" dirty="0">
                        <a:ln>
                          <a:noFill/>
                        </a:ln>
                        <a:solidFill>
                          <a:schemeClr val="tx1"/>
                        </a:solidFill>
                        <a:effectLst/>
                        <a:latin typeface="Arial" charset="0"/>
                        <a:ea typeface="ＭＳ Ｐゴシック" charset="0"/>
                        <a:cs typeface="Arial"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7596">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1800" b="1" i="0" u="none" strike="noStrike" cap="none" normalizeH="0" baseline="0">
                          <a:ln>
                            <a:noFill/>
                          </a:ln>
                          <a:solidFill>
                            <a:schemeClr val="tx1"/>
                          </a:solidFill>
                          <a:effectLst/>
                          <a:latin typeface="Arial" charset="0"/>
                          <a:ea typeface="ＭＳ Ｐゴシック" charset="0"/>
                          <a:cs typeface="Arial" charset="0"/>
                        </a:rPr>
                        <a:t>Biographical</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1800" b="1" i="0" u="none" strike="noStrike" cap="none" normalizeH="0" baseline="0">
                          <a:ln>
                            <a:noFill/>
                          </a:ln>
                          <a:solidFill>
                            <a:schemeClr val="tx1"/>
                          </a:solidFill>
                          <a:effectLst/>
                          <a:latin typeface="Arial" charset="0"/>
                          <a:ea typeface="ＭＳ Ｐゴシック" charset="0"/>
                          <a:cs typeface="Arial" charset="0"/>
                        </a:rPr>
                        <a:t>Theological</a:t>
                      </a:r>
                      <a:endParaRPr kumimoji="0" lang="en-US" sz="1800" b="1" i="0" u="none" strike="noStrike" cap="none" normalizeH="0" baseline="0">
                        <a:ln>
                          <a:noFill/>
                        </a:ln>
                        <a:solidFill>
                          <a:schemeClr val="tx1"/>
                        </a:solidFill>
                        <a:effectLst/>
                        <a:latin typeface="Arial" charset="0"/>
                        <a:ea typeface="ＭＳ Ｐゴシック" charset="0"/>
                        <a:cs typeface="Arial"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1800" b="1" i="0" u="none" strike="noStrike" cap="none" normalizeH="0" baseline="0">
                          <a:ln>
                            <a:noFill/>
                          </a:ln>
                          <a:solidFill>
                            <a:schemeClr val="tx1"/>
                          </a:solidFill>
                          <a:effectLst/>
                          <a:latin typeface="Arial" charset="0"/>
                          <a:ea typeface="ＭＳ Ｐゴシック" charset="0"/>
                          <a:cs typeface="Arial" charset="0"/>
                        </a:rPr>
                        <a:t>Practical</a:t>
                      </a:r>
                      <a:endParaRPr kumimoji="0" lang="en-US" sz="1800" b="1" i="0" u="none" strike="noStrike" cap="none" normalizeH="0" baseline="0">
                        <a:ln>
                          <a:noFill/>
                        </a:ln>
                        <a:solidFill>
                          <a:schemeClr val="tx1"/>
                        </a:solidFill>
                        <a:effectLst/>
                        <a:latin typeface="Arial" charset="0"/>
                        <a:ea typeface="ＭＳ Ｐゴシック" charset="0"/>
                        <a:cs typeface="Arial"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92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1800" b="1" i="0" u="none" strike="noStrike" cap="none" normalizeH="0" baseline="0">
                          <a:ln>
                            <a:noFill/>
                          </a:ln>
                          <a:solidFill>
                            <a:schemeClr val="tx1"/>
                          </a:solidFill>
                          <a:effectLst/>
                          <a:latin typeface="Arial" charset="0"/>
                          <a:ea typeface="ＭＳ Ｐゴシック" charset="0"/>
                          <a:cs typeface="Arial" charset="0"/>
                        </a:rPr>
                        <a:t>Chapters 1–2</a:t>
                      </a:r>
                      <a:endParaRPr kumimoji="0" lang="en-US" sz="1800" b="1" i="0" u="none" strike="noStrike" cap="none" normalizeH="0" baseline="0">
                        <a:ln>
                          <a:noFill/>
                        </a:ln>
                        <a:solidFill>
                          <a:schemeClr val="tx1"/>
                        </a:solidFill>
                        <a:effectLst/>
                        <a:latin typeface="Arial" charset="0"/>
                        <a:ea typeface="ＭＳ Ｐゴシック" charset="0"/>
                        <a:cs typeface="Arial"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Chapters 3–4</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Chapters 5–6</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68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Upholds </a:t>
                      </a: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Apostleship </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Upholds</a:t>
                      </a: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Justification by Faith </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Upholds</a:t>
                      </a: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Responsibilities </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68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Rebuke</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Relation-ships</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Affirmed</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Illustrated</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Balance</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Service</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Warnings</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9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ＭＳ Ｐゴシック" charset="0"/>
                          <a:cs typeface="Arial" charset="0"/>
                        </a:rPr>
                        <a:t>1:1-9</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1:10–2:21</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ＭＳ Ｐゴシック" charset="0"/>
                          <a:cs typeface="Arial" charset="0"/>
                        </a:rPr>
                        <a:t>6:1-10</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6:11-18</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1551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Antioch of Syria</a:t>
                      </a: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9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ＭＳ Ｐゴシック" charset="0"/>
                          <a:cs typeface="Arial" charset="0"/>
                        </a:rPr>
                        <a:t>Fall AD 49 (after first missionary journey)</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33"/>
                </a:solidFill>
                <a:effectLst/>
                <a:uLnTx/>
                <a:uFillTx/>
                <a:latin typeface="Arial" charset="0"/>
                <a:ea typeface="ＭＳ Ｐゴシック" charset="0"/>
                <a:cs typeface="Arial" charset="0"/>
              </a:rPr>
              <a:t>167</a:t>
            </a:r>
          </a:p>
        </p:txBody>
      </p:sp>
      <p:sp>
        <p:nvSpPr>
          <p:cNvPr id="65" name="Title 64"/>
          <p:cNvSpPr>
            <a:spLocks noGrp="1"/>
          </p:cNvSpPr>
          <p:nvPr>
            <p:ph type="title" idx="4294967295"/>
          </p:nvPr>
        </p:nvSpPr>
        <p:spPr>
          <a:xfrm>
            <a:off x="304800" y="-685800"/>
            <a:ext cx="7772400" cy="762000"/>
          </a:xfrm>
        </p:spPr>
        <p:txBody>
          <a:bodyPr/>
          <a:lstStyle/>
          <a:p>
            <a:pPr>
              <a:defRPr/>
            </a:pPr>
            <a:r>
              <a:rPr lang="en-US">
                <a:latin typeface="Tahoma" charset="0"/>
                <a:ea typeface="ＭＳ Ｐゴシック" charset="0"/>
                <a:cs typeface="ＭＳ Ｐゴシック" charset="0"/>
              </a:rPr>
              <a:t>Book Chart</a:t>
            </a:r>
          </a:p>
        </p:txBody>
      </p:sp>
      <p:sp>
        <p:nvSpPr>
          <p:cNvPr id="7" name="Rectangle 2">
            <a:extLst>
              <a:ext uri="{FF2B5EF4-FFF2-40B4-BE49-F238E27FC236}">
                <a16:creationId xmlns:a16="http://schemas.microsoft.com/office/drawing/2014/main" id="{B16B6965-9A1A-2C4D-95A6-0777491F783B}"/>
              </a:ext>
            </a:extLst>
          </p:cNvPr>
          <p:cNvSpPr txBox="1">
            <a:spLocks noChangeArrowheads="1"/>
          </p:cNvSpPr>
          <p:nvPr/>
        </p:nvSpPr>
        <p:spPr bwMode="auto">
          <a:xfrm>
            <a:off x="76200" y="44624"/>
            <a:ext cx="2843808" cy="4619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000066"/>
                </a:solidFill>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215563092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2" name="Picture 4" descr="Related image">
            <a:extLst>
              <a:ext uri="{FF2B5EF4-FFF2-40B4-BE49-F238E27FC236}">
                <a16:creationId xmlns:a16="http://schemas.microsoft.com/office/drawing/2014/main" id="{767432AB-F858-8A45-B87E-85A01B0A6F3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 y="7910"/>
            <a:ext cx="9198384" cy="47892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4821492"/>
            <a:ext cx="9144000"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
        <p:nvSpPr>
          <p:cNvPr id="900098" name="Rectangle 2"/>
          <p:cNvSpPr>
            <a:spLocks noGrp="1" noChangeArrowheads="1"/>
          </p:cNvSpPr>
          <p:nvPr>
            <p:ph type="ctrTitle"/>
          </p:nvPr>
        </p:nvSpPr>
        <p:spPr>
          <a:xfrm>
            <a:off x="1" y="1046827"/>
            <a:ext cx="9120187" cy="1446653"/>
          </a:xfrm>
          <a:effectLst>
            <a:outerShdw blurRad="63500" dist="35921" dir="2700000" algn="ctr" rotWithShape="0">
              <a:schemeClr val="tx2">
                <a:alpha val="74998"/>
              </a:schemeClr>
            </a:outerShdw>
          </a:effectLst>
        </p:spPr>
        <p:txBody>
          <a:bodyPr/>
          <a:lstStyle/>
          <a:p>
            <a:pPr>
              <a:defRPr/>
            </a:pPr>
            <a:r>
              <a:rPr lang="en-US" sz="11500" b="1" dirty="0">
                <a:effectLst>
                  <a:glow rad="127000">
                    <a:schemeClr val="tx1"/>
                  </a:glow>
                </a:effectLst>
                <a:latin typeface="Arial" charset="0"/>
                <a:ea typeface="ＭＳ Ｐゴシック" charset="0"/>
                <a:cs typeface="ＭＳ Ｐゴシック" charset="0"/>
              </a:rPr>
              <a:t>Be Free</a:t>
            </a:r>
          </a:p>
        </p:txBody>
      </p:sp>
      <p:sp>
        <p:nvSpPr>
          <p:cNvPr id="5" name="Text Box 5"/>
          <p:cNvSpPr txBox="1">
            <a:spLocks noChangeArrowheads="1"/>
          </p:cNvSpPr>
          <p:nvPr/>
        </p:nvSpPr>
        <p:spPr bwMode="auto">
          <a:xfrm>
            <a:off x="-23813" y="6092826"/>
            <a:ext cx="922821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520072542"/>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272407" cy="695739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alone is Savior </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through Jesus Christ our Lord</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(v. 25a NLT).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2FA6C767-AABC-BD46-A8A8-B56D20DF5FC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Tree>
    <p:extLst>
      <p:ext uri="{BB962C8B-B14F-4D97-AF65-F5344CB8AC3E}">
        <p14:creationId xmlns:p14="http://schemas.microsoft.com/office/powerpoint/2010/main" val="3773094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7682" y="-1"/>
            <a:ext cx="9240151" cy="6933189"/>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gospel that Paul preached had three major elements: Christ’s vicarious death, burial, and resurrection (15:3b-8), so that believers are secure in this salvation that can never be lost (1:8-9; 3:12-15; 5:4-5; 15:58).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7" name="Rectangle 2">
            <a:extLst>
              <a:ext uri="{FF2B5EF4-FFF2-40B4-BE49-F238E27FC236}">
                <a16:creationId xmlns:a16="http://schemas.microsoft.com/office/drawing/2014/main" id="{770D144C-2170-234D-9EB7-0A0135A3A69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1333877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II. Salvation has </a:t>
            </a:r>
            <a:r>
              <a:rPr lang="en-US" b="1" dirty="0">
                <a:solidFill>
                  <a:srgbClr val="FFFF00"/>
                </a:solidFill>
                <a:effectLst>
                  <a:glow rad="127000">
                    <a:schemeClr val="tx1"/>
                  </a:glow>
                </a:effectLst>
                <a:latin typeface="Arial" charset="0"/>
                <a:ea typeface="ＭＳ Ｐゴシック" charset="0"/>
                <a:cs typeface="ＭＳ Ｐゴシック" charset="0"/>
              </a:rPr>
              <a:t>always</a:t>
            </a:r>
            <a:r>
              <a:rPr lang="en-US" b="1" dirty="0">
                <a:effectLst>
                  <a:glow rad="127000">
                    <a:schemeClr val="tx1"/>
                  </a:glow>
                </a:effectLst>
                <a:latin typeface="Arial" charset="0"/>
                <a:ea typeface="ＭＳ Ｐゴシック" charset="0"/>
                <a:cs typeface="ＭＳ Ｐゴシック" charset="0"/>
              </a:rPr>
              <a:t> been by faith (Chapters 3–4).</a:t>
            </a: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0" i="0" u="none" strike="noStrike" kern="1200" cap="none" spc="0" normalizeH="0" baseline="0" noProof="0">
              <a:ln>
                <a:noFill/>
              </a:ln>
              <a:solidFill>
                <a:srgbClr val="FFFFFF"/>
              </a:solidFill>
              <a:effectLst/>
              <a:uLnTx/>
              <a:uFillTx/>
              <a:latin typeface="Helvetica" charset="0"/>
              <a:ea typeface="Osaka" charset="0"/>
              <a:cs typeface="Osaka"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uLnTx/>
                <a:uFillTx/>
                <a:latin typeface="Arial Black"/>
                <a:ea typeface="Arial Black"/>
                <a:cs typeface="Arial Black"/>
              </a:rPr>
              <a:t>The Centrality of the Cross</a:t>
            </a: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B.C.</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Faith looked forward to the Cross of Christ</a:t>
            </a: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A.D.</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Faith looks back at the Cross of Christ</a:t>
            </a:r>
          </a:p>
        </p:txBody>
      </p:sp>
      <p:sp>
        <p:nvSpPr>
          <p:cNvPr id="12" name="Rectangle 2">
            <a:extLst>
              <a:ext uri="{FF2B5EF4-FFF2-40B4-BE49-F238E27FC236}">
                <a16:creationId xmlns:a16="http://schemas.microsoft.com/office/drawing/2014/main" id="{4433CCDA-1F76-D540-9F37-714DE5B814C0}"/>
              </a:ext>
            </a:extLst>
          </p:cNvPr>
          <p:cNvSpPr txBox="1">
            <a:spLocks noChangeArrowheads="1"/>
          </p:cNvSpPr>
          <p:nvPr/>
        </p:nvSpPr>
        <p:spPr bwMode="auto">
          <a:xfrm>
            <a:off x="929272" y="5927860"/>
            <a:ext cx="7272808"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11447544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animBg="1"/>
      <p:bldP spid="11" grpId="0"/>
    </p:bld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2" descr="Related image">
            <a:extLst>
              <a:ext uri="{FF2B5EF4-FFF2-40B4-BE49-F238E27FC236}">
                <a16:creationId xmlns:a16="http://schemas.microsoft.com/office/drawing/2014/main" id="{1D531429-D973-114F-9111-564AEDF6BA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3121"/>
            <a:ext cx="9335347" cy="688226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Orderly</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3042799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Image result for Salvation has always been by faith">
            <a:extLst>
              <a:ext uri="{FF2B5EF4-FFF2-40B4-BE49-F238E27FC236}">
                <a16:creationId xmlns:a16="http://schemas.microsoft.com/office/drawing/2014/main" id="{10772E5A-9208-8A4C-A46C-069075644B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241"/>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1"/>
            <a:ext cx="9144000" cy="334493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Salvation by faith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frees</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us from the Law to give freedom in Christ.</a:t>
            </a:r>
          </a:p>
        </p:txBody>
      </p:sp>
      <p:sp>
        <p:nvSpPr>
          <p:cNvPr id="5" name="Rectangle 2">
            <a:extLst>
              <a:ext uri="{FF2B5EF4-FFF2-40B4-BE49-F238E27FC236}">
                <a16:creationId xmlns:a16="http://schemas.microsoft.com/office/drawing/2014/main" id="{34FF1CCA-7620-A94F-A066-3F1C798D79F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848653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7" name="Rectangle 3"/>
          <p:cNvSpPr>
            <a:spLocks noGrp="1" noChangeArrowheads="1"/>
          </p:cNvSpPr>
          <p:nvPr>
            <p:ph type="ctrTitle"/>
          </p:nvPr>
        </p:nvSpPr>
        <p:spPr>
          <a:xfrm>
            <a:off x="0" y="4572000"/>
            <a:ext cx="9144000" cy="1016000"/>
          </a:xfrm>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square" anchor="t">
            <a:spAutoFit/>
          </a:bodyPr>
          <a:lstStyle/>
          <a:p>
            <a:pPr eaLnBrk="1" hangingPunct="1">
              <a:defRPr/>
            </a:pPr>
            <a:r>
              <a:rPr lang="en-US" sz="6000" b="1" dirty="0">
                <a:solidFill>
                  <a:srgbClr val="FFCC00"/>
                </a:solidFill>
                <a:effectLst>
                  <a:outerShdw blurRad="50800" dist="101600" dir="2700000" algn="tl" rotWithShape="0">
                    <a:srgbClr val="000000"/>
                  </a:outerShdw>
                </a:effectLst>
                <a:latin typeface="Arial" panose="020B0604020202020204" pitchFamily="34" charset="0"/>
                <a:ea typeface="+mj-ea"/>
                <a:cs typeface="Arial" panose="020B0604020202020204" pitchFamily="34" charset="0"/>
              </a:rPr>
              <a:t>E p h e s </a:t>
            </a:r>
            <a:r>
              <a:rPr lang="en-US" sz="6000" b="1" dirty="0" err="1">
                <a:solidFill>
                  <a:srgbClr val="FFCC00"/>
                </a:solidFill>
                <a:effectLst>
                  <a:outerShdw blurRad="50800" dist="101600" dir="2700000" algn="tl" rotWithShape="0">
                    <a:srgbClr val="000000"/>
                  </a:outerShdw>
                </a:effectLst>
                <a:latin typeface="Arial" panose="020B0604020202020204" pitchFamily="34" charset="0"/>
                <a:ea typeface="+mj-ea"/>
                <a:cs typeface="Arial" panose="020B0604020202020204" pitchFamily="34" charset="0"/>
              </a:rPr>
              <a:t>i</a:t>
            </a:r>
            <a:r>
              <a:rPr lang="en-US" sz="6000" b="1" dirty="0">
                <a:solidFill>
                  <a:srgbClr val="FFCC00"/>
                </a:solidFill>
                <a:effectLst>
                  <a:outerShdw blurRad="50800" dist="101600" dir="2700000" algn="tl" rotWithShape="0">
                    <a:srgbClr val="000000"/>
                  </a:outerShdw>
                </a:effectLst>
                <a:latin typeface="Arial" panose="020B0604020202020204" pitchFamily="34" charset="0"/>
                <a:ea typeface="+mj-ea"/>
                <a:cs typeface="Arial" panose="020B0604020202020204" pitchFamily="34" charset="0"/>
              </a:rPr>
              <a:t> a n s</a:t>
            </a:r>
          </a:p>
        </p:txBody>
      </p:sp>
      <p:sp>
        <p:nvSpPr>
          <p:cNvPr id="6" name="Text Box 9"/>
          <p:cNvSpPr txBox="1">
            <a:spLocks noChangeArrowheads="1"/>
          </p:cNvSpPr>
          <p:nvPr/>
        </p:nvSpPr>
        <p:spPr bwMode="auto">
          <a:xfrm>
            <a:off x="0" y="6237288"/>
            <a:ext cx="9144000" cy="620712"/>
          </a:xfrm>
          <a:prstGeom prst="rect">
            <a:avLst/>
          </a:prstGeom>
          <a:solidFill>
            <a:schemeClr val="tx1"/>
          </a:solidFill>
          <a:ln w="9525">
            <a:noFill/>
            <a:miter lim="800000"/>
            <a:headEnd/>
            <a:tailEnd/>
          </a:ln>
          <a:effec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Dr. Rick Griffith • Singapore Bible College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BibleStudyDownloads.org</a:t>
            </a:r>
          </a:p>
        </p:txBody>
      </p:sp>
      <p:pic>
        <p:nvPicPr>
          <p:cNvPr id="646146" name="Picture 2" descr="Image result for unity">
            <a:extLst>
              <a:ext uri="{FF2B5EF4-FFF2-40B4-BE49-F238E27FC236}">
                <a16:creationId xmlns:a16="http://schemas.microsoft.com/office/drawing/2014/main" id="{34B83553-D0CE-3A43-9E71-3A8D9B596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8543"/>
            <a:ext cx="9144000" cy="319881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3">
            <a:extLst>
              <a:ext uri="{FF2B5EF4-FFF2-40B4-BE49-F238E27FC236}">
                <a16:creationId xmlns:a16="http://schemas.microsoft.com/office/drawing/2014/main" id="{F21851E1-3834-D74C-837D-CAA8C27C1442}"/>
              </a:ext>
            </a:extLst>
          </p:cNvPr>
          <p:cNvSpPr txBox="1">
            <a:spLocks noChangeArrowheads="1"/>
          </p:cNvSpPr>
          <p:nvPr/>
        </p:nvSpPr>
        <p:spPr bwMode="auto">
          <a:xfrm>
            <a:off x="0" y="70339"/>
            <a:ext cx="9144000" cy="1015651"/>
          </a:xfrm>
          <a:prstGeom prst="rect">
            <a:avLst/>
          </a:prstGeom>
          <a:noFill/>
          <a:ln>
            <a:noFill/>
          </a:ln>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vert="horz" wrap="square" lIns="91427" tIns="45714" rIns="91427" bIns="45714" numCol="1" anchor="t"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Unity in Love</a:t>
            </a:r>
          </a:p>
        </p:txBody>
      </p:sp>
    </p:spTree>
    <p:extLst>
      <p:ext uri="{BB962C8B-B14F-4D97-AF65-F5344CB8AC3E}">
        <p14:creationId xmlns:p14="http://schemas.microsoft.com/office/powerpoint/2010/main" val="19581712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26627"/>
                                        </p:tgtEl>
                                        <p:attrNameLst>
                                          <p:attrName>style.visibility</p:attrName>
                                        </p:attrNameLst>
                                      </p:cBhvr>
                                      <p:to>
                                        <p:strVal val="visible"/>
                                      </p:to>
                                    </p:set>
                                    <p:animEffect transition="in" filter="fade">
                                      <p:cBhvr>
                                        <p:cTn id="7" dur="2000"/>
                                        <p:tgtEl>
                                          <p:spTgt spid="26627"/>
                                        </p:tgtEl>
                                      </p:cBhvr>
                                    </p:animEffect>
                                    <p:anim calcmode="lin" valueType="num">
                                      <p:cBhvr>
                                        <p:cTn id="8" dur="2000" fill="hold"/>
                                        <p:tgtEl>
                                          <p:spTgt spid="26627"/>
                                        </p:tgtEl>
                                        <p:attrNameLst>
                                          <p:attrName>style.rotation</p:attrName>
                                        </p:attrNameLst>
                                      </p:cBhvr>
                                      <p:tavLst>
                                        <p:tav tm="0">
                                          <p:val>
                                            <p:fltVal val="720"/>
                                          </p:val>
                                        </p:tav>
                                        <p:tav tm="100000">
                                          <p:val>
                                            <p:fltVal val="0"/>
                                          </p:val>
                                        </p:tav>
                                      </p:tavLst>
                                    </p:anim>
                                    <p:anim calcmode="lin" valueType="num">
                                      <p:cBhvr>
                                        <p:cTn id="9" dur="2000" fill="hold"/>
                                        <p:tgtEl>
                                          <p:spTgt spid="26627"/>
                                        </p:tgtEl>
                                        <p:attrNameLst>
                                          <p:attrName>ppt_h</p:attrName>
                                        </p:attrNameLst>
                                      </p:cBhvr>
                                      <p:tavLst>
                                        <p:tav tm="0">
                                          <p:val>
                                            <p:fltVal val="0"/>
                                          </p:val>
                                        </p:tav>
                                        <p:tav tm="100000">
                                          <p:val>
                                            <p:strVal val="#ppt_h"/>
                                          </p:val>
                                        </p:tav>
                                      </p:tavLst>
                                    </p:anim>
                                    <p:anim calcmode="lin" valueType="num">
                                      <p:cBhvr>
                                        <p:cTn id="10" dur="2000" fill="hold"/>
                                        <p:tgtEl>
                                          <p:spTgt spid="2662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Jew-Gentile Unity </a:t>
            </a:r>
            <a:br>
              <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Shown in Love</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Ephesians</a:t>
            </a:r>
          </a:p>
        </p:txBody>
      </p:sp>
    </p:spTree>
    <p:extLst>
      <p:ext uri="{BB962C8B-B14F-4D97-AF65-F5344CB8AC3E}">
        <p14:creationId xmlns:p14="http://schemas.microsoft.com/office/powerpoint/2010/main" val="115841669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32414"/>
            <a:ext cx="9180512" cy="6858000"/>
          </a:xfrm>
          <a:prstGeom prst="rect">
            <a:avLst/>
          </a:prstGeom>
          <a:solidFill>
            <a:schemeClr val="bg2"/>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1" charset="0"/>
              <a:ea typeface="ＭＳ Ｐゴシック" charset="-128"/>
              <a:cs typeface="+mn-cs"/>
            </a:endParaRPr>
          </a:p>
        </p:txBody>
      </p:sp>
      <p:sp>
        <p:nvSpPr>
          <p:cNvPr id="558082" name="Rectangle 7"/>
          <p:cNvSpPr>
            <a:spLocks noGrp="1" noChangeArrowheads="1"/>
          </p:cNvSpPr>
          <p:nvPr>
            <p:ph type="title"/>
          </p:nvPr>
        </p:nvSpPr>
        <p:spPr/>
        <p:txBody>
          <a:bodyPr/>
          <a:lstStyle/>
          <a:p>
            <a:pPr eaLnBrk="1" hangingPunct="1"/>
            <a:r>
              <a:rPr lang="en-US" dirty="0">
                <a:latin typeface="Times New Roman" charset="0"/>
                <a:ea typeface="ＭＳ Ｐゴシック" charset="-128"/>
                <a:cs typeface="ＭＳ Ｐゴシック" charset="-128"/>
              </a:rPr>
              <a:t>The Book of Romans</a:t>
            </a:r>
          </a:p>
        </p:txBody>
      </p:sp>
      <p:pic>
        <p:nvPicPr>
          <p:cNvPr id="3" name="Picture 2" descr="Romans Title Hands Grasping.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39552" y="-41474"/>
            <a:ext cx="6912768" cy="6899474"/>
          </a:xfrm>
          <a:prstGeom prst="rect">
            <a:avLst/>
          </a:prstGeom>
        </p:spPr>
      </p:pic>
      <p:sp>
        <p:nvSpPr>
          <p:cNvPr id="6148" name="WordArt 4"/>
          <p:cNvSpPr>
            <a:spLocks noChangeArrowheads="1" noChangeShapeType="1" noTextEdit="1"/>
          </p:cNvSpPr>
          <p:nvPr/>
        </p:nvSpPr>
        <p:spPr bwMode="ltGray">
          <a:xfrm>
            <a:off x="1547664" y="332656"/>
            <a:ext cx="5731396" cy="1368152"/>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ROMANS</a:t>
            </a:r>
          </a:p>
        </p:txBody>
      </p:sp>
      <p:sp>
        <p:nvSpPr>
          <p:cNvPr id="558086" name="Rectangle 5"/>
          <p:cNvSpPr>
            <a:spLocks noChangeArrowheads="1"/>
          </p:cNvSpPr>
          <p:nvPr/>
        </p:nvSpPr>
        <p:spPr bwMode="ltGray">
          <a:xfrm>
            <a:off x="1828800" y="1477963"/>
            <a:ext cx="9144000" cy="457200"/>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cs typeface="+mn-cs"/>
            </a:endParaRPr>
          </a:p>
        </p:txBody>
      </p:sp>
      <p:sp>
        <p:nvSpPr>
          <p:cNvPr id="9" name="WordArt 4"/>
          <p:cNvSpPr>
            <a:spLocks noChangeArrowheads="1" noChangeShapeType="1" noTextEdit="1"/>
          </p:cNvSpPr>
          <p:nvPr/>
        </p:nvSpPr>
        <p:spPr bwMode="ltGray">
          <a:xfrm>
            <a:off x="539552" y="4509120"/>
            <a:ext cx="7776864" cy="1584176"/>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God</a:t>
            </a:r>
            <a:r>
              <a:rPr kumimoji="0" lang="fr-FR"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a:t>
            </a:r>
            <a:r>
              <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s Righteousness Revealed</a:t>
            </a:r>
          </a:p>
        </p:txBody>
      </p:sp>
      <p:sp>
        <p:nvSpPr>
          <p:cNvPr id="10" name="Text Box 8"/>
          <p:cNvSpPr txBox="1">
            <a:spLocks noChangeArrowheads="1"/>
          </p:cNvSpPr>
          <p:nvPr/>
        </p:nvSpPr>
        <p:spPr bwMode="auto">
          <a:xfrm>
            <a:off x="0" y="6093296"/>
            <a:ext cx="9144000" cy="792088"/>
          </a:xfrm>
          <a:prstGeom prst="rect">
            <a:avLst/>
          </a:prstGeom>
          <a:solidFill>
            <a:schemeClr val="bg2"/>
          </a:solidFill>
          <a:ln w="9525">
            <a:noFill/>
            <a:miter lim="800000"/>
            <a:headEnd/>
            <a:tailEnd/>
          </a:ln>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Arial" charset="0"/>
                <a:cs typeface="Arial" charset="0"/>
              </a:rPr>
              <a:t>Dr. Rick Griffith • Singapore Bible College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Arial" charset="0"/>
                <a:cs typeface="Arial" charset="0"/>
              </a:rPr>
              <a:t>BibleStudyDownloads.org</a:t>
            </a:r>
          </a:p>
        </p:txBody>
      </p:sp>
    </p:spTree>
    <p:extLst>
      <p:ext uri="{BB962C8B-B14F-4D97-AF65-F5344CB8AC3E}">
        <p14:creationId xmlns:p14="http://schemas.microsoft.com/office/powerpoint/2010/main" val="1433255149"/>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en-US" sz="3600" b="1" i="1" dirty="0">
                <a:solidFill>
                  <a:schemeClr val="bg1"/>
                </a:solidFill>
                <a:effectLst>
                  <a:glow rad="101600">
                    <a:schemeClr val="tx1">
                      <a:alpha val="75000"/>
                    </a:schemeClr>
                  </a:glow>
                </a:effectLst>
              </a:rPr>
              <a:t>Why </a:t>
            </a:r>
            <a:r>
              <a:rPr lang="en-US" sz="3600" b="1" i="1" dirty="0">
                <a:solidFill>
                  <a:srgbClr val="FFFF00"/>
                </a:solidFill>
                <a:effectLst>
                  <a:glow rad="101600">
                    <a:schemeClr val="tx1">
                      <a:alpha val="75000"/>
                    </a:schemeClr>
                  </a:glow>
                </a:effectLst>
              </a:rPr>
              <a:t>accept</a:t>
            </a:r>
            <a:r>
              <a:rPr lang="en-US" sz="3600" b="1" i="1" dirty="0">
                <a:solidFill>
                  <a:schemeClr val="bg1"/>
                </a:solidFill>
                <a:effectLst>
                  <a:glow rad="101600">
                    <a:schemeClr val="tx1">
                      <a:alpha val="75000"/>
                    </a:schemeClr>
                  </a:glow>
                </a:effectLst>
              </a:rPr>
              <a:t> one another?</a:t>
            </a:r>
            <a:endParaRPr lang="en-US" i="1" dirty="0">
              <a:solidFill>
                <a:schemeClr val="bg1"/>
              </a:solidFill>
              <a:effectLst>
                <a:glow rad="101600">
                  <a:schemeClr val="tx1">
                    <a:alpha val="75000"/>
                  </a:schemeClr>
                </a:glow>
              </a:effectLst>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Times New Roman" pitchFamily="-112" charset="0"/>
              <a:ea typeface="Osaka"/>
              <a:cs typeface="+mn-cs"/>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Times New Roman" charset="0"/>
              <a:ea typeface="ＭＳ Ｐゴシック" charset="-128"/>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Times New Roman" charset="0"/>
              <a:ea typeface="ＭＳ Ｐゴシック" charset="-128"/>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Needed</a:t>
            </a: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 </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in </a:t>
            </a: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Condemnation</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1:18–3:20</a:t>
            </a: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Times New Roman" charset="0"/>
              <a:ea typeface="ＭＳ Ｐゴシック" charset="-128"/>
            </a:endParaRPr>
          </a:p>
        </p:txBody>
      </p:sp>
      <p:sp>
        <p:nvSpPr>
          <p:cNvPr id="997393" name="Rectangle 17"/>
          <p:cNvSpPr>
            <a:spLocks noChangeArrowheads="1"/>
          </p:cNvSpPr>
          <p:nvPr/>
        </p:nvSpPr>
        <p:spPr bwMode="auto">
          <a:xfrm>
            <a:off x="6400800" y="2971800"/>
            <a:ext cx="1828800" cy="1323439"/>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Provided</a:t>
            </a: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 </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in </a:t>
            </a: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Justification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3:21–5:21</a:t>
            </a: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Times New Roman" charset="0"/>
              <a:ea typeface="ＭＳ Ｐゴシック" charset="-128"/>
            </a:endParaRPr>
          </a:p>
        </p:txBody>
      </p:sp>
      <p:sp>
        <p:nvSpPr>
          <p:cNvPr id="997395" name="Rectangle 19"/>
          <p:cNvSpPr>
            <a:spLocks noChangeArrowheads="1"/>
          </p:cNvSpPr>
          <p:nvPr/>
        </p:nvSpPr>
        <p:spPr bwMode="auto">
          <a:xfrm>
            <a:off x="5257799" y="4648200"/>
            <a:ext cx="2103873" cy="1323439"/>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Imparted</a:t>
            </a: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 </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in </a:t>
            </a: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Sanctification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6–8</a:t>
            </a: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Times New Roman" charset="0"/>
              <a:ea typeface="ＭＳ Ｐゴシック" charset="-128"/>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Vindicated</a:t>
            </a: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 </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in </a:t>
            </a: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Election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9–11</a:t>
            </a: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Times New Roman" charset="0"/>
              <a:ea typeface="ＭＳ Ｐゴシック" charset="-128"/>
            </a:endParaRPr>
          </a:p>
        </p:txBody>
      </p:sp>
      <p:sp>
        <p:nvSpPr>
          <p:cNvPr id="997399" name="Rectangle 23"/>
          <p:cNvSpPr>
            <a:spLocks noChangeArrowheads="1"/>
          </p:cNvSpPr>
          <p:nvPr/>
        </p:nvSpPr>
        <p:spPr bwMode="auto">
          <a:xfrm>
            <a:off x="2193924" y="3011488"/>
            <a:ext cx="2057399" cy="1015663"/>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Applies in </a:t>
            </a: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Transformation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12:1–15:13</a:t>
            </a:r>
          </a:p>
        </p:txBody>
      </p:sp>
      <p:sp>
        <p:nvSpPr>
          <p:cNvPr id="997400" name="Rectangle 24"/>
          <p:cNvSpPr>
            <a:spLocks noChangeArrowheads="1"/>
          </p:cNvSpPr>
          <p:nvPr/>
        </p:nvSpPr>
        <p:spPr bwMode="auto">
          <a:xfrm>
            <a:off x="3131840" y="1333217"/>
            <a:ext cx="2194769" cy="1015663"/>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Disseminated</a:t>
            </a: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 </a:t>
            </a: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in </a:t>
            </a: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Propagation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15:14–16:27</a:t>
            </a: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01600">
                  <a:srgbClr val="000000">
                    <a:alpha val="75000"/>
                  </a:srgbClr>
                </a:glow>
              </a:effectLst>
              <a:uLnTx/>
              <a:uFillTx/>
              <a:latin typeface="Times New Roman" charset="0"/>
              <a:ea typeface="Osaka" charset="-128"/>
              <a:cs typeface="Osaka" charset="-128"/>
            </a:endParaRPr>
          </a:p>
        </p:txBody>
      </p:sp>
      <p:sp>
        <p:nvSpPr>
          <p:cNvPr id="997388" name="Rectangle 12"/>
          <p:cNvSpPr>
            <a:spLocks noChangeArrowheads="1"/>
          </p:cNvSpPr>
          <p:nvPr/>
        </p:nvSpPr>
        <p:spPr bwMode="auto">
          <a:xfrm>
            <a:off x="4267200" y="2996952"/>
            <a:ext cx="20574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itchFamily="-112" charset="0"/>
                <a:ea typeface="Osaka"/>
                <a:cs typeface="+mn-cs"/>
              </a:rPr>
              <a:t>Equal</a:t>
            </a: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 Righteousness</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1:1-17</a:t>
            </a: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101600">
                    <a:srgbClr val="000000">
                      <a:alpha val="75000"/>
                    </a:srgbClr>
                  </a:glow>
                </a:effectLst>
                <a:uLnTx/>
                <a:uFillTx/>
                <a:latin typeface="Arial" pitchFamily="-112" charset="0"/>
                <a:ea typeface="Osaka"/>
                <a:cs typeface="+mn-cs"/>
              </a:rPr>
              <a:t>SIN</a:t>
            </a: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101600">
                    <a:srgbClr val="000000">
                      <a:alpha val="75000"/>
                    </a:srgbClr>
                  </a:glow>
                </a:effectLst>
                <a:uLnTx/>
                <a:uFillTx/>
                <a:latin typeface="Arial" pitchFamily="-112" charset="0"/>
                <a:ea typeface="Osaka"/>
                <a:cs typeface="+mn-cs"/>
              </a:rPr>
              <a:t>SALVATION</a:t>
            </a: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SET APART</a:t>
            </a: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SELECTION</a:t>
            </a:r>
          </a:p>
        </p:txBody>
      </p:sp>
      <p:sp>
        <p:nvSpPr>
          <p:cNvPr id="997406" name="Rectangle 30"/>
          <p:cNvSpPr>
            <a:spLocks noChangeArrowheads="1"/>
          </p:cNvSpPr>
          <p:nvPr/>
        </p:nvSpPr>
        <p:spPr bwMode="auto">
          <a:xfrm rot="16200000">
            <a:off x="548549" y="3261151"/>
            <a:ext cx="2552700" cy="83099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 SUBMISSION &amp; SENSITIVITY</a:t>
            </a: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SPREADING</a:t>
            </a: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pitchFamily="-112" charset="0"/>
                <a:ea typeface="Osaka"/>
                <a:cs typeface="+mn-cs"/>
              </a:rPr>
              <a:t>145</a:t>
            </a:r>
          </a:p>
        </p:txBody>
      </p:sp>
      <p:sp>
        <p:nvSpPr>
          <p:cNvPr id="25" name="Rectangle 2">
            <a:extLst>
              <a:ext uri="{FF2B5EF4-FFF2-40B4-BE49-F238E27FC236}">
                <a16:creationId xmlns:a16="http://schemas.microsoft.com/office/drawing/2014/main" id="{FF2DFAE4-851F-D44D-B087-52D556F14E47}"/>
              </a:ext>
            </a:extLst>
          </p:cNvPr>
          <p:cNvSpPr txBox="1">
            <a:spLocks noChangeArrowheads="1"/>
          </p:cNvSpPr>
          <p:nvPr/>
        </p:nvSpPr>
        <p:spPr bwMode="auto">
          <a:xfrm>
            <a:off x="107504" y="5920006"/>
            <a:ext cx="8683718"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Tree>
    <p:extLst>
      <p:ext uri="{BB962C8B-B14F-4D97-AF65-F5344CB8AC3E}">
        <p14:creationId xmlns:p14="http://schemas.microsoft.com/office/powerpoint/2010/main" val="56907156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par>
                                <p:cTn id="29" presetID="22" presetClass="entr" presetSubtype="8" fill="hold" grpId="0" nodeType="withEffect">
                                  <p:stCondLst>
                                    <p:cond delay="0"/>
                                  </p:stCondLst>
                                  <p:childTnLst>
                                    <p:set>
                                      <p:cBhvr>
                                        <p:cTn id="30" dur="1" fill="hold">
                                          <p:stCondLst>
                                            <p:cond delay="0"/>
                                          </p:stCondLst>
                                        </p:cTn>
                                        <p:tgtEl>
                                          <p:spTgt spid="997392"/>
                                        </p:tgtEl>
                                        <p:attrNameLst>
                                          <p:attrName>style.visibility</p:attrName>
                                        </p:attrNameLst>
                                      </p:cBhvr>
                                      <p:to>
                                        <p:strVal val="visible"/>
                                      </p:to>
                                    </p:set>
                                    <p:animEffect transition="in" filter="wipe(left)">
                                      <p:cBhvr>
                                        <p:cTn id="31" dur="500"/>
                                        <p:tgtEl>
                                          <p:spTgt spid="99739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997403">
                                            <p:txEl>
                                              <p:pRg st="0" end="0"/>
                                            </p:txEl>
                                          </p:spTgt>
                                        </p:tgtEl>
                                        <p:attrNameLst>
                                          <p:attrName>style.visibility</p:attrName>
                                        </p:attrNameLst>
                                      </p:cBhvr>
                                      <p:to>
                                        <p:strVal val="visible"/>
                                      </p:to>
                                    </p:set>
                                    <p:animEffect transition="in" filter="dissolve">
                                      <p:cBhvr>
                                        <p:cTn id="36" dur="500"/>
                                        <p:tgtEl>
                                          <p:spTgt spid="997403">
                                            <p:txEl>
                                              <p:pRg st="0" end="0"/>
                                            </p:txEl>
                                          </p:spTgt>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499"/>
                                          </p:stCondLst>
                                        </p:cTn>
                                        <p:tgtEl>
                                          <p:spTgt spid="997395">
                                            <p:txEl>
                                              <p:pRg st="0" end="0"/>
                                            </p:txEl>
                                          </p:spTgt>
                                        </p:tgtEl>
                                        <p:attrNameLst>
                                          <p:attrName>style.visibility</p:attrName>
                                        </p:attrNameLst>
                                      </p:cBhvr>
                                      <p:to>
                                        <p:strVal val="visible"/>
                                      </p:to>
                                    </p:set>
                                  </p:childTnLst>
                                </p:cTn>
                              </p:par>
                              <p:par>
                                <p:cTn id="41" presetID="22" presetClass="entr" presetSubtype="1" fill="hold" grpId="0" nodeType="withEffect">
                                  <p:stCondLst>
                                    <p:cond delay="0"/>
                                  </p:stCondLst>
                                  <p:childTnLst>
                                    <p:set>
                                      <p:cBhvr>
                                        <p:cTn id="42" dur="1" fill="hold">
                                          <p:stCondLst>
                                            <p:cond delay="0"/>
                                          </p:stCondLst>
                                        </p:cTn>
                                        <p:tgtEl>
                                          <p:spTgt spid="997394"/>
                                        </p:tgtEl>
                                        <p:attrNameLst>
                                          <p:attrName>style.visibility</p:attrName>
                                        </p:attrNameLst>
                                      </p:cBhvr>
                                      <p:to>
                                        <p:strVal val="visible"/>
                                      </p:to>
                                    </p:set>
                                    <p:animEffect transition="in" filter="wipe(up)">
                                      <p:cBhvr>
                                        <p:cTn id="43" dur="500"/>
                                        <p:tgtEl>
                                          <p:spTgt spid="99739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997404">
                                            <p:txEl>
                                              <p:pRg st="0" end="0"/>
                                            </p:txEl>
                                          </p:spTgt>
                                        </p:tgtEl>
                                        <p:attrNameLst>
                                          <p:attrName>style.visibility</p:attrName>
                                        </p:attrNameLst>
                                      </p:cBhvr>
                                      <p:to>
                                        <p:strVal val="visible"/>
                                      </p:to>
                                    </p:set>
                                    <p:animEffect transition="in" filter="dissolve">
                                      <p:cBhvr>
                                        <p:cTn id="48" dur="500"/>
                                        <p:tgtEl>
                                          <p:spTgt spid="997404">
                                            <p:txEl>
                                              <p:pRg st="0" end="0"/>
                                            </p:txEl>
                                          </p:spTgt>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499"/>
                                          </p:stCondLst>
                                        </p:cTn>
                                        <p:tgtEl>
                                          <p:spTgt spid="997397">
                                            <p:txEl>
                                              <p:pRg st="0" end="0"/>
                                            </p:txEl>
                                          </p:spTgt>
                                        </p:tgtEl>
                                        <p:attrNameLst>
                                          <p:attrName>style.visibility</p:attrName>
                                        </p:attrNameLst>
                                      </p:cBhvr>
                                      <p:to>
                                        <p:strVal val="visible"/>
                                      </p:to>
                                    </p:set>
                                  </p:childTnLst>
                                </p:cTn>
                              </p:par>
                              <p:par>
                                <p:cTn id="53" presetID="22" presetClass="entr" presetSubtype="2" fill="hold" grpId="0" nodeType="withEffect">
                                  <p:stCondLst>
                                    <p:cond delay="0"/>
                                  </p:stCondLst>
                                  <p:childTnLst>
                                    <p:set>
                                      <p:cBhvr>
                                        <p:cTn id="54" dur="1" fill="hold">
                                          <p:stCondLst>
                                            <p:cond delay="0"/>
                                          </p:stCondLst>
                                        </p:cTn>
                                        <p:tgtEl>
                                          <p:spTgt spid="997396"/>
                                        </p:tgtEl>
                                        <p:attrNameLst>
                                          <p:attrName>style.visibility</p:attrName>
                                        </p:attrNameLst>
                                      </p:cBhvr>
                                      <p:to>
                                        <p:strVal val="visible"/>
                                      </p:to>
                                    </p:set>
                                    <p:animEffect transition="in" filter="wipe(right)">
                                      <p:cBhvr>
                                        <p:cTn id="55" dur="500"/>
                                        <p:tgtEl>
                                          <p:spTgt spid="997396"/>
                                        </p:tgtEl>
                                      </p:cBhvr>
                                    </p:animEffect>
                                  </p:childTnLst>
                                </p:cTn>
                              </p:par>
                            </p:childTnLst>
                          </p:cTn>
                        </p:par>
                      </p:childTnLst>
                    </p:cTn>
                  </p:par>
                  <p:par>
                    <p:cTn id="56" fill="hold">
                      <p:stCondLst>
                        <p:cond delay="indefinite"/>
                      </p:stCondLst>
                      <p:childTnLst>
                        <p:par>
                          <p:cTn id="57" fill="hold">
                            <p:stCondLst>
                              <p:cond delay="0"/>
                            </p:stCondLst>
                            <p:childTnLst>
                              <p:par>
                                <p:cTn id="58" presetID="9" presetClass="entr" presetSubtype="0" fill="hold" grpId="0" nodeType="clickEffect">
                                  <p:stCondLst>
                                    <p:cond delay="0"/>
                                  </p:stCondLst>
                                  <p:childTnLst>
                                    <p:set>
                                      <p:cBhvr>
                                        <p:cTn id="59" dur="1" fill="hold">
                                          <p:stCondLst>
                                            <p:cond delay="0"/>
                                          </p:stCondLst>
                                        </p:cTn>
                                        <p:tgtEl>
                                          <p:spTgt spid="997405">
                                            <p:txEl>
                                              <p:pRg st="0" end="0"/>
                                            </p:txEl>
                                          </p:spTgt>
                                        </p:tgtEl>
                                        <p:attrNameLst>
                                          <p:attrName>style.visibility</p:attrName>
                                        </p:attrNameLst>
                                      </p:cBhvr>
                                      <p:to>
                                        <p:strVal val="visible"/>
                                      </p:to>
                                    </p:set>
                                    <p:animEffect transition="in" filter="dissolve">
                                      <p:cBhvr>
                                        <p:cTn id="60" dur="500"/>
                                        <p:tgtEl>
                                          <p:spTgt spid="997405">
                                            <p:txEl>
                                              <p:pRg st="0" end="0"/>
                                            </p:txEl>
                                          </p:spTgt>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499"/>
                                          </p:stCondLst>
                                        </p:cTn>
                                        <p:tgtEl>
                                          <p:spTgt spid="997399">
                                            <p:txEl>
                                              <p:pRg st="0" end="0"/>
                                            </p:txEl>
                                          </p:spTgt>
                                        </p:tgtEl>
                                        <p:attrNameLst>
                                          <p:attrName>style.visibility</p:attrName>
                                        </p:attrNameLst>
                                      </p:cBhvr>
                                      <p:to>
                                        <p:strVal val="visible"/>
                                      </p:to>
                                    </p:set>
                                  </p:childTnLst>
                                </p:cTn>
                              </p:par>
                              <p:par>
                                <p:cTn id="65" presetID="22" presetClass="entr" presetSubtype="4" fill="hold" grpId="0" nodeType="withEffect">
                                  <p:stCondLst>
                                    <p:cond delay="0"/>
                                  </p:stCondLst>
                                  <p:childTnLst>
                                    <p:set>
                                      <p:cBhvr>
                                        <p:cTn id="66" dur="1" fill="hold">
                                          <p:stCondLst>
                                            <p:cond delay="0"/>
                                          </p:stCondLst>
                                        </p:cTn>
                                        <p:tgtEl>
                                          <p:spTgt spid="997398"/>
                                        </p:tgtEl>
                                        <p:attrNameLst>
                                          <p:attrName>style.visibility</p:attrName>
                                        </p:attrNameLst>
                                      </p:cBhvr>
                                      <p:to>
                                        <p:strVal val="visible"/>
                                      </p:to>
                                    </p:set>
                                    <p:animEffect transition="in" filter="wipe(down)">
                                      <p:cBhvr>
                                        <p:cTn id="67" dur="500"/>
                                        <p:tgtEl>
                                          <p:spTgt spid="997398"/>
                                        </p:tgtEl>
                                      </p:cBhvr>
                                    </p:animEffec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997406">
                                            <p:txEl>
                                              <p:pRg st="0" end="0"/>
                                            </p:txEl>
                                          </p:spTgt>
                                        </p:tgtEl>
                                        <p:attrNameLst>
                                          <p:attrName>style.visibility</p:attrName>
                                        </p:attrNameLst>
                                      </p:cBhvr>
                                      <p:to>
                                        <p:strVal val="visible"/>
                                      </p:to>
                                    </p:set>
                                    <p:animEffect transition="in" filter="dissolve">
                                      <p:cBhvr>
                                        <p:cTn id="72" dur="500"/>
                                        <p:tgtEl>
                                          <p:spTgt spid="997406">
                                            <p:txEl>
                                              <p:pRg st="0" end="0"/>
                                            </p:txEl>
                                          </p:spTgt>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499"/>
                                          </p:stCondLst>
                                        </p:cTn>
                                        <p:tgtEl>
                                          <p:spTgt spid="997400">
                                            <p:txEl>
                                              <p:pRg st="0" end="0"/>
                                            </p:txEl>
                                          </p:spTgt>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grpId="0" nodeType="clickEffect">
                                  <p:stCondLst>
                                    <p:cond delay="0"/>
                                  </p:stCondLst>
                                  <p:childTnLst>
                                    <p:set>
                                      <p:cBhvr>
                                        <p:cTn id="80" dur="1" fill="hold">
                                          <p:stCondLst>
                                            <p:cond delay="0"/>
                                          </p:stCondLst>
                                        </p:cTn>
                                        <p:tgtEl>
                                          <p:spTgt spid="997407">
                                            <p:txEl>
                                              <p:pRg st="0" end="0"/>
                                            </p:txEl>
                                          </p:spTgt>
                                        </p:tgtEl>
                                        <p:attrNameLst>
                                          <p:attrName>style.visibility</p:attrName>
                                        </p:attrNameLst>
                                      </p:cBhvr>
                                      <p:to>
                                        <p:strVal val="visible"/>
                                      </p:to>
                                    </p:set>
                                    <p:animEffect transition="in" filter="dissolve">
                                      <p:cBhvr>
                                        <p:cTn id="81" dur="500"/>
                                        <p:tgtEl>
                                          <p:spTgt spid="997407">
                                            <p:txEl>
                                              <p:pRg st="0" end="0"/>
                                            </p:txEl>
                                          </p:spTgt>
                                        </p:tgtEl>
                                      </p:cBhvr>
                                    </p:animEffec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grpId="0" nodeType="clickEffect">
                                  <p:stCondLst>
                                    <p:cond delay="0"/>
                                  </p:stCondLst>
                                  <p:childTnLst>
                                    <p:set>
                                      <p:cBhvr>
                                        <p:cTn id="85"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build="p" autoUpdateAnimBg="0"/>
      <p:bldP spid="997394" grpId="0" animBg="1"/>
      <p:bldP spid="997395" grpId="0" build="p" autoUpdateAnimBg="0"/>
      <p:bldP spid="997396" grpId="0" animBg="1"/>
      <p:bldP spid="997397" grpId="0" build="p" autoUpdateAnimBg="0"/>
      <p:bldP spid="997398" grpId="0" animBg="1"/>
      <p:bldP spid="997399" grpId="0" build="p" autoUpdateAnimBg="0"/>
      <p:bldP spid="997400" grpId="0"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P spid="25" grpId="0"/>
    </p:bldLst>
  </p:timing>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2577" name="Picture 4"/>
          <p:cNvPicPr>
            <a:picLocks noChangeAspect="1" noChangeArrowheads="1"/>
          </p:cNvPicPr>
          <p:nvPr/>
        </p:nvPicPr>
        <p:blipFill rotWithShape="1">
          <a:blip r:embed="rId2">
            <a:extLst>
              <a:ext uri="{28A0092B-C50C-407E-A947-70E740481C1C}">
                <a14:useLocalDpi xmlns:a14="http://schemas.microsoft.com/office/drawing/2010/main" val="0"/>
              </a:ext>
            </a:extLst>
          </a:blip>
          <a:srcRect b="4275"/>
          <a:stretch/>
        </p:blipFill>
        <p:spPr bwMode="auto">
          <a:xfrm>
            <a:off x="2882900" y="2209801"/>
            <a:ext cx="5111750" cy="4531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79" name="Title 4"/>
          <p:cNvSpPr>
            <a:spLocks noGrp="1"/>
          </p:cNvSpPr>
          <p:nvPr>
            <p:ph type="title" idx="4294967295"/>
          </p:nvPr>
        </p:nvSpPr>
        <p:spPr>
          <a:xfrm>
            <a:off x="0" y="4221088"/>
            <a:ext cx="3131840" cy="1951112"/>
          </a:xfrm>
          <a:solidFill>
            <a:schemeClr val="tx1"/>
          </a:solidFill>
        </p:spPr>
        <p:txBody>
          <a:bodyPr/>
          <a:lstStyle/>
          <a:p>
            <a:r>
              <a:rPr lang="en-US" sz="3600" b="1" dirty="0">
                <a:solidFill>
                  <a:schemeClr val="bg1"/>
                </a:solidFill>
                <a:latin typeface="Arial" charset="0"/>
                <a:ea typeface="ＭＳ Ｐゴシック" charset="0"/>
              </a:rPr>
              <a:t>Outline of </a:t>
            </a:r>
            <a:br>
              <a:rPr lang="en-US" sz="3600" b="1" dirty="0">
                <a:solidFill>
                  <a:schemeClr val="bg1"/>
                </a:solidFill>
                <a:latin typeface="Arial" charset="0"/>
                <a:ea typeface="ＭＳ Ｐゴシック" charset="0"/>
              </a:rPr>
            </a:br>
            <a:r>
              <a:rPr lang="en-US" sz="3600" b="1" dirty="0">
                <a:solidFill>
                  <a:schemeClr val="bg1"/>
                </a:solidFill>
                <a:latin typeface="Arial" charset="0"/>
                <a:ea typeface="ＭＳ Ｐゴシック" charset="0"/>
              </a:rPr>
              <a:t>2 Corinthians</a:t>
            </a:r>
          </a:p>
        </p:txBody>
      </p:sp>
      <p:sp>
        <p:nvSpPr>
          <p:cNvPr id="6" name="Title 4"/>
          <p:cNvSpPr txBox="1">
            <a:spLocks/>
          </p:cNvSpPr>
          <p:nvPr/>
        </p:nvSpPr>
        <p:spPr bwMode="auto">
          <a:xfrm rot="21115848">
            <a:off x="50800" y="0"/>
            <a:ext cx="4114800" cy="2819400"/>
          </a:xfrm>
          <a:prstGeom prst="rect">
            <a:avLst/>
          </a:prstGeom>
          <a:solidFill>
            <a:srgbClr val="FEFEEF"/>
          </a:solidFill>
          <a:ln w="9525">
            <a:noFill/>
            <a:miter lim="800000"/>
            <a:headEnd/>
            <a:tailEnd/>
          </a:ln>
        </p:spPr>
        <p:txBody>
          <a:bodyPr anchor="ctr"/>
          <a:lstStyle/>
          <a:p>
            <a:pPr marL="457200" marR="0" lvl="0" indent="-457200" algn="l" defTabSz="914400" rtl="0" eaLnBrk="0" fontAlgn="base" latinLnBrk="0" hangingPunct="0">
              <a:lnSpc>
                <a:spcPct val="100000"/>
              </a:lnSpc>
              <a:spcBef>
                <a:spcPct val="0"/>
              </a:spcBef>
              <a:spcAft>
                <a:spcPct val="0"/>
              </a:spcAft>
              <a:buClrTx/>
              <a:buSzTx/>
              <a:buFontTx/>
              <a:buAutoNum type="arabicPlain"/>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T</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estimony to Paul</a:t>
            </a:r>
            <a:r>
              <a:rPr kumimoji="0" lang="fr-FR"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s sincerity</a:t>
            </a:r>
          </a:p>
          <a:p>
            <a:pPr marL="457200" marR="0" lvl="0" indent="-457200" algn="l" defTabSz="914400" rtl="0" eaLnBrk="0" fontAlgn="base" latinLnBrk="0" hangingPunct="0">
              <a:lnSpc>
                <a:spcPct val="100000"/>
              </a:lnSpc>
              <a:spcBef>
                <a:spcPct val="0"/>
              </a:spcBef>
              <a:spcAft>
                <a:spcPct val="0"/>
              </a:spcAft>
              <a:buClrTx/>
              <a:buSzTx/>
              <a:buFontTx/>
              <a:buAutoNum type="arabicPlain"/>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H</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eaviness of Paul</a:t>
            </a:r>
            <a:r>
              <a:rPr kumimoji="0" lang="fr-FR"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s heart</a:t>
            </a:r>
          </a:p>
          <a:p>
            <a:pPr marL="457200" marR="0" lvl="0" indent="-457200" algn="l" defTabSz="914400" rtl="0" eaLnBrk="0" fontAlgn="base" latinLnBrk="0" hangingPunct="0">
              <a:lnSpc>
                <a:spcPct val="100000"/>
              </a:lnSpc>
              <a:spcBef>
                <a:spcPct val="0"/>
              </a:spcBef>
              <a:spcAft>
                <a:spcPct val="0"/>
              </a:spcAft>
              <a:buClrTx/>
              <a:buSzTx/>
              <a:buFontTx/>
              <a:buAutoNum type="arabicPlain"/>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E</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xcellence of new covenant</a:t>
            </a:r>
          </a:p>
          <a:p>
            <a:pPr marL="457200" marR="0" lvl="0" indent="-457200" algn="l" defTabSz="914400" rtl="0" eaLnBrk="0" fontAlgn="base" latinLnBrk="0" hangingPunct="0">
              <a:lnSpc>
                <a:spcPct val="100000"/>
              </a:lnSpc>
              <a:spcBef>
                <a:spcPct val="0"/>
              </a:spcBef>
              <a:spcAft>
                <a:spcPct val="0"/>
              </a:spcAft>
              <a:buClrTx/>
              <a:buSzTx/>
              <a:buFontTx/>
              <a:buAutoNum type="arabicPlain"/>
              <a:tabLst/>
              <a:defRPr/>
            </a:pPr>
            <a:endPar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endParaRPr>
          </a:p>
          <a:p>
            <a:pPr marL="457200" marR="0" lvl="0" indent="-457200" algn="l" defTabSz="914400" rtl="0" eaLnBrk="0" fontAlgn="base" latinLnBrk="0" hangingPunct="0">
              <a:lnSpc>
                <a:spcPct val="100000"/>
              </a:lnSpc>
              <a:spcBef>
                <a:spcPct val="0"/>
              </a:spcBef>
              <a:spcAft>
                <a:spcPct val="0"/>
              </a:spcAft>
              <a:buClrTx/>
              <a:buSzTx/>
              <a:buFontTx/>
              <a:buAutoNum type="arabicPlain"/>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T</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emporal versus eternal ministry</a:t>
            </a:r>
          </a:p>
          <a:p>
            <a:pPr marL="457200" marR="0" lvl="0" indent="-457200" algn="l" defTabSz="914400" rtl="0" eaLnBrk="0" fontAlgn="base" latinLnBrk="0" hangingPunct="0">
              <a:lnSpc>
                <a:spcPct val="100000"/>
              </a:lnSpc>
              <a:spcBef>
                <a:spcPct val="0"/>
              </a:spcBef>
              <a:spcAft>
                <a:spcPct val="0"/>
              </a:spcAft>
              <a:buClrTx/>
              <a:buSzTx/>
              <a:buFontTx/>
              <a:buAutoNum type="arabicPlain"/>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R</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econciliation offered to all</a:t>
            </a:r>
          </a:p>
          <a:p>
            <a:pPr marL="457200" marR="0" lvl="0" indent="-457200" algn="l" defTabSz="914400" rtl="0" eaLnBrk="0" fontAlgn="base" latinLnBrk="0" hangingPunct="0">
              <a:lnSpc>
                <a:spcPct val="100000"/>
              </a:lnSpc>
              <a:spcBef>
                <a:spcPct val="0"/>
              </a:spcBef>
              <a:spcAft>
                <a:spcPct val="0"/>
              </a:spcAft>
              <a:buClrTx/>
              <a:buSzTx/>
              <a:buFontTx/>
              <a:buAutoNum type="arabicPlain"/>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U</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nion with unbelievers forbidden</a:t>
            </a:r>
          </a:p>
          <a:p>
            <a:pPr marL="457200" marR="0" lvl="0" indent="-457200" algn="l" defTabSz="914400" rtl="0" eaLnBrk="0" fontAlgn="base" latinLnBrk="0" hangingPunct="0">
              <a:lnSpc>
                <a:spcPct val="100000"/>
              </a:lnSpc>
              <a:spcBef>
                <a:spcPct val="0"/>
              </a:spcBef>
              <a:spcAft>
                <a:spcPct val="0"/>
              </a:spcAft>
              <a:buClrTx/>
              <a:buSzTx/>
              <a:buFontTx/>
              <a:buAutoNum type="arabicPlain"/>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E</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xhortation to perfect holiness</a:t>
            </a:r>
          </a:p>
        </p:txBody>
      </p:sp>
      <p:sp>
        <p:nvSpPr>
          <p:cNvPr id="7" name="Title 4"/>
          <p:cNvSpPr txBox="1">
            <a:spLocks/>
          </p:cNvSpPr>
          <p:nvPr/>
        </p:nvSpPr>
        <p:spPr bwMode="auto">
          <a:xfrm rot="21115848">
            <a:off x="5537200" y="0"/>
            <a:ext cx="3962400" cy="2819400"/>
          </a:xfrm>
          <a:prstGeom prst="rect">
            <a:avLst/>
          </a:prstGeom>
          <a:solidFill>
            <a:srgbClr val="FEFEEF"/>
          </a:solidFill>
          <a:ln w="9525">
            <a:noFill/>
            <a:miter lim="800000"/>
            <a:headEnd/>
            <a:tailEnd/>
          </a:ln>
        </p:spPr>
        <p:txBody>
          <a:bodyPr anchor="ctr"/>
          <a:lstStyle/>
          <a:p>
            <a:pPr marL="457200" marR="0" lvl="0" indent="-457200" algn="l" defTabSz="914400" rtl="0" eaLnBrk="0" fontAlgn="base" latinLnBrk="0" hangingPunct="0">
              <a:lnSpc>
                <a:spcPct val="100000"/>
              </a:lnSpc>
              <a:spcBef>
                <a:spcPct val="0"/>
              </a:spcBef>
              <a:spcAft>
                <a:spcPct val="0"/>
              </a:spcAft>
              <a:buClrTx/>
              <a:buSzTx/>
              <a:buFontTx/>
              <a:buAutoNum type="arabicPlain" startAt="8"/>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G</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enerosity of the Macedonians</a:t>
            </a:r>
          </a:p>
          <a:p>
            <a:pPr marL="457200" marR="0" lvl="0" indent="-457200" algn="l" defTabSz="914400" rtl="0" eaLnBrk="0" fontAlgn="base" latinLnBrk="0" hangingPunct="0">
              <a:lnSpc>
                <a:spcPct val="100000"/>
              </a:lnSpc>
              <a:spcBef>
                <a:spcPct val="0"/>
              </a:spcBef>
              <a:spcAft>
                <a:spcPct val="0"/>
              </a:spcAft>
              <a:buClrTx/>
              <a:buSzTx/>
              <a:buFontTx/>
              <a:buAutoNum type="arabicPlain" startAt="8"/>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O</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pportunity for cheerful giving</a:t>
            </a:r>
          </a:p>
          <a:p>
            <a:pPr marL="457200" marR="0" lvl="0" indent="-457200" algn="l" defTabSz="914400" rtl="0" eaLnBrk="0" fontAlgn="base" latinLnBrk="0" hangingPunct="0">
              <a:lnSpc>
                <a:spcPct val="100000"/>
              </a:lnSpc>
              <a:spcBef>
                <a:spcPct val="0"/>
              </a:spcBef>
              <a:spcAft>
                <a:spcPct val="0"/>
              </a:spcAft>
              <a:buClrTx/>
              <a:buSzTx/>
              <a:buFontTx/>
              <a:buAutoNum type="arabicPlain" startAt="8"/>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S</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piritual authority of Paul</a:t>
            </a:r>
          </a:p>
          <a:p>
            <a:pPr marL="457200" marR="0" lvl="0" indent="-457200" algn="l" defTabSz="914400" rtl="0" eaLnBrk="0" fontAlgn="base" latinLnBrk="0" hangingPunct="0">
              <a:lnSpc>
                <a:spcPct val="100000"/>
              </a:lnSpc>
              <a:spcBef>
                <a:spcPct val="0"/>
              </a:spcBef>
              <a:spcAft>
                <a:spcPct val="0"/>
              </a:spcAft>
              <a:buClrTx/>
              <a:buSzTx/>
              <a:buFontTx/>
              <a:buAutoNum type="arabicPlain" startAt="8"/>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P</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aul</a:t>
            </a:r>
            <a:r>
              <a:rPr kumimoji="0" lang="fr-FR"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s boasting in Christ</a:t>
            </a:r>
          </a:p>
          <a:p>
            <a:pPr marL="457200" marR="0" lvl="0" indent="-457200" algn="l" defTabSz="914400" rtl="0" eaLnBrk="0" fontAlgn="base" latinLnBrk="0" hangingPunct="0">
              <a:lnSpc>
                <a:spcPct val="100000"/>
              </a:lnSpc>
              <a:spcBef>
                <a:spcPct val="0"/>
              </a:spcBef>
              <a:spcAft>
                <a:spcPct val="0"/>
              </a:spcAft>
              <a:buClrTx/>
              <a:buSzTx/>
              <a:buFontTx/>
              <a:buAutoNum type="arabicPlain" startAt="8"/>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E</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xperience of Paul</a:t>
            </a:r>
            <a:r>
              <a:rPr kumimoji="0" lang="fr-FR"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s thorn</a:t>
            </a:r>
          </a:p>
          <a:p>
            <a:pPr marL="457200" marR="0" lvl="0" indent="-457200" algn="l" defTabSz="914400" rtl="0" eaLnBrk="0" fontAlgn="base" latinLnBrk="0" hangingPunct="0">
              <a:lnSpc>
                <a:spcPct val="100000"/>
              </a:lnSpc>
              <a:spcBef>
                <a:spcPct val="0"/>
              </a:spcBef>
              <a:spcAft>
                <a:spcPct val="0"/>
              </a:spcAft>
              <a:buClrTx/>
              <a:buSzTx/>
              <a:buFontTx/>
              <a:buAutoNum type="arabicPlain" startAt="8"/>
              <a:tabLst/>
              <a:defRPr/>
            </a:pPr>
            <a:r>
              <a:rPr kumimoji="0" lang="en-US" sz="2000" b="1" i="0" u="none" strike="noStrike" kern="0" cap="none" spc="0" normalizeH="0" baseline="0" noProof="0" dirty="0">
                <a:ln>
                  <a:noFill/>
                </a:ln>
                <a:solidFill>
                  <a:srgbClr val="221304"/>
                </a:solidFill>
                <a:effectLst/>
                <a:uLnTx/>
                <a:uFillTx/>
                <a:latin typeface="Arial"/>
                <a:ea typeface="ＭＳ Ｐゴシック" pitchFamily="-107" charset="-128"/>
                <a:cs typeface="Arial"/>
              </a:rPr>
              <a:t>L</a:t>
            </a:r>
            <a:r>
              <a:rPr kumimoji="0" lang="en-US" sz="1800" b="0" i="0" u="none" strike="noStrike" kern="0" cap="none" spc="0" normalizeH="0" baseline="0" noProof="0" dirty="0">
                <a:ln>
                  <a:noFill/>
                </a:ln>
                <a:solidFill>
                  <a:srgbClr val="221304"/>
                </a:solidFill>
                <a:effectLst/>
                <a:uLnTx/>
                <a:uFillTx/>
                <a:latin typeface="Arial"/>
                <a:ea typeface="ＭＳ Ｐゴシック" pitchFamily="-107" charset="-128"/>
                <a:cs typeface="Arial"/>
              </a:rPr>
              <a:t>ives that stand test</a:t>
            </a:r>
          </a:p>
        </p:txBody>
      </p:sp>
      <p:sp>
        <p:nvSpPr>
          <p:cNvPr id="8"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200677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2579"/>
                                        </p:tgtEl>
                                        <p:attrNameLst>
                                          <p:attrName>style.visibility</p:attrName>
                                        </p:attrNameLst>
                                      </p:cBhvr>
                                      <p:to>
                                        <p:strVal val="visible"/>
                                      </p:to>
                                    </p:set>
                                    <p:animEffect transition="in" filter="blinds(horizontal)">
                                      <p:cBhvr>
                                        <p:cTn id="7" dur="500"/>
                                        <p:tgtEl>
                                          <p:spTgt spid="152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Sanctification</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
        <p:nvSpPr>
          <p:cNvPr id="7" name="Text Box 24"/>
          <p:cNvSpPr txBox="1">
            <a:spLocks noChangeArrowheads="1"/>
          </p:cNvSpPr>
          <p:nvPr/>
        </p:nvSpPr>
        <p:spPr bwMode="auto">
          <a:xfrm>
            <a:off x="844875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120</a:t>
            </a:r>
          </a:p>
        </p:txBody>
      </p:sp>
    </p:spTree>
    <p:extLst>
      <p:ext uri="{BB962C8B-B14F-4D97-AF65-F5344CB8AC3E}">
        <p14:creationId xmlns:p14="http://schemas.microsoft.com/office/powerpoint/2010/main" val="12955894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2"/>
          <p:cNvSpPr>
            <a:spLocks noGrp="1" noChangeArrowheads="1"/>
          </p:cNvSpPr>
          <p:nvPr>
            <p:ph type="title" idx="4294967295"/>
          </p:nvPr>
        </p:nvSpPr>
        <p:spPr/>
        <p:txBody>
          <a:bodyPr/>
          <a:lstStyle/>
          <a:p>
            <a:pPr eaLnBrk="1" hangingPunct="1"/>
            <a:r>
              <a:rPr lang="en-US">
                <a:latin typeface="Times New Roman" charset="0"/>
                <a:ea typeface="ＭＳ Ｐゴシック" charset="0"/>
                <a:cs typeface="ＭＳ Ｐゴシック" charset="0"/>
              </a:rPr>
              <a:t>Acrostic Bible – 3 John</a:t>
            </a:r>
          </a:p>
        </p:txBody>
      </p:sp>
      <p:pic>
        <p:nvPicPr>
          <p:cNvPr id="210946"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070350" y="685800"/>
            <a:ext cx="5073650" cy="59436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210948" name="Text Box 6"/>
          <p:cNvSpPr txBox="1">
            <a:spLocks noChangeArrowheads="1"/>
          </p:cNvSpPr>
          <p:nvPr/>
        </p:nvSpPr>
        <p:spPr bwMode="auto">
          <a:xfrm>
            <a:off x="0" y="685800"/>
            <a:ext cx="5715000" cy="2667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893763" marR="0" lvl="0" indent="-893763" algn="l" defTabSz="914400" rtl="0" eaLnBrk="1" fontAlgn="base" latinLnBrk="0" hangingPunct="1">
              <a:lnSpc>
                <a:spcPct val="100000"/>
              </a:lnSpc>
              <a:spcBef>
                <a:spcPct val="2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Arail" charset="0"/>
                <a:ea typeface="ＭＳ Ｐゴシック" charset="0"/>
                <a:cs typeface="Arail" charset="0"/>
              </a:rPr>
              <a:t>Verses</a:t>
            </a:r>
          </a:p>
          <a:p>
            <a:pPr marL="893763" marR="0" lvl="0" indent="-893763"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1-4	</a:t>
            </a: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G</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reetings to brother Gaius</a:t>
            </a:r>
          </a:p>
          <a:p>
            <a:pPr marL="893763" marR="0" lvl="0" indent="-893763"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5-6	</a:t>
            </a: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A</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ccept strangers and brethren</a:t>
            </a:r>
          </a:p>
          <a:p>
            <a:pPr marL="893763" marR="0" lvl="0" indent="-893763"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7-8	</a:t>
            </a: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I</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nvest in God</a:t>
            </a:r>
            <a:r>
              <a:rPr kumimoji="0" lang="uk-UA" altLang="ja-JP"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a:t>
            </a:r>
            <a:r>
              <a:rPr kumimoji="0" lang="en-US" altLang="ja-JP"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s work</a:t>
            </a:r>
          </a:p>
          <a:p>
            <a:pPr marL="893763" marR="0" lvl="0" indent="-893763"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9-10	</a:t>
            </a: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U</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njust words of Diotrephes</a:t>
            </a:r>
          </a:p>
          <a:p>
            <a:pPr marL="893763" marR="0" lvl="0" indent="-893763"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11-14	</a:t>
            </a: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S</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pecial thanks to Demetrius</a:t>
            </a:r>
          </a:p>
        </p:txBody>
      </p:sp>
      <p:sp>
        <p:nvSpPr>
          <p:cNvPr id="6" name="Text Box 10"/>
          <p:cNvSpPr txBox="1">
            <a:spLocks noChangeArrowheads="1"/>
          </p:cNvSpPr>
          <p:nvPr/>
        </p:nvSpPr>
        <p:spPr bwMode="auto">
          <a:xfrm>
            <a:off x="2057400" y="76200"/>
            <a:ext cx="5029200" cy="762000"/>
          </a:xfrm>
          <a:prstGeom prst="rect">
            <a:avLst/>
          </a:prstGeom>
          <a:gradFill rotWithShape="1">
            <a:gsLst>
              <a:gs pos="0">
                <a:srgbClr val="FF5050"/>
              </a:gs>
              <a:gs pos="100000">
                <a:srgbClr val="FF5050">
                  <a:gamma/>
                  <a:shade val="46275"/>
                  <a:invGamma/>
                </a:srgbClr>
              </a:gs>
            </a:gsLst>
            <a:path path="shape">
              <a:fillToRect l="50000" t="50000" r="50000" b="50000"/>
            </a:path>
          </a:gra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THIRD JOHN</a:t>
            </a:r>
          </a:p>
        </p:txBody>
      </p:sp>
      <p:sp>
        <p:nvSpPr>
          <p:cNvPr id="9"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3020530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028700"/>
            <a:ext cx="9144000" cy="4787435"/>
          </a:xfrm>
          <a:prstGeom prst="rect">
            <a:avLst/>
          </a:prstGeom>
        </p:spPr>
      </p:pic>
      <p:sp>
        <p:nvSpPr>
          <p:cNvPr id="5122" name="Rectangle 2"/>
          <p:cNvSpPr>
            <a:spLocks noGrp="1" noChangeArrowheads="1"/>
          </p:cNvSpPr>
          <p:nvPr>
            <p:ph type="ctrTitle"/>
          </p:nvPr>
        </p:nvSpPr>
        <p:spPr>
          <a:xfrm>
            <a:off x="2987824" y="0"/>
            <a:ext cx="6153466" cy="1628800"/>
          </a:xfrm>
        </p:spPr>
        <p:txBody>
          <a:bodyPr/>
          <a:lstStyle/>
          <a:p>
            <a:pPr>
              <a:defRPr/>
            </a:pPr>
            <a:r>
              <a:rPr lang="en-US" sz="8800" kern="10" dirty="0">
                <a:ln w="9525">
                  <a:solidFill>
                    <a:srgbClr val="CC99FF"/>
                  </a:solidFill>
                  <a:round/>
                  <a:headEnd/>
                  <a:tailEnd/>
                </a:ln>
                <a:solidFill>
                  <a:srgbClr val="FFFF00"/>
                </a:solidFill>
                <a:effectLst>
                  <a:glow rad="228600">
                    <a:schemeClr val="accent4">
                      <a:lumMod val="10000"/>
                      <a:alpha val="40000"/>
                    </a:schemeClr>
                  </a:glow>
                  <a:outerShdw blurRad="63500" dist="53882" dir="2700000" algn="ctr" rotWithShape="0">
                    <a:srgbClr val="9999FF">
                      <a:alpha val="79999"/>
                    </a:srgbClr>
                  </a:outerShdw>
                </a:effectLst>
                <a:latin typeface="Impact"/>
                <a:ea typeface="Impact"/>
                <a:cs typeface="Impact"/>
              </a:rPr>
              <a:t>2 Timothy</a:t>
            </a:r>
          </a:p>
        </p:txBody>
      </p:sp>
      <p:sp>
        <p:nvSpPr>
          <p:cNvPr id="5124" name="Rectangle 4"/>
          <p:cNvSpPr>
            <a:spLocks noChangeArrowheads="1"/>
          </p:cNvSpPr>
          <p:nvPr/>
        </p:nvSpPr>
        <p:spPr bwMode="auto">
          <a:xfrm>
            <a:off x="5580112" y="3068960"/>
            <a:ext cx="3429000" cy="2530475"/>
          </a:xfrm>
          <a:prstGeom prst="rect">
            <a:avLst/>
          </a:prstGeom>
          <a:noFill/>
          <a:ln w="9525">
            <a:noFill/>
            <a:miter lim="800000"/>
            <a:headEnd/>
            <a:tailEnd/>
          </a:ln>
          <a:effectLst>
            <a:outerShdw blurRad="63500" dist="107763" dir="18900000" algn="ctr" rotWithShape="0">
              <a:srgbClr val="000103">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altLang="zh-CN" sz="4000" b="1" i="0" u="none" strike="noStrike" kern="1200" cap="none" spc="0" normalizeH="0" baseline="0" noProof="0" dirty="0">
                <a:ln>
                  <a:noFill/>
                </a:ln>
                <a:solidFill>
                  <a:srgbClr val="FFFFFF"/>
                </a:solidFill>
                <a:effectLst/>
                <a:uLnTx/>
                <a:uFillTx/>
                <a:latin typeface="Arial" charset="0"/>
                <a:ea typeface="宋体" charset="0"/>
                <a:cs typeface="宋体" charset="0"/>
              </a:rPr>
              <a:t>Sound Doctrine Against Opposition</a:t>
            </a:r>
            <a:endParaRPr kumimoji="0" lang="en-US" altLang="zh-CN" sz="2800" b="1" i="0" u="none" strike="noStrike" kern="1200" cap="none" spc="0" normalizeH="0" baseline="0" noProof="0" dirty="0">
              <a:ln>
                <a:noFill/>
              </a:ln>
              <a:solidFill>
                <a:srgbClr val="FFFFFF"/>
              </a:solidFill>
              <a:effectLst/>
              <a:uLnTx/>
              <a:uFillTx/>
              <a:latin typeface="Arial" charset="0"/>
              <a:ea typeface="宋体" charset="0"/>
              <a:cs typeface="宋体" charset="0"/>
            </a:endParaRPr>
          </a:p>
        </p:txBody>
      </p:sp>
      <p:sp>
        <p:nvSpPr>
          <p:cNvPr id="8" name="Rectangle 7"/>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Tree>
    <p:extLst>
      <p:ext uri="{BB962C8B-B14F-4D97-AF65-F5344CB8AC3E}">
        <p14:creationId xmlns:p14="http://schemas.microsoft.com/office/powerpoint/2010/main" val="12512925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additive="base">
                                        <p:cTn id="7" dur="500" fill="hold"/>
                                        <p:tgtEl>
                                          <p:spTgt spid="5122"/>
                                        </p:tgtEl>
                                        <p:attrNameLst>
                                          <p:attrName>ppt_x</p:attrName>
                                        </p:attrNameLst>
                                      </p:cBhvr>
                                      <p:tavLst>
                                        <p:tav tm="0">
                                          <p:val>
                                            <p:strVal val="0-#ppt_w/2"/>
                                          </p:val>
                                        </p:tav>
                                        <p:tav tm="100000">
                                          <p:val>
                                            <p:strVal val="#ppt_x"/>
                                          </p:val>
                                        </p:tav>
                                      </p:tavLst>
                                    </p:anim>
                                    <p:anim calcmode="lin" valueType="num">
                                      <p:cBhvr additive="base">
                                        <p:cTn id="8" dur="500" fill="hold"/>
                                        <p:tgtEl>
                                          <p:spTgt spid="51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4520" y="1829314"/>
            <a:ext cx="9094714" cy="29159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kingdom frees from sin through repentance (1:14-15) and grows in contrast to the stagnant state of those rejecting Jesus (4:1-34). His transfiguration depicts his position as King to teach that future glory will follow present suffering for him and his followers (9:1-13).</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6" name="Rectangle 2">
            <a:extLst>
              <a:ext uri="{FF2B5EF4-FFF2-40B4-BE49-F238E27FC236}">
                <a16:creationId xmlns:a16="http://schemas.microsoft.com/office/drawing/2014/main" id="{E0A670DB-2CE5-FA45-8554-033F70251D3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1309101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Universal Savior Proclaimed in Sovereign Kingdom Progress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203791240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17413"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Justification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
        <p:nvSpPr>
          <p:cNvPr id="7" name="Text Box 24"/>
          <p:cNvSpPr txBox="1">
            <a:spLocks noChangeArrowheads="1"/>
          </p:cNvSpPr>
          <p:nvPr/>
        </p:nvSpPr>
        <p:spPr bwMode="auto">
          <a:xfrm>
            <a:off x="8448755"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167</a:t>
            </a:r>
          </a:p>
        </p:txBody>
      </p:sp>
    </p:spTree>
    <p:extLst>
      <p:ext uri="{BB962C8B-B14F-4D97-AF65-F5344CB8AC3E}">
        <p14:creationId xmlns:p14="http://schemas.microsoft.com/office/powerpoint/2010/main" val="23303918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glorified Jesus Christ is revealed better than anywhere in the Bible to prove Christ's ability to handle the Church's internal and external problems (1:12-16) and assure believers of his return (19:11-16; 22:7, 12, 17, 20).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2232455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Believers should replace opposition to Jesus like that of Diotrephes (vv. 9-11a) with the hospitable, good deeds like Demetrius (vv. 11b-12).</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88FAF687-F8A3-7448-A5D1-B375587AF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861503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3574" y="609600"/>
            <a:ext cx="9385345" cy="908091"/>
          </a:xfrm>
          <a:solidFill>
            <a:srgbClr val="001933"/>
          </a:solidFill>
          <a:ln w="28575" cmpd="sng">
            <a:solidFill>
              <a:srgbClr val="FFFFFF"/>
            </a:solidFill>
          </a:ln>
        </p:spPr>
        <p:txBody>
          <a:bodyPr/>
          <a:lstStyle/>
          <a:p>
            <a:r>
              <a:rPr lang="en-US" b="1" dirty="0"/>
              <a:t>Summary Statement</a:t>
            </a:r>
          </a:p>
        </p:txBody>
      </p:sp>
      <p:sp>
        <p:nvSpPr>
          <p:cNvPr id="3" name="Content Placeholder 2"/>
          <p:cNvSpPr>
            <a:spLocks noGrp="1"/>
          </p:cNvSpPr>
          <p:nvPr>
            <p:ph idx="1"/>
          </p:nvPr>
        </p:nvSpPr>
        <p:spPr>
          <a:xfrm>
            <a:off x="361232" y="1981200"/>
            <a:ext cx="8459240" cy="3608040"/>
          </a:xfrm>
        </p:spPr>
        <p:txBody>
          <a:bodyPr anchor="ctr"/>
          <a:lstStyle/>
          <a:p>
            <a:pPr marL="0" indent="0" algn="ctr">
              <a:buNone/>
            </a:pPr>
            <a:r>
              <a:rPr lang="en-US" sz="3600" b="1" dirty="0"/>
              <a:t>The benefit of obedience and love is what we really need instead of early Gnosticism</a:t>
            </a:r>
            <a:endParaRPr lang="en-US" sz="3600" dirty="0"/>
          </a:p>
        </p:txBody>
      </p:sp>
      <p:sp>
        <p:nvSpPr>
          <p:cNvPr id="4" name="Text Box 24"/>
          <p:cNvSpPr txBox="1">
            <a:spLocks noChangeArrowheads="1"/>
          </p:cNvSpPr>
          <p:nvPr/>
        </p:nvSpPr>
        <p:spPr bwMode="auto">
          <a:xfrm>
            <a:off x="8399138"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290</a:t>
            </a:r>
          </a:p>
        </p:txBody>
      </p:sp>
      <p:sp>
        <p:nvSpPr>
          <p:cNvPr id="6" name="Rectangle 2">
            <a:extLst>
              <a:ext uri="{FF2B5EF4-FFF2-40B4-BE49-F238E27FC236}">
                <a16:creationId xmlns:a16="http://schemas.microsoft.com/office/drawing/2014/main" id="{707B90DB-4EDD-3E43-BB3E-9B17CF14DD8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1116968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Redemption is key (10:45): “For the Son of Man did not come to be served but to serve (cf. Christ's service in 1:14–10:52) and to give his life as a ransom for many (cf. Christ's self-sacrifice in chapters 11–15 = 37% of the book).”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9" name="Rectangle 2">
            <a:extLst>
              <a:ext uri="{FF2B5EF4-FFF2-40B4-BE49-F238E27FC236}">
                <a16:creationId xmlns:a16="http://schemas.microsoft.com/office/drawing/2014/main" id="{FD95A0DC-CBD9-FC4C-92FB-8396F13F51E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676102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rot="21419376">
            <a:off x="222792" y="281667"/>
            <a:ext cx="7772400" cy="1470025"/>
          </a:xfrm>
        </p:spPr>
        <p:txBody>
          <a:bodyPr/>
          <a:lstStyle/>
          <a:p>
            <a:pPr algn="l"/>
            <a:r>
              <a:rPr lang="en-US" b="1" dirty="0"/>
              <a:t>Conditional Forgiveness:</a:t>
            </a:r>
          </a:p>
        </p:txBody>
      </p:sp>
      <p:sp>
        <p:nvSpPr>
          <p:cNvPr id="3" name="Title 1"/>
          <p:cNvSpPr txBox="1">
            <a:spLocks/>
          </p:cNvSpPr>
          <p:nvPr/>
        </p:nvSpPr>
        <p:spPr bwMode="auto">
          <a:xfrm rot="21419376">
            <a:off x="389989" y="1734650"/>
            <a:ext cx="8659505" cy="426290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439738" marR="0" lvl="0" indent="-439738"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	</a:t>
            </a:r>
            <a:r>
              <a:rPr kumimoji="0" lang="ru-RU"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I</a:t>
            </a:r>
            <a:r>
              <a:rPr kumimoji="0" lang="uk-UA"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r>
              <a:rPr kumimoji="0" lang="en-US" sz="3600" b="1" i="0" u="none" strike="noStrike" kern="1200" cap="none" spc="0" normalizeH="0" baseline="0" noProof="0" dirty="0" err="1">
                <a:ln>
                  <a:noFill/>
                </a:ln>
                <a:solidFill>
                  <a:srgbClr val="000000"/>
                </a:solidFill>
                <a:effectLst/>
                <a:uLnTx/>
                <a:uFillTx/>
                <a:latin typeface="Arial"/>
                <a:ea typeface="ヒラギノ角ゴ Pro W3"/>
                <a:cs typeface="ヒラギノ角ゴ Pro W3"/>
              </a:rPr>
              <a:t>ll</a:t>
            </a: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 forgive you </a:t>
            </a:r>
            <a:r>
              <a:rPr kumimoji="0" lang="en-US" sz="3600" b="1" i="0" u="none" strike="noStrike" kern="1200" cap="none" spc="0" normalizeH="0" baseline="0" noProof="0" dirty="0">
                <a:ln>
                  <a:noFill/>
                </a:ln>
                <a:solidFill>
                  <a:srgbClr val="0000FF"/>
                </a:solidFill>
                <a:effectLst/>
                <a:uLnTx/>
                <a:uFillTx/>
                <a:latin typeface="Arial"/>
                <a:ea typeface="ヒラギノ角ゴ Pro W3"/>
                <a:cs typeface="ヒラギノ角ゴ Pro W3"/>
              </a:rPr>
              <a:t>if</a:t>
            </a: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r>
              <a:rPr kumimoji="0" lang="ru-RU"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endParaRPr kumimoji="0" lang="en-SG" sz="3600" b="1" i="0" u="none" strike="noStrike" kern="1200" cap="none" spc="0" normalizeH="0" baseline="0" noProof="0" dirty="0">
              <a:ln>
                <a:noFill/>
              </a:ln>
              <a:solidFill>
                <a:srgbClr val="000000"/>
              </a:solidFill>
              <a:effectLst/>
              <a:uLnTx/>
              <a:uFillTx/>
              <a:latin typeface="Arial"/>
              <a:ea typeface="ヒラギノ角ゴ Pro W3"/>
              <a:cs typeface="ヒラギノ角ゴ Pro W3"/>
            </a:endParaRPr>
          </a:p>
          <a:p>
            <a:pPr marL="439738" marR="0" lvl="0" indent="-439738"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 </a:t>
            </a:r>
            <a:endParaRPr kumimoji="0" lang="en-SG" sz="3600" b="1" i="0" u="none" strike="noStrike" kern="1200" cap="none" spc="0" normalizeH="0" baseline="0" noProof="0" dirty="0">
              <a:ln>
                <a:noFill/>
              </a:ln>
              <a:solidFill>
                <a:srgbClr val="000000"/>
              </a:solidFill>
              <a:effectLst/>
              <a:uLnTx/>
              <a:uFillTx/>
              <a:latin typeface="Arial"/>
              <a:ea typeface="ヒラギノ角ゴ Pro W3"/>
              <a:cs typeface="ヒラギノ角ゴ Pro W3"/>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b. </a:t>
            </a:r>
            <a:r>
              <a:rPr kumimoji="0" lang="ru-RU"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I</a:t>
            </a:r>
            <a:r>
              <a:rPr kumimoji="0" lang="uk-UA"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r>
              <a:rPr kumimoji="0" lang="en-US" sz="3600" b="1" i="0" u="none" strike="noStrike" kern="1200" cap="none" spc="0" normalizeH="0" baseline="0" noProof="0" dirty="0" err="1">
                <a:ln>
                  <a:noFill/>
                </a:ln>
                <a:solidFill>
                  <a:srgbClr val="000000"/>
                </a:solidFill>
                <a:effectLst/>
                <a:uLnTx/>
                <a:uFillTx/>
                <a:latin typeface="Arial"/>
                <a:ea typeface="ヒラギノ角ゴ Pro W3"/>
                <a:cs typeface="ヒラギノ角ゴ Pro W3"/>
              </a:rPr>
              <a:t>ll</a:t>
            </a: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 forgive—but I</a:t>
            </a:r>
            <a:r>
              <a:rPr kumimoji="0" lang="uk-UA"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r>
              <a:rPr kumimoji="0" lang="en-US" sz="3600" b="1" i="0" u="none" strike="noStrike" kern="1200" cap="none" spc="0" normalizeH="0" baseline="0" noProof="0" dirty="0" err="1">
                <a:ln>
                  <a:noFill/>
                </a:ln>
                <a:solidFill>
                  <a:srgbClr val="000000"/>
                </a:solidFill>
                <a:effectLst/>
                <a:uLnTx/>
                <a:uFillTx/>
                <a:latin typeface="Arial"/>
                <a:ea typeface="ヒラギノ角ゴ Pro W3"/>
                <a:cs typeface="ヒラギノ角ゴ Pro W3"/>
              </a:rPr>
              <a:t>ll</a:t>
            </a: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 never </a:t>
            </a:r>
            <a:r>
              <a:rPr kumimoji="0" lang="en-US" sz="3600" b="1" i="0" u="none" strike="noStrike" kern="1200" cap="none" spc="0" normalizeH="0" baseline="0" noProof="0" dirty="0">
                <a:ln>
                  <a:noFill/>
                </a:ln>
                <a:solidFill>
                  <a:srgbClr val="0000FF"/>
                </a:solidFill>
                <a:effectLst/>
                <a:uLnTx/>
                <a:uFillTx/>
                <a:latin typeface="Arial"/>
                <a:ea typeface="ヒラギノ角ゴ Pro W3"/>
                <a:cs typeface="ヒラギノ角ゴ Pro W3"/>
              </a:rPr>
              <a:t>forget</a:t>
            </a: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r>
              <a:rPr kumimoji="0" lang="ru-RU"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 </a:t>
            </a:r>
          </a:p>
          <a:p>
            <a:pPr marL="439738" marR="0" lvl="0" indent="-439738"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 </a:t>
            </a:r>
            <a:endParaRPr kumimoji="0" lang="en-SG" sz="3600" b="1" i="0" u="none" strike="noStrike" kern="1200" cap="none" spc="0" normalizeH="0" baseline="0" noProof="0" dirty="0">
              <a:ln>
                <a:noFill/>
              </a:ln>
              <a:solidFill>
                <a:srgbClr val="000000"/>
              </a:solidFill>
              <a:effectLst/>
              <a:uLnTx/>
              <a:uFillTx/>
              <a:latin typeface="Arial"/>
              <a:ea typeface="ヒラギノ角ゴ Pro W3"/>
              <a:cs typeface="ヒラギノ角ゴ Pro W3"/>
            </a:endParaRPr>
          </a:p>
          <a:p>
            <a:pPr marL="439738" marR="0" lvl="0" indent="-439738"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c.	</a:t>
            </a:r>
            <a:r>
              <a:rPr kumimoji="0" lang="ru-RU"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I forgive you but don</a:t>
            </a:r>
            <a:r>
              <a:rPr kumimoji="0" lang="uk-UA"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t expect me </a:t>
            </a:r>
            <a:b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b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to change my </a:t>
            </a:r>
            <a:r>
              <a:rPr kumimoji="0" lang="en-US" sz="3600" b="1" i="0" u="none" strike="noStrike" kern="1200" cap="none" spc="0" normalizeH="0" baseline="0" noProof="0" dirty="0">
                <a:ln>
                  <a:noFill/>
                </a:ln>
                <a:solidFill>
                  <a:srgbClr val="0000FF"/>
                </a:solidFill>
                <a:effectLst/>
                <a:uLnTx/>
                <a:uFillTx/>
                <a:latin typeface="Arial"/>
                <a:ea typeface="ヒラギノ角ゴ Pro W3"/>
                <a:cs typeface="ヒラギノ角ゴ Pro W3"/>
              </a:rPr>
              <a:t>attitude</a:t>
            </a:r>
            <a:r>
              <a:rPr kumimoji="0" lang="en-US"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r>
              <a:rPr kumimoji="0" lang="ru-RU" sz="3600" b="1" i="0" u="none" strike="noStrike" kern="1200" cap="none" spc="0" normalizeH="0" baseline="0" noProof="0" dirty="0">
                <a:ln>
                  <a:noFill/>
                </a:ln>
                <a:solidFill>
                  <a:srgbClr val="000000"/>
                </a:solidFill>
                <a:effectLst/>
                <a:uLnTx/>
                <a:uFillTx/>
                <a:latin typeface="Arial"/>
                <a:ea typeface="ヒラギノ角ゴ Pro W3"/>
                <a:cs typeface="ヒラギノ角ゴ Pro W3"/>
              </a:rPr>
              <a:t>"</a:t>
            </a:r>
            <a:endParaRPr kumimoji="0" lang="en-SG" sz="3600" b="1" i="0" u="none" strike="noStrike" kern="1200" cap="none" spc="0" normalizeH="0" baseline="0" noProof="0" dirty="0">
              <a:ln>
                <a:noFill/>
              </a:ln>
              <a:solidFill>
                <a:srgbClr val="000000"/>
              </a:solidFill>
              <a:effectLst/>
              <a:uLnTx/>
              <a:uFillTx/>
              <a:latin typeface="Arial"/>
              <a:ea typeface="ヒラギノ角ゴ Pro W3"/>
              <a:cs typeface="ヒラギノ角ゴ Pro W3"/>
            </a:endParaRPr>
          </a:p>
        </p:txBody>
      </p:sp>
      <p:sp>
        <p:nvSpPr>
          <p:cNvPr id="4" name="Rectangle 2">
            <a:extLst>
              <a:ext uri="{FF2B5EF4-FFF2-40B4-BE49-F238E27FC236}">
                <a16:creationId xmlns:a16="http://schemas.microsoft.com/office/drawing/2014/main" id="{B23BC9D8-C5F3-8645-A139-68240A6654D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1995643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196752"/>
          </a:xfrm>
          <a:effectLst/>
        </p:spPr>
        <p:txBody>
          <a:bodyPr/>
          <a:lstStyle/>
          <a:p>
            <a:pPr>
              <a:defRPr/>
            </a:pPr>
            <a:r>
              <a:rPr lang="en-US" sz="4800" b="1" dirty="0">
                <a:solidFill>
                  <a:schemeClr val="tx1"/>
                </a:solidFill>
                <a:effectLst>
                  <a:glow rad="127000">
                    <a:schemeClr val="bg2"/>
                  </a:glow>
                </a:effectLst>
                <a:latin typeface="Arial" charset="0"/>
                <a:ea typeface="ＭＳ Ｐゴシック" charset="0"/>
                <a:cs typeface="ＭＳ Ｐゴシック" charset="0"/>
              </a:rPr>
              <a:t>Main Idea of Philippians</a:t>
            </a:r>
          </a:p>
        </p:txBody>
      </p:sp>
      <p:sp>
        <p:nvSpPr>
          <p:cNvPr id="3" name="Rectangle 2"/>
          <p:cNvSpPr txBox="1">
            <a:spLocks noChangeArrowheads="1"/>
          </p:cNvSpPr>
          <p:nvPr/>
        </p:nvSpPr>
        <p:spPr bwMode="auto">
          <a:xfrm>
            <a:off x="1835696" y="1720528"/>
            <a:ext cx="7308304" cy="42287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lvl1pPr eaLnBrk="0" hangingPunct="0">
              <a:defRPr sz="4800" b="1">
                <a:effectLst>
                  <a:glow rad="127000">
                    <a:schemeClr val="bg2"/>
                  </a:glow>
                </a:effectLst>
                <a:latin typeface="Arial" charset="0"/>
              </a:defRPr>
            </a:lvl1pPr>
            <a:lvl2pPr eaLnBrk="0" hangingPunct="0">
              <a:defRPr sz="4400" b="1">
                <a:solidFill>
                  <a:schemeClr val="tx2"/>
                </a:solidFill>
                <a:latin typeface="Arial" charset="0"/>
                <a:ea typeface="ＭＳ Ｐゴシック" charset="-128"/>
                <a:cs typeface="ＭＳ Ｐゴシック" charset="-128"/>
              </a:defRPr>
            </a:lvl2pPr>
            <a:lvl3pPr eaLnBrk="0" hangingPunct="0">
              <a:defRPr sz="4400" b="1">
                <a:solidFill>
                  <a:schemeClr val="tx2"/>
                </a:solidFill>
                <a:latin typeface="Arial" charset="0"/>
                <a:ea typeface="ＭＳ Ｐゴシック" charset="-128"/>
                <a:cs typeface="ＭＳ Ｐゴシック" charset="-128"/>
              </a:defRPr>
            </a:lvl3pPr>
            <a:lvl4pPr eaLnBrk="0" hangingPunct="0">
              <a:defRPr sz="4400" b="1">
                <a:solidFill>
                  <a:schemeClr val="tx2"/>
                </a:solidFill>
                <a:latin typeface="Arial" charset="0"/>
                <a:ea typeface="ＭＳ Ｐゴシック" charset="-128"/>
                <a:cs typeface="ＭＳ Ｐゴシック" charset="-128"/>
              </a:defRPr>
            </a:lvl4pPr>
            <a:lvl5pPr eaLnBrk="0" hangingPunct="0">
              <a:defRPr sz="4400" b="1">
                <a:solidFill>
                  <a:schemeClr val="tx2"/>
                </a:solidFill>
                <a:latin typeface="Arial" charset="0"/>
                <a:ea typeface="ＭＳ Ｐゴシック" charset="-128"/>
                <a:cs typeface="ＭＳ Ｐゴシック" charset="-128"/>
              </a:defRPr>
            </a:lvl5pPr>
            <a:lvl6pPr marL="457146" fontAlgn="base">
              <a:spcBef>
                <a:spcPct val="0"/>
              </a:spcBef>
              <a:spcAft>
                <a:spcPct val="0"/>
              </a:spcAft>
              <a:defRPr sz="4400">
                <a:solidFill>
                  <a:schemeClr val="tx2"/>
                </a:solidFill>
                <a:latin typeface="Times New Roman" pitchFamily="-111" charset="0"/>
              </a:defRPr>
            </a:lvl6pPr>
            <a:lvl7pPr marL="914293" fontAlgn="base">
              <a:spcBef>
                <a:spcPct val="0"/>
              </a:spcBef>
              <a:spcAft>
                <a:spcPct val="0"/>
              </a:spcAft>
              <a:defRPr sz="4400">
                <a:solidFill>
                  <a:schemeClr val="tx2"/>
                </a:solidFill>
                <a:latin typeface="Times New Roman" pitchFamily="-111" charset="0"/>
              </a:defRPr>
            </a:lvl7pPr>
            <a:lvl8pPr marL="1371440" fontAlgn="base">
              <a:spcBef>
                <a:spcPct val="0"/>
              </a:spcBef>
              <a:spcAft>
                <a:spcPct val="0"/>
              </a:spcAft>
              <a:defRPr sz="4400">
                <a:solidFill>
                  <a:schemeClr val="tx2"/>
                </a:solidFill>
                <a:latin typeface="Times New Roman" pitchFamily="-111" charset="0"/>
              </a:defRPr>
            </a:lvl8pPr>
            <a:lvl9pPr marL="1828586"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0" noProof="0" dirty="0">
                <a:ln>
                  <a:noFill/>
                </a:ln>
                <a:solidFill>
                  <a:srgbClr val="EAEAEA"/>
                </a:solidFill>
                <a:effectLst>
                  <a:glow rad="127000">
                    <a:srgbClr val="200B5B"/>
                  </a:glow>
                </a:effectLst>
                <a:uLnTx/>
                <a:uFillTx/>
                <a:latin typeface="Arial" charset="0"/>
                <a:ea typeface="ＭＳ Ｐゴシック" charset="0"/>
                <a:cs typeface="+mn-cs"/>
              </a:rPr>
              <a:t>Imitating Christ's resurrection </a:t>
            </a:r>
            <a:r>
              <a:rPr kumimoji="0" lang="en-SG" sz="4400" b="1" i="0" u="none" strike="noStrike" kern="1200" cap="none" spc="0" normalizeH="0" baseline="0" noProof="0" dirty="0">
                <a:ln>
                  <a:noFill/>
                </a:ln>
                <a:solidFill>
                  <a:srgbClr val="FFFF00"/>
                </a:solidFill>
                <a:effectLst>
                  <a:glow rad="127000">
                    <a:srgbClr val="200B5B"/>
                  </a:glow>
                </a:effectLst>
                <a:uLnTx/>
                <a:uFillTx/>
                <a:latin typeface="Arial" charset="0"/>
                <a:ea typeface="ＭＳ Ｐゴシック" charset="0"/>
                <a:cs typeface="+mn-cs"/>
              </a:rPr>
              <a:t>attitude</a:t>
            </a:r>
            <a:r>
              <a:rPr kumimoji="0" lang="en-SG" sz="4400" b="1" i="0" u="none" strike="noStrike" kern="1200" cap="none" spc="0" normalizeH="0" baseline="0" noProof="0" dirty="0">
                <a:ln>
                  <a:noFill/>
                </a:ln>
                <a:solidFill>
                  <a:srgbClr val="EAEAEA"/>
                </a:solidFill>
                <a:effectLst>
                  <a:glow rad="127000">
                    <a:srgbClr val="200B5B"/>
                  </a:glow>
                </a:effectLst>
                <a:uLnTx/>
                <a:uFillTx/>
                <a:latin typeface="Arial" charset="0"/>
                <a:ea typeface="ＭＳ Ｐゴシック" charset="0"/>
                <a:cs typeface="+mn-cs"/>
              </a:rPr>
              <a:t> brings joy, humility, protection and peace.</a:t>
            </a:r>
            <a:endParaRPr kumimoji="0" lang="en-US" sz="4400" b="1" i="0" u="none" strike="noStrike" kern="1200" cap="none" spc="0" normalizeH="0" baseline="0" noProof="0" dirty="0">
              <a:ln>
                <a:noFill/>
              </a:ln>
              <a:solidFill>
                <a:srgbClr val="EAEAEA"/>
              </a:solidFill>
              <a:effectLst>
                <a:glow rad="127000">
                  <a:srgbClr val="200B5B"/>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4289155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dissolve">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8076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pic>
        <p:nvPicPr>
          <p:cNvPr id="2" name="Picture 1"/>
          <p:cNvPicPr>
            <a:picLocks noChangeAspect="1"/>
          </p:cNvPicPr>
          <p:nvPr/>
        </p:nvPicPr>
        <p:blipFill>
          <a:blip r:embed="rId3"/>
          <a:stretch>
            <a:fillRect/>
          </a:stretch>
        </p:blipFill>
        <p:spPr>
          <a:xfrm>
            <a:off x="22145" y="2060848"/>
            <a:ext cx="3467100" cy="3276600"/>
          </a:xfrm>
          <a:prstGeom prst="rect">
            <a:avLst/>
          </a:prstGeom>
        </p:spPr>
      </p:pic>
      <p:sp>
        <p:nvSpPr>
          <p:cNvPr id="3" name="Rectangle 2"/>
          <p:cNvSpPr txBox="1">
            <a:spLocks noChangeArrowheads="1"/>
          </p:cNvSpPr>
          <p:nvPr/>
        </p:nvSpPr>
        <p:spPr bwMode="auto">
          <a:xfrm>
            <a:off x="3419872" y="1628800"/>
            <a:ext cx="5724128" cy="45365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Live the gospel </a:t>
            </a:r>
            <a:b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by not aiding those who hinder the gospel</a:t>
            </a:r>
          </a:p>
        </p:txBody>
      </p:sp>
      <p:sp>
        <p:nvSpPr>
          <p:cNvPr id="5" name="Rectangle 2">
            <a:extLst>
              <a:ext uri="{FF2B5EF4-FFF2-40B4-BE49-F238E27FC236}">
                <a16:creationId xmlns:a16="http://schemas.microsoft.com/office/drawing/2014/main" id="{3889A341-7B7A-C848-AD5A-E9BA32E7A6C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3526638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9010" name="Picture 2">
            <a:extLst>
              <a:ext uri="{FF2B5EF4-FFF2-40B4-BE49-F238E27FC236}">
                <a16:creationId xmlns:a16="http://schemas.microsoft.com/office/drawing/2014/main" id="{FA871D6E-9AF9-BF49-99BE-F80DE577E7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6190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Disciple.</a:t>
            </a:r>
          </a:p>
        </p:txBody>
      </p:sp>
      <p:sp>
        <p:nvSpPr>
          <p:cNvPr id="4" name="Rectangle 2">
            <a:extLst>
              <a:ext uri="{FF2B5EF4-FFF2-40B4-BE49-F238E27FC236}">
                <a16:creationId xmlns:a16="http://schemas.microsoft.com/office/drawing/2014/main" id="{F75970D9-A796-A246-9056-E9BD9A843D8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1476238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177800" y="228600"/>
            <a:ext cx="8275638" cy="488950"/>
          </a:xfrm>
          <a:prstGeom prst="rect">
            <a:avLst/>
          </a:prstGeom>
          <a:solidFill>
            <a:srgbClr val="FFCC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600" b="1" i="0" u="none" strike="noStrike" kern="1200" cap="none" spc="0" normalizeH="0" baseline="0" noProof="0">
                <a:ln>
                  <a:noFill/>
                </a:ln>
                <a:solidFill>
                  <a:srgbClr val="003366"/>
                </a:solidFill>
                <a:effectLst/>
                <a:uLnTx/>
                <a:uFillTx/>
                <a:latin typeface="Arial" charset="0"/>
                <a:ea typeface="SimSun" charset="0"/>
                <a:cs typeface="SimSun" charset="0"/>
              </a:rPr>
              <a:t>Message Statements for the New Testament Books </a:t>
            </a:r>
            <a:endParaRPr kumimoji="0" lang="en-US" sz="2600" b="1" i="0" u="none" strike="noStrike" kern="1200" cap="none" spc="0" normalizeH="0" baseline="0" noProof="0">
              <a:ln>
                <a:noFill/>
              </a:ln>
              <a:solidFill>
                <a:srgbClr val="003366"/>
              </a:solidFill>
              <a:effectLst/>
              <a:uLnTx/>
              <a:uFillTx/>
              <a:latin typeface="Arial" charset="0"/>
              <a:ea typeface="SimSun" charset="0"/>
              <a:cs typeface="SimSun" charset="0"/>
            </a:endParaRPr>
          </a:p>
        </p:txBody>
      </p:sp>
      <p:sp>
        <p:nvSpPr>
          <p:cNvPr id="252930" name="Text Box 3"/>
          <p:cNvSpPr txBox="1">
            <a:spLocks noChangeArrowheads="1"/>
          </p:cNvSpPr>
          <p:nvPr/>
        </p:nvSpPr>
        <p:spPr bwMode="auto">
          <a:xfrm>
            <a:off x="8610607" y="87320"/>
            <a:ext cx="526807" cy="830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3366"/>
                </a:solidFill>
                <a:effectLst/>
                <a:uLnTx/>
                <a:uFillTx/>
                <a:latin typeface="Arial" charset="0"/>
                <a:ea typeface="ＭＳ Ｐゴシック" charset="0"/>
                <a:cs typeface="Arial" charset="0"/>
              </a:rPr>
              <a:t>25</a:t>
            </a:r>
            <a:br>
              <a:rPr kumimoji="0" lang="en-US" sz="2400" b="1" i="0" u="none" strike="noStrike" kern="1200" cap="none" spc="0" normalizeH="0" baseline="0" noProof="0" dirty="0">
                <a:ln>
                  <a:noFill/>
                </a:ln>
                <a:solidFill>
                  <a:srgbClr val="003366"/>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003366"/>
                </a:solidFill>
                <a:effectLst/>
                <a:uLnTx/>
                <a:uFillTx/>
                <a:latin typeface="Arial" charset="0"/>
                <a:ea typeface="ＭＳ Ｐゴシック" charset="0"/>
                <a:cs typeface="Arial" charset="0"/>
              </a:rPr>
              <a:t>67</a:t>
            </a:r>
          </a:p>
        </p:txBody>
      </p:sp>
      <p:sp>
        <p:nvSpPr>
          <p:cNvPr id="14341" name="Text Box 5"/>
          <p:cNvSpPr txBox="1">
            <a:spLocks noChangeArrowheads="1"/>
          </p:cNvSpPr>
          <p:nvPr/>
        </p:nvSpPr>
        <p:spPr bwMode="auto">
          <a:xfrm>
            <a:off x="0" y="914400"/>
            <a:ext cx="9144000" cy="1107996"/>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tab pos="1912530" algn="ctr"/>
                <a:tab pos="3412744" algn="ctr"/>
                <a:tab pos="4484773" algn="ctr"/>
                <a:tab pos="5789932" algn="ctr"/>
                <a:tab pos="7397979" algn="ctr"/>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SimSun" charset="0"/>
                <a:cs typeface="SimSun" charset="0"/>
              </a:rPr>
              <a:t>	Subject	+	Purpose	=	Message</a:t>
            </a:r>
          </a:p>
          <a:p>
            <a:pPr marL="0" marR="0" lvl="0" indent="0" algn="l" defTabSz="914400" rtl="0" eaLnBrk="1" fontAlgn="base" latinLnBrk="0" hangingPunct="1">
              <a:lnSpc>
                <a:spcPct val="100000"/>
              </a:lnSpc>
              <a:spcBef>
                <a:spcPct val="0"/>
              </a:spcBef>
              <a:spcAft>
                <a:spcPct val="0"/>
              </a:spcAft>
              <a:buClrTx/>
              <a:buSzTx/>
              <a:buFontTx/>
              <a:buNone/>
              <a:tabLst>
                <a:tab pos="1964872" algn="ctr"/>
                <a:tab pos="4484773" algn="ctr"/>
                <a:tab pos="7397979" algn="ctr"/>
              </a:tabLst>
              <a:defRPr/>
            </a:pPr>
            <a:r>
              <a:rPr kumimoji="0" lang="en-US" altLang="zh-CN" sz="2200" b="1" i="1" u="none" strike="noStrike" kern="1200" cap="none" spc="0" normalizeH="0" baseline="0" noProof="0" dirty="0">
                <a:ln>
                  <a:noFill/>
                </a:ln>
                <a:solidFill>
                  <a:srgbClr val="000000"/>
                </a:solidFill>
                <a:effectLst/>
                <a:uLnTx/>
                <a:uFillTx/>
                <a:latin typeface="Arial" charset="0"/>
                <a:ea typeface="SimSun" charset="0"/>
                <a:cs typeface="SimSun" charset="0"/>
              </a:rPr>
              <a:t>	What the book says	Why it says it	Main (Big) Idea	(Theme)	(Reason)	(Summary Statement)</a:t>
            </a:r>
            <a:endParaRPr kumimoji="0" lang="en-US" sz="2200" b="1" i="0" u="none" strike="noStrike" kern="1200" cap="none" spc="0" normalizeH="0" baseline="0" noProof="0" dirty="0">
              <a:ln>
                <a:noFill/>
              </a:ln>
              <a:solidFill>
                <a:srgbClr val="000000"/>
              </a:solidFill>
              <a:effectLst/>
              <a:uLnTx/>
              <a:uFillTx/>
              <a:latin typeface="Arial" charset="0"/>
              <a:ea typeface="SimSun" charset="0"/>
              <a:cs typeface="SimSun" charset="0"/>
            </a:endParaRPr>
          </a:p>
        </p:txBody>
      </p:sp>
      <p:sp>
        <p:nvSpPr>
          <p:cNvPr id="14343" name="Rectangle 7"/>
          <p:cNvSpPr>
            <a:spLocks noGrp="1" noChangeArrowheads="1"/>
          </p:cNvSpPr>
          <p:nvPr>
            <p:ph type="body" idx="1"/>
          </p:nvPr>
        </p:nvSpPr>
        <p:spPr>
          <a:xfrm>
            <a:off x="0" y="2209800"/>
            <a:ext cx="9144000" cy="4648200"/>
          </a:xfrm>
          <a:solidFill>
            <a:srgbClr val="CAE2CA"/>
          </a:solidFill>
        </p:spPr>
        <p:txBody>
          <a:bodyPr/>
          <a:lstStyle/>
          <a:p>
            <a:pPr marL="0" indent="0" eaLnBrk="1" hangingPunct="1">
              <a:buNone/>
              <a:defRPr/>
            </a:pPr>
            <a:r>
              <a:rPr lang="en-US" altLang="zh-CN" b="1" u="sng" dirty="0">
                <a:solidFill>
                  <a:srgbClr val="000000"/>
                </a:solidFill>
                <a:ea typeface="SimSun" charset="0"/>
                <a:cs typeface="Arial"/>
              </a:rPr>
              <a:t>Matthew</a:t>
            </a:r>
            <a:endParaRPr lang="en-US" altLang="zh-CN" b="1" u="sng" dirty="0">
              <a:ea typeface="SimSun" charset="0"/>
              <a:cs typeface="Arial"/>
            </a:endParaRPr>
          </a:p>
          <a:p>
            <a:pPr eaLnBrk="1" hangingPunct="1">
              <a:defRPr/>
            </a:pPr>
            <a:r>
              <a:rPr lang="en-US" altLang="zh-CN" b="1" dirty="0">
                <a:solidFill>
                  <a:srgbClr val="000000"/>
                </a:solidFill>
                <a:ea typeface="SimSun" charset="0"/>
                <a:cs typeface="Arial"/>
              </a:rPr>
              <a:t>The author proves Jesus is the </a:t>
            </a:r>
            <a:r>
              <a:rPr lang="en-US" altLang="zh-CN" b="1" dirty="0">
                <a:solidFill>
                  <a:srgbClr val="800000"/>
                </a:solidFill>
                <a:ea typeface="SimSun" charset="0"/>
                <a:cs typeface="Arial"/>
              </a:rPr>
              <a:t>Messiah</a:t>
            </a:r>
            <a:r>
              <a:rPr lang="en-US" altLang="zh-CN" b="1" dirty="0">
                <a:solidFill>
                  <a:srgbClr val="000000"/>
                </a:solidFill>
                <a:ea typeface="SimSun" charset="0"/>
                <a:cs typeface="Arial"/>
              </a:rPr>
              <a:t> so that the </a:t>
            </a:r>
            <a:r>
              <a:rPr lang="en-US" altLang="zh-CN" b="1" dirty="0">
                <a:solidFill>
                  <a:srgbClr val="800000"/>
                </a:solidFill>
                <a:ea typeface="SimSun" charset="0"/>
                <a:cs typeface="Arial"/>
              </a:rPr>
              <a:t>unbelieving Jews will trust Him</a:t>
            </a:r>
            <a:r>
              <a:rPr lang="en-US" altLang="zh-CN" b="1" dirty="0">
                <a:solidFill>
                  <a:srgbClr val="000000"/>
                </a:solidFill>
                <a:ea typeface="SimSun" charset="0"/>
                <a:cs typeface="Arial"/>
              </a:rPr>
              <a:t>. </a:t>
            </a:r>
          </a:p>
          <a:p>
            <a:pPr eaLnBrk="1" hangingPunct="1">
              <a:defRPr/>
            </a:pPr>
            <a:r>
              <a:rPr lang="en-US" altLang="zh-CN" b="1" dirty="0">
                <a:solidFill>
                  <a:srgbClr val="000000"/>
                </a:solidFill>
                <a:ea typeface="SimSun" charset="0"/>
                <a:cs typeface="Arial"/>
              </a:rPr>
              <a:t>He then explains that the </a:t>
            </a:r>
            <a:r>
              <a:rPr lang="en-US" altLang="zh-CN" b="1" dirty="0">
                <a:solidFill>
                  <a:srgbClr val="800000"/>
                </a:solidFill>
                <a:ea typeface="SimSun" charset="0"/>
                <a:cs typeface="Arial"/>
              </a:rPr>
              <a:t>earthly kingdom is delayed</a:t>
            </a:r>
            <a:r>
              <a:rPr lang="en-US" altLang="zh-CN" b="1" dirty="0">
                <a:solidFill>
                  <a:srgbClr val="000000"/>
                </a:solidFill>
                <a:ea typeface="SimSun" charset="0"/>
                <a:cs typeface="Arial"/>
              </a:rPr>
              <a:t> because Israel rejected Jesus as their king. </a:t>
            </a:r>
          </a:p>
          <a:p>
            <a:pPr eaLnBrk="1" hangingPunct="1">
              <a:defRPr/>
            </a:pPr>
            <a:r>
              <a:rPr lang="en-US" altLang="zh-CN" b="1" dirty="0">
                <a:solidFill>
                  <a:srgbClr val="000000"/>
                </a:solidFill>
                <a:ea typeface="SimSun" charset="0"/>
                <a:cs typeface="Arial"/>
              </a:rPr>
              <a:t>This explanation is to convince the </a:t>
            </a:r>
            <a:r>
              <a:rPr lang="en-US" altLang="zh-CN" b="1" dirty="0">
                <a:solidFill>
                  <a:srgbClr val="800000"/>
                </a:solidFill>
                <a:ea typeface="SimSun" charset="0"/>
                <a:cs typeface="Arial"/>
              </a:rPr>
              <a:t>believing Jews</a:t>
            </a:r>
            <a:r>
              <a:rPr lang="en-US" altLang="zh-CN" b="1" dirty="0">
                <a:solidFill>
                  <a:srgbClr val="000000"/>
                </a:solidFill>
                <a:ea typeface="SimSun" charset="0"/>
                <a:cs typeface="Arial"/>
              </a:rPr>
              <a:t> that Christ</a:t>
            </a:r>
            <a:r>
              <a:rPr lang="mr-IN" altLang="zh-CN" b="1" dirty="0">
                <a:solidFill>
                  <a:srgbClr val="000000"/>
                </a:solidFill>
                <a:ea typeface="SimSun" charset="0"/>
                <a:cs typeface="Arial"/>
              </a:rPr>
              <a:t>'</a:t>
            </a:r>
            <a:r>
              <a:rPr lang="en-US" altLang="zh-CN" b="1" dirty="0">
                <a:solidFill>
                  <a:srgbClr val="000000"/>
                </a:solidFill>
                <a:ea typeface="SimSun" charset="0"/>
                <a:cs typeface="Arial"/>
              </a:rPr>
              <a:t>s present kingdom authority resides in the </a:t>
            </a:r>
            <a:r>
              <a:rPr lang="en-US" altLang="zh-CN" b="1" dirty="0">
                <a:solidFill>
                  <a:srgbClr val="800000"/>
                </a:solidFill>
                <a:ea typeface="SimSun" charset="0"/>
                <a:cs typeface="Arial"/>
              </a:rPr>
              <a:t>church</a:t>
            </a:r>
            <a:r>
              <a:rPr lang="en-US" altLang="zh-CN" b="1" dirty="0">
                <a:solidFill>
                  <a:srgbClr val="000000"/>
                </a:solidFill>
                <a:ea typeface="SimSun" charset="0"/>
                <a:cs typeface="Arial"/>
              </a:rPr>
              <a:t>.</a:t>
            </a:r>
          </a:p>
        </p:txBody>
      </p:sp>
    </p:spTree>
    <p:extLst>
      <p:ext uri="{BB962C8B-B14F-4D97-AF65-F5344CB8AC3E}">
        <p14:creationId xmlns:p14="http://schemas.microsoft.com/office/powerpoint/2010/main" val="26533576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4341"/>
                                        </p:tgtEl>
                                        <p:attrNameLst>
                                          <p:attrName>style.visibility</p:attrName>
                                        </p:attrNameLst>
                                      </p:cBhvr>
                                      <p:to>
                                        <p:strVal val="visible"/>
                                      </p:to>
                                    </p:set>
                                    <p:anim calcmode="lin" valueType="num">
                                      <p:cBhvr>
                                        <p:cTn id="7" dur="500" fill="hold"/>
                                        <p:tgtEl>
                                          <p:spTgt spid="14341"/>
                                        </p:tgtEl>
                                        <p:attrNameLst>
                                          <p:attrName>ppt_w</p:attrName>
                                        </p:attrNameLst>
                                      </p:cBhvr>
                                      <p:tavLst>
                                        <p:tav tm="0">
                                          <p:val>
                                            <p:fltVal val="0"/>
                                          </p:val>
                                        </p:tav>
                                        <p:tav tm="100000">
                                          <p:val>
                                            <p:strVal val="#ppt_w"/>
                                          </p:val>
                                        </p:tav>
                                      </p:tavLst>
                                    </p:anim>
                                    <p:anim calcmode="lin" valueType="num">
                                      <p:cBhvr>
                                        <p:cTn id="8" dur="500" fill="hold"/>
                                        <p:tgtEl>
                                          <p:spTgt spid="1434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0" end="0"/>
                                            </p:txEl>
                                          </p:spTgt>
                                        </p:tgtEl>
                                        <p:attrNameLst>
                                          <p:attrName>style.visibility</p:attrName>
                                        </p:attrNameLst>
                                      </p:cBhvr>
                                      <p:to>
                                        <p:strVal val="visible"/>
                                      </p:to>
                                    </p:set>
                                    <p:anim calcmode="lin" valueType="num">
                                      <p:cBhvr additive="base">
                                        <p:cTn id="13"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1" end="1"/>
                                            </p:txEl>
                                          </p:spTgt>
                                        </p:tgtEl>
                                        <p:attrNameLst>
                                          <p:attrName>style.visibility</p:attrName>
                                        </p:attrNameLst>
                                      </p:cBhvr>
                                      <p:to>
                                        <p:strVal val="visible"/>
                                      </p:to>
                                    </p:set>
                                    <p:anim calcmode="lin" valueType="num">
                                      <p:cBhvr additive="base">
                                        <p:cTn id="19"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2" end="2"/>
                                            </p:txEl>
                                          </p:spTgt>
                                        </p:tgtEl>
                                        <p:attrNameLst>
                                          <p:attrName>style.visibility</p:attrName>
                                        </p:attrNameLst>
                                      </p:cBhvr>
                                      <p:to>
                                        <p:strVal val="visible"/>
                                      </p:to>
                                    </p:set>
                                    <p:anim calcmode="lin" valueType="num">
                                      <p:cBhvr additive="base">
                                        <p:cTn id="25"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3">
                                            <p:txEl>
                                              <p:pRg st="3" end="3"/>
                                            </p:txEl>
                                          </p:spTgt>
                                        </p:tgtEl>
                                        <p:attrNameLst>
                                          <p:attrName>style.visibility</p:attrName>
                                        </p:attrNameLst>
                                      </p:cBhvr>
                                      <p:to>
                                        <p:strVal val="visible"/>
                                      </p:to>
                                    </p:set>
                                    <p:anim calcmode="lin" valueType="num">
                                      <p:cBhvr additive="base">
                                        <p:cTn id="31"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nimBg="1" autoUpdateAnimBg="0"/>
      <p:bldP spid="14343" grpId="0" uiExpand="1" build="p" bldLvl="2"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8" name="Picture 2" descr="https://i1.wp.com/love-quotes-and-quotations.com/wp-content/uploads/2018/12/Inspiring-Quotes-About-Being-Different.jpg?fit=681%2C432&amp;ssl=1">
            <a:extLst>
              <a:ext uri="{FF2B5EF4-FFF2-40B4-BE49-F238E27FC236}">
                <a16:creationId xmlns:a16="http://schemas.microsoft.com/office/drawing/2014/main" id="{DA2C14D3-05DF-D042-AE7E-C853B1307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3837" y="-9082"/>
            <a:ext cx="8648700" cy="54864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4222278"/>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
        <p:nvSpPr>
          <p:cNvPr id="900098" name="Rectangle 2"/>
          <p:cNvSpPr>
            <a:spLocks noGrp="1" noChangeArrowheads="1"/>
          </p:cNvSpPr>
          <p:nvPr>
            <p:ph type="ctrTitle"/>
          </p:nvPr>
        </p:nvSpPr>
        <p:spPr>
          <a:xfrm>
            <a:off x="0" y="-37782"/>
            <a:ext cx="9120187" cy="1954614"/>
          </a:xfrm>
          <a:solidFill>
            <a:schemeClr val="tx1"/>
          </a:solidFill>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Different </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35361163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https://www.ebony.com/wp-content/uploads/2016/10/Libra-thinkstock.jpg">
            <a:extLst>
              <a:ext uri="{FF2B5EF4-FFF2-40B4-BE49-F238E27FC236}">
                <a16:creationId xmlns:a16="http://schemas.microsoft.com/office/drawing/2014/main" id="{E48AC1B4-5D9B-2B41-8830-8719ADBE25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755" y="-12700"/>
            <a:ext cx="9202011" cy="57459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752304" y="49784"/>
            <a:ext cx="4391696" cy="5683472"/>
          </a:xfrm>
          <a:effectLst>
            <a:outerShdw blurRad="63500" dist="35921" dir="2700000" algn="ctr" rotWithShape="0">
              <a:schemeClr val="tx2">
                <a:alpha val="74998"/>
              </a:schemeClr>
            </a:outerShdw>
          </a:effectLst>
        </p:spPr>
        <p:txBody>
          <a:bodyPr anchor="t"/>
          <a:lstStyle/>
          <a:p>
            <a:pPr marL="542925" indent="-542925" algn="l">
              <a:defRPr/>
            </a:pPr>
            <a:r>
              <a:rPr lang="en-US" sz="4800" b="1" dirty="0">
                <a:effectLst>
                  <a:glow rad="127000">
                    <a:schemeClr val="tx1"/>
                  </a:glow>
                </a:effectLst>
                <a:latin typeface="Arial" charset="0"/>
                <a:ea typeface="ＭＳ Ｐゴシック" charset="0"/>
                <a:cs typeface="ＭＳ Ｐゴシック" charset="0"/>
              </a:rPr>
              <a:t>I. Balance law and </a:t>
            </a:r>
            <a:r>
              <a:rPr lang="en-US" sz="4800" b="1" dirty="0">
                <a:solidFill>
                  <a:srgbClr val="FFFF00"/>
                </a:solidFill>
                <a:effectLst>
                  <a:glow rad="127000">
                    <a:schemeClr val="tx1"/>
                  </a:glow>
                </a:effectLst>
                <a:latin typeface="Arial" charset="0"/>
                <a:ea typeface="ＭＳ Ｐゴシック" charset="0"/>
                <a:cs typeface="ＭＳ Ｐゴシック" charset="0"/>
              </a:rPr>
              <a:t>grace</a:t>
            </a:r>
            <a:r>
              <a:rPr lang="en-US" sz="4800" b="1" dirty="0">
                <a:effectLst>
                  <a:glow rad="127000">
                    <a:schemeClr val="tx1"/>
                  </a:glow>
                </a:effectLst>
                <a:latin typeface="Arial" charset="0"/>
                <a:ea typeface="ＭＳ Ｐゴシック" charset="0"/>
                <a:cs typeface="ＭＳ Ｐゴシック" charset="0"/>
              </a:rPr>
              <a:t> in your life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(Chapter 1).</a:t>
            </a:r>
          </a:p>
        </p:txBody>
      </p:sp>
      <p:sp>
        <p:nvSpPr>
          <p:cNvPr id="4" name="Rectangle 2">
            <a:extLst>
              <a:ext uri="{FF2B5EF4-FFF2-40B4-BE49-F238E27FC236}">
                <a16:creationId xmlns:a16="http://schemas.microsoft.com/office/drawing/2014/main" id="{03DC1931-488A-1549-83CB-F3969E0956A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25364245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0580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162</a:t>
            </a:r>
          </a:p>
        </p:txBody>
      </p:sp>
      <p:sp>
        <p:nvSpPr>
          <p:cNvPr id="163842" name="Text Box 3"/>
          <p:cNvSpPr txBox="1">
            <a:spLocks noChangeArrowheads="1"/>
          </p:cNvSpPr>
          <p:nvPr/>
        </p:nvSpPr>
        <p:spPr bwMode="auto">
          <a:xfrm>
            <a:off x="3259138" y="228600"/>
            <a:ext cx="2555875" cy="5191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SimSun" charset="0"/>
                <a:cs typeface="SimSun" charset="0"/>
              </a:rPr>
              <a:t>2 Corinthians </a:t>
            </a:r>
            <a:endParaRPr kumimoji="0" lang="en-US" sz="2800" b="1" i="0" u="none" strike="noStrike" kern="1200" cap="none" spc="0" normalizeH="0" baseline="0" noProof="0" dirty="0">
              <a:ln>
                <a:noFill/>
              </a:ln>
              <a:solidFill>
                <a:srgbClr val="FFFFFF"/>
              </a:solidFill>
              <a:effectLst/>
              <a:uLnTx/>
              <a:uFillTx/>
              <a:latin typeface="Arial" charset="0"/>
              <a:ea typeface="SimSun" charset="0"/>
              <a:cs typeface="SimSun" charset="0"/>
            </a:endParaRPr>
          </a:p>
        </p:txBody>
      </p:sp>
      <p:sp>
        <p:nvSpPr>
          <p:cNvPr id="163843" name="Text Box 6"/>
          <p:cNvSpPr txBox="1">
            <a:spLocks noChangeArrowheads="1"/>
          </p:cNvSpPr>
          <p:nvPr/>
        </p:nvSpPr>
        <p:spPr bwMode="auto">
          <a:xfrm>
            <a:off x="1371600" y="1447800"/>
            <a:ext cx="6400800" cy="4524375"/>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i="0" u="sng" strike="noStrike" kern="1200" cap="none" spc="0" normalizeH="0" baseline="0" noProof="0" dirty="0">
              <a:ln>
                <a:noFill/>
              </a:ln>
              <a:solidFill>
                <a:srgbClr val="000000"/>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SimSun" charset="0"/>
                <a:cs typeface="SimSun" charset="0"/>
              </a:rPr>
              <a:t>Paul </a:t>
            </a:r>
            <a:r>
              <a:rPr kumimoji="0" lang="en-US" altLang="zh-CN" sz="3200" b="1" i="1" u="none" strike="noStrike" kern="1200" cap="none" spc="0" normalizeH="0" baseline="0" noProof="0" dirty="0">
                <a:ln>
                  <a:noFill/>
                </a:ln>
                <a:solidFill>
                  <a:srgbClr val="660066"/>
                </a:solidFill>
                <a:effectLst/>
                <a:uLnTx/>
                <a:uFillTx/>
                <a:latin typeface="Arial" charset="0"/>
                <a:ea typeface="SimSun" charset="0"/>
                <a:cs typeface="SimSun" charset="0"/>
              </a:rPr>
              <a:t>defends his apostleship</a:t>
            </a:r>
            <a:r>
              <a:rPr kumimoji="0" lang="en-US" altLang="zh-CN" sz="3200" b="1" i="0" u="none" strike="noStrike" kern="1200" cap="none" spc="0" normalizeH="0" baseline="0" noProof="0" dirty="0">
                <a:ln>
                  <a:noFill/>
                </a:ln>
                <a:solidFill>
                  <a:srgbClr val="000000"/>
                </a:solidFill>
                <a:effectLst/>
                <a:uLnTx/>
                <a:uFillTx/>
                <a:latin typeface="Arial" charset="0"/>
                <a:ea typeface="SimSun" charset="0"/>
                <a:cs typeface="SimSun" charset="0"/>
              </a:rPr>
              <a:t> against attacking false teachers to assure both the Corinthians</a:t>
            </a:r>
            <a:r>
              <a:rPr kumimoji="0" lang="fr-FR" altLang="zh-CN" sz="3200" b="1" i="0" u="none" strike="noStrike" kern="1200" cap="none" spc="0" normalizeH="0" baseline="0" noProof="0" dirty="0">
                <a:ln>
                  <a:noFill/>
                </a:ln>
                <a:solidFill>
                  <a:srgbClr val="000000"/>
                </a:solidFill>
                <a:effectLst/>
                <a:uLnTx/>
                <a:uFillTx/>
                <a:latin typeface="Arial" charset="0"/>
                <a:ea typeface="SimSun" charset="0"/>
                <a:cs typeface="SimSun" charset="0"/>
              </a:rPr>
              <a:t>'</a:t>
            </a:r>
            <a:r>
              <a:rPr kumimoji="0" lang="en-US" altLang="zh-CN" sz="3200" b="1" i="1" u="none" strike="noStrike" kern="1200" cap="none" spc="0" normalizeH="0" baseline="0" noProof="0" dirty="0">
                <a:ln>
                  <a:noFill/>
                </a:ln>
                <a:solidFill>
                  <a:srgbClr val="000000"/>
                </a:solidFill>
                <a:effectLst/>
                <a:uLnTx/>
                <a:uFillTx/>
                <a:latin typeface="Arial" charset="0"/>
                <a:ea typeface="SimSun" charset="0"/>
                <a:cs typeface="SimSun" charset="0"/>
              </a:rPr>
              <a:t> </a:t>
            </a:r>
            <a:r>
              <a:rPr kumimoji="0" lang="en-US" altLang="zh-CN" sz="3200" b="1" i="1" u="none" strike="noStrike" kern="1200" cap="none" spc="0" normalizeH="0" baseline="0" noProof="0" dirty="0">
                <a:ln>
                  <a:noFill/>
                </a:ln>
                <a:solidFill>
                  <a:srgbClr val="660066"/>
                </a:solidFill>
                <a:effectLst/>
                <a:uLnTx/>
                <a:uFillTx/>
                <a:latin typeface="Arial" charset="0"/>
                <a:ea typeface="SimSun" charset="0"/>
                <a:cs typeface="SimSun" charset="0"/>
              </a:rPr>
              <a:t>doctrinal foundation</a:t>
            </a:r>
            <a:r>
              <a:rPr kumimoji="0" lang="en-US" altLang="zh-CN" sz="3200" b="1" i="0" u="none" strike="noStrike" kern="1200" cap="none" spc="0" normalizeH="0" baseline="0" noProof="0" dirty="0">
                <a:ln>
                  <a:noFill/>
                </a:ln>
                <a:solidFill>
                  <a:srgbClr val="000000"/>
                </a:solidFill>
                <a:effectLst/>
                <a:uLnTx/>
                <a:uFillTx/>
                <a:latin typeface="Arial" charset="0"/>
                <a:ea typeface="SimSun" charset="0"/>
                <a:cs typeface="SimSun" charset="0"/>
              </a:rPr>
              <a:t> and their promise to give to Jerusalem saints, thus providing an example of respect for and giving to church leaders today.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en-US" sz="3200" b="1" u="sng" kern="1200" dirty="0">
                <a:solidFill>
                  <a:srgbClr val="000000"/>
                </a:solidFill>
                <a:ea typeface="SimSun"/>
                <a:cs typeface="SimSun"/>
              </a:rPr>
              <a:t>Summary Statement</a:t>
            </a:r>
            <a:endParaRPr lang="en-US" dirty="0"/>
          </a:p>
        </p:txBody>
      </p:sp>
    </p:spTree>
    <p:extLst>
      <p:ext uri="{BB962C8B-B14F-4D97-AF65-F5344CB8AC3E}">
        <p14:creationId xmlns:p14="http://schemas.microsoft.com/office/powerpoint/2010/main" val="2426627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nvSpPr>
        <p:spPr bwMode="auto">
          <a:xfrm>
            <a:off x="2555776" y="680876"/>
            <a:ext cx="5112567" cy="646319"/>
          </a:xfrm>
          <a:prstGeom prst="rect">
            <a:avLst/>
          </a:prstGeom>
          <a:solidFill>
            <a:srgbClr val="070214"/>
          </a:solidFill>
          <a:ln w="12700">
            <a:noFill/>
            <a:miter lim="800000"/>
            <a:headEnd type="none" w="sm" len="sm"/>
            <a:tailEnd type="none" w="sm" len="sm"/>
          </a:ln>
          <a:effec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Summary Statement</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Rectangle 2"/>
          <p:cNvSpPr/>
          <p:nvPr/>
        </p:nvSpPr>
        <p:spPr>
          <a:xfrm>
            <a:off x="1587580" y="1846192"/>
            <a:ext cx="7232293" cy="4103088"/>
          </a:xfrm>
          <a:prstGeom prst="rect">
            <a:avLst/>
          </a:prstGeom>
          <a:noFill/>
          <a:ln>
            <a:noFill/>
          </a:ln>
          <a:effectLst/>
        </p:spPr>
        <p:txBody>
          <a:bodyPr vert="horz" wrap="square" lIns="91427" tIns="45714" rIns="91427" bIns="45714" numCol="1" anchor="t" anchorCtr="0" compatLnSpc="1">
            <a:prstTxWarp prst="textNoShape">
              <a:avLst/>
            </a:prstTxWarp>
          </a:body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SG"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The way to </a:t>
            </a:r>
            <a:r>
              <a:rPr kumimoji="0" lang="en-SG" sz="4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mn-cs"/>
              </a:rPr>
              <a:t>unity for believing Jews and Gentiles</a:t>
            </a:r>
            <a:r>
              <a:rPr kumimoji="0" lang="en-SG"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 is to see their equality and love one another as a witness to the world</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
        <p:nvSpPr>
          <p:cNvPr id="4" name="Text Box 24"/>
          <p:cNvSpPr txBox="1">
            <a:spLocks noChangeArrowheads="1"/>
          </p:cNvSpPr>
          <p:nvPr/>
        </p:nvSpPr>
        <p:spPr bwMode="auto">
          <a:xfrm>
            <a:off x="8363184" y="65344"/>
            <a:ext cx="698152"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175</a:t>
            </a:r>
          </a:p>
        </p:txBody>
      </p:sp>
      <p:sp>
        <p:nvSpPr>
          <p:cNvPr id="6" name="Rectangle 2">
            <a:extLst>
              <a:ext uri="{FF2B5EF4-FFF2-40B4-BE49-F238E27FC236}">
                <a16:creationId xmlns:a16="http://schemas.microsoft.com/office/drawing/2014/main" id="{C0582A5F-A96D-554F-97F5-2A715A7CA1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Ephesians</a:t>
            </a:r>
          </a:p>
        </p:txBody>
      </p:sp>
    </p:spTree>
    <p:extLst>
      <p:ext uri="{BB962C8B-B14F-4D97-AF65-F5344CB8AC3E}">
        <p14:creationId xmlns:p14="http://schemas.microsoft.com/office/powerpoint/2010/main" val="386073333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5869" name="Rectangle 93"/>
          <p:cNvSpPr>
            <a:spLocks noGrp="1" noChangeArrowheads="1"/>
          </p:cNvSpPr>
          <p:nvPr>
            <p:ph type="title" idx="4294967295"/>
          </p:nvPr>
        </p:nvSpPr>
        <p:spPr>
          <a:xfrm>
            <a:off x="0" y="0"/>
            <a:ext cx="9144000" cy="838200"/>
          </a:xfrm>
          <a:solidFill>
            <a:srgbClr val="0000FF"/>
          </a:solidFill>
        </p:spPr>
        <p:txBody>
          <a:bodyPr anchor="ctr"/>
          <a:lstStyle/>
          <a:p>
            <a:pPr algn="ctr" eaLnBrk="1" hangingPunct="1"/>
            <a:r>
              <a:rPr lang="en-US" sz="3600" b="1" dirty="0">
                <a:solidFill>
                  <a:schemeClr val="bg1"/>
                </a:solidFill>
                <a:effectLst>
                  <a:outerShdw blurRad="38100" dist="38100" dir="2700000" algn="tl">
                    <a:srgbClr val="000000"/>
                  </a:outerShdw>
                </a:effectLst>
                <a:latin typeface="Arial" charset="0"/>
                <a:ea typeface="ＭＳ Ｐゴシック" charset="0"/>
                <a:cs typeface="Arial" charset="0"/>
              </a:rPr>
              <a:t>1 Corinthians</a:t>
            </a:r>
          </a:p>
        </p:txBody>
      </p:sp>
      <p:sp>
        <p:nvSpPr>
          <p:cNvPr id="50212" name="Text Box 94"/>
          <p:cNvSpPr txBox="1">
            <a:spLocks noChangeArrowheads="1"/>
          </p:cNvSpPr>
          <p:nvPr/>
        </p:nvSpPr>
        <p:spPr bwMode="auto">
          <a:xfrm>
            <a:off x="8305800" y="76200"/>
            <a:ext cx="692150" cy="457200"/>
          </a:xfrm>
          <a:prstGeom prst="rect">
            <a:avLst/>
          </a:prstGeom>
          <a:noFill/>
          <a:ln w="9525">
            <a:noFill/>
            <a:miter lim="800000"/>
            <a:headEnd/>
            <a:tailEnd/>
          </a:ln>
          <a:effectLst>
            <a:outerShdw blurRad="50800" dist="38100" dir="2700000">
              <a:srgbClr val="000000">
                <a:alpha val="43000"/>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128"/>
                <a:cs typeface="ＭＳ Ｐゴシック" charset="-128"/>
              </a:rPr>
              <a:t>156</a:t>
            </a:r>
          </a:p>
        </p:txBody>
      </p:sp>
      <p:graphicFrame>
        <p:nvGraphicFramePr>
          <p:cNvPr id="95" name="Table 94"/>
          <p:cNvGraphicFramePr>
            <a:graphicFrameLocks noGrp="1"/>
          </p:cNvGraphicFramePr>
          <p:nvPr/>
        </p:nvGraphicFramePr>
        <p:xfrm>
          <a:off x="0" y="838200"/>
          <a:ext cx="9144000" cy="6019800"/>
        </p:xfrm>
        <a:graphic>
          <a:graphicData uri="http://schemas.openxmlformats.org/drawingml/2006/table">
            <a:tbl>
              <a:tblPr/>
              <a:tblGrid>
                <a:gridCol w="8382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8382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6096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tblGrid>
              <a:tr h="758825">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0" u="none" strike="noStrike" cap="none" normalizeH="0" baseline="0" dirty="0">
                          <a:ln>
                            <a:noFill/>
                          </a:ln>
                          <a:solidFill>
                            <a:srgbClr val="FFFFFF"/>
                          </a:solidFill>
                          <a:effectLst/>
                          <a:latin typeface="Arial Narrow Bold" charset="0"/>
                          <a:ea typeface="ＭＳ Ｐゴシック" charset="0"/>
                          <a:cs typeface="Arial Narrow Bold" charset="0"/>
                        </a:rPr>
                        <a:t>Proper Functioning of the Church</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785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Bold" charset="0"/>
                          <a:ea typeface="ＭＳ Ｐゴシック" charset="0"/>
                          <a:cs typeface="Arial Narrow Bold" charset="0"/>
                        </a:rPr>
                        <a:t>Divisions</a:t>
                      </a:r>
                      <a:endParaRPr kumimoji="0" lang="en-US" sz="2400" b="1" i="0" u="none" strike="noStrike" cap="none" normalizeH="0" baseline="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Bold" charset="0"/>
                          <a:ea typeface="ＭＳ Ｐゴシック" charset="0"/>
                          <a:cs typeface="Arial Narrow Bold" charset="0"/>
                        </a:rPr>
                        <a:t>Disorders</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7">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Bold" charset="0"/>
                          <a:ea typeface="ＭＳ Ｐゴシック" charset="0"/>
                          <a:cs typeface="Arial Narrow Bold" charset="0"/>
                        </a:rPr>
                        <a:t>Doctrine</a:t>
                      </a:r>
                      <a:endParaRPr kumimoji="0" lang="en-US" sz="2400" b="1" i="0" u="none" strike="noStrike" cap="none" normalizeH="0" baseline="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854075">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Bold" charset="0"/>
                          <a:ea typeface="ＭＳ Ｐゴシック" charset="0"/>
                          <a:cs typeface="Arial Narrow Bold" charset="0"/>
                        </a:rPr>
                        <a:t>Answers Report from Chloe (1:11)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Bold" charset="0"/>
                          <a:ea typeface="ＭＳ Ｐゴシック" charset="0"/>
                          <a:cs typeface="Arial Narrow Bold" charset="0"/>
                        </a:rPr>
                        <a:t>Answers Report from Chloe (1:11; 5:1)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7">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Bold" charset="0"/>
                          <a:ea typeface="ＭＳ Ｐゴシック" charset="0"/>
                          <a:cs typeface="Arial Narrow Bold" charset="0"/>
                        </a:rPr>
                        <a:t> Answers Letter from the Church</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Bold" charset="0"/>
                          <a:ea typeface="ＭＳ Ｐゴシック" charset="0"/>
                          <a:cs typeface="Arial Narrow Bold" charset="0"/>
                        </a:rPr>
                        <a:t>(7:1; 8:1; 12:1; 15:1; 16:1)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7785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Narrow Bold" charset="0"/>
                          <a:ea typeface="ＭＳ Ｐゴシック" charset="0"/>
                          <a:cs typeface="Arial Narrow Bold" charset="0"/>
                        </a:rPr>
                        <a:t>Leadership</a:t>
                      </a:r>
                      <a:endParaRPr kumimoji="0" lang="en-US" sz="2000" b="1" i="0" u="none" strike="noStrike" cap="none" normalizeH="0" baseline="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Narrow Bold" charset="0"/>
                          <a:ea typeface="ＭＳ Ｐゴシック" charset="0"/>
                          <a:cs typeface="Arial Narrow Bold" charset="0"/>
                        </a:rPr>
                        <a:t>Relationships</a:t>
                      </a:r>
                      <a:endParaRPr kumimoji="0" lang="en-US" sz="2000" b="1" i="0" u="none" strike="noStrike" cap="none" normalizeH="0" baseline="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7">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Narrow Bold" charset="0"/>
                          <a:ea typeface="ＭＳ Ｐゴシック" charset="0"/>
                          <a:cs typeface="Arial Narrow Bold" charset="0"/>
                        </a:rPr>
                        <a:t>Theology</a:t>
                      </a:r>
                      <a:endParaRPr kumimoji="0" lang="en-US" sz="2000" b="1" i="0" u="none" strike="noStrike" cap="none" normalizeH="0" baseline="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7785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Narrow Bold" charset="0"/>
                          <a:ea typeface="ＭＳ Ｐゴシック" charset="0"/>
                          <a:cs typeface="Arial Narrow Bold" charset="0"/>
                        </a:rPr>
                        <a:t>Pride</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Narrow Bold" charset="0"/>
                          <a:ea typeface="ＭＳ Ｐゴシック" charset="0"/>
                          <a:cs typeface="Arial Narrow Bold" charset="0"/>
                        </a:rPr>
                        <a:t>Immorality</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7">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Narrow Bold" charset="0"/>
                          <a:ea typeface="ＭＳ Ｐゴシック" charset="0"/>
                          <a:cs typeface="Arial Narrow Bold" charset="0"/>
                        </a:rPr>
                        <a:t>Selfishness</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588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Greeting &amp; Problem</a:t>
                      </a:r>
                      <a:endPar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Misunder-standings</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Incest</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Lawsuits</a:t>
                      </a:r>
                      <a:endPar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Prosti-tution</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 Marri-age</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Liberty</a:t>
                      </a:r>
                      <a:endPar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Head</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Coverings</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rgbClr val="000000"/>
                          </a:solidFill>
                          <a:effectLst/>
                          <a:latin typeface="Arial Narrow Bold" charset="0"/>
                          <a:ea typeface="ＭＳ Ｐゴシック" charset="0"/>
                          <a:cs typeface="Arial Narrow Bold" charset="0"/>
                        </a:rPr>
                        <a:t>Lord</a:t>
                      </a:r>
                      <a:r>
                        <a:rPr kumimoji="0" lang="fr-FR" altLang="zh-CN" sz="1600" b="1" i="0" u="none" strike="noStrike" cap="none" normalizeH="0" baseline="0" dirty="0">
                          <a:ln>
                            <a:noFill/>
                          </a:ln>
                          <a:solidFill>
                            <a:srgbClr val="000000"/>
                          </a:solidFill>
                          <a:effectLst/>
                          <a:latin typeface="Arial Narrow Bold" charset="0"/>
                          <a:ea typeface="ＭＳ Ｐゴシック" charset="0"/>
                          <a:cs typeface="Arial Narrow Bold" charset="0"/>
                        </a:rPr>
                        <a:t>'</a:t>
                      </a:r>
                      <a:r>
                        <a:rPr kumimoji="0" lang="en-US" altLang="zh-CN" sz="1600" b="1" i="0" u="none" strike="noStrike" cap="none" normalizeH="0" baseline="0" dirty="0">
                          <a:ln>
                            <a:noFill/>
                          </a:ln>
                          <a:solidFill>
                            <a:srgbClr val="000000"/>
                          </a:solidFill>
                          <a:effectLst/>
                          <a:latin typeface="Arial Narrow Bold" charset="0"/>
                          <a:ea typeface="ＭＳ Ｐゴシック" charset="0"/>
                          <a:cs typeface="Arial Narrow Bold" charset="0"/>
                        </a:rPr>
                        <a:t>s Supper</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Gifts</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Resur-rection</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Gospel Advance</a:t>
                      </a:r>
                      <a:endPar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588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rPr>
                        <a:t>1:1-17</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1:18–4:21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5</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rPr>
                        <a:t>6:1-11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6:12-20</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7</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rPr>
                        <a:t>8:1–11:1</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11:2-16</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11:17-34</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12–14</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rgbClr val="000000"/>
                          </a:solidFill>
                          <a:effectLst/>
                          <a:latin typeface="Arial Narrow Bold" charset="0"/>
                          <a:ea typeface="ＭＳ Ｐゴシック" charset="0"/>
                          <a:cs typeface="Arial Narrow Bold" charset="0"/>
                        </a:rPr>
                        <a:t>15</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Narrow Bold" charset="0"/>
                          <a:ea typeface="ＭＳ Ｐゴシック" charset="0"/>
                          <a:cs typeface="Arial Narrow Bold" charset="0"/>
                        </a:rPr>
                        <a:t>16</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77850">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Narrow Bold" charset="0"/>
                          <a:ea typeface="ＭＳ Ｐゴシック" charset="0"/>
                          <a:cs typeface="Arial Narrow Bold" charset="0"/>
                        </a:rPr>
                        <a:t>Ephesus</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77850">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rgbClr val="000000"/>
                          </a:solidFill>
                          <a:effectLst/>
                          <a:latin typeface="Arial Narrow Bold" charset="0"/>
                          <a:ea typeface="ＭＳ Ｐゴシック" charset="0"/>
                          <a:cs typeface="Arial Narrow Bold" charset="0"/>
                        </a:rPr>
                        <a:t> May AD 56 (third missionary journey)</a:t>
                      </a: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573001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5869"/>
                                        </p:tgtEl>
                                        <p:attrNameLst>
                                          <p:attrName>style.visibility</p:attrName>
                                        </p:attrNameLst>
                                      </p:cBhvr>
                                      <p:to>
                                        <p:strVal val="visible"/>
                                      </p:to>
                                    </p:set>
                                    <p:animEffect transition="in" filter="blinds(horizontal)">
                                      <p:cBhvr>
                                        <p:cTn id="7" dur="500"/>
                                        <p:tgtEl>
                                          <p:spTgt spid="758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869"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4"/>
            <a:ext cx="9144000" cy="1693866"/>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II. </a:t>
            </a:r>
            <a:r>
              <a:rPr lang="en-SG" sz="3600" b="1" i="1" dirty="0">
                <a:effectLst>
                  <a:glow rad="127000">
                    <a:schemeClr val="tx1"/>
                  </a:glow>
                </a:effectLst>
                <a:latin typeface="Arial" charset="0"/>
                <a:ea typeface="ＭＳ Ｐゴシック" charset="0"/>
                <a:cs typeface="ＭＳ Ｐゴシック" charset="0"/>
              </a:rPr>
              <a:t>Theologically: </a:t>
            </a:r>
            <a:r>
              <a:rPr lang="en-SG" sz="3600" b="1" dirty="0">
                <a:effectLst>
                  <a:glow rad="127000">
                    <a:schemeClr val="tx1"/>
                  </a:glow>
                </a:effectLst>
                <a:latin typeface="Arial" charset="0"/>
                <a:ea typeface="ＭＳ Ｐゴシック" charset="0"/>
                <a:cs typeface="ＭＳ Ｐゴシック" charset="0"/>
              </a:rPr>
              <a:t>God gives us </a:t>
            </a:r>
            <a:r>
              <a:rPr lang="en-SG" sz="3600" b="1" dirty="0">
                <a:solidFill>
                  <a:srgbClr val="FFFF00"/>
                </a:solidFill>
                <a:effectLst>
                  <a:glow rad="127000">
                    <a:schemeClr val="tx1"/>
                  </a:glow>
                </a:effectLst>
                <a:latin typeface="Arial" charset="0"/>
                <a:ea typeface="ＭＳ Ｐゴシック" charset="0"/>
                <a:cs typeface="ＭＳ Ｐゴシック" charset="0"/>
              </a:rPr>
              <a:t>truth</a:t>
            </a:r>
            <a:r>
              <a:rPr lang="en-SG" sz="3600" b="1" dirty="0">
                <a:effectLst>
                  <a:glow rad="127000">
                    <a:schemeClr val="tx1"/>
                  </a:glow>
                </a:effectLst>
                <a:latin typeface="Arial" charset="0"/>
                <a:ea typeface="ＭＳ Ｐゴシック" charset="0"/>
                <a:cs typeface="ＭＳ Ｐゴシック" charset="0"/>
              </a:rPr>
              <a:t> </a:t>
            </a:r>
            <a:br>
              <a:rPr lang="en-SG" sz="3600" b="1" dirty="0">
                <a:effectLst>
                  <a:glow rad="127000">
                    <a:schemeClr val="tx1"/>
                  </a:glow>
                </a:effectLst>
                <a:latin typeface="Arial" charset="0"/>
                <a:ea typeface="ＭＳ Ｐゴシック" charset="0"/>
                <a:cs typeface="ＭＳ Ｐゴシック" charset="0"/>
              </a:rPr>
            </a:br>
            <a:r>
              <a:rPr lang="en-SG" sz="3600" b="1" dirty="0">
                <a:effectLst>
                  <a:glow rad="127000">
                    <a:schemeClr val="tx1"/>
                  </a:glow>
                </a:effectLst>
                <a:latin typeface="Arial" charset="0"/>
                <a:ea typeface="ＭＳ Ｐゴシック" charset="0"/>
                <a:cs typeface="ＭＳ Ｐゴシック" charset="0"/>
              </a:rPr>
              <a:t>to bring stability (Chapter 2).</a:t>
            </a:r>
            <a:endParaRPr lang="en-US" sz="3600" b="1" dirty="0">
              <a:effectLst>
                <a:glow rad="127000">
                  <a:schemeClr val="tx1"/>
                </a:glow>
              </a:effectLst>
              <a:latin typeface="Arial" charset="0"/>
              <a:ea typeface="ＭＳ Ｐゴシック" charset="0"/>
              <a:cs typeface="ＭＳ Ｐゴシック" charset="0"/>
            </a:endParaRPr>
          </a:p>
        </p:txBody>
      </p:sp>
      <p:pic>
        <p:nvPicPr>
          <p:cNvPr id="388098" name="Picture 2" descr="https://dg.imgix.net/the-marks-of-a-spiritual-leader-idpozr0g-en/landscape/the-marks-of-a-spiritual-leader-idpozr0g.jpg?ts=1479259016&amp;ixlib=rails-3.0.2&amp;auto=format%2Ccompress&amp;fit=min&amp;w=700&amp;h=394&amp;dpr=2&amp;ch=Width%2CDPR">
            <a:extLst>
              <a:ext uri="{FF2B5EF4-FFF2-40B4-BE49-F238E27FC236}">
                <a16:creationId xmlns:a16="http://schemas.microsoft.com/office/drawing/2014/main" id="{A9D8D778-6438-1E44-B685-7E2914D4A9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12913"/>
            <a:ext cx="9144000" cy="514508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http://headhearthand.org/uploads/2014/02/hhh-footer.png">
            <a:extLst>
              <a:ext uri="{FF2B5EF4-FFF2-40B4-BE49-F238E27FC236}">
                <a16:creationId xmlns:a16="http://schemas.microsoft.com/office/drawing/2014/main" id="{C425AED0-DD1A-2F48-9B75-2FA55362A55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70246"/>
          <a:stretch/>
        </p:blipFill>
        <p:spPr bwMode="auto">
          <a:xfrm>
            <a:off x="3558082" y="1212777"/>
            <a:ext cx="2282371" cy="28194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a:extLst>
              <a:ext uri="{FF2B5EF4-FFF2-40B4-BE49-F238E27FC236}">
                <a16:creationId xmlns:a16="http://schemas.microsoft.com/office/drawing/2014/main" id="{8653BE22-EC26-464D-AEE1-C9AB6972086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Tree>
    <p:extLst>
      <p:ext uri="{BB962C8B-B14F-4D97-AF65-F5344CB8AC3E}">
        <p14:creationId xmlns:p14="http://schemas.microsoft.com/office/powerpoint/2010/main" val="1359103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 can do more than any of us can imagine (3:20) in the most complete description of demons in all of Paul's writings (2:2; 6:11-16) through the person and work of the Holy Spirit (1:13-14; 2:18; 3:5, 16; 4:3-4, 30; 5:18; 6:17-18).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8" name="Rectangle 2">
            <a:extLst>
              <a:ext uri="{FF2B5EF4-FFF2-40B4-BE49-F238E27FC236}">
                <a16:creationId xmlns:a16="http://schemas.microsoft.com/office/drawing/2014/main" id="{E0C7824A-802F-2040-8E11-CE61FFE4504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Ephesians</a:t>
            </a:r>
          </a:p>
        </p:txBody>
      </p:sp>
    </p:spTree>
    <p:extLst>
      <p:ext uri="{BB962C8B-B14F-4D97-AF65-F5344CB8AC3E}">
        <p14:creationId xmlns:p14="http://schemas.microsoft.com/office/powerpoint/2010/main" val="2982970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49.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10" name="Picture 9"/>
          <p:cNvPicPr/>
          <p:nvPr/>
        </p:nvPicPr>
        <p:blipFill rotWithShape="1">
          <a:blip r:embed="rId2">
            <a:extLst>
              <a:ext uri="{28A0092B-C50C-407E-A947-70E740481C1C}">
                <a14:useLocalDpi xmlns:a14="http://schemas.microsoft.com/office/drawing/2010/main" val="0"/>
              </a:ext>
            </a:extLst>
          </a:blip>
          <a:srcRect l="10035" t="37446" r="9206" b="5470"/>
          <a:stretch/>
        </p:blipFill>
        <p:spPr bwMode="auto">
          <a:xfrm>
            <a:off x="4222606" y="1888869"/>
            <a:ext cx="4934383" cy="4969133"/>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6" name="Text Box 6"/>
          <p:cNvSpPr txBox="1">
            <a:spLocks noChangeArrowheads="1"/>
          </p:cNvSpPr>
          <p:nvPr/>
        </p:nvSpPr>
        <p:spPr bwMode="auto">
          <a:xfrm>
            <a:off x="0" y="112099"/>
            <a:ext cx="433388" cy="2304802"/>
          </a:xfrm>
          <a:prstGeom prst="rect">
            <a:avLst/>
          </a:prstGeom>
          <a:noFill/>
          <a:ln>
            <a:noFill/>
          </a:ln>
        </p:spPr>
        <p:txBody>
          <a:bodyPr lIns="91427" tIns="45714" rIns="91427" bIns="45714"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6</a:t>
            </a:r>
          </a:p>
        </p:txBody>
      </p:sp>
      <p:sp>
        <p:nvSpPr>
          <p:cNvPr id="5" name="Text Box 6"/>
          <p:cNvSpPr txBox="1">
            <a:spLocks noChangeArrowheads="1"/>
          </p:cNvSpPr>
          <p:nvPr/>
        </p:nvSpPr>
        <p:spPr bwMode="auto">
          <a:xfrm>
            <a:off x="288926" y="112099"/>
            <a:ext cx="5724030" cy="2304802"/>
          </a:xfrm>
          <a:prstGeom prst="rect">
            <a:avLst/>
          </a:prstGeom>
          <a:noFill/>
          <a:ln>
            <a:noFill/>
          </a:ln>
        </p:spPr>
        <p:txBody>
          <a:bodyPr lIns="91427" tIns="45714" rIns="91427" bIns="45714"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C</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alling of the church</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H</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eavenly position for individuals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U</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nderstanding of the mystery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R</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easons for spiritual gifts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C</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hrist's example for marriage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H</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elp in spiritual warfare</a:t>
            </a:r>
          </a:p>
        </p:txBody>
      </p:sp>
      <p:sp>
        <p:nvSpPr>
          <p:cNvPr id="2" name="Title 1"/>
          <p:cNvSpPr>
            <a:spLocks noGrp="1"/>
          </p:cNvSpPr>
          <p:nvPr>
            <p:ph type="title" idx="4294967295"/>
          </p:nvPr>
        </p:nvSpPr>
        <p:spPr>
          <a:xfrm>
            <a:off x="3008973" y="1336292"/>
            <a:ext cx="5876638" cy="834823"/>
          </a:xfrm>
        </p:spPr>
        <p:txBody>
          <a:bodyPr/>
          <a:lstStyle/>
          <a:p>
            <a:pPr algn="r"/>
            <a:r>
              <a:rPr lang="en-US" b="1" dirty="0"/>
              <a:t>EPHESIANS</a:t>
            </a:r>
          </a:p>
        </p:txBody>
      </p:sp>
    </p:spTree>
    <p:extLst>
      <p:ext uri="{BB962C8B-B14F-4D97-AF65-F5344CB8AC3E}">
        <p14:creationId xmlns:p14="http://schemas.microsoft.com/office/powerpoint/2010/main" val="919506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6673" name="Rectangle 2"/>
          <p:cNvSpPr>
            <a:spLocks noGrp="1" noChangeArrowheads="1"/>
          </p:cNvSpPr>
          <p:nvPr>
            <p:ph type="title" idx="4294967295"/>
          </p:nvPr>
        </p:nvSpPr>
        <p:spPr>
          <a:xfrm>
            <a:off x="2392363" y="228600"/>
            <a:ext cx="4389437" cy="533400"/>
          </a:xfrm>
          <a:solidFill>
            <a:schemeClr val="bg1"/>
          </a:solidFill>
        </p:spPr>
        <p:txBody>
          <a:bodyPr/>
          <a:lstStyle/>
          <a:p>
            <a:pPr algn="ctr" eaLnBrk="1" hangingPunct="1"/>
            <a:r>
              <a:rPr lang="en-US" sz="2800" b="1">
                <a:solidFill>
                  <a:srgbClr val="FFFFFF"/>
                </a:solidFill>
                <a:latin typeface="Arial" charset="0"/>
                <a:ea typeface="ＭＳ Ｐゴシック" charset="0"/>
                <a:cs typeface="ＭＳ Ｐゴシック" charset="0"/>
              </a:rPr>
              <a:t>2 John – Summary Chart</a:t>
            </a:r>
          </a:p>
        </p:txBody>
      </p:sp>
      <p:sp>
        <p:nvSpPr>
          <p:cNvPr id="156674" name="Text Box 7"/>
          <p:cNvSpPr txBox="1">
            <a:spLocks noChangeArrowheads="1"/>
          </p:cNvSpPr>
          <p:nvPr/>
        </p:nvSpPr>
        <p:spPr bwMode="auto">
          <a:xfrm>
            <a:off x="8416925" y="4445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297</a:t>
            </a:r>
          </a:p>
        </p:txBody>
      </p:sp>
      <p:grpSp>
        <p:nvGrpSpPr>
          <p:cNvPr id="156675" name="Group 72"/>
          <p:cNvGrpSpPr>
            <a:grpSpLocks/>
          </p:cNvGrpSpPr>
          <p:nvPr/>
        </p:nvGrpSpPr>
        <p:grpSpPr bwMode="auto">
          <a:xfrm>
            <a:off x="133350" y="838200"/>
            <a:ext cx="8858250" cy="5867400"/>
            <a:chOff x="24" y="576"/>
            <a:chExt cx="4200" cy="3552"/>
          </a:xfrm>
        </p:grpSpPr>
        <p:grpSp>
          <p:nvGrpSpPr>
            <p:cNvPr id="156676" name="Group 34"/>
            <p:cNvGrpSpPr>
              <a:grpSpLocks/>
            </p:cNvGrpSpPr>
            <p:nvPr/>
          </p:nvGrpSpPr>
          <p:grpSpPr bwMode="auto">
            <a:xfrm>
              <a:off x="24" y="576"/>
              <a:ext cx="4200" cy="394"/>
              <a:chOff x="0" y="0"/>
              <a:chExt cx="4200" cy="653"/>
            </a:xfrm>
          </p:grpSpPr>
          <p:sp>
            <p:nvSpPr>
              <p:cNvPr id="9224" name="Rectangle 8"/>
              <p:cNvSpPr>
                <a:spLocks noChangeArrowheads="1"/>
              </p:cNvSpPr>
              <p:nvPr/>
            </p:nvSpPr>
            <p:spPr bwMode="auto">
              <a:xfrm>
                <a:off x="32" y="0"/>
                <a:ext cx="4135" cy="653"/>
              </a:xfrm>
              <a:prstGeom prst="rect">
                <a:avLst/>
              </a:prstGeom>
              <a:gradFill rotWithShape="1">
                <a:gsLst>
                  <a:gs pos="0">
                    <a:srgbClr val="FF6699"/>
                  </a:gs>
                  <a:gs pos="50000">
                    <a:srgbClr val="FF6699">
                      <a:gamma/>
                      <a:shade val="46275"/>
                      <a:invGamma/>
                    </a:srgbClr>
                  </a:gs>
                  <a:gs pos="100000">
                    <a:srgbClr val="FF6699"/>
                  </a:gs>
                </a:gsLst>
                <a:lin ang="5400000" scaled="1"/>
              </a:gradFill>
              <a:ln w="12700" cap="sq">
                <a:noFill/>
                <a:miter lim="800000"/>
                <a:headEnd type="none" w="sm" len="sm"/>
                <a:tailEnd type="none" w="sm" len="sm"/>
              </a:ln>
              <a:effec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0" lang="en-US"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宋体" charset="0"/>
                    <a:cs typeface="宋体" charset="0"/>
                  </a:rPr>
                  <a:t>Limits to Love</a:t>
                </a:r>
                <a:endPar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endParaRPr>
              </a:p>
            </p:txBody>
          </p:sp>
          <p:sp>
            <p:nvSpPr>
              <p:cNvPr id="156729" name="Rectangle 33"/>
              <p:cNvSpPr>
                <a:spLocks noChangeArrowheads="1"/>
              </p:cNvSpPr>
              <p:nvPr/>
            </p:nvSpPr>
            <p:spPr bwMode="auto">
              <a:xfrm>
                <a:off x="0" y="0"/>
                <a:ext cx="4200" cy="6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77" name="Group 36"/>
            <p:cNvGrpSpPr>
              <a:grpSpLocks/>
            </p:cNvGrpSpPr>
            <p:nvPr/>
          </p:nvGrpSpPr>
          <p:grpSpPr bwMode="auto">
            <a:xfrm>
              <a:off x="24" y="970"/>
              <a:ext cx="2128" cy="371"/>
              <a:chOff x="0" y="653"/>
              <a:chExt cx="2128" cy="615"/>
            </a:xfrm>
          </p:grpSpPr>
          <p:sp>
            <p:nvSpPr>
              <p:cNvPr id="156726" name="Rectangle 10"/>
              <p:cNvSpPr>
                <a:spLocks noChangeArrowheads="1"/>
              </p:cNvSpPr>
              <p:nvPr/>
            </p:nvSpPr>
            <p:spPr bwMode="auto">
              <a:xfrm>
                <a:off x="32" y="653"/>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Aid True Teachers</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p:txBody>
          </p:sp>
          <p:sp>
            <p:nvSpPr>
              <p:cNvPr id="156727" name="Rectangle 35"/>
              <p:cNvSpPr>
                <a:spLocks noChangeArrowheads="1"/>
              </p:cNvSpPr>
              <p:nvPr/>
            </p:nvSpPr>
            <p:spPr bwMode="auto">
              <a:xfrm>
                <a:off x="0" y="653"/>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78" name="Group 38"/>
            <p:cNvGrpSpPr>
              <a:grpSpLocks/>
            </p:cNvGrpSpPr>
            <p:nvPr/>
          </p:nvGrpSpPr>
          <p:grpSpPr bwMode="auto">
            <a:xfrm>
              <a:off x="2152" y="970"/>
              <a:ext cx="2072" cy="371"/>
              <a:chOff x="2128" y="653"/>
              <a:chExt cx="2072" cy="615"/>
            </a:xfrm>
          </p:grpSpPr>
          <p:sp>
            <p:nvSpPr>
              <p:cNvPr id="156724" name="Rectangle 11"/>
              <p:cNvSpPr>
                <a:spLocks noChangeArrowheads="1"/>
              </p:cNvSpPr>
              <p:nvPr/>
            </p:nvSpPr>
            <p:spPr bwMode="auto">
              <a:xfrm>
                <a:off x="2160" y="653"/>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Avoid False Teachers </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p:txBody>
          </p:sp>
          <p:sp>
            <p:nvSpPr>
              <p:cNvPr id="156725" name="Rectangle 37"/>
              <p:cNvSpPr>
                <a:spLocks noChangeArrowheads="1"/>
              </p:cNvSpPr>
              <p:nvPr/>
            </p:nvSpPr>
            <p:spPr bwMode="auto">
              <a:xfrm>
                <a:off x="2128" y="653"/>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79" name="Group 40"/>
            <p:cNvGrpSpPr>
              <a:grpSpLocks/>
            </p:cNvGrpSpPr>
            <p:nvPr/>
          </p:nvGrpSpPr>
          <p:grpSpPr bwMode="auto">
            <a:xfrm>
              <a:off x="24" y="1341"/>
              <a:ext cx="2128" cy="370"/>
              <a:chOff x="0" y="1268"/>
              <a:chExt cx="2128" cy="615"/>
            </a:xfrm>
          </p:grpSpPr>
          <p:sp>
            <p:nvSpPr>
              <p:cNvPr id="156722" name="Rectangle 13"/>
              <p:cNvSpPr>
                <a:spLocks noChangeArrowheads="1"/>
              </p:cNvSpPr>
              <p:nvPr/>
            </p:nvSpPr>
            <p:spPr bwMode="auto">
              <a:xfrm>
                <a:off x="32" y="1268"/>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Verses 1-6 </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p:txBody>
          </p:sp>
          <p:sp>
            <p:nvSpPr>
              <p:cNvPr id="156723" name="Rectangle 39"/>
              <p:cNvSpPr>
                <a:spLocks noChangeArrowheads="1"/>
              </p:cNvSpPr>
              <p:nvPr/>
            </p:nvSpPr>
            <p:spPr bwMode="auto">
              <a:xfrm>
                <a:off x="0" y="1268"/>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80" name="Group 42"/>
            <p:cNvGrpSpPr>
              <a:grpSpLocks/>
            </p:cNvGrpSpPr>
            <p:nvPr/>
          </p:nvGrpSpPr>
          <p:grpSpPr bwMode="auto">
            <a:xfrm>
              <a:off x="2152" y="1341"/>
              <a:ext cx="2072" cy="370"/>
              <a:chOff x="2128" y="1268"/>
              <a:chExt cx="2072" cy="615"/>
            </a:xfrm>
          </p:grpSpPr>
          <p:sp>
            <p:nvSpPr>
              <p:cNvPr id="156720" name="Rectangle 14"/>
              <p:cNvSpPr>
                <a:spLocks noChangeArrowheads="1"/>
              </p:cNvSpPr>
              <p:nvPr/>
            </p:nvSpPr>
            <p:spPr bwMode="auto">
              <a:xfrm>
                <a:off x="2160" y="1268"/>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Verses 7-13</a:t>
                </a:r>
                <a:r>
                  <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rPr>
                  <a:t> </a:t>
                </a:r>
              </a:p>
            </p:txBody>
          </p:sp>
          <p:sp>
            <p:nvSpPr>
              <p:cNvPr id="156721" name="Rectangle 41"/>
              <p:cNvSpPr>
                <a:spLocks noChangeArrowheads="1"/>
              </p:cNvSpPr>
              <p:nvPr/>
            </p:nvSpPr>
            <p:spPr bwMode="auto">
              <a:xfrm>
                <a:off x="2128" y="1268"/>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81" name="Group 44"/>
            <p:cNvGrpSpPr>
              <a:grpSpLocks/>
            </p:cNvGrpSpPr>
            <p:nvPr/>
          </p:nvGrpSpPr>
          <p:grpSpPr bwMode="auto">
            <a:xfrm>
              <a:off x="24" y="1711"/>
              <a:ext cx="2128" cy="371"/>
              <a:chOff x="0" y="1883"/>
              <a:chExt cx="2128" cy="615"/>
            </a:xfrm>
          </p:grpSpPr>
          <p:sp>
            <p:nvSpPr>
              <p:cNvPr id="156718" name="Rectangle 16"/>
              <p:cNvSpPr>
                <a:spLocks noChangeArrowheads="1"/>
              </p:cNvSpPr>
              <p:nvPr/>
            </p:nvSpPr>
            <p:spPr bwMode="auto">
              <a:xfrm>
                <a:off x="32" y="1883"/>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Walk in Commandments </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p:txBody>
          </p:sp>
          <p:sp>
            <p:nvSpPr>
              <p:cNvPr id="156719" name="Rectangle 43"/>
              <p:cNvSpPr>
                <a:spLocks noChangeArrowheads="1"/>
              </p:cNvSpPr>
              <p:nvPr/>
            </p:nvSpPr>
            <p:spPr bwMode="auto">
              <a:xfrm>
                <a:off x="0" y="1883"/>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82" name="Group 46"/>
            <p:cNvGrpSpPr>
              <a:grpSpLocks/>
            </p:cNvGrpSpPr>
            <p:nvPr/>
          </p:nvGrpSpPr>
          <p:grpSpPr bwMode="auto">
            <a:xfrm>
              <a:off x="2152" y="1711"/>
              <a:ext cx="2072" cy="371"/>
              <a:chOff x="2128" y="1883"/>
              <a:chExt cx="2072" cy="615"/>
            </a:xfrm>
          </p:grpSpPr>
          <p:sp>
            <p:nvSpPr>
              <p:cNvPr id="156716" name="Rectangle 17"/>
              <p:cNvSpPr>
                <a:spLocks noChangeArrowheads="1"/>
              </p:cNvSpPr>
              <p:nvPr/>
            </p:nvSpPr>
            <p:spPr bwMode="auto">
              <a:xfrm>
                <a:off x="2160" y="1883"/>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Watch for Counterfeits</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p:txBody>
          </p:sp>
          <p:sp>
            <p:nvSpPr>
              <p:cNvPr id="156717" name="Rectangle 45"/>
              <p:cNvSpPr>
                <a:spLocks noChangeArrowheads="1"/>
              </p:cNvSpPr>
              <p:nvPr/>
            </p:nvSpPr>
            <p:spPr bwMode="auto">
              <a:xfrm>
                <a:off x="2128" y="1883"/>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83" name="Group 48"/>
            <p:cNvGrpSpPr>
              <a:grpSpLocks/>
            </p:cNvGrpSpPr>
            <p:nvPr/>
          </p:nvGrpSpPr>
          <p:grpSpPr bwMode="auto">
            <a:xfrm>
              <a:off x="24" y="2082"/>
              <a:ext cx="2128" cy="371"/>
              <a:chOff x="0" y="2498"/>
              <a:chExt cx="2128" cy="615"/>
            </a:xfrm>
          </p:grpSpPr>
          <p:sp>
            <p:nvSpPr>
              <p:cNvPr id="156714" name="Rectangle 19"/>
              <p:cNvSpPr>
                <a:spLocks noChangeArrowheads="1"/>
              </p:cNvSpPr>
              <p:nvPr/>
            </p:nvSpPr>
            <p:spPr bwMode="auto">
              <a:xfrm>
                <a:off x="32" y="2498"/>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Positive </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p:txBody>
          </p:sp>
          <p:sp>
            <p:nvSpPr>
              <p:cNvPr id="156715" name="Rectangle 47"/>
              <p:cNvSpPr>
                <a:spLocks noChangeArrowheads="1"/>
              </p:cNvSpPr>
              <p:nvPr/>
            </p:nvSpPr>
            <p:spPr bwMode="auto">
              <a:xfrm>
                <a:off x="0" y="2498"/>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84" name="Group 50"/>
            <p:cNvGrpSpPr>
              <a:grpSpLocks/>
            </p:cNvGrpSpPr>
            <p:nvPr/>
          </p:nvGrpSpPr>
          <p:grpSpPr bwMode="auto">
            <a:xfrm>
              <a:off x="2152" y="2082"/>
              <a:ext cx="2072" cy="371"/>
              <a:chOff x="2128" y="2498"/>
              <a:chExt cx="2072" cy="615"/>
            </a:xfrm>
          </p:grpSpPr>
          <p:sp>
            <p:nvSpPr>
              <p:cNvPr id="156712" name="Rectangle 20"/>
              <p:cNvSpPr>
                <a:spLocks noChangeArrowheads="1"/>
              </p:cNvSpPr>
              <p:nvPr/>
            </p:nvSpPr>
            <p:spPr bwMode="auto">
              <a:xfrm>
                <a:off x="2160" y="2498"/>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Negative </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p:txBody>
          </p:sp>
          <p:sp>
            <p:nvSpPr>
              <p:cNvPr id="156713" name="Rectangle 49"/>
              <p:cNvSpPr>
                <a:spLocks noChangeArrowheads="1"/>
              </p:cNvSpPr>
              <p:nvPr/>
            </p:nvSpPr>
            <p:spPr bwMode="auto">
              <a:xfrm>
                <a:off x="2128" y="2498"/>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85" name="Group 52"/>
            <p:cNvGrpSpPr>
              <a:grpSpLocks/>
            </p:cNvGrpSpPr>
            <p:nvPr/>
          </p:nvGrpSpPr>
          <p:grpSpPr bwMode="auto">
            <a:xfrm>
              <a:off x="24" y="2453"/>
              <a:ext cx="2128" cy="371"/>
              <a:chOff x="0" y="3113"/>
              <a:chExt cx="2128" cy="615"/>
            </a:xfrm>
          </p:grpSpPr>
          <p:sp>
            <p:nvSpPr>
              <p:cNvPr id="156710" name="Rectangle 22"/>
              <p:cNvSpPr>
                <a:spLocks noChangeArrowheads="1"/>
              </p:cNvSpPr>
              <p:nvPr/>
            </p:nvSpPr>
            <p:spPr bwMode="auto">
              <a:xfrm>
                <a:off x="32" y="3113"/>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Demonstrate Truth </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p:txBody>
          </p:sp>
          <p:sp>
            <p:nvSpPr>
              <p:cNvPr id="156711" name="Rectangle 51"/>
              <p:cNvSpPr>
                <a:spLocks noChangeArrowheads="1"/>
              </p:cNvSpPr>
              <p:nvPr/>
            </p:nvSpPr>
            <p:spPr bwMode="auto">
              <a:xfrm>
                <a:off x="0" y="3113"/>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86" name="Group 54"/>
            <p:cNvGrpSpPr>
              <a:grpSpLocks/>
            </p:cNvGrpSpPr>
            <p:nvPr/>
          </p:nvGrpSpPr>
          <p:grpSpPr bwMode="auto">
            <a:xfrm>
              <a:off x="2152" y="2453"/>
              <a:ext cx="2072" cy="371"/>
              <a:chOff x="2128" y="3113"/>
              <a:chExt cx="2072" cy="615"/>
            </a:xfrm>
          </p:grpSpPr>
          <p:sp>
            <p:nvSpPr>
              <p:cNvPr id="156708" name="Rectangle 23"/>
              <p:cNvSpPr>
                <a:spLocks noChangeArrowheads="1"/>
              </p:cNvSpPr>
              <p:nvPr/>
            </p:nvSpPr>
            <p:spPr bwMode="auto">
              <a:xfrm>
                <a:off x="2160" y="3113"/>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Defend Truth </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p:txBody>
          </p:sp>
          <p:sp>
            <p:nvSpPr>
              <p:cNvPr id="156709" name="Rectangle 53"/>
              <p:cNvSpPr>
                <a:spLocks noChangeArrowheads="1"/>
              </p:cNvSpPr>
              <p:nvPr/>
            </p:nvSpPr>
            <p:spPr bwMode="auto">
              <a:xfrm>
                <a:off x="2128" y="3113"/>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87" name="Group 56"/>
            <p:cNvGrpSpPr>
              <a:grpSpLocks/>
            </p:cNvGrpSpPr>
            <p:nvPr/>
          </p:nvGrpSpPr>
          <p:grpSpPr bwMode="auto">
            <a:xfrm>
              <a:off x="24" y="2824"/>
              <a:ext cx="712" cy="562"/>
              <a:chOff x="0" y="3728"/>
              <a:chExt cx="712" cy="933"/>
            </a:xfrm>
          </p:grpSpPr>
          <p:sp>
            <p:nvSpPr>
              <p:cNvPr id="156706" name="Rectangle 25"/>
              <p:cNvSpPr>
                <a:spLocks noChangeArrowheads="1"/>
              </p:cNvSpPr>
              <p:nvPr/>
            </p:nvSpPr>
            <p:spPr bwMode="auto">
              <a:xfrm>
                <a:off x="32" y="3728"/>
                <a:ext cx="64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172E"/>
                    </a:solidFill>
                    <a:effectLst/>
                    <a:uLnTx/>
                    <a:uFillTx/>
                    <a:latin typeface="Arial" charset="0"/>
                    <a:ea typeface="宋体" charset="0"/>
                    <a:cs typeface="宋体" charset="0"/>
                  </a:rPr>
                  <a:t> </a:t>
                </a:r>
                <a:r>
                  <a:rPr kumimoji="0" lang="en-US" altLang="zh-CN" sz="1800" b="1" i="0" u="none" strike="noStrike" kern="1200" cap="none" spc="0" normalizeH="0" baseline="0" noProof="0">
                    <a:ln>
                      <a:noFill/>
                    </a:ln>
                    <a:solidFill>
                      <a:srgbClr val="00172E"/>
                    </a:solidFill>
                    <a:effectLst/>
                    <a:uLnTx/>
                    <a:uFillTx/>
                    <a:latin typeface="Arial Narrow" charset="0"/>
                    <a:ea typeface="宋体" charset="0"/>
                    <a:cs typeface="宋体" charset="0"/>
                  </a:rPr>
                  <a:t>Greeting in Truth and Love</a:t>
                </a:r>
                <a:endParaRPr kumimoji="0" lang="en-US" altLang="zh-CN" sz="1800" b="0" i="0" u="none" strike="noStrike" kern="1200" cap="none" spc="0" normalizeH="0" baseline="0" noProof="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172E"/>
                    </a:solidFill>
                    <a:effectLst/>
                    <a:uLnTx/>
                    <a:uFillTx/>
                    <a:latin typeface="Arial Narrow" charset="0"/>
                    <a:ea typeface="宋体" charset="0"/>
                    <a:cs typeface="宋体" charset="0"/>
                  </a:rPr>
                  <a:t>(1-3)</a:t>
                </a:r>
                <a:endParaRPr kumimoji="0" lang="en-US" altLang="zh-CN" sz="1800" b="0" i="0" u="none" strike="noStrike" kern="1200" cap="none" spc="0" normalizeH="0" baseline="0" noProof="0">
                  <a:ln>
                    <a:noFill/>
                  </a:ln>
                  <a:solidFill>
                    <a:srgbClr val="00172E"/>
                  </a:solidFill>
                  <a:effectLst/>
                  <a:uLnTx/>
                  <a:uFillTx/>
                  <a:latin typeface="Arial Narrow" charset="0"/>
                  <a:ea typeface="宋体" charset="0"/>
                  <a:cs typeface="宋体" charset="0"/>
                </a:endParaRPr>
              </a:p>
            </p:txBody>
          </p:sp>
          <p:sp>
            <p:nvSpPr>
              <p:cNvPr id="156707" name="Rectangle 55"/>
              <p:cNvSpPr>
                <a:spLocks noChangeArrowheads="1"/>
              </p:cNvSpPr>
              <p:nvPr/>
            </p:nvSpPr>
            <p:spPr bwMode="auto">
              <a:xfrm>
                <a:off x="0" y="3728"/>
                <a:ext cx="712"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88" name="Group 58"/>
            <p:cNvGrpSpPr>
              <a:grpSpLocks/>
            </p:cNvGrpSpPr>
            <p:nvPr/>
          </p:nvGrpSpPr>
          <p:grpSpPr bwMode="auto">
            <a:xfrm>
              <a:off x="736" y="2824"/>
              <a:ext cx="712" cy="562"/>
              <a:chOff x="712" y="3728"/>
              <a:chExt cx="712" cy="933"/>
            </a:xfrm>
          </p:grpSpPr>
          <p:sp>
            <p:nvSpPr>
              <p:cNvPr id="156704" name="Rectangle 26"/>
              <p:cNvSpPr>
                <a:spLocks noChangeArrowheads="1"/>
              </p:cNvSpPr>
              <p:nvPr/>
            </p:nvSpPr>
            <p:spPr bwMode="auto">
              <a:xfrm>
                <a:off x="744" y="3728"/>
                <a:ext cx="64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172E"/>
                    </a:solidFill>
                    <a:effectLst/>
                    <a:uLnTx/>
                    <a:uFillTx/>
                    <a:latin typeface="Arial Narrow" charset="0"/>
                    <a:ea typeface="宋体" charset="0"/>
                    <a:cs typeface="宋体" charset="0"/>
                  </a:rPr>
                  <a:t> </a:t>
                </a:r>
                <a:r>
                  <a:rPr kumimoji="0" lang="en-US" altLang="zh-CN" sz="1800" b="1" i="0" u="none" strike="noStrike" kern="1200" cap="none" spc="0" normalizeH="0" baseline="0" noProof="0">
                    <a:ln>
                      <a:noFill/>
                    </a:ln>
                    <a:solidFill>
                      <a:srgbClr val="00172E"/>
                    </a:solidFill>
                    <a:effectLst/>
                    <a:uLnTx/>
                    <a:uFillTx/>
                    <a:latin typeface="Arial Narrow" charset="0"/>
                    <a:ea typeface="宋体" charset="0"/>
                    <a:cs typeface="宋体" charset="0"/>
                  </a:rPr>
                  <a:t>Obedience Commended</a:t>
                </a:r>
                <a:r>
                  <a:rPr kumimoji="0" lang="en-US" altLang="zh-CN" sz="1800" b="0" i="0" u="none" strike="noStrike" kern="1200" cap="none" spc="0" normalizeH="0" baseline="0" noProof="0">
                    <a:ln>
                      <a:noFill/>
                    </a:ln>
                    <a:solidFill>
                      <a:srgbClr val="00172E"/>
                    </a:solidFill>
                    <a:effectLst/>
                    <a:uLnTx/>
                    <a:uFillTx/>
                    <a:latin typeface="Arial Narrow" charset="0"/>
                    <a:ea typeface="宋体" charset="0"/>
                    <a:cs typeface="宋体" charset="0"/>
                  </a:rPr>
                  <a:t> </a:t>
                </a:r>
                <a:r>
                  <a:rPr kumimoji="0" lang="en-US" altLang="zh-CN" sz="1800" b="1" i="0" u="none" strike="noStrike" kern="1200" cap="none" spc="0" normalizeH="0" baseline="0" noProof="0">
                    <a:ln>
                      <a:noFill/>
                    </a:ln>
                    <a:solidFill>
                      <a:srgbClr val="00172E"/>
                    </a:solidFill>
                    <a:effectLst/>
                    <a:uLnTx/>
                    <a:uFillTx/>
                    <a:latin typeface="Arial Narrow" charset="0"/>
                    <a:ea typeface="宋体" charset="0"/>
                    <a:cs typeface="宋体" charset="0"/>
                  </a:rPr>
                  <a:t>(4)</a:t>
                </a:r>
                <a:endParaRPr kumimoji="0" lang="en-US" altLang="zh-CN" sz="1800" b="0" i="0" u="none" strike="noStrike" kern="1200" cap="none" spc="0" normalizeH="0" baseline="0" noProof="0">
                  <a:ln>
                    <a:noFill/>
                  </a:ln>
                  <a:solidFill>
                    <a:srgbClr val="00172E"/>
                  </a:solidFill>
                  <a:effectLst/>
                  <a:uLnTx/>
                  <a:uFillTx/>
                  <a:latin typeface="Arial Narrow" charset="0"/>
                  <a:ea typeface="宋体" charset="0"/>
                  <a:cs typeface="宋体" charset="0"/>
                </a:endParaRPr>
              </a:p>
            </p:txBody>
          </p:sp>
          <p:sp>
            <p:nvSpPr>
              <p:cNvPr id="156705" name="Rectangle 57"/>
              <p:cNvSpPr>
                <a:spLocks noChangeArrowheads="1"/>
              </p:cNvSpPr>
              <p:nvPr/>
            </p:nvSpPr>
            <p:spPr bwMode="auto">
              <a:xfrm>
                <a:off x="712" y="3728"/>
                <a:ext cx="712"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89" name="Group 60"/>
            <p:cNvGrpSpPr>
              <a:grpSpLocks/>
            </p:cNvGrpSpPr>
            <p:nvPr/>
          </p:nvGrpSpPr>
          <p:grpSpPr bwMode="auto">
            <a:xfrm>
              <a:off x="1448" y="2824"/>
              <a:ext cx="704" cy="562"/>
              <a:chOff x="1424" y="3728"/>
              <a:chExt cx="704" cy="933"/>
            </a:xfrm>
          </p:grpSpPr>
          <p:sp>
            <p:nvSpPr>
              <p:cNvPr id="156702" name="Rectangle 27"/>
              <p:cNvSpPr>
                <a:spLocks noChangeArrowheads="1"/>
              </p:cNvSpPr>
              <p:nvPr/>
            </p:nvSpPr>
            <p:spPr bwMode="auto">
              <a:xfrm>
                <a:off x="1456" y="3728"/>
                <a:ext cx="640"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172E"/>
                    </a:solidFill>
                    <a:effectLst/>
                    <a:uLnTx/>
                    <a:uFillTx/>
                    <a:latin typeface="Arial Narrow" charset="0"/>
                    <a:ea typeface="宋体" charset="0"/>
                    <a:cs typeface="宋体" charset="0"/>
                  </a:rPr>
                  <a:t> </a:t>
                </a:r>
                <a:r>
                  <a:rPr kumimoji="0" lang="en-US" altLang="zh-CN" sz="1800" b="1" i="0" u="none" strike="noStrike" kern="1200" cap="none" spc="0" normalizeH="0" baseline="0" noProof="0">
                    <a:ln>
                      <a:noFill/>
                    </a:ln>
                    <a:solidFill>
                      <a:srgbClr val="00172E"/>
                    </a:solidFill>
                    <a:effectLst/>
                    <a:uLnTx/>
                    <a:uFillTx/>
                    <a:latin typeface="Arial Narrow" charset="0"/>
                    <a:ea typeface="宋体" charset="0"/>
                    <a:cs typeface="宋体" charset="0"/>
                  </a:rPr>
                  <a:t>Exhortation to Love</a:t>
                </a:r>
                <a:endParaRPr kumimoji="0" lang="en-US" altLang="zh-CN" sz="1800" b="0" i="0" u="none" strike="noStrike" kern="1200" cap="none" spc="0" normalizeH="0" baseline="0" noProof="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172E"/>
                    </a:solidFill>
                    <a:effectLst/>
                    <a:uLnTx/>
                    <a:uFillTx/>
                    <a:latin typeface="Arial Narrow" charset="0"/>
                    <a:ea typeface="宋体" charset="0"/>
                    <a:cs typeface="宋体" charset="0"/>
                  </a:rPr>
                  <a:t>(5-6)</a:t>
                </a:r>
                <a:endParaRPr kumimoji="0" lang="en-US" altLang="zh-CN" sz="1800" b="0" i="0" u="none" strike="noStrike" kern="1200" cap="none" spc="0" normalizeH="0" baseline="0" noProof="0">
                  <a:ln>
                    <a:noFill/>
                  </a:ln>
                  <a:solidFill>
                    <a:srgbClr val="00172E"/>
                  </a:solidFill>
                  <a:effectLst/>
                  <a:uLnTx/>
                  <a:uFillTx/>
                  <a:latin typeface="Arial Narrow" charset="0"/>
                  <a:ea typeface="宋体" charset="0"/>
                  <a:cs typeface="宋体" charset="0"/>
                </a:endParaRPr>
              </a:p>
            </p:txBody>
          </p:sp>
          <p:sp>
            <p:nvSpPr>
              <p:cNvPr id="156703" name="Rectangle 59"/>
              <p:cNvSpPr>
                <a:spLocks noChangeArrowheads="1"/>
              </p:cNvSpPr>
              <p:nvPr/>
            </p:nvSpPr>
            <p:spPr bwMode="auto">
              <a:xfrm>
                <a:off x="1424" y="3728"/>
                <a:ext cx="704"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90" name="Group 62"/>
            <p:cNvGrpSpPr>
              <a:grpSpLocks/>
            </p:cNvGrpSpPr>
            <p:nvPr/>
          </p:nvGrpSpPr>
          <p:grpSpPr bwMode="auto">
            <a:xfrm>
              <a:off x="2152" y="2824"/>
              <a:ext cx="1040" cy="562"/>
              <a:chOff x="2128" y="3728"/>
              <a:chExt cx="1040" cy="933"/>
            </a:xfrm>
          </p:grpSpPr>
          <p:sp>
            <p:nvSpPr>
              <p:cNvPr id="156700" name="Rectangle 28"/>
              <p:cNvSpPr>
                <a:spLocks noChangeArrowheads="1"/>
              </p:cNvSpPr>
              <p:nvPr/>
            </p:nvSpPr>
            <p:spPr bwMode="auto">
              <a:xfrm>
                <a:off x="2160" y="3728"/>
                <a:ext cx="976"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172E"/>
                    </a:solidFill>
                    <a:effectLst/>
                    <a:uLnTx/>
                    <a:uFillTx/>
                    <a:latin typeface="Arial Narrow" charset="0"/>
                    <a:ea typeface="宋体" charset="0"/>
                    <a:cs typeface="宋体" charset="0"/>
                  </a:rPr>
                  <a:t> </a:t>
                </a:r>
                <a:r>
                  <a:rPr kumimoji="0" lang="en-US" altLang="zh-CN" sz="1800" b="1" i="0" u="none" strike="noStrike" kern="1200" cap="none" spc="0" normalizeH="0" baseline="0" noProof="0">
                    <a:ln>
                      <a:noFill/>
                    </a:ln>
                    <a:solidFill>
                      <a:srgbClr val="00172E"/>
                    </a:solidFill>
                    <a:effectLst/>
                    <a:uLnTx/>
                    <a:uFillTx/>
                    <a:latin typeface="Arial Narrow" charset="0"/>
                    <a:ea typeface="宋体" charset="0"/>
                    <a:cs typeface="宋体" charset="0"/>
                  </a:rPr>
                  <a:t>Prohibition to Help False Teachers</a:t>
                </a:r>
                <a:endParaRPr kumimoji="0" lang="en-US" altLang="zh-CN" sz="1800" b="0" i="0" u="none" strike="noStrike" kern="1200" cap="none" spc="0" normalizeH="0" baseline="0" noProof="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172E"/>
                    </a:solidFill>
                    <a:effectLst/>
                    <a:uLnTx/>
                    <a:uFillTx/>
                    <a:latin typeface="Arial Narrow" charset="0"/>
                    <a:ea typeface="宋体" charset="0"/>
                    <a:cs typeface="宋体" charset="0"/>
                  </a:rPr>
                  <a:t>(7-11)</a:t>
                </a:r>
                <a:endParaRPr kumimoji="0" lang="en-US" altLang="zh-CN" sz="1800" b="0" i="0" u="none" strike="noStrike" kern="1200" cap="none" spc="0" normalizeH="0" baseline="0" noProof="0">
                  <a:ln>
                    <a:noFill/>
                  </a:ln>
                  <a:solidFill>
                    <a:srgbClr val="00172E"/>
                  </a:solidFill>
                  <a:effectLst/>
                  <a:uLnTx/>
                  <a:uFillTx/>
                  <a:latin typeface="Arial Narrow" charset="0"/>
                  <a:ea typeface="宋体" charset="0"/>
                  <a:cs typeface="宋体" charset="0"/>
                </a:endParaRPr>
              </a:p>
            </p:txBody>
          </p:sp>
          <p:sp>
            <p:nvSpPr>
              <p:cNvPr id="156701" name="Rectangle 61"/>
              <p:cNvSpPr>
                <a:spLocks noChangeArrowheads="1"/>
              </p:cNvSpPr>
              <p:nvPr/>
            </p:nvSpPr>
            <p:spPr bwMode="auto">
              <a:xfrm>
                <a:off x="2128" y="3728"/>
                <a:ext cx="1040"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91" name="Group 64"/>
            <p:cNvGrpSpPr>
              <a:grpSpLocks/>
            </p:cNvGrpSpPr>
            <p:nvPr/>
          </p:nvGrpSpPr>
          <p:grpSpPr bwMode="auto">
            <a:xfrm>
              <a:off x="3192" y="2824"/>
              <a:ext cx="1032" cy="562"/>
              <a:chOff x="3168" y="3728"/>
              <a:chExt cx="1032" cy="933"/>
            </a:xfrm>
          </p:grpSpPr>
          <p:sp>
            <p:nvSpPr>
              <p:cNvPr id="156698" name="Rectangle 29"/>
              <p:cNvSpPr>
                <a:spLocks noChangeArrowheads="1"/>
              </p:cNvSpPr>
              <p:nvPr/>
            </p:nvSpPr>
            <p:spPr bwMode="auto">
              <a:xfrm>
                <a:off x="3200" y="3728"/>
                <a:ext cx="96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172E"/>
                    </a:solidFill>
                    <a:effectLst/>
                    <a:uLnTx/>
                    <a:uFillTx/>
                    <a:latin typeface="Arial Narrow" charset="0"/>
                    <a:ea typeface="宋体" charset="0"/>
                    <a:cs typeface="宋体" charset="0"/>
                  </a:rPr>
                  <a:t> </a:t>
                </a:r>
                <a:r>
                  <a:rPr kumimoji="0" lang="en-US" altLang="zh-CN" sz="1800" b="1" i="0" u="none" strike="noStrike" kern="1200" cap="none" spc="0" normalizeH="0" baseline="0" noProof="0">
                    <a:ln>
                      <a:noFill/>
                    </a:ln>
                    <a:solidFill>
                      <a:srgbClr val="00172E"/>
                    </a:solidFill>
                    <a:effectLst/>
                    <a:uLnTx/>
                    <a:uFillTx/>
                    <a:latin typeface="Arial Narrow" charset="0"/>
                    <a:ea typeface="宋体" charset="0"/>
                    <a:cs typeface="宋体" charset="0"/>
                  </a:rPr>
                  <a:t>Expected Visit &amp; Greetings</a:t>
                </a:r>
                <a:endParaRPr kumimoji="0" lang="en-US" altLang="zh-CN" sz="1800" b="0" i="0" u="none" strike="noStrike" kern="1200" cap="none" spc="0" normalizeH="0" baseline="0" noProof="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172E"/>
                    </a:solidFill>
                    <a:effectLst/>
                    <a:uLnTx/>
                    <a:uFillTx/>
                    <a:latin typeface="Arial Narrow" charset="0"/>
                    <a:ea typeface="宋体" charset="0"/>
                    <a:cs typeface="宋体" charset="0"/>
                  </a:rPr>
                  <a:t>(12-13)</a:t>
                </a:r>
                <a:endParaRPr kumimoji="0" lang="en-US" altLang="zh-CN" sz="1800" b="0" i="0" u="none" strike="noStrike" kern="1200" cap="none" spc="0" normalizeH="0" baseline="0" noProof="0">
                  <a:ln>
                    <a:noFill/>
                  </a:ln>
                  <a:solidFill>
                    <a:srgbClr val="00172E"/>
                  </a:solidFill>
                  <a:effectLst/>
                  <a:uLnTx/>
                  <a:uFillTx/>
                  <a:latin typeface="Arial Narrow" charset="0"/>
                  <a:ea typeface="宋体" charset="0"/>
                  <a:cs typeface="宋体" charset="0"/>
                </a:endParaRPr>
              </a:p>
            </p:txBody>
          </p:sp>
          <p:sp>
            <p:nvSpPr>
              <p:cNvPr id="156699" name="Rectangle 63"/>
              <p:cNvSpPr>
                <a:spLocks noChangeArrowheads="1"/>
              </p:cNvSpPr>
              <p:nvPr/>
            </p:nvSpPr>
            <p:spPr bwMode="auto">
              <a:xfrm>
                <a:off x="3168" y="3728"/>
                <a:ext cx="1032"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92" name="Group 68"/>
            <p:cNvGrpSpPr>
              <a:grpSpLocks/>
            </p:cNvGrpSpPr>
            <p:nvPr/>
          </p:nvGrpSpPr>
          <p:grpSpPr bwMode="auto">
            <a:xfrm>
              <a:off x="24" y="3386"/>
              <a:ext cx="4200" cy="371"/>
              <a:chOff x="0" y="4661"/>
              <a:chExt cx="5712" cy="615"/>
            </a:xfrm>
          </p:grpSpPr>
          <p:sp>
            <p:nvSpPr>
              <p:cNvPr id="156696" name="Rectangle 31"/>
              <p:cNvSpPr>
                <a:spLocks noChangeArrowheads="1"/>
              </p:cNvSpPr>
              <p:nvPr/>
            </p:nvSpPr>
            <p:spPr bwMode="auto">
              <a:xfrm>
                <a:off x="32" y="4661"/>
                <a:ext cx="564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Ephesus</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p:txBody>
          </p:sp>
          <p:sp>
            <p:nvSpPr>
              <p:cNvPr id="156697" name="Rectangle 67"/>
              <p:cNvSpPr>
                <a:spLocks noChangeArrowheads="1"/>
              </p:cNvSpPr>
              <p:nvPr/>
            </p:nvSpPr>
            <p:spPr bwMode="auto">
              <a:xfrm>
                <a:off x="0" y="4661"/>
                <a:ext cx="571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nvGrpSpPr>
            <p:cNvPr id="156693" name="Group 70"/>
            <p:cNvGrpSpPr>
              <a:grpSpLocks/>
            </p:cNvGrpSpPr>
            <p:nvPr/>
          </p:nvGrpSpPr>
          <p:grpSpPr bwMode="auto">
            <a:xfrm>
              <a:off x="24" y="3757"/>
              <a:ext cx="4200" cy="371"/>
              <a:chOff x="0" y="5276"/>
              <a:chExt cx="5712" cy="615"/>
            </a:xfrm>
          </p:grpSpPr>
          <p:sp>
            <p:nvSpPr>
              <p:cNvPr id="156694" name="Rectangle 32"/>
              <p:cNvSpPr>
                <a:spLocks noChangeArrowheads="1"/>
              </p:cNvSpPr>
              <p:nvPr/>
            </p:nvSpPr>
            <p:spPr bwMode="auto">
              <a:xfrm>
                <a:off x="32" y="5276"/>
                <a:ext cx="564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172E"/>
                    </a:solidFill>
                    <a:effectLst/>
                    <a:uLnTx/>
                    <a:uFillTx/>
                    <a:latin typeface="Arial" charset="0"/>
                    <a:ea typeface="宋体" charset="0"/>
                    <a:cs typeface="宋体" charset="0"/>
                  </a:rPr>
                  <a:t> AD 85-95</a:t>
                </a:r>
                <a:endParaRPr kumimoji="0" lang="en-US" altLang="zh-CN" sz="2400" b="0" i="0" u="none" strike="noStrike" kern="1200" cap="none" spc="0" normalizeH="0" baseline="0" noProof="0">
                  <a:ln>
                    <a:noFill/>
                  </a:ln>
                  <a:solidFill>
                    <a:srgbClr val="00172E"/>
                  </a:solidFill>
                  <a:effectLst/>
                  <a:uLnTx/>
                  <a:uFillTx/>
                  <a:latin typeface="Arial" charset="0"/>
                  <a:ea typeface="宋体" charset="0"/>
                  <a:cs typeface="宋体" charset="0"/>
                </a:endParaRPr>
              </a:p>
            </p:txBody>
          </p:sp>
          <p:sp>
            <p:nvSpPr>
              <p:cNvPr id="156695" name="Rectangle 69"/>
              <p:cNvSpPr>
                <a:spLocks noChangeArrowheads="1"/>
              </p:cNvSpPr>
              <p:nvPr/>
            </p:nvSpPr>
            <p:spPr bwMode="auto">
              <a:xfrm>
                <a:off x="0" y="5276"/>
                <a:ext cx="571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DDDDDD"/>
                  </a:solidFill>
                  <a:effectLst/>
                  <a:uLnTx/>
                  <a:uFillTx/>
                  <a:latin typeface="Times New Roman" charset="0"/>
                  <a:ea typeface="ＭＳ Ｐゴシック" charset="0"/>
                  <a:cs typeface="+mn-cs"/>
                </a:endParaRPr>
              </a:p>
            </p:txBody>
          </p:sp>
        </p:grpSp>
      </p:grpSp>
    </p:spTree>
    <p:extLst>
      <p:ext uri="{BB962C8B-B14F-4D97-AF65-F5344CB8AC3E}">
        <p14:creationId xmlns:p14="http://schemas.microsoft.com/office/powerpoint/2010/main" val="394200717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6673"/>
                                        </p:tgtEl>
                                        <p:attrNameLst>
                                          <p:attrName>style.visibility</p:attrName>
                                        </p:attrNameLst>
                                      </p:cBhvr>
                                      <p:to>
                                        <p:strVal val="visible"/>
                                      </p:to>
                                    </p:set>
                                    <p:animEffect transition="in" filter="blinds(horizontal)">
                                      <p:cBhvr>
                                        <p:cTn id="7" dur="500"/>
                                        <p:tgtEl>
                                          <p:spTgt spid="156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3"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1163"/>
            <a:ext cx="9144000" cy="2370043"/>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II. God gets the glory when we witness outside our </a:t>
            </a:r>
            <a:r>
              <a:rPr lang="en-US" b="1" dirty="0">
                <a:solidFill>
                  <a:srgbClr val="FFFF00"/>
                </a:solidFill>
                <a:effectLst>
                  <a:glow rad="127000">
                    <a:schemeClr val="tx1"/>
                  </a:glow>
                </a:effectLst>
                <a:latin typeface="Arial" charset="0"/>
                <a:ea typeface="ＭＳ Ｐゴシック" charset="0"/>
                <a:cs typeface="ＭＳ Ｐゴシック" charset="0"/>
              </a:rPr>
              <a:t>comfort</a:t>
            </a:r>
            <a:r>
              <a:rPr lang="en-US" b="1" dirty="0">
                <a:effectLst>
                  <a:glow rad="127000">
                    <a:schemeClr val="tx1"/>
                  </a:glow>
                </a:effectLst>
                <a:latin typeface="Arial" charset="0"/>
                <a:ea typeface="ＭＳ Ｐゴシック" charset="0"/>
                <a:cs typeface="ＭＳ Ｐゴシック" charset="0"/>
              </a:rPr>
              <a:t> zone (6:8–8:40). </a:t>
            </a:r>
          </a:p>
        </p:txBody>
      </p:sp>
      <p:sp>
        <p:nvSpPr>
          <p:cNvPr id="4" name="Rectangle 2">
            <a:extLst>
              <a:ext uri="{FF2B5EF4-FFF2-40B4-BE49-F238E27FC236}">
                <a16:creationId xmlns:a16="http://schemas.microsoft.com/office/drawing/2014/main" id="{F07FB096-EC3A-0246-97C8-C07B6E3C96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42175486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Text Box 2"/>
          <p:cNvSpPr txBox="1">
            <a:spLocks noChangeArrowheads="1"/>
          </p:cNvSpPr>
          <p:nvPr/>
        </p:nvSpPr>
        <p:spPr bwMode="auto">
          <a:xfrm>
            <a:off x="8274050" y="228600"/>
            <a:ext cx="67468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3366"/>
                </a:solidFill>
                <a:effectLst/>
                <a:uLnTx/>
                <a:uFillTx/>
                <a:latin typeface="Arial" charset="0"/>
                <a:ea typeface="ＭＳ Ｐゴシック" charset="0"/>
                <a:cs typeface="Arial" charset="0"/>
              </a:rPr>
              <a:t>211</a:t>
            </a:r>
          </a:p>
        </p:txBody>
      </p:sp>
      <p:sp>
        <p:nvSpPr>
          <p:cNvPr id="138242" name="Text Box 3"/>
          <p:cNvSpPr txBox="1">
            <a:spLocks noChangeArrowheads="1"/>
          </p:cNvSpPr>
          <p:nvPr/>
        </p:nvSpPr>
        <p:spPr bwMode="auto">
          <a:xfrm>
            <a:off x="2503488" y="152400"/>
            <a:ext cx="4176712" cy="708025"/>
          </a:xfrm>
          <a:prstGeom prst="rect">
            <a:avLst/>
          </a:prstGeom>
          <a:solidFill>
            <a:srgbClr val="3333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2 Thessalonians</a:t>
            </a:r>
          </a:p>
        </p:txBody>
      </p:sp>
      <p:sp>
        <p:nvSpPr>
          <p:cNvPr id="19460" name="Text Box 4"/>
          <p:cNvSpPr txBox="1">
            <a:spLocks noChangeArrowheads="1"/>
          </p:cNvSpPr>
          <p:nvPr/>
        </p:nvSpPr>
        <p:spPr bwMode="auto">
          <a:xfrm>
            <a:off x="755650" y="981075"/>
            <a:ext cx="7777163" cy="3754438"/>
          </a:xfrm>
          <a:prstGeom prst="rect">
            <a:avLst/>
          </a:prstGeom>
          <a:solidFill>
            <a:srgbClr val="660066"/>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Summary Statement</a:t>
            </a: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The author corrects the persecuted church’s misconception that the </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day of the Lord</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(Tribulation) had already begun to exhort perseverance among the disheartened and industry among the idle to help them stand firm in correct doctrine despite </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false teachers.</a:t>
            </a:r>
          </a:p>
        </p:txBody>
      </p:sp>
      <p:sp>
        <p:nvSpPr>
          <p:cNvPr id="19461" name="Text Box 5"/>
          <p:cNvSpPr txBox="1">
            <a:spLocks noChangeArrowheads="1"/>
          </p:cNvSpPr>
          <p:nvPr/>
        </p:nvSpPr>
        <p:spPr bwMode="auto">
          <a:xfrm>
            <a:off x="228600" y="4899025"/>
            <a:ext cx="8610600" cy="1384300"/>
          </a:xfrm>
          <a:prstGeom prst="rect">
            <a:avLst/>
          </a:prstGeom>
          <a:solidFill>
            <a:srgbClr val="660066"/>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sng" strike="noStrike" kern="1200" cap="none" spc="0" normalizeH="0" baseline="0" noProof="0">
                <a:ln>
                  <a:noFill/>
                </a:ln>
                <a:solidFill>
                  <a:srgbClr val="FFFFFF"/>
                </a:solidFill>
                <a:effectLst/>
                <a:uLnTx/>
                <a:uFillTx/>
                <a:latin typeface="Arial" charset="0"/>
                <a:ea typeface="ＭＳ Ｐゴシック" charset="0"/>
                <a:cs typeface="Arial" charset="0"/>
              </a:rPr>
              <a:t>Application</a:t>
            </a:r>
            <a:endParaRPr kumimoji="0" lang="en-US" altLang="zh-CN" sz="28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Do you study eschatology, believing that it affects your behavior as a Christian?</a:t>
            </a:r>
          </a:p>
        </p:txBody>
      </p:sp>
      <p:sp>
        <p:nvSpPr>
          <p:cNvPr id="138245" name="Title 1"/>
          <p:cNvSpPr>
            <a:spLocks noGrp="1"/>
          </p:cNvSpPr>
          <p:nvPr>
            <p:ph type="title" idx="4294967295"/>
          </p:nvPr>
        </p:nvSpPr>
        <p:spPr>
          <a:xfrm>
            <a:off x="2627313" y="6237288"/>
            <a:ext cx="6394450" cy="563562"/>
          </a:xfrm>
        </p:spPr>
        <p:txBody>
          <a:bodyPr/>
          <a:lstStyle/>
          <a:p>
            <a:pPr algn="r"/>
            <a:r>
              <a:rPr lang="en-US" sz="2000" i="1">
                <a:latin typeface="Arial" charset="0"/>
                <a:ea typeface="ＭＳ Ｐゴシック" charset="0"/>
                <a:cs typeface="ＭＳ Ｐゴシック" charset="0"/>
              </a:rPr>
              <a:t>Summary &amp; Application</a:t>
            </a:r>
          </a:p>
        </p:txBody>
      </p:sp>
    </p:spTree>
    <p:extLst>
      <p:ext uri="{BB962C8B-B14F-4D97-AF65-F5344CB8AC3E}">
        <p14:creationId xmlns:p14="http://schemas.microsoft.com/office/powerpoint/2010/main" val="23201353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 calcmode="lin" valueType="num">
                                      <p:cBhvr additive="base">
                                        <p:cTn id="7" dur="500" fill="hold"/>
                                        <p:tgtEl>
                                          <p:spTgt spid="19460"/>
                                        </p:tgtEl>
                                        <p:attrNameLst>
                                          <p:attrName>ppt_x</p:attrName>
                                        </p:attrNameLst>
                                      </p:cBhvr>
                                      <p:tavLst>
                                        <p:tav tm="0">
                                          <p:val>
                                            <p:strVal val="#ppt_x"/>
                                          </p:val>
                                        </p:tav>
                                        <p:tav tm="100000">
                                          <p:val>
                                            <p:strVal val="#ppt_x"/>
                                          </p:val>
                                        </p:tav>
                                      </p:tavLst>
                                    </p:anim>
                                    <p:anim calcmode="lin" valueType="num">
                                      <p:cBhvr additive="base">
                                        <p:cTn id="8" dur="500" fill="hold"/>
                                        <p:tgtEl>
                                          <p:spTgt spid="1946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9461"/>
                                        </p:tgtEl>
                                        <p:attrNameLst>
                                          <p:attrName>style.visibility</p:attrName>
                                        </p:attrNameLst>
                                      </p:cBhvr>
                                      <p:to>
                                        <p:strVal val="visible"/>
                                      </p:to>
                                    </p:set>
                                    <p:anim calcmode="lin" valueType="num">
                                      <p:cBhvr additive="base">
                                        <p:cTn id="13" dur="500" fill="hold"/>
                                        <p:tgtEl>
                                          <p:spTgt spid="19461"/>
                                        </p:tgtEl>
                                        <p:attrNameLst>
                                          <p:attrName>ppt_x</p:attrName>
                                        </p:attrNameLst>
                                      </p:cBhvr>
                                      <p:tavLst>
                                        <p:tav tm="0">
                                          <p:val>
                                            <p:strVal val="#ppt_x"/>
                                          </p:val>
                                        </p:tav>
                                        <p:tav tm="100000">
                                          <p:val>
                                            <p:strVal val="#ppt_x"/>
                                          </p:val>
                                        </p:tav>
                                      </p:tavLst>
                                    </p:anim>
                                    <p:anim calcmode="lin" valueType="num">
                                      <p:cBhvr additive="base">
                                        <p:cTn id="14" dur="500" fill="hold"/>
                                        <p:tgtEl>
                                          <p:spTgt spid="1946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138242"/>
                                        </p:tgtEl>
                                        <p:attrNameLst>
                                          <p:attrName>style.visibility</p:attrName>
                                        </p:attrNameLst>
                                      </p:cBhvr>
                                      <p:to>
                                        <p:strVal val="visible"/>
                                      </p:to>
                                    </p:set>
                                    <p:animEffect transition="in" filter="checkerboard(across)">
                                      <p:cBhvr>
                                        <p:cTn id="19" dur="500"/>
                                        <p:tgtEl>
                                          <p:spTgt spid="138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2" grpId="0" animBg="1"/>
      <p:bldP spid="19460" grpId="0" animBg="1" autoUpdateAnimBg="0"/>
      <p:bldP spid="19461" grpId="0" animBg="1"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0152"/>
            <a:ext cx="9260092" cy="694815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708920"/>
            <a:ext cx="9144000" cy="298971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person of Christ appears 70 times, including his sacrificial death (1:29; 2:8; 3:18).</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8" name="Rectangle 2">
            <a:extLst>
              <a:ext uri="{FF2B5EF4-FFF2-40B4-BE49-F238E27FC236}">
                <a16:creationId xmlns:a16="http://schemas.microsoft.com/office/drawing/2014/main" id="{86402CF6-04C5-3441-9F8D-55ACD70733D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Philippians</a:t>
            </a:r>
          </a:p>
        </p:txBody>
      </p:sp>
    </p:spTree>
    <p:extLst>
      <p:ext uri="{BB962C8B-B14F-4D97-AF65-F5344CB8AC3E}">
        <p14:creationId xmlns:p14="http://schemas.microsoft.com/office/powerpoint/2010/main" val="1725793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6" name="Picture 2">
            <a:extLst>
              <a:ext uri="{FF2B5EF4-FFF2-40B4-BE49-F238E27FC236}">
                <a16:creationId xmlns:a16="http://schemas.microsoft.com/office/drawing/2014/main" id="{49311875-DEA2-E241-8A44-F9229BB61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33004" y="1916832"/>
            <a:ext cx="55753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How can you be a true </a:t>
            </a:r>
            <a:r>
              <a:rPr lang="en-US" sz="4800" b="1" dirty="0">
                <a:solidFill>
                  <a:srgbClr val="FFFF00"/>
                </a:solidFill>
                <a:effectLst>
                  <a:glow rad="127000">
                    <a:schemeClr val="tx1"/>
                  </a:glow>
                </a:effectLst>
                <a:latin typeface="Arial" charset="0"/>
                <a:ea typeface="ＭＳ Ｐゴシック" charset="0"/>
                <a:cs typeface="ＭＳ Ｐゴシック" charset="0"/>
              </a:rPr>
              <a:t>disciple</a:t>
            </a:r>
            <a:r>
              <a:rPr lang="en-US" sz="4800" b="1" dirty="0">
                <a:effectLst>
                  <a:glow rad="127000">
                    <a:schemeClr val="tx1"/>
                  </a:glow>
                </a:effectLst>
                <a:latin typeface="Arial" charset="0"/>
                <a:ea typeface="ＭＳ Ｐゴシック" charset="0"/>
                <a:cs typeface="ＭＳ Ｐゴシック" charset="0"/>
              </a:rPr>
              <a:t> of Jesus in a hostile world?</a:t>
            </a:r>
          </a:p>
        </p:txBody>
      </p:sp>
      <p:sp>
        <p:nvSpPr>
          <p:cNvPr id="4" name="Rectangle 2">
            <a:extLst>
              <a:ext uri="{FF2B5EF4-FFF2-40B4-BE49-F238E27FC236}">
                <a16:creationId xmlns:a16="http://schemas.microsoft.com/office/drawing/2014/main" id="{C33CAE6E-8DEC-7D4B-9375-657AFE30F038}"/>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2132377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44001"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 name="Oval 115"/>
          <p:cNvSpPr>
            <a:spLocks noChangeArrowheads="1"/>
          </p:cNvSpPr>
          <p:nvPr/>
        </p:nvSpPr>
        <p:spPr bwMode="auto">
          <a:xfrm>
            <a:off x="6588125" y="692150"/>
            <a:ext cx="2376488" cy="720725"/>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115" name="Oval 114"/>
          <p:cNvSpPr>
            <a:spLocks noChangeArrowheads="1"/>
          </p:cNvSpPr>
          <p:nvPr/>
        </p:nvSpPr>
        <p:spPr bwMode="auto">
          <a:xfrm>
            <a:off x="4427538" y="692150"/>
            <a:ext cx="2376487" cy="720725"/>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114" name="Oval 113"/>
          <p:cNvSpPr>
            <a:spLocks noChangeArrowheads="1"/>
          </p:cNvSpPr>
          <p:nvPr/>
        </p:nvSpPr>
        <p:spPr bwMode="auto">
          <a:xfrm>
            <a:off x="2339975" y="692150"/>
            <a:ext cx="2376488" cy="720725"/>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3" name="Oval 2"/>
          <p:cNvSpPr>
            <a:spLocks noChangeArrowheads="1"/>
          </p:cNvSpPr>
          <p:nvPr/>
        </p:nvSpPr>
        <p:spPr bwMode="auto">
          <a:xfrm>
            <a:off x="250825" y="692150"/>
            <a:ext cx="2376488" cy="720725"/>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graphicFrame>
        <p:nvGraphicFramePr>
          <p:cNvPr id="109" name="Table 108"/>
          <p:cNvGraphicFramePr>
            <a:graphicFrameLocks noGrp="1"/>
          </p:cNvGraphicFramePr>
          <p:nvPr/>
        </p:nvGraphicFramePr>
        <p:xfrm>
          <a:off x="-36512" y="32639"/>
          <a:ext cx="9144001" cy="6850213"/>
        </p:xfrm>
        <a:graphic>
          <a:graphicData uri="http://schemas.openxmlformats.org/drawingml/2006/table">
            <a:tbl>
              <a:tblPr>
                <a:effectLst/>
              </a:tblPr>
              <a:tblGrid>
                <a:gridCol w="75557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796391">
                  <a:extLst>
                    <a:ext uri="{9D8B030D-6E8A-4147-A177-3AD203B41FA5}">
                      <a16:colId xmlns:a16="http://schemas.microsoft.com/office/drawing/2014/main" val="20005"/>
                    </a:ext>
                  </a:extLst>
                </a:gridCol>
                <a:gridCol w="1291841">
                  <a:extLst>
                    <a:ext uri="{9D8B030D-6E8A-4147-A177-3AD203B41FA5}">
                      <a16:colId xmlns:a16="http://schemas.microsoft.com/office/drawing/2014/main" val="20006"/>
                    </a:ext>
                  </a:extLst>
                </a:gridCol>
                <a:gridCol w="720080">
                  <a:extLst>
                    <a:ext uri="{9D8B030D-6E8A-4147-A177-3AD203B41FA5}">
                      <a16:colId xmlns:a16="http://schemas.microsoft.com/office/drawing/2014/main" val="20007"/>
                    </a:ext>
                  </a:extLst>
                </a:gridCol>
                <a:gridCol w="648072">
                  <a:extLst>
                    <a:ext uri="{9D8B030D-6E8A-4147-A177-3AD203B41FA5}">
                      <a16:colId xmlns:a16="http://schemas.microsoft.com/office/drawing/2014/main" val="20008"/>
                    </a:ext>
                  </a:extLst>
                </a:gridCol>
                <a:gridCol w="971601">
                  <a:extLst>
                    <a:ext uri="{9D8B030D-6E8A-4147-A177-3AD203B41FA5}">
                      <a16:colId xmlns:a16="http://schemas.microsoft.com/office/drawing/2014/main" val="20009"/>
                    </a:ext>
                  </a:extLst>
                </a:gridCol>
              </a:tblGrid>
              <a:tr h="692696">
                <a:tc gridSpan="10">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ja-JP" sz="2800" b="1" i="0" u="none" strike="noStrike" cap="none" normalizeH="0" baseline="0" dirty="0">
                          <a:ln>
                            <a:noFill/>
                          </a:ln>
                          <a:solidFill>
                            <a:srgbClr val="FFFFFF"/>
                          </a:solidFill>
                          <a:effectLst>
                            <a:glow rad="228600">
                              <a:srgbClr val="000000">
                                <a:alpha val="40000"/>
                              </a:srgbClr>
                            </a:glow>
                          </a:effectLst>
                          <a:latin typeface="Arial"/>
                          <a:ea typeface="ＭＳ Ｐゴシック" charset="0"/>
                          <a:cs typeface="Arial"/>
                        </a:rPr>
                        <a:t>               Results of Imitating Christ</a:t>
                      </a:r>
                      <a:r>
                        <a:rPr kumimoji="1" lang="uk-UA" altLang="ja-JP" sz="2800" b="1" i="0" u="none" strike="noStrike" cap="none" normalizeH="0" baseline="0" dirty="0">
                          <a:ln>
                            <a:noFill/>
                          </a:ln>
                          <a:solidFill>
                            <a:srgbClr val="FFFFFF"/>
                          </a:solidFill>
                          <a:effectLst>
                            <a:glow rad="228600">
                              <a:srgbClr val="000000">
                                <a:alpha val="40000"/>
                              </a:srgbClr>
                            </a:glow>
                          </a:effectLst>
                          <a:latin typeface="Arial"/>
                          <a:ea typeface="ＭＳ Ｐゴシック" charset="0"/>
                          <a:cs typeface="Arial"/>
                        </a:rPr>
                        <a:t>'</a:t>
                      </a:r>
                      <a:r>
                        <a:rPr kumimoji="1" lang="en-US" altLang="ja-JP" sz="2800" b="1" i="0" u="none" strike="noStrike" cap="none" normalizeH="0" baseline="0" dirty="0">
                          <a:ln>
                            <a:noFill/>
                          </a:ln>
                          <a:solidFill>
                            <a:srgbClr val="FFFFFF"/>
                          </a:solidFill>
                          <a:effectLst>
                            <a:glow rad="228600">
                              <a:srgbClr val="000000">
                                <a:alpha val="40000"/>
                              </a:srgbClr>
                            </a:glow>
                          </a:effectLst>
                          <a:latin typeface="Arial"/>
                          <a:ea typeface="ＭＳ Ｐゴシック" charset="0"/>
                          <a:cs typeface="Arial"/>
                        </a:rPr>
                        <a:t>s Attitude  </a:t>
                      </a:r>
                      <a:endParaRPr kumimoji="0" lang="en-US" sz="2800" b="1" i="0" u="none" strike="noStrike" cap="none" normalizeH="0" baseline="0" dirty="0">
                        <a:ln>
                          <a:noFill/>
                        </a:ln>
                        <a:solidFill>
                          <a:srgbClr val="FFFFFF"/>
                        </a:solidFill>
                        <a:effectLst>
                          <a:glow rad="228600">
                            <a:srgbClr val="000000">
                              <a:alpha val="40000"/>
                            </a:srgbClr>
                          </a:glow>
                        </a:effectLst>
                        <a:latin typeface="Arial"/>
                        <a:ea typeface="ＭＳ Ｐゴシック" charset="0"/>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gradFill flip="none" rotWithShape="1">
                      <a:gsLst>
                        <a:gs pos="0">
                          <a:srgbClr val="800000"/>
                        </a:gs>
                        <a:gs pos="100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7956">
                <a:tc gridSpan="3">
                  <a:txBody>
                    <a:bodyPr/>
                    <a:lstStyle/>
                    <a:p>
                      <a:pPr algn="ctr"/>
                      <a:r>
                        <a:rPr lang="en-US" sz="2400" b="1" dirty="0">
                          <a:effectLst>
                            <a:glow rad="228600">
                              <a:srgbClr val="000000">
                                <a:alpha val="40000"/>
                              </a:srgbClr>
                            </a:glow>
                          </a:effectLst>
                          <a:latin typeface="Arial"/>
                          <a:cs typeface="Arial"/>
                        </a:rPr>
                        <a:t>Joy</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en-US" sz="2400" b="1" kern="1200" dirty="0">
                          <a:solidFill>
                            <a:schemeClr val="tx1"/>
                          </a:solidFill>
                          <a:effectLst>
                            <a:glow rad="228600">
                              <a:srgbClr val="000000">
                                <a:alpha val="40000"/>
                              </a:srgbClr>
                            </a:glow>
                          </a:effectLst>
                          <a:latin typeface="Arial"/>
                          <a:ea typeface="+mn-ea"/>
                          <a:cs typeface="Arial"/>
                        </a:rPr>
                        <a:t>Humility</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2400" b="1" kern="1200" dirty="0">
                          <a:solidFill>
                            <a:schemeClr val="tx1"/>
                          </a:solidFill>
                          <a:effectLst>
                            <a:glow rad="228600">
                              <a:srgbClr val="000000">
                                <a:alpha val="40000"/>
                              </a:srgbClr>
                            </a:glow>
                          </a:effectLst>
                          <a:latin typeface="Arial"/>
                          <a:ea typeface="+mn-ea"/>
                          <a:cs typeface="Arial"/>
                        </a:rPr>
                        <a:t>Protection</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en-US" sz="2400" b="1" kern="1200" dirty="0">
                          <a:solidFill>
                            <a:schemeClr val="tx1"/>
                          </a:solidFill>
                          <a:effectLst>
                            <a:glow rad="228600">
                              <a:srgbClr val="000000">
                                <a:alpha val="40000"/>
                              </a:srgbClr>
                            </a:glow>
                          </a:effectLst>
                          <a:latin typeface="Arial"/>
                          <a:ea typeface="+mn-ea"/>
                          <a:cs typeface="Arial"/>
                        </a:rPr>
                        <a:t>Peace</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84041">
                <a:tc gridSpan="3">
                  <a:txBody>
                    <a:bodyPr/>
                    <a:lstStyle/>
                    <a:p>
                      <a:pPr algn="ctr"/>
                      <a:r>
                        <a:rPr lang="en-US" sz="2400" b="1" kern="1200" dirty="0">
                          <a:solidFill>
                            <a:schemeClr val="tx1"/>
                          </a:solidFill>
                          <a:effectLst>
                            <a:glow rad="228600">
                              <a:srgbClr val="000000">
                                <a:alpha val="40000"/>
                              </a:srgbClr>
                            </a:glow>
                          </a:effectLst>
                          <a:latin typeface="Arial"/>
                          <a:ea typeface="+mn-ea"/>
                          <a:cs typeface="Arial"/>
                        </a:rPr>
                        <a:t>Chapter 1</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2400" b="1" kern="1200" dirty="0">
                          <a:solidFill>
                            <a:schemeClr val="tx1"/>
                          </a:solidFill>
                          <a:effectLst>
                            <a:glow rad="228600">
                              <a:srgbClr val="000000">
                                <a:alpha val="40000"/>
                              </a:srgbClr>
                            </a:glow>
                          </a:effectLst>
                          <a:latin typeface="Arial"/>
                          <a:ea typeface="+mn-ea"/>
                          <a:cs typeface="Arial"/>
                        </a:rPr>
                        <a:t>Chapter 2</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2">
                  <a:txBody>
                    <a:bodyPr/>
                    <a:lstStyle/>
                    <a:p>
                      <a:pPr algn="ctr"/>
                      <a:r>
                        <a:rPr lang="en-US" sz="2400" b="1" kern="1200" dirty="0">
                          <a:solidFill>
                            <a:schemeClr val="tx1"/>
                          </a:solidFill>
                          <a:effectLst>
                            <a:glow rad="228600">
                              <a:srgbClr val="000000">
                                <a:alpha val="40000"/>
                              </a:srgbClr>
                            </a:glow>
                          </a:effectLst>
                          <a:latin typeface="Arial"/>
                          <a:ea typeface="+mn-ea"/>
                          <a:cs typeface="Arial"/>
                        </a:rPr>
                        <a:t>Chapter 3</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en-US" sz="2400" b="1" kern="1200" dirty="0">
                          <a:solidFill>
                            <a:schemeClr val="tx1"/>
                          </a:solidFill>
                          <a:effectLst>
                            <a:glow rad="228600">
                              <a:srgbClr val="000000">
                                <a:alpha val="40000"/>
                              </a:srgbClr>
                            </a:glow>
                          </a:effectLst>
                          <a:latin typeface="Arial"/>
                          <a:ea typeface="+mn-ea"/>
                          <a:cs typeface="Arial"/>
                        </a:rPr>
                        <a:t>Chapter 4</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84041">
                <a:tc gridSpan="3">
                  <a:txBody>
                    <a:bodyPr/>
                    <a:lstStyle/>
                    <a:p>
                      <a:pPr algn="ctr"/>
                      <a:r>
                        <a:rPr lang="en-US" sz="2400" b="1" kern="1200" dirty="0">
                          <a:solidFill>
                            <a:schemeClr val="tx1"/>
                          </a:solidFill>
                          <a:effectLst>
                            <a:glow rad="228600">
                              <a:srgbClr val="000000">
                                <a:alpha val="40000"/>
                              </a:srgbClr>
                            </a:glow>
                          </a:effectLst>
                          <a:latin typeface="Arial"/>
                          <a:ea typeface="+mn-ea"/>
                          <a:cs typeface="Arial"/>
                        </a:rPr>
                        <a:t>Joy (5x)</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en-US" sz="2400" b="1" kern="1200" dirty="0">
                          <a:solidFill>
                            <a:schemeClr val="tx1"/>
                          </a:solidFill>
                          <a:effectLst>
                            <a:glow rad="228600">
                              <a:srgbClr val="000000">
                                <a:alpha val="40000"/>
                              </a:srgbClr>
                            </a:glow>
                          </a:effectLst>
                          <a:latin typeface="Arial"/>
                          <a:ea typeface="+mn-ea"/>
                          <a:cs typeface="Arial"/>
                        </a:rPr>
                        <a:t>Joy (7x)</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algn="ctr"/>
                      <a:r>
                        <a:rPr lang="en-US" sz="2400" b="1" kern="1200" dirty="0">
                          <a:solidFill>
                            <a:schemeClr val="tx1"/>
                          </a:solidFill>
                          <a:effectLst>
                            <a:glow rad="228600">
                              <a:srgbClr val="000000">
                                <a:alpha val="40000"/>
                              </a:srgbClr>
                            </a:glow>
                          </a:effectLst>
                          <a:latin typeface="Arial"/>
                          <a:ea typeface="+mn-ea"/>
                          <a:cs typeface="Arial"/>
                        </a:rPr>
                        <a:t>Joy (1x)</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en-US" sz="2400" b="1" kern="1200" dirty="0">
                          <a:solidFill>
                            <a:schemeClr val="tx1"/>
                          </a:solidFill>
                          <a:effectLst>
                            <a:glow rad="228600">
                              <a:srgbClr val="000000">
                                <a:alpha val="40000"/>
                              </a:srgbClr>
                            </a:glow>
                          </a:effectLst>
                          <a:latin typeface="Arial"/>
                          <a:ea typeface="+mn-ea"/>
                          <a:cs typeface="Arial"/>
                        </a:rPr>
                        <a:t>Joy (4x)</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834345">
                <a:tc gridSpan="3">
                  <a:txBody>
                    <a:bodyPr/>
                    <a:lstStyle/>
                    <a:p>
                      <a:pPr algn="ctr"/>
                      <a:r>
                        <a:rPr lang="en-US" sz="2400" b="1" kern="1200" dirty="0">
                          <a:solidFill>
                            <a:schemeClr val="tx1"/>
                          </a:solidFill>
                          <a:effectLst>
                            <a:glow rad="228600">
                              <a:srgbClr val="000000">
                                <a:alpha val="40000"/>
                              </a:srgbClr>
                            </a:glow>
                          </a:effectLst>
                          <a:latin typeface="Arial"/>
                          <a:ea typeface="+mn-ea"/>
                          <a:cs typeface="Arial"/>
                        </a:rPr>
                        <a:t>Attitude (1x)</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1" lang="en-GB"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en-US" sz="2400" b="1" kern="1200" dirty="0">
                          <a:solidFill>
                            <a:schemeClr val="tx1"/>
                          </a:solidFill>
                          <a:effectLst>
                            <a:glow rad="228600">
                              <a:srgbClr val="000000">
                                <a:alpha val="40000"/>
                              </a:srgbClr>
                            </a:glow>
                          </a:effectLst>
                          <a:latin typeface="Arial"/>
                          <a:ea typeface="+mn-ea"/>
                          <a:cs typeface="Arial"/>
                        </a:rPr>
                        <a:t>Attitude (7x)</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2400" b="1" kern="1200" dirty="0">
                          <a:solidFill>
                            <a:schemeClr val="tx1"/>
                          </a:solidFill>
                          <a:effectLst>
                            <a:glow rad="228600">
                              <a:srgbClr val="000000">
                                <a:alpha val="40000"/>
                              </a:srgbClr>
                            </a:glow>
                          </a:effectLst>
                          <a:latin typeface="Arial"/>
                          <a:ea typeface="+mn-ea"/>
                          <a:cs typeface="Arial"/>
                        </a:rPr>
                        <a:t>Attitude (8x)</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en-US" sz="2400" b="1" kern="1200" dirty="0">
                          <a:solidFill>
                            <a:schemeClr val="tx1"/>
                          </a:solidFill>
                          <a:effectLst>
                            <a:glow rad="228600">
                              <a:srgbClr val="000000">
                                <a:alpha val="40000"/>
                              </a:srgbClr>
                            </a:glow>
                          </a:effectLst>
                          <a:latin typeface="Arial"/>
                          <a:ea typeface="+mn-ea"/>
                          <a:cs typeface="Arial"/>
                        </a:rPr>
                        <a:t>Attitude (4x)</a:t>
                      </a:r>
                      <a:endParaRPr lang="en-US" sz="2400" b="1" dirty="0">
                        <a:latin typeface="Arial"/>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57956">
                <a:tc gridSpan="3">
                  <a:txBody>
                    <a:bodyPr/>
                    <a:lstStyle/>
                    <a:p>
                      <a:pPr algn="ctr"/>
                      <a:r>
                        <a:rPr lang="en-US" sz="2400" b="1" kern="1200" dirty="0">
                          <a:solidFill>
                            <a:schemeClr val="tx1"/>
                          </a:solidFill>
                          <a:effectLst>
                            <a:glow rad="228600">
                              <a:srgbClr val="000000">
                                <a:alpha val="40000"/>
                              </a:srgbClr>
                            </a:glow>
                          </a:effectLst>
                          <a:latin typeface="Arial"/>
                          <a:ea typeface="+mn-ea"/>
                          <a:cs typeface="Arial"/>
                        </a:rPr>
                        <a:t>Suffering</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1" lang="en-GB"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en-US" sz="2400" b="1" kern="1200" dirty="0">
                          <a:solidFill>
                            <a:schemeClr val="tx1"/>
                          </a:solidFill>
                          <a:effectLst>
                            <a:glow rad="228600">
                              <a:srgbClr val="000000">
                                <a:alpha val="40000"/>
                              </a:srgbClr>
                            </a:glow>
                          </a:effectLst>
                          <a:latin typeface="Arial"/>
                          <a:ea typeface="+mn-ea"/>
                          <a:cs typeface="Arial"/>
                        </a:rPr>
                        <a:t>Submission</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2400" b="1" kern="1200" dirty="0">
                          <a:solidFill>
                            <a:schemeClr val="tx1"/>
                          </a:solidFill>
                          <a:effectLst>
                            <a:glow rad="228600">
                              <a:srgbClr val="000000">
                                <a:alpha val="40000"/>
                              </a:srgbClr>
                            </a:glow>
                          </a:effectLst>
                          <a:latin typeface="Arial"/>
                          <a:ea typeface="+mn-ea"/>
                          <a:cs typeface="Arial"/>
                        </a:rPr>
                        <a:t>Salvation</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en-US" sz="2400" b="1" kern="1200" dirty="0">
                          <a:solidFill>
                            <a:schemeClr val="tx1"/>
                          </a:solidFill>
                          <a:effectLst>
                            <a:glow rad="228600">
                              <a:srgbClr val="000000">
                                <a:alpha val="40000"/>
                              </a:srgbClr>
                            </a:glow>
                          </a:effectLst>
                          <a:latin typeface="Arial"/>
                          <a:ea typeface="+mn-ea"/>
                          <a:cs typeface="Arial"/>
                        </a:rPr>
                        <a:t>Sanctification</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661704">
                <a:tc>
                  <a:txBody>
                    <a:bodyPr/>
                    <a:lstStyle/>
                    <a:p>
                      <a:pPr algn="ctr"/>
                      <a:r>
                        <a:rPr lang="en-US" altLang="zh-CN" sz="1600" b="1" dirty="0">
                          <a:latin typeface="Arial"/>
                          <a:ea typeface="SimSun" charset="0"/>
                          <a:cs typeface="Arial"/>
                        </a:rPr>
                        <a:t> </a:t>
                      </a:r>
                      <a:r>
                        <a:rPr lang="en-US" altLang="zh-CN" sz="1600" b="1" dirty="0" err="1">
                          <a:effectLst>
                            <a:glow rad="228600">
                              <a:srgbClr val="000000">
                                <a:alpha val="40000"/>
                              </a:srgbClr>
                            </a:glow>
                          </a:effectLst>
                          <a:latin typeface="Arial"/>
                          <a:ea typeface="SimSun" charset="0"/>
                          <a:cs typeface="Arial"/>
                        </a:rPr>
                        <a:t>Salu-tation</a:t>
                      </a:r>
                      <a:endParaRPr lang="en-US" altLang="zh-CN" sz="1600" b="1" dirty="0">
                        <a:effectLst>
                          <a:glow rad="228600">
                            <a:srgbClr val="000000">
                              <a:alpha val="40000"/>
                            </a:srgbClr>
                          </a:glow>
                        </a:effectLst>
                        <a:latin typeface="Arial"/>
                        <a:ea typeface="SimSun" charset="0"/>
                        <a:cs typeface="Arial"/>
                      </a:endParaRPr>
                    </a:p>
                    <a:p>
                      <a:pPr algn="ctr" eaLnBrk="0" hangingPunct="0"/>
                      <a:r>
                        <a:rPr lang="en-US" altLang="zh-CN" sz="1600" b="1" dirty="0">
                          <a:effectLst>
                            <a:glow rad="228600">
                              <a:srgbClr val="000000">
                                <a:alpha val="40000"/>
                              </a:srgbClr>
                            </a:glow>
                          </a:effectLst>
                          <a:latin typeface="Arial"/>
                          <a:ea typeface="SimSun" charset="0"/>
                          <a:cs typeface="Arial"/>
                        </a:rPr>
                        <a:t>1:1-2</a:t>
                      </a:r>
                      <a:endParaRPr lang="en-US" sz="1600" b="1" dirty="0">
                        <a:effectLst>
                          <a:glow rad="228600">
                            <a:srgbClr val="000000">
                              <a:alpha val="40000"/>
                            </a:srgbClr>
                          </a:glow>
                        </a:effectLst>
                        <a:latin typeface="Arial"/>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kern="1200" dirty="0">
                          <a:solidFill>
                            <a:schemeClr val="tx1"/>
                          </a:solidFill>
                          <a:effectLst>
                            <a:glow rad="228600">
                              <a:srgbClr val="000000">
                                <a:alpha val="40000"/>
                              </a:srgbClr>
                            </a:glow>
                          </a:effectLst>
                          <a:latin typeface="Arial"/>
                          <a:ea typeface="SimSun" charset="0"/>
                          <a:cs typeface="Arial"/>
                        </a:rPr>
                        <a:t>Thanks &amp; Prayer 1:3-11</a:t>
                      </a:r>
                      <a:endParaRPr lang="en-US" altLang="zh-CN" sz="1600" b="1" dirty="0">
                        <a:latin typeface="Arial"/>
                        <a:ea typeface="SimSun" charset="0"/>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dirty="0">
                          <a:latin typeface="Arial"/>
                          <a:ea typeface="SimSun" charset="0"/>
                          <a:cs typeface="Arial"/>
                        </a:rPr>
                        <a:t> </a:t>
                      </a:r>
                      <a:r>
                        <a:rPr lang="en-US" altLang="zh-CN" sz="1600" b="1" kern="1200" dirty="0">
                          <a:solidFill>
                            <a:schemeClr val="tx1"/>
                          </a:solidFill>
                          <a:effectLst>
                            <a:glow rad="228600">
                              <a:srgbClr val="000000">
                                <a:alpha val="40000"/>
                              </a:srgbClr>
                            </a:glow>
                          </a:effectLst>
                          <a:latin typeface="Arial"/>
                          <a:ea typeface="SimSun" charset="0"/>
                          <a:cs typeface="Arial"/>
                        </a:rPr>
                        <a:t>In Prison Ministry1:12-30</a:t>
                      </a:r>
                      <a:endParaRPr lang="en-US" altLang="zh-CN" sz="1600" b="1" dirty="0">
                        <a:latin typeface="Arial"/>
                        <a:ea typeface="SimSun" charset="0"/>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dirty="0">
                          <a:latin typeface="Arial"/>
                          <a:ea typeface="SimSun" charset="0"/>
                          <a:cs typeface="Arial"/>
                        </a:rPr>
                        <a:t> </a:t>
                      </a:r>
                      <a:r>
                        <a:rPr lang="en-US" altLang="zh-CN" sz="1600" b="1" kern="1200" dirty="0">
                          <a:solidFill>
                            <a:schemeClr val="tx1"/>
                          </a:solidFill>
                          <a:effectLst>
                            <a:glow rad="228600">
                              <a:srgbClr val="000000">
                                <a:alpha val="40000"/>
                              </a:srgbClr>
                            </a:glow>
                          </a:effectLst>
                          <a:latin typeface="Arial"/>
                          <a:ea typeface="SimSun" charset="0"/>
                          <a:cs typeface="Arial"/>
                        </a:rPr>
                        <a:t>Exhort-</a:t>
                      </a:r>
                      <a:r>
                        <a:rPr lang="en-US" altLang="zh-CN" sz="1600" b="1" kern="1200" dirty="0" err="1">
                          <a:solidFill>
                            <a:schemeClr val="tx1"/>
                          </a:solidFill>
                          <a:effectLst>
                            <a:glow rad="228600">
                              <a:srgbClr val="000000">
                                <a:alpha val="40000"/>
                              </a:srgbClr>
                            </a:glow>
                          </a:effectLst>
                          <a:latin typeface="Arial"/>
                          <a:ea typeface="SimSun" charset="0"/>
                          <a:cs typeface="Arial"/>
                        </a:rPr>
                        <a:t>ed</a:t>
                      </a:r>
                      <a:r>
                        <a:rPr lang="en-US" altLang="zh-CN" sz="1600" b="1" kern="1200" dirty="0">
                          <a:solidFill>
                            <a:schemeClr val="tx1"/>
                          </a:solidFill>
                          <a:effectLst>
                            <a:glow rad="228600">
                              <a:srgbClr val="000000">
                                <a:alpha val="40000"/>
                              </a:srgbClr>
                            </a:glow>
                          </a:effectLst>
                          <a:latin typeface="Arial"/>
                          <a:ea typeface="SimSun" charset="0"/>
                          <a:cs typeface="Arial"/>
                        </a:rPr>
                        <a:t> </a:t>
                      </a:r>
                    </a:p>
                    <a:p>
                      <a:pPr algn="ctr"/>
                      <a:r>
                        <a:rPr lang="en-US" altLang="zh-CN" sz="1600" b="1" kern="1200" dirty="0">
                          <a:solidFill>
                            <a:schemeClr val="tx1"/>
                          </a:solidFill>
                          <a:effectLst>
                            <a:glow rad="228600">
                              <a:srgbClr val="000000">
                                <a:alpha val="40000"/>
                              </a:srgbClr>
                            </a:glow>
                          </a:effectLst>
                          <a:latin typeface="Arial"/>
                          <a:ea typeface="SimSun" charset="0"/>
                          <a:cs typeface="Arial"/>
                        </a:rPr>
                        <a:t>2:1-4</a:t>
                      </a:r>
                      <a:endParaRPr lang="en-US" altLang="zh-CN" sz="1600" b="1" dirty="0">
                        <a:latin typeface="Arial"/>
                        <a:ea typeface="SimSun" charset="0"/>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dirty="0">
                          <a:latin typeface="Arial"/>
                          <a:ea typeface="SimSun" charset="0"/>
                          <a:cs typeface="Arial"/>
                        </a:rPr>
                        <a:t> </a:t>
                      </a:r>
                      <a:r>
                        <a:rPr lang="en-US" altLang="zh-CN" sz="1600" b="1" kern="1200" dirty="0">
                          <a:solidFill>
                            <a:schemeClr val="tx1"/>
                          </a:solidFill>
                          <a:effectLst>
                            <a:glow rad="228600">
                              <a:srgbClr val="000000">
                                <a:alpha val="40000"/>
                              </a:srgbClr>
                            </a:glow>
                          </a:effectLst>
                          <a:latin typeface="Arial"/>
                          <a:ea typeface="SimSun" charset="0"/>
                          <a:cs typeface="Arial"/>
                        </a:rPr>
                        <a:t>Exempli-</a:t>
                      </a:r>
                      <a:r>
                        <a:rPr lang="en-US" altLang="zh-CN" sz="1600" b="1" kern="1200" dirty="0" err="1">
                          <a:solidFill>
                            <a:schemeClr val="tx1"/>
                          </a:solidFill>
                          <a:effectLst>
                            <a:glow rad="228600">
                              <a:srgbClr val="000000">
                                <a:alpha val="40000"/>
                              </a:srgbClr>
                            </a:glow>
                          </a:effectLst>
                          <a:latin typeface="Arial"/>
                          <a:ea typeface="SimSun" charset="0"/>
                          <a:cs typeface="Arial"/>
                        </a:rPr>
                        <a:t>fied</a:t>
                      </a:r>
                      <a:r>
                        <a:rPr lang="en-US" altLang="zh-CN" sz="1600" b="1" kern="1200" dirty="0">
                          <a:solidFill>
                            <a:schemeClr val="tx1"/>
                          </a:solidFill>
                          <a:effectLst>
                            <a:glow rad="228600">
                              <a:srgbClr val="000000">
                                <a:alpha val="40000"/>
                              </a:srgbClr>
                            </a:glow>
                          </a:effectLst>
                          <a:latin typeface="Arial"/>
                          <a:ea typeface="SimSun" charset="0"/>
                          <a:cs typeface="Arial"/>
                        </a:rPr>
                        <a:t> </a:t>
                      </a:r>
                    </a:p>
                    <a:p>
                      <a:pPr algn="ctr"/>
                      <a:r>
                        <a:rPr lang="en-US" altLang="zh-CN" sz="1600" b="1" kern="1200" dirty="0">
                          <a:solidFill>
                            <a:schemeClr val="tx1"/>
                          </a:solidFill>
                          <a:effectLst>
                            <a:glow rad="228600">
                              <a:srgbClr val="000000">
                                <a:alpha val="40000"/>
                              </a:srgbClr>
                            </a:glow>
                          </a:effectLst>
                          <a:latin typeface="Arial"/>
                          <a:ea typeface="SimSun" charset="0"/>
                          <a:cs typeface="Arial"/>
                        </a:rPr>
                        <a:t>2:5-30</a:t>
                      </a:r>
                      <a:endParaRPr lang="en-US" altLang="zh-CN" sz="1600" b="1" dirty="0">
                        <a:latin typeface="Arial"/>
                        <a:ea typeface="SimSun" charset="0"/>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dirty="0">
                          <a:latin typeface="Arial"/>
                          <a:ea typeface="SimSun" charset="0"/>
                          <a:cs typeface="Arial"/>
                        </a:rPr>
                        <a:t> </a:t>
                      </a:r>
                      <a:r>
                        <a:rPr lang="en-US" altLang="zh-CN" sz="1600" b="1" kern="1200" dirty="0">
                          <a:solidFill>
                            <a:schemeClr val="tx1"/>
                          </a:solidFill>
                          <a:effectLst>
                            <a:glow rad="228600">
                              <a:srgbClr val="000000">
                                <a:alpha val="40000"/>
                              </a:srgbClr>
                            </a:glow>
                          </a:effectLst>
                          <a:latin typeface="Arial"/>
                          <a:ea typeface="SimSun" charset="0"/>
                          <a:cs typeface="Arial"/>
                        </a:rPr>
                        <a:t>From Legal-ism</a:t>
                      </a:r>
                    </a:p>
                    <a:p>
                      <a:pPr algn="ctr"/>
                      <a:r>
                        <a:rPr lang="en-US" altLang="zh-CN" sz="1600" b="1" kern="1200" dirty="0">
                          <a:solidFill>
                            <a:schemeClr val="tx1"/>
                          </a:solidFill>
                          <a:effectLst>
                            <a:glow rad="228600">
                              <a:srgbClr val="000000">
                                <a:alpha val="40000"/>
                              </a:srgbClr>
                            </a:glow>
                          </a:effectLst>
                          <a:latin typeface="Arial"/>
                          <a:ea typeface="SimSun" charset="0"/>
                          <a:cs typeface="Arial"/>
                        </a:rPr>
                        <a:t>3:1-16</a:t>
                      </a:r>
                      <a:endParaRPr lang="en-US" altLang="zh-CN" sz="1600" b="1" dirty="0">
                        <a:latin typeface="Arial"/>
                        <a:ea typeface="SimSun" charset="0"/>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dirty="0">
                          <a:latin typeface="Arial"/>
                          <a:ea typeface="SimSun" charset="0"/>
                          <a:cs typeface="Arial"/>
                        </a:rPr>
                        <a:t> </a:t>
                      </a:r>
                      <a:r>
                        <a:rPr lang="en-US" altLang="zh-CN" sz="1600" b="1" kern="1200" dirty="0">
                          <a:solidFill>
                            <a:schemeClr val="tx1"/>
                          </a:solidFill>
                          <a:effectLst>
                            <a:glow rad="228600">
                              <a:srgbClr val="000000">
                                <a:alpha val="40000"/>
                              </a:srgbClr>
                            </a:glow>
                          </a:effectLst>
                          <a:latin typeface="Arial"/>
                          <a:ea typeface="SimSun" charset="0"/>
                          <a:cs typeface="Arial"/>
                        </a:rPr>
                        <a:t>From</a:t>
                      </a:r>
                      <a:r>
                        <a:rPr lang="en-US" altLang="zh-CN" sz="1600" b="1" kern="1200" baseline="0" dirty="0">
                          <a:solidFill>
                            <a:schemeClr val="tx1"/>
                          </a:solidFill>
                          <a:effectLst>
                            <a:glow rad="228600">
                              <a:srgbClr val="000000">
                                <a:alpha val="40000"/>
                              </a:srgbClr>
                            </a:glow>
                          </a:effectLst>
                          <a:latin typeface="Arial"/>
                          <a:ea typeface="SimSun" charset="0"/>
                          <a:cs typeface="Arial"/>
                        </a:rPr>
                        <a:t> Indulgence</a:t>
                      </a:r>
                      <a:endParaRPr lang="en-US" altLang="zh-CN" sz="1600" b="1" kern="1200" dirty="0">
                        <a:solidFill>
                          <a:schemeClr val="tx1"/>
                        </a:solidFill>
                        <a:effectLst>
                          <a:glow rad="228600">
                            <a:srgbClr val="000000">
                              <a:alpha val="40000"/>
                            </a:srgbClr>
                          </a:glow>
                        </a:effectLst>
                        <a:latin typeface="Arial"/>
                        <a:ea typeface="SimSun" charset="0"/>
                        <a:cs typeface="Arial"/>
                      </a:endParaRPr>
                    </a:p>
                    <a:p>
                      <a:pPr algn="ctr"/>
                      <a:r>
                        <a:rPr lang="en-US" altLang="zh-CN" sz="1600" b="1" kern="1200" dirty="0">
                          <a:solidFill>
                            <a:schemeClr val="tx1"/>
                          </a:solidFill>
                          <a:effectLst>
                            <a:glow rad="228600">
                              <a:srgbClr val="000000">
                                <a:alpha val="40000"/>
                              </a:srgbClr>
                            </a:glow>
                          </a:effectLst>
                          <a:latin typeface="Arial"/>
                          <a:ea typeface="SimSun" charset="0"/>
                          <a:cs typeface="Arial"/>
                        </a:rPr>
                        <a:t>3:17-21</a:t>
                      </a:r>
                      <a:endParaRPr lang="en-US" altLang="zh-CN" sz="1600" b="1" dirty="0">
                        <a:latin typeface="Arial"/>
                        <a:ea typeface="SimSun" charset="0"/>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dirty="0">
                          <a:latin typeface="Arial"/>
                          <a:ea typeface="SimSun" charset="0"/>
                          <a:cs typeface="Arial"/>
                        </a:rPr>
                        <a:t> </a:t>
                      </a:r>
                      <a:r>
                        <a:rPr lang="en-US" altLang="zh-CN" sz="1600" b="1" kern="1200" dirty="0">
                          <a:solidFill>
                            <a:schemeClr val="tx1"/>
                          </a:solidFill>
                          <a:effectLst>
                            <a:glow rad="228600">
                              <a:srgbClr val="000000">
                                <a:alpha val="40000"/>
                              </a:srgbClr>
                            </a:glow>
                          </a:effectLst>
                          <a:latin typeface="Arial"/>
                          <a:ea typeface="SimSun" charset="0"/>
                          <a:cs typeface="Arial"/>
                        </a:rPr>
                        <a:t>With </a:t>
                      </a:r>
                      <a:r>
                        <a:rPr lang="en-US" altLang="zh-CN" sz="1600" b="1" kern="1200" dirty="0" err="1">
                          <a:solidFill>
                            <a:schemeClr val="tx1"/>
                          </a:solidFill>
                          <a:effectLst>
                            <a:glow rad="228600">
                              <a:srgbClr val="000000">
                                <a:alpha val="40000"/>
                              </a:srgbClr>
                            </a:glow>
                          </a:effectLst>
                          <a:latin typeface="Arial"/>
                          <a:ea typeface="SimSun" charset="0"/>
                          <a:cs typeface="Arial"/>
                        </a:rPr>
                        <a:t>Peo-ple</a:t>
                      </a:r>
                      <a:endParaRPr lang="en-US" altLang="zh-CN" sz="1600" b="1" kern="1200" dirty="0">
                        <a:solidFill>
                          <a:schemeClr val="tx1"/>
                        </a:solidFill>
                        <a:effectLst>
                          <a:glow rad="228600">
                            <a:srgbClr val="000000">
                              <a:alpha val="40000"/>
                            </a:srgbClr>
                          </a:glow>
                        </a:effectLst>
                        <a:latin typeface="Arial"/>
                        <a:ea typeface="SimSun" charset="0"/>
                        <a:cs typeface="Arial"/>
                      </a:endParaRPr>
                    </a:p>
                    <a:p>
                      <a:pPr algn="ctr"/>
                      <a:r>
                        <a:rPr lang="en-US" altLang="zh-CN" sz="1600" b="1" kern="1200" dirty="0">
                          <a:solidFill>
                            <a:schemeClr val="tx1"/>
                          </a:solidFill>
                          <a:effectLst>
                            <a:glow rad="228600">
                              <a:srgbClr val="000000">
                                <a:alpha val="40000"/>
                              </a:srgbClr>
                            </a:glow>
                          </a:effectLst>
                          <a:latin typeface="Arial"/>
                          <a:ea typeface="SimSun" charset="0"/>
                          <a:cs typeface="Arial"/>
                        </a:rPr>
                        <a:t>4:1-3</a:t>
                      </a:r>
                      <a:endParaRPr lang="en-US" altLang="zh-CN" sz="1600" b="1" dirty="0">
                        <a:latin typeface="Arial"/>
                        <a:ea typeface="SimSun" charset="0"/>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dirty="0">
                          <a:latin typeface="Arial"/>
                          <a:ea typeface="SimSun" charset="0"/>
                          <a:cs typeface="Arial"/>
                        </a:rPr>
                        <a:t> </a:t>
                      </a:r>
                      <a:r>
                        <a:rPr lang="en-US" altLang="zh-CN" sz="1600" b="1" kern="1200" dirty="0">
                          <a:solidFill>
                            <a:schemeClr val="tx1"/>
                          </a:solidFill>
                          <a:effectLst>
                            <a:glow rad="228600">
                              <a:srgbClr val="000000">
                                <a:alpha val="40000"/>
                              </a:srgbClr>
                            </a:glow>
                          </a:effectLst>
                          <a:latin typeface="Arial"/>
                          <a:ea typeface="SimSun" charset="0"/>
                          <a:cs typeface="Arial"/>
                        </a:rPr>
                        <a:t>With God</a:t>
                      </a:r>
                    </a:p>
                    <a:p>
                      <a:pPr algn="ctr"/>
                      <a:r>
                        <a:rPr lang="en-US" altLang="zh-CN" sz="1600" b="1" kern="1200" dirty="0">
                          <a:solidFill>
                            <a:schemeClr val="tx1"/>
                          </a:solidFill>
                          <a:effectLst>
                            <a:glow rad="228600">
                              <a:srgbClr val="000000">
                                <a:alpha val="40000"/>
                              </a:srgbClr>
                            </a:glow>
                          </a:effectLst>
                          <a:latin typeface="Arial"/>
                          <a:ea typeface="SimSun" charset="0"/>
                          <a:cs typeface="Arial"/>
                        </a:rPr>
                        <a:t>4:4-9</a:t>
                      </a:r>
                      <a:endParaRPr lang="en-US" altLang="zh-CN" sz="1600" b="1" dirty="0">
                        <a:latin typeface="Arial"/>
                        <a:ea typeface="SimSun" charset="0"/>
                        <a:cs typeface="Arial"/>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dirty="0">
                          <a:latin typeface="Arial"/>
                          <a:ea typeface="SimSun" charset="0"/>
                          <a:cs typeface="Arial"/>
                        </a:rPr>
                        <a:t> </a:t>
                      </a:r>
                      <a:r>
                        <a:rPr lang="en-US" altLang="zh-CN" sz="1600" b="1" dirty="0">
                          <a:effectLst>
                            <a:glow rad="228600">
                              <a:srgbClr val="000000">
                                <a:alpha val="40000"/>
                              </a:srgbClr>
                            </a:glow>
                          </a:effectLst>
                          <a:latin typeface="Arial"/>
                          <a:ea typeface="SimSun" charset="0"/>
                          <a:cs typeface="Arial"/>
                        </a:rPr>
                        <a:t>Always</a:t>
                      </a:r>
                    </a:p>
                    <a:p>
                      <a:pPr algn="ctr" eaLnBrk="0" hangingPunct="0"/>
                      <a:r>
                        <a:rPr lang="en-US" altLang="zh-CN" sz="1600" b="1" dirty="0">
                          <a:effectLst>
                            <a:glow rad="228600">
                              <a:srgbClr val="000000">
                                <a:alpha val="40000"/>
                              </a:srgbClr>
                            </a:glow>
                          </a:effectLst>
                          <a:latin typeface="Arial"/>
                          <a:ea typeface="SimSun" charset="0"/>
                          <a:cs typeface="Arial"/>
                        </a:rPr>
                        <a:t>4:10-20 </a:t>
                      </a:r>
                    </a:p>
                    <a:p>
                      <a:pPr algn="ctr" eaLnBrk="0" hangingPunct="0"/>
                      <a:r>
                        <a:rPr lang="en-US" altLang="zh-CN" sz="1600" b="1" dirty="0">
                          <a:effectLst>
                            <a:glow rad="228600">
                              <a:srgbClr val="000000">
                                <a:alpha val="40000"/>
                              </a:srgbClr>
                            </a:glow>
                          </a:effectLst>
                          <a:latin typeface="Arial"/>
                          <a:ea typeface="SimSun" charset="0"/>
                          <a:cs typeface="Arial"/>
                        </a:rPr>
                        <a:t>–</a:t>
                      </a:r>
                    </a:p>
                    <a:p>
                      <a:pPr algn="ctr" eaLnBrk="0" hangingPunct="0"/>
                      <a:r>
                        <a:rPr lang="en-US" altLang="zh-CN" sz="1600" b="1" dirty="0">
                          <a:effectLst>
                            <a:glow rad="228600">
                              <a:srgbClr val="000000">
                                <a:alpha val="40000"/>
                              </a:srgbClr>
                            </a:glow>
                          </a:effectLst>
                          <a:latin typeface="Arial"/>
                          <a:ea typeface="SimSun" charset="0"/>
                          <a:cs typeface="Arial"/>
                        </a:rPr>
                        <a:t>Greet-</a:t>
                      </a:r>
                      <a:r>
                        <a:rPr lang="en-US" altLang="zh-CN" sz="1600" b="1" dirty="0" err="1">
                          <a:effectLst>
                            <a:glow rad="228600">
                              <a:srgbClr val="000000">
                                <a:alpha val="40000"/>
                              </a:srgbClr>
                            </a:glow>
                          </a:effectLst>
                          <a:latin typeface="Arial"/>
                          <a:ea typeface="SimSun" charset="0"/>
                          <a:cs typeface="Arial"/>
                        </a:rPr>
                        <a:t>ings</a:t>
                      </a:r>
                      <a:endParaRPr lang="en-US" altLang="zh-CN" sz="1600" b="1" dirty="0">
                        <a:effectLst>
                          <a:glow rad="228600">
                            <a:srgbClr val="000000">
                              <a:alpha val="40000"/>
                            </a:srgbClr>
                          </a:glow>
                        </a:effectLst>
                        <a:latin typeface="Arial"/>
                        <a:ea typeface="SimSun" charset="0"/>
                        <a:cs typeface="Arial"/>
                      </a:endParaRPr>
                    </a:p>
                    <a:p>
                      <a:pPr algn="ctr" eaLnBrk="0" hangingPunct="0"/>
                      <a:r>
                        <a:rPr lang="en-US" altLang="zh-CN" sz="1600" b="1" dirty="0">
                          <a:effectLst>
                            <a:glow rad="228600">
                              <a:srgbClr val="000000">
                                <a:alpha val="40000"/>
                              </a:srgbClr>
                            </a:glow>
                          </a:effectLst>
                          <a:latin typeface="Arial"/>
                          <a:ea typeface="SimSun" charset="0"/>
                          <a:cs typeface="Arial"/>
                        </a:rPr>
                        <a:t>4:21-23</a:t>
                      </a: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extLst>
                  <a:ext uri="{0D108BD9-81ED-4DB2-BD59-A6C34878D82A}">
                    <a16:rowId xmlns:a16="http://schemas.microsoft.com/office/drawing/2014/main" val="10006"/>
                  </a:ext>
                </a:extLst>
              </a:tr>
              <a:tr h="488737">
                <a:tc gridSpan="10">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2400" b="1" kern="1200" dirty="0">
                          <a:solidFill>
                            <a:schemeClr val="tx1"/>
                          </a:solidFill>
                          <a:effectLst>
                            <a:glow rad="228600">
                              <a:srgbClr val="000000">
                                <a:alpha val="40000"/>
                              </a:srgbClr>
                            </a:glow>
                          </a:effectLst>
                          <a:latin typeface="Arial"/>
                          <a:ea typeface="+mn-ea"/>
                          <a:cs typeface="Arial"/>
                        </a:rPr>
                        <a:t>From</a:t>
                      </a:r>
                      <a:r>
                        <a:rPr kumimoji="0" lang="en-US" sz="2400" b="1" i="0" u="none" strike="noStrike" cap="none" normalizeH="0" baseline="0" dirty="0">
                          <a:ln>
                            <a:noFill/>
                          </a:ln>
                          <a:solidFill>
                            <a:srgbClr val="FFFFFF"/>
                          </a:solidFill>
                          <a:effectLst/>
                          <a:latin typeface="Arial"/>
                          <a:ea typeface="ＭＳ Ｐゴシック" charset="0"/>
                          <a:cs typeface="Arial"/>
                        </a:rPr>
                        <a:t> </a:t>
                      </a:r>
                      <a:r>
                        <a:rPr lang="en-US" sz="2400" b="1" kern="1200" dirty="0">
                          <a:solidFill>
                            <a:schemeClr val="tx1"/>
                          </a:solidFill>
                          <a:effectLst>
                            <a:glow rad="228600">
                              <a:srgbClr val="000000">
                                <a:alpha val="40000"/>
                              </a:srgbClr>
                            </a:glow>
                          </a:effectLst>
                          <a:latin typeface="Arial"/>
                          <a:ea typeface="+mn-ea"/>
                          <a:cs typeface="Arial"/>
                        </a:rPr>
                        <a:t>Rome</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488737">
                <a:tc gridSpan="10">
                  <a:txBody>
                    <a:bodyPr/>
                    <a:lstStyle/>
                    <a:p>
                      <a:pPr algn="ctr"/>
                      <a:r>
                        <a:rPr lang="en-US" altLang="zh-CN" sz="2400" b="1" dirty="0">
                          <a:latin typeface="Arial"/>
                          <a:ea typeface="SimSun" charset="0"/>
                          <a:cs typeface="Arial"/>
                        </a:rPr>
                        <a:t> </a:t>
                      </a:r>
                      <a:r>
                        <a:rPr lang="en-US" altLang="zh-CN" sz="2400" b="1" dirty="0">
                          <a:effectLst>
                            <a:glow rad="228600">
                              <a:srgbClr val="000000">
                                <a:alpha val="40000"/>
                              </a:srgbClr>
                            </a:glow>
                          </a:effectLst>
                          <a:latin typeface="Arial"/>
                          <a:ea typeface="SimSun" charset="0"/>
                          <a:cs typeface="Arial"/>
                        </a:rPr>
                        <a:t>Early Spring AD 62 </a:t>
                      </a:r>
                      <a:r>
                        <a:rPr lang="en-US" altLang="zh-CN" sz="2400" b="1" kern="1200" dirty="0">
                          <a:solidFill>
                            <a:schemeClr val="tx1"/>
                          </a:solidFill>
                          <a:effectLst>
                            <a:glow rad="228600">
                              <a:srgbClr val="000000">
                                <a:alpha val="40000"/>
                              </a:srgbClr>
                            </a:glow>
                          </a:effectLst>
                          <a:latin typeface="Arial"/>
                          <a:ea typeface="+mn-ea"/>
                          <a:cs typeface="Arial"/>
                        </a:rPr>
                        <a:t>(first</a:t>
                      </a:r>
                      <a:r>
                        <a:rPr lang="en-US" altLang="zh-CN" sz="2400" b="1" dirty="0">
                          <a:latin typeface="Arial"/>
                          <a:ea typeface="SimSun" charset="0"/>
                          <a:cs typeface="Arial"/>
                        </a:rPr>
                        <a:t> </a:t>
                      </a:r>
                      <a:r>
                        <a:rPr lang="en-US" altLang="zh-CN" sz="2400" b="1" kern="1200" dirty="0">
                          <a:solidFill>
                            <a:schemeClr val="tx1"/>
                          </a:solidFill>
                          <a:effectLst>
                            <a:glow rad="228600">
                              <a:srgbClr val="000000">
                                <a:alpha val="40000"/>
                              </a:srgbClr>
                            </a:glow>
                          </a:effectLst>
                          <a:latin typeface="Arial"/>
                          <a:ea typeface="+mn-ea"/>
                          <a:cs typeface="Arial"/>
                        </a:rPr>
                        <a:t>Roman</a:t>
                      </a:r>
                      <a:r>
                        <a:rPr lang="en-US" altLang="zh-CN" sz="2400" b="1" dirty="0">
                          <a:latin typeface="Arial"/>
                          <a:ea typeface="SimSun" charset="0"/>
                          <a:cs typeface="Arial"/>
                        </a:rPr>
                        <a:t> </a:t>
                      </a:r>
                      <a:r>
                        <a:rPr lang="en-US" altLang="zh-CN" sz="2400" b="1" kern="1200" dirty="0">
                          <a:solidFill>
                            <a:schemeClr val="tx1"/>
                          </a:solidFill>
                          <a:effectLst>
                            <a:glow rad="228600">
                              <a:srgbClr val="000000">
                                <a:alpha val="40000"/>
                              </a:srgbClr>
                            </a:glow>
                          </a:effectLst>
                          <a:latin typeface="Arial"/>
                          <a:ea typeface="+mn-ea"/>
                          <a:cs typeface="Arial"/>
                        </a:rPr>
                        <a:t>imprisonment)</a:t>
                      </a:r>
                      <a:endParaRPr lang="en-US" altLang="zh-CN" sz="2400" b="1" dirty="0">
                        <a:latin typeface="Arial"/>
                        <a:ea typeface="SimSun" charset="0"/>
                        <a:cs typeface="Arial"/>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250887" name="Rectangle 119"/>
          <p:cNvSpPr>
            <a:spLocks noGrp="1" noChangeArrowheads="1"/>
          </p:cNvSpPr>
          <p:nvPr>
            <p:ph type="title" idx="4294967295"/>
          </p:nvPr>
        </p:nvSpPr>
        <p:spPr>
          <a:xfrm>
            <a:off x="34925" y="104994"/>
            <a:ext cx="2627313" cy="539750"/>
          </a:xfrm>
        </p:spPr>
        <p:txBody>
          <a:bodyPr/>
          <a:lstStyle/>
          <a:p>
            <a:pPr eaLnBrk="1" hangingPunct="1"/>
            <a:r>
              <a:rPr kumimoji="1" lang="en-US" sz="2800" kern="1200" dirty="0">
                <a:solidFill>
                  <a:srgbClr val="FFFFFF"/>
                </a:solidFill>
                <a:effectLst>
                  <a:glow rad="228600">
                    <a:srgbClr val="000000">
                      <a:alpha val="40000"/>
                    </a:srgbClr>
                  </a:glow>
                </a:effectLst>
                <a:ea typeface="ＭＳ Ｐゴシック" charset="0"/>
              </a:rPr>
              <a:t>Philippians:</a:t>
            </a:r>
          </a:p>
        </p:txBody>
      </p:sp>
      <p:sp>
        <p:nvSpPr>
          <p:cNvPr id="250888" name="Rectangle 2"/>
          <p:cNvSpPr>
            <a:spLocks noChangeArrowheads="1"/>
          </p:cNvSpPr>
          <p:nvPr/>
        </p:nvSpPr>
        <p:spPr bwMode="auto">
          <a:xfrm>
            <a:off x="1933575" y="104775"/>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250889" name="Rectangle 4"/>
          <p:cNvSpPr>
            <a:spLocks noChangeArrowheads="1"/>
          </p:cNvSpPr>
          <p:nvPr/>
        </p:nvSpPr>
        <p:spPr bwMode="auto">
          <a:xfrm>
            <a:off x="2733675" y="28051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110" name="Rectangle 119"/>
          <p:cNvSpPr txBox="1">
            <a:spLocks noChangeArrowheads="1"/>
          </p:cNvSpPr>
          <p:nvPr/>
        </p:nvSpPr>
        <p:spPr bwMode="auto">
          <a:xfrm rot="20059622">
            <a:off x="49166" y="1755775"/>
            <a:ext cx="1052513" cy="636588"/>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FF"/>
                </a:solidFill>
                <a:effectLst/>
                <a:uLnTx/>
                <a:uFillTx/>
                <a:latin typeface="Arial" charset="0"/>
                <a:ea typeface="ＭＳ Ｐゴシック" charset="0"/>
                <a:cs typeface="Arial" charset="0"/>
              </a:rPr>
              <a:t>17x</a:t>
            </a:r>
          </a:p>
        </p:txBody>
      </p:sp>
      <p:sp>
        <p:nvSpPr>
          <p:cNvPr id="107" name="Rectangle 102"/>
          <p:cNvSpPr>
            <a:spLocks noChangeArrowheads="1"/>
          </p:cNvSpPr>
          <p:nvPr/>
        </p:nvSpPr>
        <p:spPr bwMode="auto">
          <a:xfrm>
            <a:off x="-19050" y="2636838"/>
            <a:ext cx="9163050" cy="876300"/>
          </a:xfrm>
          <a:prstGeom prst="rect">
            <a:avLst/>
          </a:prstGeom>
          <a:noFill/>
          <a:ln w="5715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lIns="91429" tIns="45714" rIns="91429"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111" name="Rectangle 119"/>
          <p:cNvSpPr txBox="1">
            <a:spLocks noChangeArrowheads="1"/>
          </p:cNvSpPr>
          <p:nvPr/>
        </p:nvSpPr>
        <p:spPr bwMode="auto">
          <a:xfrm rot="20059622">
            <a:off x="25353" y="3265488"/>
            <a:ext cx="1052513" cy="63658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20x</a:t>
            </a:r>
          </a:p>
        </p:txBody>
      </p:sp>
      <p:sp>
        <p:nvSpPr>
          <p:cNvPr id="250893" name="Text Box 6"/>
          <p:cNvSpPr txBox="1">
            <a:spLocks noChangeArrowheads="1"/>
          </p:cNvSpPr>
          <p:nvPr/>
        </p:nvSpPr>
        <p:spPr bwMode="auto">
          <a:xfrm>
            <a:off x="8496300" y="-26988"/>
            <a:ext cx="612775" cy="400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EAEAEA"/>
                </a:solidFill>
                <a:effectLst/>
                <a:uLnTx/>
                <a:uFillTx/>
                <a:latin typeface="Arial" charset="0"/>
                <a:ea typeface="ＭＳ Ｐゴシック" charset="0"/>
              </a:rPr>
              <a:t>181</a:t>
            </a:r>
          </a:p>
        </p:txBody>
      </p:sp>
    </p:spTree>
    <p:extLst>
      <p:ext uri="{BB962C8B-B14F-4D97-AF65-F5344CB8AC3E}">
        <p14:creationId xmlns:p14="http://schemas.microsoft.com/office/powerpoint/2010/main" val="32105193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fade">
                                      <p:cBhvr>
                                        <p:cTn id="7" dur="2000"/>
                                        <p:tgtEl>
                                          <p:spTgt spid="110"/>
                                        </p:tgtEl>
                                      </p:cBhvr>
                                    </p:animEffect>
                                    <p:anim calcmode="lin" valueType="num">
                                      <p:cBhvr>
                                        <p:cTn id="8" dur="2000" fill="hold"/>
                                        <p:tgtEl>
                                          <p:spTgt spid="110"/>
                                        </p:tgtEl>
                                        <p:attrNameLst>
                                          <p:attrName>ppt_w</p:attrName>
                                        </p:attrNameLst>
                                      </p:cBhvr>
                                      <p:tavLst>
                                        <p:tav tm="0" fmla="#ppt_w*sin(2.5*pi*$)">
                                          <p:val>
                                            <p:fltVal val="0"/>
                                          </p:val>
                                        </p:tav>
                                        <p:tav tm="100000">
                                          <p:val>
                                            <p:fltVal val="1"/>
                                          </p:val>
                                        </p:tav>
                                      </p:tavLst>
                                    </p:anim>
                                    <p:anim calcmode="lin" valueType="num">
                                      <p:cBhvr>
                                        <p:cTn id="9" dur="2000" fill="hold"/>
                                        <p:tgtEl>
                                          <p:spTgt spid="110"/>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3" presetClass="entr" presetSubtype="16" fill="hold" grpId="0" nodeType="clickEffect">
                                  <p:stCondLst>
                                    <p:cond delay="0"/>
                                  </p:stCondLst>
                                  <p:childTnLst>
                                    <p:set>
                                      <p:cBhvr>
                                        <p:cTn id="13" dur="1" fill="hold">
                                          <p:stCondLst>
                                            <p:cond delay="0"/>
                                          </p:stCondLst>
                                        </p:cTn>
                                        <p:tgtEl>
                                          <p:spTgt spid="107"/>
                                        </p:tgtEl>
                                        <p:attrNameLst>
                                          <p:attrName>style.visibility</p:attrName>
                                        </p:attrNameLst>
                                      </p:cBhvr>
                                      <p:to>
                                        <p:strVal val="visible"/>
                                      </p:to>
                                    </p:set>
                                    <p:anim calcmode="lin" valueType="num">
                                      <p:cBhvr>
                                        <p:cTn id="14" dur="500" fill="hold"/>
                                        <p:tgtEl>
                                          <p:spTgt spid="107"/>
                                        </p:tgtEl>
                                        <p:attrNameLst>
                                          <p:attrName>ppt_w</p:attrName>
                                        </p:attrNameLst>
                                      </p:cBhvr>
                                      <p:tavLst>
                                        <p:tav tm="0">
                                          <p:val>
                                            <p:fltVal val="0"/>
                                          </p:val>
                                        </p:tav>
                                        <p:tav tm="100000">
                                          <p:val>
                                            <p:strVal val="#ppt_w"/>
                                          </p:val>
                                        </p:tav>
                                      </p:tavLst>
                                    </p:anim>
                                    <p:anim calcmode="lin" valueType="num">
                                      <p:cBhvr>
                                        <p:cTn id="15" dur="500" fill="hold"/>
                                        <p:tgtEl>
                                          <p:spTgt spid="107"/>
                                        </p:tgtEl>
                                        <p:attrNameLst>
                                          <p:attrName>ppt_h</p:attrName>
                                        </p:attrNameLst>
                                      </p:cBhvr>
                                      <p:tavLst>
                                        <p:tav tm="0">
                                          <p:val>
                                            <p:fltVal val="0"/>
                                          </p:val>
                                        </p:tav>
                                        <p:tav tm="100000">
                                          <p:val>
                                            <p:strVal val="#ppt_h"/>
                                          </p:val>
                                        </p:tav>
                                      </p:tavLst>
                                    </p:anim>
                                  </p:childTnLst>
                                </p:cTn>
                              </p:par>
                            </p:childTnLst>
                          </p:cTn>
                        </p:par>
                        <p:par>
                          <p:cTn id="16" fill="hold" nodeType="afterGroup">
                            <p:stCondLst>
                              <p:cond delay="500"/>
                            </p:stCondLst>
                            <p:childTnLst>
                              <p:par>
                                <p:cTn id="17" presetID="45" presetClass="entr" presetSubtype="0" fill="hold" grpId="0" nodeType="afterEffect">
                                  <p:stCondLst>
                                    <p:cond delay="0"/>
                                  </p:stCondLst>
                                  <p:childTnLst>
                                    <p:set>
                                      <p:cBhvr>
                                        <p:cTn id="18" dur="1" fill="hold">
                                          <p:stCondLst>
                                            <p:cond delay="0"/>
                                          </p:stCondLst>
                                        </p:cTn>
                                        <p:tgtEl>
                                          <p:spTgt spid="111"/>
                                        </p:tgtEl>
                                        <p:attrNameLst>
                                          <p:attrName>style.visibility</p:attrName>
                                        </p:attrNameLst>
                                      </p:cBhvr>
                                      <p:to>
                                        <p:strVal val="visible"/>
                                      </p:to>
                                    </p:set>
                                    <p:animEffect transition="in" filter="fade">
                                      <p:cBhvr>
                                        <p:cTn id="19" dur="2000"/>
                                        <p:tgtEl>
                                          <p:spTgt spid="111"/>
                                        </p:tgtEl>
                                      </p:cBhvr>
                                    </p:animEffect>
                                    <p:anim calcmode="lin" valueType="num">
                                      <p:cBhvr>
                                        <p:cTn id="20" dur="2000" fill="hold"/>
                                        <p:tgtEl>
                                          <p:spTgt spid="111"/>
                                        </p:tgtEl>
                                        <p:attrNameLst>
                                          <p:attrName>ppt_w</p:attrName>
                                        </p:attrNameLst>
                                      </p:cBhvr>
                                      <p:tavLst>
                                        <p:tav tm="0" fmla="#ppt_w*sin(2.5*pi*$)">
                                          <p:val>
                                            <p:fltVal val="0"/>
                                          </p:val>
                                        </p:tav>
                                        <p:tav tm="100000">
                                          <p:val>
                                            <p:fltVal val="1"/>
                                          </p:val>
                                        </p:tav>
                                      </p:tavLst>
                                    </p:anim>
                                    <p:anim calcmode="lin" valueType="num">
                                      <p:cBhvr>
                                        <p:cTn id="21" dur="2000" fill="hold"/>
                                        <p:tgtEl>
                                          <p:spTgt spid="111"/>
                                        </p:tgtEl>
                                        <p:attrNameLst>
                                          <p:attrName>ppt_h</p:attrName>
                                        </p:attrNameLst>
                                      </p:cBhvr>
                                      <p:tavLst>
                                        <p:tav tm="0">
                                          <p:val>
                                            <p:strVal val="#ppt_h"/>
                                          </p:val>
                                        </p:tav>
                                        <p:tav tm="100000">
                                          <p:val>
                                            <p:strVal val="#ppt_h"/>
                                          </p:val>
                                        </p:tav>
                                      </p:tavLst>
                                    </p:anim>
                                  </p:childTnLst>
                                </p:cTn>
                              </p:par>
                            </p:childTnLst>
                          </p:cTn>
                        </p:par>
                        <p:par>
                          <p:cTn id="22" fill="hold" nodeType="afterGroup">
                            <p:stCondLst>
                              <p:cond delay="2500"/>
                            </p:stCondLst>
                            <p:childTnLst>
                              <p:par>
                                <p:cTn id="23" presetID="2" presetClass="entr" presetSubtype="4" fill="hold" nodeType="afterEffect">
                                  <p:stCondLst>
                                    <p:cond delay="0"/>
                                  </p:stCondLst>
                                  <p:childTnLst>
                                    <p:set>
                                      <p:cBhvr>
                                        <p:cTn id="24" dur="1" fill="hold">
                                          <p:stCondLst>
                                            <p:cond delay="0"/>
                                          </p:stCondLst>
                                        </p:cTn>
                                        <p:tgtEl>
                                          <p:spTgt spid="112"/>
                                        </p:tgtEl>
                                        <p:attrNameLst>
                                          <p:attrName>style.visibility</p:attrName>
                                        </p:attrNameLst>
                                      </p:cBhvr>
                                      <p:to>
                                        <p:strVal val="visible"/>
                                      </p:to>
                                    </p:set>
                                    <p:anim calcmode="lin" valueType="num">
                                      <p:cBhvr additive="base">
                                        <p:cTn id="25" dur="500" fill="hold"/>
                                        <p:tgtEl>
                                          <p:spTgt spid="112"/>
                                        </p:tgtEl>
                                        <p:attrNameLst>
                                          <p:attrName>ppt_x</p:attrName>
                                        </p:attrNameLst>
                                      </p:cBhvr>
                                      <p:tavLst>
                                        <p:tav tm="0">
                                          <p:val>
                                            <p:strVal val="#ppt_x"/>
                                          </p:val>
                                        </p:tav>
                                        <p:tav tm="100000">
                                          <p:val>
                                            <p:strVal val="#ppt_x"/>
                                          </p:val>
                                        </p:tav>
                                      </p:tavLst>
                                    </p:anim>
                                    <p:anim calcmode="lin" valueType="num">
                                      <p:cBhvr additive="base">
                                        <p:cTn id="26"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114"/>
                                        </p:tgtEl>
                                        <p:attrNameLst>
                                          <p:attrName>style.visibility</p:attrName>
                                        </p:attrNameLst>
                                      </p:cBhvr>
                                      <p:to>
                                        <p:strVal val="visible"/>
                                      </p:to>
                                    </p:set>
                                    <p:animEffect transition="in" filter="dissolve">
                                      <p:cBhvr>
                                        <p:cTn id="36" dur="500"/>
                                        <p:tgtEl>
                                          <p:spTgt spid="114"/>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15"/>
                                        </p:tgtEl>
                                        <p:attrNameLst>
                                          <p:attrName>style.visibility</p:attrName>
                                        </p:attrNameLst>
                                      </p:cBhvr>
                                      <p:to>
                                        <p:strVal val="visible"/>
                                      </p:to>
                                    </p:set>
                                    <p:animEffect transition="in" filter="dissolve">
                                      <p:cBhvr>
                                        <p:cTn id="41" dur="500"/>
                                        <p:tgtEl>
                                          <p:spTgt spid="115"/>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116"/>
                                        </p:tgtEl>
                                        <p:attrNameLst>
                                          <p:attrName>style.visibility</p:attrName>
                                        </p:attrNameLst>
                                      </p:cBhvr>
                                      <p:to>
                                        <p:strVal val="visible"/>
                                      </p:to>
                                    </p:set>
                                    <p:animEffect transition="in" filter="dissolve">
                                      <p:cBhvr>
                                        <p:cTn id="46" dur="500"/>
                                        <p:tgtEl>
                                          <p:spTgt spid="116"/>
                                        </p:tgtEl>
                                      </p:cBhvr>
                                    </p:animEffec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08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5" grpId="0" animBg="1"/>
      <p:bldP spid="114" grpId="0" animBg="1"/>
      <p:bldP spid="3" grpId="0" animBg="1"/>
      <p:bldP spid="250887" grpId="0"/>
      <p:bldP spid="110" grpId="0" animBg="1"/>
      <p:bldP spid="107" grpId="0" animBg="1"/>
      <p:bldP spid="111"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00808"/>
          </a:xfrm>
          <a:effectLst>
            <a:outerShdw blurRad="63500" dist="35921" dir="2700000" algn="ctr" rotWithShape="0">
              <a:schemeClr val="tx2">
                <a:alpha val="74998"/>
              </a:schemeClr>
            </a:outerShdw>
          </a:effectLst>
        </p:spPr>
        <p:txBody>
          <a:bodyPr/>
          <a:lstStyle/>
          <a:p>
            <a:pPr>
              <a:defRPr/>
            </a:pPr>
            <a:r>
              <a:rPr lang="en-SG" b="1" dirty="0">
                <a:effectLst>
                  <a:glow rad="127000">
                    <a:schemeClr val="tx1"/>
                  </a:glow>
                </a:effectLst>
                <a:latin typeface="Arial" charset="0"/>
                <a:ea typeface="ＭＳ Ｐゴシック" charset="0"/>
                <a:cs typeface="ＭＳ Ｐゴシック" charset="0"/>
              </a:rPr>
              <a:t>What happens when we imitate Christ’s resurrection </a:t>
            </a:r>
            <a:r>
              <a:rPr lang="en-SG" b="1" dirty="0">
                <a:solidFill>
                  <a:srgbClr val="FFFF00"/>
                </a:solidFill>
                <a:effectLst>
                  <a:glow rad="127000">
                    <a:schemeClr val="tx1"/>
                  </a:glow>
                </a:effectLst>
                <a:latin typeface="Arial" charset="0"/>
                <a:ea typeface="ＭＳ Ｐゴシック" charset="0"/>
                <a:cs typeface="ＭＳ Ｐゴシック" charset="0"/>
              </a:rPr>
              <a:t>attitude</a:t>
            </a:r>
            <a:r>
              <a:rPr lang="en-SG" b="1" dirty="0">
                <a:effectLst>
                  <a:glow rad="127000">
                    <a:schemeClr val="tx1"/>
                  </a:glow>
                </a:effectLst>
                <a:latin typeface="Arial" charset="0"/>
                <a:ea typeface="ＭＳ Ｐゴシック" charset="0"/>
                <a:cs typeface="ＭＳ Ｐゴシック" charset="0"/>
              </a:rPr>
              <a:t>? </a:t>
            </a:r>
            <a:endParaRPr lang="en-US" b="1" dirty="0">
              <a:effectLst>
                <a:glow rad="127000">
                  <a:schemeClr val="tx1"/>
                </a:glow>
              </a:effectLst>
              <a:latin typeface="Arial" charset="0"/>
              <a:ea typeface="ＭＳ Ｐゴシック" charset="0"/>
              <a:cs typeface="ＭＳ Ｐゴシック" charset="0"/>
            </a:endParaRPr>
          </a:p>
        </p:txBody>
      </p:sp>
      <p:pic>
        <p:nvPicPr>
          <p:cNvPr id="6146" name="Picture 2" descr="https://cdn.images.express.co.uk/img/dynamic/151/590x/jesus-923011.jpg">
            <a:extLst>
              <a:ext uri="{FF2B5EF4-FFF2-40B4-BE49-F238E27FC236}">
                <a16:creationId xmlns:a16="http://schemas.microsoft.com/office/drawing/2014/main" id="{DB41EA8F-C316-1743-99AE-9FD9C3F79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5500" y="1628800"/>
            <a:ext cx="7493000" cy="4445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934CB4E-D015-F144-9118-5EE7ACB1375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Philippians</a:t>
            </a:r>
          </a:p>
        </p:txBody>
      </p:sp>
    </p:spTree>
    <p:extLst>
      <p:ext uri="{BB962C8B-B14F-4D97-AF65-F5344CB8AC3E}">
        <p14:creationId xmlns:p14="http://schemas.microsoft.com/office/powerpoint/2010/main" val="1939894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Superiority</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254</a:t>
            </a:r>
          </a:p>
        </p:txBody>
      </p:sp>
    </p:spTree>
    <p:extLst>
      <p:ext uri="{BB962C8B-B14F-4D97-AF65-F5344CB8AC3E}">
        <p14:creationId xmlns:p14="http://schemas.microsoft.com/office/powerpoint/2010/main" val="40586235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Tribulation Corrections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Tree>
    <p:extLst>
      <p:ext uri="{BB962C8B-B14F-4D97-AF65-F5344CB8AC3E}">
        <p14:creationId xmlns:p14="http://schemas.microsoft.com/office/powerpoint/2010/main" val="38377873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37569" name="Picture 2" descr="Prison Bars Ol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7570" name="TextBox 5"/>
          <p:cNvSpPr txBox="1">
            <a:spLocks noChangeArrowheads="1"/>
          </p:cNvSpPr>
          <p:nvPr/>
        </p:nvSpPr>
        <p:spPr bwMode="auto">
          <a:xfrm>
            <a:off x="457200" y="6477000"/>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FFFFFF"/>
                </a:solidFill>
                <a:effectLst/>
                <a:uLnTx/>
                <a:uFillTx/>
                <a:latin typeface="Arial" charset="0"/>
                <a:ea typeface="ＭＳ Ｐゴシック" charset="0"/>
                <a:cs typeface="Times New Roman" charset="0"/>
              </a:rPr>
              <a:t>Jeremy Chew, East Asia School of Theology, Singapore</a:t>
            </a:r>
          </a:p>
        </p:txBody>
      </p:sp>
      <p:pic>
        <p:nvPicPr>
          <p:cNvPr id="237571" name="Picture 5" descr="Paul.prison.writing.jpg"/>
          <p:cNvPicPr>
            <a:picLocks noChangeAspect="1"/>
          </p:cNvPicPr>
          <p:nvPr/>
        </p:nvPicPr>
        <p:blipFill>
          <a:blip r:embed="rId4">
            <a:extLst>
              <a:ext uri="{28A0092B-C50C-407E-A947-70E740481C1C}">
                <a14:useLocalDpi xmlns:a14="http://schemas.microsoft.com/office/drawing/2010/main" val="0"/>
              </a:ext>
            </a:extLst>
          </a:blip>
          <a:srcRect t="6015"/>
          <a:stretch>
            <a:fillRect/>
          </a:stretch>
        </p:blipFill>
        <p:spPr bwMode="auto">
          <a:xfrm>
            <a:off x="17463" y="922338"/>
            <a:ext cx="9144000" cy="5935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0"/>
            <a:ext cx="9251950" cy="981075"/>
          </a:xfrm>
        </p:spPr>
        <p:txBody>
          <a:bodyPr/>
          <a:lstStyle/>
          <a:p>
            <a:pPr eaLnBrk="1" hangingPunct="1">
              <a:defRPr/>
            </a:pPr>
            <a:r>
              <a:rPr lang="en-US" sz="6000" b="1" kern="1200" dirty="0">
                <a:solidFill>
                  <a:srgbClr val="FFFFFF"/>
                </a:solidFill>
                <a:latin typeface="Arial"/>
                <a:ea typeface="ＭＳ Ｐゴシック"/>
                <a:cs typeface="Times New Roman"/>
              </a:rPr>
              <a:t>Colossians</a:t>
            </a:r>
            <a:endParaRPr lang="en-US" sz="6600" dirty="0"/>
          </a:p>
        </p:txBody>
      </p:sp>
      <p:sp>
        <p:nvSpPr>
          <p:cNvPr id="6" name="Rectangle 5"/>
          <p:cNvSpPr>
            <a:spLocks noChangeArrowheads="1"/>
          </p:cNvSpPr>
          <p:nvPr/>
        </p:nvSpPr>
        <p:spPr bwMode="auto">
          <a:xfrm>
            <a:off x="0" y="6381328"/>
            <a:ext cx="9144000" cy="487806"/>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
        <p:nvSpPr>
          <p:cNvPr id="7" name="Rectangle 2">
            <a:extLst>
              <a:ext uri="{FF2B5EF4-FFF2-40B4-BE49-F238E27FC236}">
                <a16:creationId xmlns:a16="http://schemas.microsoft.com/office/drawing/2014/main" id="{3BCAA24E-3CE9-BC45-8A1F-72DA8689396A}"/>
              </a:ext>
            </a:extLst>
          </p:cNvPr>
          <p:cNvSpPr txBox="1">
            <a:spLocks noChangeArrowheads="1"/>
          </p:cNvSpPr>
          <p:nvPr/>
        </p:nvSpPr>
        <p:spPr bwMode="auto">
          <a:xfrm>
            <a:off x="37592" y="5229200"/>
            <a:ext cx="921435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Focus on the Deity of Christ</a:t>
            </a:r>
          </a:p>
        </p:txBody>
      </p:sp>
    </p:spTree>
    <p:extLst>
      <p:ext uri="{BB962C8B-B14F-4D97-AF65-F5344CB8AC3E}">
        <p14:creationId xmlns:p14="http://schemas.microsoft.com/office/powerpoint/2010/main" val="4162891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10"/>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 abolished “in his flesh the law with its commandments and regulations” (2:15), so Christ’s death did away with the Mosaic Law (cf. Rom. 7:7).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7" name="Rectangle 2">
            <a:extLst>
              <a:ext uri="{FF2B5EF4-FFF2-40B4-BE49-F238E27FC236}">
                <a16:creationId xmlns:a16="http://schemas.microsoft.com/office/drawing/2014/main" id="{01A4BFA6-6B4A-C348-B0EB-55E8AC0030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Ephesians</a:t>
            </a:r>
          </a:p>
        </p:txBody>
      </p:sp>
    </p:spTree>
    <p:extLst>
      <p:ext uri="{BB962C8B-B14F-4D97-AF65-F5344CB8AC3E}">
        <p14:creationId xmlns:p14="http://schemas.microsoft.com/office/powerpoint/2010/main" val="3800276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kingdom life balances love and truth (vv. 1-6) so that neither invalidates the other.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8" name="Rectangle 2">
            <a:extLst>
              <a:ext uri="{FF2B5EF4-FFF2-40B4-BE49-F238E27FC236}">
                <a16:creationId xmlns:a16="http://schemas.microsoft.com/office/drawing/2014/main" id="{06031A49-2158-B148-A00B-82814D04DD4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439285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Kingdom teaching is practical: “We pleaded with you, encouraged you, and urged you to live your lives in a way that God would consider worthy. For he called you to share in his Kingdom and glory” (2:12). </a:t>
            </a: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413B11B7-CE32-CF42-8845-0B6A5A738E4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2868045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2"/>
          <p:cNvSpPr>
            <a:spLocks noChangeArrowheads="1"/>
          </p:cNvSpPr>
          <p:nvPr/>
        </p:nvSpPr>
        <p:spPr bwMode="auto">
          <a:xfrm>
            <a:off x="0" y="692150"/>
            <a:ext cx="4067175" cy="14414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sp>
        <p:nvSpPr>
          <p:cNvPr id="124930" name="Rectangle 2"/>
          <p:cNvSpPr>
            <a:spLocks noChangeArrowheads="1"/>
          </p:cNvSpPr>
          <p:nvPr/>
        </p:nvSpPr>
        <p:spPr bwMode="auto">
          <a:xfrm>
            <a:off x="1938338" y="2397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pic>
        <p:nvPicPr>
          <p:cNvPr id="12493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24275" y="-26988"/>
            <a:ext cx="5267325" cy="62865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2" name="Rectangle 4"/>
          <p:cNvSpPr>
            <a:spLocks noChangeArrowheads="1"/>
          </p:cNvSpPr>
          <p:nvPr/>
        </p:nvSpPr>
        <p:spPr bwMode="auto">
          <a:xfrm>
            <a:off x="2286000" y="28686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sp>
        <p:nvSpPr>
          <p:cNvPr id="124934" name="Text Box 6"/>
          <p:cNvSpPr txBox="1">
            <a:spLocks noChangeArrowheads="1"/>
          </p:cNvSpPr>
          <p:nvPr/>
        </p:nvSpPr>
        <p:spPr bwMode="auto">
          <a:xfrm>
            <a:off x="323850" y="836613"/>
            <a:ext cx="6624638" cy="115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D</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escription of Thessalonians</a:t>
            </a:r>
            <a:r>
              <a:rPr kumimoji="0" lang="fr-FR"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 faith</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A</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postasy in last days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Y</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ield fruit through work</a:t>
            </a:r>
          </a:p>
        </p:txBody>
      </p:sp>
      <p:sp>
        <p:nvSpPr>
          <p:cNvPr id="2" name="Title 1"/>
          <p:cNvSpPr>
            <a:spLocks noGrp="1"/>
          </p:cNvSpPr>
          <p:nvPr>
            <p:ph type="title" idx="4294967295"/>
          </p:nvPr>
        </p:nvSpPr>
        <p:spPr>
          <a:xfrm>
            <a:off x="-15875" y="3573463"/>
            <a:ext cx="4300538" cy="1871662"/>
          </a:xfrm>
          <a:solidFill>
            <a:schemeClr val="bg1"/>
          </a:solidFill>
        </p:spPr>
        <p:txBody>
          <a:bodyPr anchor="ctr"/>
          <a:lstStyle/>
          <a:p>
            <a:pPr marL="176213" eaLnBrk="1" hangingPunct="1">
              <a:defRPr/>
            </a:pPr>
            <a:r>
              <a:rPr lang="en-US" kern="1200" dirty="0">
                <a:solidFill>
                  <a:srgbClr val="070000"/>
                </a:solidFill>
                <a:latin typeface="Arial"/>
                <a:ea typeface="ＭＳ Ｐゴシック"/>
                <a:cs typeface="Arial"/>
              </a:rPr>
              <a:t>SECOND THESSALONIANS</a:t>
            </a:r>
            <a:endParaRPr lang="en-US" sz="6600" dirty="0">
              <a:solidFill>
                <a:srgbClr val="070000"/>
              </a:solidFill>
            </a:endParaRPr>
          </a:p>
        </p:txBody>
      </p:sp>
      <p:sp>
        <p:nvSpPr>
          <p:cNvPr id="124936" name="Text Box 6"/>
          <p:cNvSpPr txBox="1">
            <a:spLocks noChangeArrowheads="1"/>
          </p:cNvSpPr>
          <p:nvPr/>
        </p:nvSpPr>
        <p:spPr bwMode="auto">
          <a:xfrm>
            <a:off x="34925" y="836613"/>
            <a:ext cx="433388" cy="115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3</a:t>
            </a:r>
          </a:p>
        </p:txBody>
      </p:sp>
      <p:sp>
        <p:nvSpPr>
          <p:cNvPr id="9" name="Rectangle 3"/>
          <p:cNvSpPr txBox="1">
            <a:spLocks noChangeArrowheads="1"/>
          </p:cNvSpPr>
          <p:nvPr/>
        </p:nvSpPr>
        <p:spPr bwMode="auto">
          <a:xfrm>
            <a:off x="0" y="6335106"/>
            <a:ext cx="9144000" cy="522894"/>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ＭＳ Ｐゴシック" charset="-128"/>
            </a:endParaRPr>
          </a:p>
        </p:txBody>
      </p:sp>
    </p:spTree>
    <p:extLst>
      <p:ext uri="{BB962C8B-B14F-4D97-AF65-F5344CB8AC3E}">
        <p14:creationId xmlns:p14="http://schemas.microsoft.com/office/powerpoint/2010/main" val="1977556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WordArt 3"/>
          <p:cNvSpPr>
            <a:spLocks noChangeArrowheads="1" noChangeShapeType="1" noTextEdit="1"/>
          </p:cNvSpPr>
          <p:nvPr/>
        </p:nvSpPr>
        <p:spPr bwMode="auto">
          <a:xfrm>
            <a:off x="1637482" y="490191"/>
            <a:ext cx="6249166" cy="490537"/>
          </a:xfrm>
          <a:prstGeom prst="rect">
            <a:avLst/>
          </a:prstGeom>
        </p:spPr>
        <p:txBody>
          <a:bodyPr wrap="none" fromWordArt="1">
            <a:prstTxWarp prst="textSlantUp">
              <a:avLst>
                <a:gd name="adj" fmla="val 160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rPr>
              <a:t>Summary Statement </a:t>
            </a:r>
          </a:p>
        </p:txBody>
      </p:sp>
      <p:sp>
        <p:nvSpPr>
          <p:cNvPr id="2" name="Rectangle 1"/>
          <p:cNvSpPr/>
          <p:nvPr/>
        </p:nvSpPr>
        <p:spPr>
          <a:xfrm>
            <a:off x="334180" y="1449358"/>
            <a:ext cx="8521590" cy="2123658"/>
          </a:xfrm>
          <a:prstGeom prst="rect">
            <a:avLst/>
          </a:prstGeom>
        </p:spPr>
        <p:txBody>
          <a:bodyPr wrap="squar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Persevere against apostasy despite hardship by faithfully </a:t>
            </a:r>
            <a:r>
              <a:rPr kumimoji="0" lang="en-US" sz="4400" b="1" i="1" u="none" strike="noStrike" kern="1200" cap="none" spc="0" normalizeH="0" baseline="0" noProof="0" dirty="0">
                <a:ln>
                  <a:noFill/>
                </a:ln>
                <a:solidFill>
                  <a:srgbClr val="FFFFFF"/>
                </a:solidFill>
                <a:effectLst/>
                <a:uLnTx/>
                <a:uFillTx/>
                <a:latin typeface="Arial"/>
                <a:ea typeface="ＭＳ Ｐゴシック" charset="0"/>
                <a:cs typeface="Arial"/>
              </a:rPr>
              <a:t>preaching the Word</a:t>
            </a: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4400" b="0"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6" name="Text Box 24"/>
          <p:cNvSpPr txBox="1">
            <a:spLocks noChangeArrowheads="1"/>
          </p:cNvSpPr>
          <p:nvPr/>
        </p:nvSpPr>
        <p:spPr bwMode="auto">
          <a:xfrm>
            <a:off x="843144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237</a:t>
            </a:r>
          </a:p>
        </p:txBody>
      </p:sp>
      <p:sp>
        <p:nvSpPr>
          <p:cNvPr id="7" name="Rectangle 2">
            <a:extLst>
              <a:ext uri="{FF2B5EF4-FFF2-40B4-BE49-F238E27FC236}">
                <a16:creationId xmlns:a16="http://schemas.microsoft.com/office/drawing/2014/main" id="{04C4A770-E1F5-5647-848B-E47E4344C67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Tree>
    <p:extLst>
      <p:ext uri="{BB962C8B-B14F-4D97-AF65-F5344CB8AC3E}">
        <p14:creationId xmlns:p14="http://schemas.microsoft.com/office/powerpoint/2010/main" val="3379648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6241" name="Text Box 2"/>
          <p:cNvSpPr txBox="1">
            <a:spLocks noChangeArrowheads="1"/>
          </p:cNvSpPr>
          <p:nvPr/>
        </p:nvSpPr>
        <p:spPr bwMode="auto">
          <a:xfrm>
            <a:off x="8343900" y="4445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187</a:t>
            </a:r>
          </a:p>
        </p:txBody>
      </p:sp>
      <p:sp>
        <p:nvSpPr>
          <p:cNvPr id="17414" name="Text Box 6"/>
          <p:cNvSpPr txBox="1">
            <a:spLocks noChangeArrowheads="1"/>
          </p:cNvSpPr>
          <p:nvPr/>
        </p:nvSpPr>
        <p:spPr bwMode="auto">
          <a:xfrm>
            <a:off x="381000" y="987425"/>
            <a:ext cx="8458200" cy="2062103"/>
          </a:xfrm>
          <a:prstGeom prst="rect">
            <a:avLst/>
          </a:prstGeom>
          <a:solidFill>
            <a:srgbClr val="C7C7C7"/>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charset="0"/>
                <a:ea typeface="SimSun" charset="0"/>
                <a:cs typeface="SimSun" charset="0"/>
              </a:rPr>
              <a:t>Summary Statement</a:t>
            </a:r>
            <a:endParaRPr kumimoji="0" lang="en-US" altLang="zh-CN" sz="3200" b="1" i="0" u="none" strike="noStrike" kern="1200" cap="none" spc="0" normalizeH="0" baseline="0" noProof="0" dirty="0">
              <a:ln>
                <a:noFill/>
              </a:ln>
              <a:solidFill>
                <a:srgbClr val="000000"/>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SG" altLang="zh-CN" sz="3200" b="1" i="0" u="none" strike="noStrike" kern="1200" cap="none" spc="0" normalizeH="0" baseline="0" noProof="0" dirty="0">
                <a:ln>
                  <a:noFill/>
                </a:ln>
                <a:solidFill>
                  <a:srgbClr val="000000"/>
                </a:solidFill>
                <a:effectLst/>
                <a:uLnTx/>
                <a:uFillTx/>
                <a:latin typeface="Arial" charset="0"/>
                <a:ea typeface="SimSun" charset="0"/>
                <a:cs typeface="SimSun" charset="0"/>
              </a:rPr>
              <a:t>The way to protect the church from </a:t>
            </a:r>
            <a:r>
              <a:rPr kumimoji="0" lang="en-SG" altLang="zh-CN" sz="3200" b="1" i="1" u="none" strike="noStrike" kern="1200" cap="none" spc="0" normalizeH="0" baseline="0" noProof="0" dirty="0">
                <a:ln>
                  <a:noFill/>
                </a:ln>
                <a:solidFill>
                  <a:srgbClr val="000000"/>
                </a:solidFill>
                <a:effectLst/>
                <a:uLnTx/>
                <a:uFillTx/>
                <a:latin typeface="Arial" charset="0"/>
                <a:ea typeface="SimSun" charset="0"/>
                <a:cs typeface="SimSun" charset="0"/>
              </a:rPr>
              <a:t>syncretistic heresy</a:t>
            </a:r>
            <a:r>
              <a:rPr kumimoji="0" lang="en-SG" altLang="zh-CN" sz="3200" b="1" i="0" u="none" strike="noStrike" kern="1200" cap="none" spc="0" normalizeH="0" baseline="0" noProof="0" dirty="0">
                <a:ln>
                  <a:noFill/>
                </a:ln>
                <a:solidFill>
                  <a:srgbClr val="000000"/>
                </a:solidFill>
                <a:effectLst/>
                <a:uLnTx/>
                <a:uFillTx/>
                <a:latin typeface="Arial" charset="0"/>
                <a:ea typeface="SimSun" charset="0"/>
                <a:cs typeface="SimSun" charset="0"/>
              </a:rPr>
              <a:t> is to embrace the </a:t>
            </a:r>
            <a:br>
              <a:rPr kumimoji="0" lang="en-SG" altLang="zh-CN" sz="3200" b="1" i="0" u="none" strike="noStrike" kern="1200" cap="none" spc="0" normalizeH="0" baseline="0" noProof="0" dirty="0">
                <a:ln>
                  <a:noFill/>
                </a:ln>
                <a:solidFill>
                  <a:srgbClr val="000000"/>
                </a:solidFill>
                <a:effectLst/>
                <a:uLnTx/>
                <a:uFillTx/>
                <a:latin typeface="Arial" charset="0"/>
                <a:ea typeface="SimSun" charset="0"/>
                <a:cs typeface="SimSun" charset="0"/>
              </a:rPr>
            </a:br>
            <a:r>
              <a:rPr kumimoji="0" lang="en-SG" altLang="zh-CN" sz="3200" b="1" i="1" u="none" strike="noStrike" kern="1200" cap="none" spc="0" normalizeH="0" baseline="0" noProof="0" dirty="0">
                <a:ln>
                  <a:noFill/>
                </a:ln>
                <a:solidFill>
                  <a:srgbClr val="000000"/>
                </a:solidFill>
                <a:effectLst/>
                <a:uLnTx/>
                <a:uFillTx/>
                <a:latin typeface="Arial" charset="0"/>
                <a:ea typeface="SimSun" charset="0"/>
                <a:cs typeface="SimSun" charset="0"/>
              </a:rPr>
              <a:t>deity of Christ </a:t>
            </a:r>
            <a:r>
              <a:rPr kumimoji="0" lang="en-SG" altLang="zh-CN" sz="3200" b="1" i="0" u="none" strike="noStrike" kern="1200" cap="none" spc="0" normalizeH="0" baseline="0" noProof="0" dirty="0">
                <a:ln>
                  <a:noFill/>
                </a:ln>
                <a:solidFill>
                  <a:srgbClr val="000000"/>
                </a:solidFill>
                <a:effectLst/>
                <a:uLnTx/>
                <a:uFillTx/>
                <a:latin typeface="Arial" charset="0"/>
                <a:ea typeface="SimSun" charset="0"/>
                <a:cs typeface="SimSun" charset="0"/>
              </a:rPr>
              <a:t>and holy living</a:t>
            </a:r>
            <a:r>
              <a:rPr kumimoji="0" lang="en-US" altLang="zh-CN" sz="3200" b="1" i="0" u="none" strike="noStrike" kern="1200" cap="none" spc="0" normalizeH="0" baseline="0" noProof="0" dirty="0">
                <a:ln>
                  <a:noFill/>
                </a:ln>
                <a:solidFill>
                  <a:srgbClr val="000000"/>
                </a:solidFill>
                <a:effectLst/>
                <a:uLnTx/>
                <a:uFillTx/>
                <a:latin typeface="Arial" charset="0"/>
                <a:ea typeface="SimSun" charset="0"/>
                <a:cs typeface="SimSun" charset="0"/>
              </a:rPr>
              <a:t>. </a:t>
            </a:r>
          </a:p>
        </p:txBody>
      </p:sp>
      <p:sp>
        <p:nvSpPr>
          <p:cNvPr id="17415" name="Text Box 7"/>
          <p:cNvSpPr txBox="1">
            <a:spLocks noChangeArrowheads="1"/>
          </p:cNvSpPr>
          <p:nvPr/>
        </p:nvSpPr>
        <p:spPr bwMode="auto">
          <a:xfrm>
            <a:off x="990600" y="4005064"/>
            <a:ext cx="7086600" cy="1809750"/>
          </a:xfrm>
          <a:prstGeom prst="rect">
            <a:avLst/>
          </a:prstGeom>
          <a:solidFill>
            <a:srgbClr val="CC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SimSun" charset="0"/>
                <a:cs typeface="SimSun" charset="0"/>
              </a:rPr>
              <a:t>Applications</a:t>
            </a:r>
            <a:endParaRPr kumimoji="0"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SimSun" charset="0"/>
                <a:cs typeface="SimSun" charset="0"/>
              </a:rPr>
              <a:t> Know the deity of Christ well so you can warn your church members. </a:t>
            </a:r>
          </a:p>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SimSun" charset="0"/>
                <a:cs typeface="SimSun" charset="0"/>
              </a:rPr>
              <a:t> Avoid legalism &amp; asceticism</a:t>
            </a:r>
          </a:p>
        </p:txBody>
      </p:sp>
      <p:sp>
        <p:nvSpPr>
          <p:cNvPr id="266244" name="Rectangle 8"/>
          <p:cNvSpPr>
            <a:spLocks noGrp="1" noChangeArrowheads="1"/>
          </p:cNvSpPr>
          <p:nvPr>
            <p:ph type="title" idx="4294967295"/>
          </p:nvPr>
        </p:nvSpPr>
        <p:spPr>
          <a:xfrm>
            <a:off x="2362200" y="242888"/>
            <a:ext cx="4392613" cy="519112"/>
          </a:xfrm>
          <a:solidFill>
            <a:srgbClr val="000000"/>
          </a:solidFill>
        </p:spPr>
        <p:txBody>
          <a:bodyPr wrap="none" lIns="91440" tIns="45720" rIns="91440" bIns="45720" anchor="t">
            <a:spAutoFit/>
          </a:bodyPr>
          <a:lstStyle/>
          <a:p>
            <a:pPr eaLnBrk="1" hangingPunct="1"/>
            <a:r>
              <a:rPr lang="en-US" sz="2800" b="1">
                <a:solidFill>
                  <a:srgbClr val="FFFFFF"/>
                </a:solidFill>
                <a:latin typeface="Arial" charset="0"/>
                <a:ea typeface="SimSun" charset="0"/>
                <a:cs typeface="SimSun" charset="0"/>
              </a:rPr>
              <a:t>Summary &amp; Applications</a:t>
            </a:r>
          </a:p>
        </p:txBody>
      </p:sp>
      <p:sp>
        <p:nvSpPr>
          <p:cNvPr id="6" name="Rectangle 2">
            <a:extLst>
              <a:ext uri="{FF2B5EF4-FFF2-40B4-BE49-F238E27FC236}">
                <a16:creationId xmlns:a16="http://schemas.microsoft.com/office/drawing/2014/main" id="{B2FDEE76-1C2B-964D-B6D5-F0C81B511B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Colossians</a:t>
            </a:r>
          </a:p>
        </p:txBody>
      </p:sp>
    </p:spTree>
    <p:extLst>
      <p:ext uri="{BB962C8B-B14F-4D97-AF65-F5344CB8AC3E}">
        <p14:creationId xmlns:p14="http://schemas.microsoft.com/office/powerpoint/2010/main" val="8318051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7414"/>
                                        </p:tgtEl>
                                        <p:attrNameLst>
                                          <p:attrName>style.visibility</p:attrName>
                                        </p:attrNameLst>
                                      </p:cBhvr>
                                      <p:to>
                                        <p:strVal val="visible"/>
                                      </p:to>
                                    </p:set>
                                    <p:anim calcmode="lin" valueType="num">
                                      <p:cBhvr>
                                        <p:cTn id="7" dur="500" fill="hold"/>
                                        <p:tgtEl>
                                          <p:spTgt spid="17414"/>
                                        </p:tgtEl>
                                        <p:attrNameLst>
                                          <p:attrName>ppt_w</p:attrName>
                                        </p:attrNameLst>
                                      </p:cBhvr>
                                      <p:tavLst>
                                        <p:tav tm="0">
                                          <p:val>
                                            <p:fltVal val="0"/>
                                          </p:val>
                                        </p:tav>
                                        <p:tav tm="100000">
                                          <p:val>
                                            <p:strVal val="#ppt_w"/>
                                          </p:val>
                                        </p:tav>
                                      </p:tavLst>
                                    </p:anim>
                                    <p:anim calcmode="lin" valueType="num">
                                      <p:cBhvr>
                                        <p:cTn id="8" dur="500" fill="hold"/>
                                        <p:tgtEl>
                                          <p:spTgt spid="1741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415"/>
                                        </p:tgtEl>
                                        <p:attrNameLst>
                                          <p:attrName>style.visibility</p:attrName>
                                        </p:attrNameLst>
                                      </p:cBhvr>
                                      <p:to>
                                        <p:strVal val="visible"/>
                                      </p:to>
                                    </p:set>
                                    <p:anim calcmode="lin" valueType="num">
                                      <p:cBhvr additive="base">
                                        <p:cTn id="13" dur="500" fill="hold"/>
                                        <p:tgtEl>
                                          <p:spTgt spid="17415"/>
                                        </p:tgtEl>
                                        <p:attrNameLst>
                                          <p:attrName>ppt_x</p:attrName>
                                        </p:attrNameLst>
                                      </p:cBhvr>
                                      <p:tavLst>
                                        <p:tav tm="0">
                                          <p:val>
                                            <p:strVal val="#ppt_x"/>
                                          </p:val>
                                        </p:tav>
                                        <p:tav tm="100000">
                                          <p:val>
                                            <p:strVal val="#ppt_x"/>
                                          </p:val>
                                        </p:tav>
                                      </p:tavLst>
                                    </p:anim>
                                    <p:anim calcmode="lin" valueType="num">
                                      <p:cBhvr additive="base">
                                        <p:cTn id="14" dur="500" fill="hold"/>
                                        <p:tgtEl>
                                          <p:spTgt spid="1741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linds(horizont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4" grpId="0" animBg="1" autoUpdateAnimBg="0"/>
      <p:bldP spid="17415" grpId="0" animBg="1" autoUpdateAnimBg="0"/>
      <p:bldP spid="6" grpId="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“Now to the King eternal, immortal, invisible, the only God, be honor and glory for ever and ever. Amen” (1:17 NIV). This “King of kings” is Jesus himself as he is the “only Sovereign” (6:14-15). </a:t>
            </a: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p>
        </p:txBody>
      </p:sp>
      <p:sp>
        <p:nvSpPr>
          <p:cNvPr id="8" name="Rectangle 2">
            <a:extLst>
              <a:ext uri="{FF2B5EF4-FFF2-40B4-BE49-F238E27FC236}">
                <a16:creationId xmlns:a16="http://schemas.microsoft.com/office/drawing/2014/main" id="{54F452C1-2781-D04A-92A8-0C110B0BC87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2397958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512" y="0"/>
            <a:ext cx="9252520"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Jews inn this city not only disbelieved but tried to hinder Paul from preaching so that Gentiles might be saved (2:16), for salvation in Jesus (noted 16 times) is our hope, not wrath (5:8-9).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8809572C-2D2B-954E-BA63-E992145070B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3747192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rgbClr val="FFFFFF"/>
                </a:solidFill>
                <a:effectLst>
                  <a:glow rad="127000">
                    <a:srgbClr val="000000"/>
                  </a:glow>
                </a:effectLst>
                <a:latin typeface="Arial"/>
                <a:cs typeface="Arial"/>
              </a:rPr>
              <a:t>Colossians </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 “cancelled the written code, with its regulations” (2:14), so Christ’s death did away with the Mosaic Law (cf. Rom. 7:7).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7" name="Rectangle 2">
            <a:extLst>
              <a:ext uri="{FF2B5EF4-FFF2-40B4-BE49-F238E27FC236}">
                <a16:creationId xmlns:a16="http://schemas.microsoft.com/office/drawing/2014/main" id="{F7518950-6592-FE45-9314-78638C459C6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Tree>
    <p:extLst>
      <p:ext uri="{BB962C8B-B14F-4D97-AF65-F5344CB8AC3E}">
        <p14:creationId xmlns:p14="http://schemas.microsoft.com/office/powerpoint/2010/main" val="718470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25288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Conduct</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Titus</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241</a:t>
            </a:r>
          </a:p>
        </p:txBody>
      </p:sp>
    </p:spTree>
    <p:extLst>
      <p:ext uri="{BB962C8B-B14F-4D97-AF65-F5344CB8AC3E}">
        <p14:creationId xmlns:p14="http://schemas.microsoft.com/office/powerpoint/2010/main" val="36267038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Disciple = Follower</a:t>
            </a:r>
          </a:p>
        </p:txBody>
      </p:sp>
      <p:pic>
        <p:nvPicPr>
          <p:cNvPr id="308226" name="Picture 2">
            <a:extLst>
              <a:ext uri="{FF2B5EF4-FFF2-40B4-BE49-F238E27FC236}">
                <a16:creationId xmlns:a16="http://schemas.microsoft.com/office/drawing/2014/main" id="{8AC74DF8-94AF-5043-B580-76B797DB88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7584" y="1055062"/>
            <a:ext cx="7289800" cy="55753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DE94908A-AD5E-0E49-9D1F-04FC0A028B8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1623690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9EBAC21-7C8B-314B-A021-BBB1F735FA4C}"/>
              </a:ext>
            </a:extLst>
          </p:cNvPr>
          <p:cNvGrpSpPr/>
          <p:nvPr/>
        </p:nvGrpSpPr>
        <p:grpSpPr>
          <a:xfrm>
            <a:off x="0" y="0"/>
            <a:ext cx="9144000" cy="6858000"/>
            <a:chOff x="0" y="0"/>
            <a:chExt cx="9144000" cy="6858000"/>
          </a:xfrm>
        </p:grpSpPr>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28D5B706-A61D-3D45-9C90-E4682882699A}"/>
                </a:ext>
              </a:extLst>
            </p:cNvPr>
            <p:cNvSpPr/>
            <p:nvPr/>
          </p:nvSpPr>
          <p:spPr bwMode="auto">
            <a:xfrm>
              <a:off x="1619672" y="0"/>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8" charset="0"/>
                <a:ea typeface="ＭＳ Ｐゴシック" charset="0"/>
                <a:cs typeface="+mn-cs"/>
              </a:endParaRPr>
            </a:p>
          </p:txBody>
        </p:sp>
      </p:grpSp>
      <p:sp>
        <p:nvSpPr>
          <p:cNvPr id="11269" name="Rectangle 5"/>
          <p:cNvSpPr>
            <a:spLocks noGrp="1" noChangeArrowheads="1"/>
          </p:cNvSpPr>
          <p:nvPr>
            <p:ph type="title" idx="4294967295"/>
          </p:nvPr>
        </p:nvSpPr>
        <p:spPr>
          <a:xfrm>
            <a:off x="5508104" y="5168044"/>
            <a:ext cx="3433253" cy="792088"/>
          </a:xfrm>
          <a:solidFill>
            <a:schemeClr val="bg2"/>
          </a:solidFill>
        </p:spPr>
        <p:txBody>
          <a:bodyPr/>
          <a:lstStyle/>
          <a:p>
            <a:pPr eaLnBrk="1" hangingPunct="1">
              <a:defRPr/>
            </a:pPr>
            <a:r>
              <a:rPr lang="en-US" sz="5400" b="1" dirty="0">
                <a:solidFill>
                  <a:schemeClr val="tx1"/>
                </a:solidFill>
                <a:latin typeface="Arial" charset="0"/>
                <a:ea typeface="ＭＳ Ｐゴシック" charset="0"/>
                <a:cs typeface="ＭＳ Ｐゴシック" charset="0"/>
              </a:rPr>
              <a:t>John</a:t>
            </a:r>
          </a:p>
        </p:txBody>
      </p:sp>
      <p:sp>
        <p:nvSpPr>
          <p:cNvPr id="410627" name="Text Box 4"/>
          <p:cNvSpPr txBox="1">
            <a:spLocks noChangeArrowheads="1"/>
          </p:cNvSpPr>
          <p:nvPr/>
        </p:nvSpPr>
        <p:spPr bwMode="auto">
          <a:xfrm>
            <a:off x="288986" y="2087591"/>
            <a:ext cx="8474075" cy="590147"/>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Written by </a:t>
            </a:r>
            <a:r>
              <a:rPr kumimoji="0" lang="en-US" altLang="ja-JP"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 disciple whom Jesus loved"</a:t>
            </a:r>
            <a:endPar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 name="Rectangle 5">
            <a:extLst>
              <a:ext uri="{FF2B5EF4-FFF2-40B4-BE49-F238E27FC236}">
                <a16:creationId xmlns:a16="http://schemas.microsoft.com/office/drawing/2014/main" id="{7FE68FC8-DDFE-D644-80F8-B620D68B40F0}"/>
              </a:ext>
            </a:extLst>
          </p:cNvPr>
          <p:cNvSpPr/>
          <p:nvPr/>
        </p:nvSpPr>
        <p:spPr bwMode="auto">
          <a:xfrm>
            <a:off x="-1913237" y="1385455"/>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8" charset="0"/>
              <a:ea typeface="ＭＳ Ｐゴシック" charset="0"/>
              <a:cs typeface="+mn-cs"/>
            </a:endParaRPr>
          </a:p>
        </p:txBody>
      </p:sp>
      <p:sp>
        <p:nvSpPr>
          <p:cNvPr id="9" name="Rectangle 3">
            <a:extLst>
              <a:ext uri="{FF2B5EF4-FFF2-40B4-BE49-F238E27FC236}">
                <a16:creationId xmlns:a16="http://schemas.microsoft.com/office/drawing/2014/main" id="{E1BAD9ED-AC11-C042-BFEB-9A057A7B5E7C}"/>
              </a:ext>
            </a:extLst>
          </p:cNvPr>
          <p:cNvSpPr txBox="1">
            <a:spLocks noChangeArrowheads="1"/>
          </p:cNvSpPr>
          <p:nvPr/>
        </p:nvSpPr>
        <p:spPr bwMode="auto">
          <a:xfrm>
            <a:off x="-36512" y="6428184"/>
            <a:ext cx="5849887" cy="457200"/>
          </a:xfrm>
          <a:prstGeom prst="rect">
            <a:avLst/>
          </a:prstGeom>
          <a:solidFill>
            <a:srgbClr val="000000"/>
          </a:solidFill>
          <a:ln>
            <a:noFill/>
          </a:ln>
          <a:effectLst>
            <a:outerShdw blurRad="63500" dist="35921" dir="2700000" algn="ctr" rotWithShape="0">
              <a:srgbClr val="80808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r>
              <a:rPr kumimoji="0" lang="en-US" sz="18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128"/>
              </a:rPr>
              <a:t> by Barry Huddleston</a:t>
            </a:r>
            <a:endParaRPr kumimoji="0" 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907428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dissolve">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a:solidFill>
            <a:srgbClr val="FFFFFF"/>
          </a:solidFill>
        </p:spPr>
      </p:pic>
      <p:sp>
        <p:nvSpPr>
          <p:cNvPr id="4" name="Rectangle 3"/>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
        <p:nvSpPr>
          <p:cNvPr id="5" name="Title 4"/>
          <p:cNvSpPr>
            <a:spLocks noGrp="1"/>
          </p:cNvSpPr>
          <p:nvPr>
            <p:ph type="title" idx="4294967295"/>
          </p:nvPr>
        </p:nvSpPr>
        <p:spPr>
          <a:xfrm>
            <a:off x="323528" y="34531"/>
            <a:ext cx="8060432" cy="1988840"/>
          </a:xfrm>
        </p:spPr>
        <p:txBody>
          <a:bodyPr anchor="ctr"/>
          <a:lstStyle/>
          <a:p>
            <a:r>
              <a:rPr lang="en-US" sz="11500" b="1" dirty="0">
                <a:solidFill>
                  <a:schemeClr val="bg1"/>
                </a:solidFill>
              </a:rPr>
              <a:t>1 John</a:t>
            </a:r>
          </a:p>
        </p:txBody>
      </p:sp>
      <p:sp>
        <p:nvSpPr>
          <p:cNvPr id="6" name="Title 4"/>
          <p:cNvSpPr txBox="1">
            <a:spLocks/>
          </p:cNvSpPr>
          <p:nvPr/>
        </p:nvSpPr>
        <p:spPr bwMode="auto">
          <a:xfrm>
            <a:off x="876400" y="1915344"/>
            <a:ext cx="8267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a:ln>
                  <a:noFill/>
                </a:ln>
                <a:solidFill>
                  <a:srgbClr val="FFFFFF"/>
                </a:solidFill>
                <a:effectLst/>
                <a:uLnTx/>
                <a:uFillTx/>
                <a:latin typeface="Arial"/>
                <a:ea typeface="ＭＳ Ｐゴシック" charset="-128"/>
                <a:cs typeface="Arial"/>
              </a:rPr>
              <a:t>Obedience in Love</a:t>
            </a:r>
          </a:p>
        </p:txBody>
      </p:sp>
    </p:spTree>
    <p:extLst>
      <p:ext uri="{BB962C8B-B14F-4D97-AF65-F5344CB8AC3E}">
        <p14:creationId xmlns:p14="http://schemas.microsoft.com/office/powerpoint/2010/main" val="1754368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33473" name="Picture 2"/>
          <p:cNvPicPr>
            <a:picLocks noChangeAspect="1" noChangeArrowheads="1"/>
          </p:cNvPicPr>
          <p:nvPr/>
        </p:nvPicPr>
        <p:blipFill>
          <a:blip r:embed="rId3">
            <a:extLst>
              <a:ext uri="{28A0092B-C50C-407E-A947-70E740481C1C}">
                <a14:useLocalDpi xmlns:a14="http://schemas.microsoft.com/office/drawing/2010/main" val="0"/>
              </a:ext>
            </a:extLst>
          </a:blip>
          <a:srcRect l="4340" b="2399"/>
          <a:stretch>
            <a:fillRect/>
          </a:stretch>
        </p:blipFill>
        <p:spPr bwMode="auto">
          <a:xfrm>
            <a:off x="0" y="657225"/>
            <a:ext cx="5038725" cy="620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6"/>
          <p:cNvSpPr txBox="1">
            <a:spLocks noChangeArrowheads="1"/>
          </p:cNvSpPr>
          <p:nvPr/>
        </p:nvSpPr>
        <p:spPr bwMode="auto">
          <a:xfrm>
            <a:off x="0" y="0"/>
            <a:ext cx="502920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000000"/>
                </a:solidFill>
                <a:effectLst>
                  <a:outerShdw blurRad="38100" dist="38100" dir="2700000" algn="tl">
                    <a:srgbClr val="DDDDDD"/>
                  </a:outerShdw>
                </a:effectLst>
                <a:uLnTx/>
                <a:uFillTx/>
                <a:latin typeface="Arail" charset="0"/>
                <a:ea typeface="ＭＳ Ｐゴシック" charset="0"/>
                <a:cs typeface="Arail" charset="0"/>
              </a:rPr>
              <a:t>COLOSSIANS</a:t>
            </a:r>
          </a:p>
        </p:txBody>
      </p:sp>
      <p:sp>
        <p:nvSpPr>
          <p:cNvPr id="233477" name="Text Box 6"/>
          <p:cNvSpPr txBox="1">
            <a:spLocks noChangeArrowheads="1"/>
          </p:cNvSpPr>
          <p:nvPr/>
        </p:nvSpPr>
        <p:spPr bwMode="auto">
          <a:xfrm>
            <a:off x="3505200" y="623888"/>
            <a:ext cx="5638800" cy="150971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H</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ope produced by Christ</a:t>
            </a:r>
          </a:p>
          <a:p>
            <a:pPr marL="457200" marR="0" lvl="0" indent="-457200"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O</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bjections to false teachers</a:t>
            </a:r>
          </a:p>
          <a:p>
            <a:pPr marL="457200" marR="0" lvl="0" indent="-457200"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P</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rinciples for Christian life-style</a:t>
            </a:r>
          </a:p>
          <a:p>
            <a:pPr marL="457200" marR="0" lvl="0" indent="-457200"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E</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xpectant prayer and greetings</a:t>
            </a:r>
          </a:p>
        </p:txBody>
      </p:sp>
      <p:sp>
        <p:nvSpPr>
          <p:cNvPr id="9"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357473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5"/>
            <a:ext cx="9144000" cy="930944"/>
          </a:xfrm>
          <a:effectLst>
            <a:outerShdw blurRad="63500" dist="35921" dir="2700000" algn="ctr" rotWithShape="0">
              <a:schemeClr val="tx2">
                <a:alpha val="74998"/>
              </a:schemeClr>
            </a:outerShdw>
          </a:effectLst>
        </p:spPr>
        <p:txBody>
          <a:bodyPr anchor="t"/>
          <a:lstStyle/>
          <a:p>
            <a:pPr algn="r">
              <a:defRPr/>
            </a:pPr>
            <a:r>
              <a:rPr lang="en-US" sz="4800" b="1" dirty="0">
                <a:effectLst>
                  <a:glow rad="127000">
                    <a:schemeClr val="tx1"/>
                  </a:glow>
                </a:effectLst>
                <a:latin typeface="Arial" charset="0"/>
                <a:ea typeface="ＭＳ Ｐゴシック" charset="0"/>
                <a:cs typeface="ＭＳ Ｐゴシック" charset="0"/>
              </a:rPr>
              <a:t>II. </a:t>
            </a:r>
            <a:r>
              <a:rPr lang="en-SG" sz="4800" b="1" dirty="0">
                <a:effectLst>
                  <a:glow rad="127000">
                    <a:schemeClr val="tx1"/>
                  </a:glow>
                </a:effectLst>
                <a:latin typeface="Arial" charset="0"/>
                <a:ea typeface="ＭＳ Ｐゴシック" charset="0"/>
                <a:cs typeface="ＭＳ Ｐゴシック" charset="0"/>
              </a:rPr>
              <a:t>Embrace </a:t>
            </a:r>
            <a:r>
              <a:rPr lang="en-SG" sz="4800" b="1" dirty="0">
                <a:solidFill>
                  <a:srgbClr val="FFFF00"/>
                </a:solidFill>
                <a:effectLst>
                  <a:glow rad="127000">
                    <a:schemeClr val="tx1"/>
                  </a:glow>
                </a:effectLst>
                <a:latin typeface="Arial" charset="0"/>
                <a:ea typeface="ＭＳ Ｐゴシック" charset="0"/>
                <a:cs typeface="ＭＳ Ｐゴシック" charset="0"/>
              </a:rPr>
              <a:t>holy</a:t>
            </a:r>
            <a:r>
              <a:rPr lang="en-SG" sz="4800" b="1" dirty="0">
                <a:effectLst>
                  <a:glow rad="127000">
                    <a:schemeClr val="tx1"/>
                  </a:glow>
                </a:effectLst>
                <a:latin typeface="Arial" charset="0"/>
                <a:ea typeface="ＭＳ Ｐゴシック" charset="0"/>
                <a:cs typeface="ＭＳ Ｐゴシック" charset="0"/>
              </a:rPr>
              <a:t> living  </a:t>
            </a:r>
            <a:endParaRPr lang="en-US" sz="4800" b="1" dirty="0">
              <a:effectLst>
                <a:glow rad="127000">
                  <a:schemeClr val="tx1"/>
                </a:glow>
              </a:effectLst>
              <a:latin typeface="Arial" charset="0"/>
              <a:ea typeface="ＭＳ Ｐゴシック" charset="0"/>
              <a:cs typeface="ＭＳ Ｐゴシック" charset="0"/>
            </a:endParaRPr>
          </a:p>
        </p:txBody>
      </p:sp>
      <p:pic>
        <p:nvPicPr>
          <p:cNvPr id="498690" name="Picture 2" descr="http://www.swordofthespirit.net/bulwark/what-is-the-holy-spirit2-720x420.jpg">
            <a:extLst>
              <a:ext uri="{FF2B5EF4-FFF2-40B4-BE49-F238E27FC236}">
                <a16:creationId xmlns:a16="http://schemas.microsoft.com/office/drawing/2014/main" id="{8DF40EC5-4BC2-B64F-BF2B-B9F20F087C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512" y="1632006"/>
            <a:ext cx="8964488" cy="522599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80F4FEEF-4FD2-A04F-85CA-D0D4D4465430}"/>
              </a:ext>
            </a:extLst>
          </p:cNvPr>
          <p:cNvSpPr txBox="1">
            <a:spLocks noChangeArrowheads="1"/>
          </p:cNvSpPr>
          <p:nvPr/>
        </p:nvSpPr>
        <p:spPr bwMode="auto">
          <a:xfrm>
            <a:off x="35496" y="6237312"/>
            <a:ext cx="9108504" cy="5511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to be protected from false teaching</a:t>
            </a:r>
            <a:endParaRPr kumimoji="0" lang="en-US"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5DD15AE2-43F8-704A-898A-FD5CE0524292}"/>
              </a:ext>
            </a:extLst>
          </p:cNvPr>
          <p:cNvSpPr txBox="1">
            <a:spLocks noChangeArrowheads="1"/>
          </p:cNvSpPr>
          <p:nvPr/>
        </p:nvSpPr>
        <p:spPr bwMode="auto">
          <a:xfrm>
            <a:off x="252589" y="69269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 3–4)</a:t>
            </a:r>
          </a:p>
        </p:txBody>
      </p:sp>
    </p:spTree>
    <p:extLst>
      <p:ext uri="{BB962C8B-B14F-4D97-AF65-F5344CB8AC3E}">
        <p14:creationId xmlns:p14="http://schemas.microsoft.com/office/powerpoint/2010/main" val="40285952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Scoffers of the Church age will ridicule the Bible on Christ’s return, Creation and the Universal Flood (3:3-6).</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Tree>
    <p:extLst>
      <p:ext uri="{BB962C8B-B14F-4D97-AF65-F5344CB8AC3E}">
        <p14:creationId xmlns:p14="http://schemas.microsoft.com/office/powerpoint/2010/main" val="3471420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“May the Lord make your love increase and overflow for each other and for everyone else, just as ours does for you.  May he strengthen your hearts so that you will be blameless and holy in the presence of our God and Father when our Lord Jesus comes with all his holy ones” (3:12-13).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
        <p:nvSpPr>
          <p:cNvPr id="7" name="Text Box 24"/>
          <p:cNvSpPr txBox="1">
            <a:spLocks noChangeArrowheads="1"/>
          </p:cNvSpPr>
          <p:nvPr/>
        </p:nvSpPr>
        <p:spPr bwMode="auto">
          <a:xfrm>
            <a:off x="838682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203</a:t>
            </a:r>
          </a:p>
        </p:txBody>
      </p:sp>
    </p:spTree>
    <p:extLst>
      <p:ext uri="{BB962C8B-B14F-4D97-AF65-F5344CB8AC3E}">
        <p14:creationId xmlns:p14="http://schemas.microsoft.com/office/powerpoint/2010/main" val="13477809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Picture 2" descr="Image result for Be Prepared">
            <a:extLst>
              <a:ext uri="{FF2B5EF4-FFF2-40B4-BE49-F238E27FC236}">
                <a16:creationId xmlns:a16="http://schemas.microsoft.com/office/drawing/2014/main" id="{5EF2B62A-BD9D-534B-8C96-56B53D2CF2B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5576" y="0"/>
            <a:ext cx="8028384" cy="595654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8484245"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683" y="38131"/>
            <a:ext cx="9120187" cy="1446653"/>
          </a:xfrm>
          <a:solidFill>
            <a:schemeClr val="tx1"/>
          </a:solidFill>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Prepared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4662219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323528" y="2534798"/>
            <a:ext cx="8496944"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"Your attitude should be the same as that of Christ Jesus"</a:t>
            </a:r>
            <a:br>
              <a:rPr kumimoji="0" lang="en-US" altLang="zh-CN"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br>
            <a:r>
              <a:rPr kumimoji="0" lang="en-US" altLang="zh-CN"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(2:5).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Philippians</a:t>
            </a:r>
          </a:p>
        </p:txBody>
      </p:sp>
      <p:sp>
        <p:nvSpPr>
          <p:cNvPr id="7" name="Text Box 24"/>
          <p:cNvSpPr txBox="1">
            <a:spLocks noChangeArrowheads="1"/>
          </p:cNvSpPr>
          <p:nvPr/>
        </p:nvSpPr>
        <p:spPr bwMode="auto">
          <a:xfrm>
            <a:off x="838682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181</a:t>
            </a:r>
          </a:p>
        </p:txBody>
      </p:sp>
    </p:spTree>
    <p:extLst>
      <p:ext uri="{BB962C8B-B14F-4D97-AF65-F5344CB8AC3E}">
        <p14:creationId xmlns:p14="http://schemas.microsoft.com/office/powerpoint/2010/main" val="38853695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Care about both </a:t>
            </a:r>
            <a:r>
              <a:rPr lang="en-US" sz="4800" b="1" dirty="0">
                <a:solidFill>
                  <a:srgbClr val="FFFF00"/>
                </a:solidFill>
                <a:effectLst>
                  <a:glow rad="127000">
                    <a:schemeClr val="tx1"/>
                  </a:glow>
                </a:effectLst>
                <a:latin typeface="Arial" charset="0"/>
                <a:ea typeface="ＭＳ Ｐゴシック" charset="0"/>
                <a:cs typeface="ＭＳ Ｐゴシック" charset="0"/>
              </a:rPr>
              <a:t>people</a:t>
            </a:r>
            <a:r>
              <a:rPr lang="en-US" sz="4800" b="1" dirty="0">
                <a:effectLst>
                  <a:glow rad="127000">
                    <a:schemeClr val="tx1"/>
                  </a:glow>
                </a:effectLst>
                <a:latin typeface="Arial" charset="0"/>
                <a:ea typeface="ＭＳ Ｐゴシック" charset="0"/>
                <a:cs typeface="ＭＳ Ｐゴシック" charset="0"/>
              </a:rPr>
              <a:t> and </a:t>
            </a:r>
            <a:r>
              <a:rPr lang="en-US" sz="4800" b="1" dirty="0">
                <a:solidFill>
                  <a:srgbClr val="FFFF00"/>
                </a:solidFill>
                <a:effectLst>
                  <a:glow rad="127000">
                    <a:schemeClr val="tx1"/>
                  </a:glow>
                </a:effectLst>
                <a:latin typeface="Arial" charset="0"/>
                <a:ea typeface="ＭＳ Ｐゴシック" charset="0"/>
                <a:cs typeface="ＭＳ Ｐゴシック" charset="0"/>
              </a:rPr>
              <a:t>theology</a:t>
            </a:r>
            <a:r>
              <a:rPr lang="en-US" sz="4800" b="1" dirty="0">
                <a:effectLst>
                  <a:glow rad="127000">
                    <a:schemeClr val="tx1"/>
                  </a:glow>
                </a:effectLst>
                <a:latin typeface="Arial" charset="0"/>
                <a:ea typeface="ＭＳ Ｐゴシック" charset="0"/>
                <a:cs typeface="ＭＳ Ｐゴシック" charset="0"/>
              </a:rPr>
              <a:t> (Chapters 4–5).</a:t>
            </a:r>
          </a:p>
        </p:txBody>
      </p:sp>
      <p:pic>
        <p:nvPicPr>
          <p:cNvPr id="92162" name="Picture 2" descr="Image result for relational theology">
            <a:extLst>
              <a:ext uri="{FF2B5EF4-FFF2-40B4-BE49-F238E27FC236}">
                <a16:creationId xmlns:a16="http://schemas.microsoft.com/office/drawing/2014/main" id="{4A758EED-2C2C-B349-A778-019DAF6FFDE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2381878"/>
            <a:ext cx="4176464" cy="2919900"/>
          </a:xfrm>
          <a:prstGeom prst="rect">
            <a:avLst/>
          </a:prstGeom>
          <a:noFill/>
          <a:extLst>
            <a:ext uri="{909E8E84-426E-40DD-AFC4-6F175D3DCCD1}">
              <a14:hiddenFill xmlns:a14="http://schemas.microsoft.com/office/drawing/2010/main">
                <a:solidFill>
                  <a:srgbClr val="FFFFFF"/>
                </a:solidFill>
              </a14:hiddenFill>
            </a:ext>
          </a:extLst>
        </p:spPr>
      </p:pic>
      <p:pic>
        <p:nvPicPr>
          <p:cNvPr id="92164" name="Picture 4" descr="Image result for christ return">
            <a:extLst>
              <a:ext uri="{FF2B5EF4-FFF2-40B4-BE49-F238E27FC236}">
                <a16:creationId xmlns:a16="http://schemas.microsoft.com/office/drawing/2014/main" id="{CBDBC562-12F5-594D-BE36-71CAD044A114}"/>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56553" y="2381878"/>
            <a:ext cx="4887447" cy="29199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4982F357-A5FD-E34F-9565-449F6ECBB4C3}"/>
              </a:ext>
            </a:extLst>
          </p:cNvPr>
          <p:cNvSpPr txBox="1">
            <a:spLocks noChangeArrowheads="1"/>
          </p:cNvSpPr>
          <p:nvPr/>
        </p:nvSpPr>
        <p:spPr bwMode="auto">
          <a:xfrm>
            <a:off x="3347864" y="2708920"/>
            <a:ext cx="1656184" cy="1795040"/>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7" name="Rectangle 2">
            <a:extLst>
              <a:ext uri="{FF2B5EF4-FFF2-40B4-BE49-F238E27FC236}">
                <a16:creationId xmlns:a16="http://schemas.microsoft.com/office/drawing/2014/main" id="{7AD8CF59-9FFF-984E-9200-C01016BBD1F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20168648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en-SG" sz="5400" b="1" dirty="0">
                <a:effectLst>
                  <a:glow rad="127000">
                    <a:schemeClr val="tx1"/>
                  </a:glow>
                </a:effectLst>
                <a:latin typeface="Arial" charset="0"/>
                <a:ea typeface="ＭＳ Ｐゴシック" charset="0"/>
                <a:cs typeface="ＭＳ Ｐゴシック" charset="0"/>
              </a:rPr>
              <a:t>How should we be </a:t>
            </a:r>
            <a:r>
              <a:rPr lang="en-SG" sz="6600" b="1" dirty="0">
                <a:solidFill>
                  <a:srgbClr val="FFFF00"/>
                </a:solidFill>
                <a:effectLst>
                  <a:glow rad="127000">
                    <a:schemeClr val="tx1"/>
                  </a:glow>
                </a:effectLst>
                <a:latin typeface="Arial" charset="0"/>
                <a:ea typeface="ＭＳ Ｐゴシック" charset="0"/>
                <a:cs typeface="ＭＳ Ｐゴシック" charset="0"/>
              </a:rPr>
              <a:t>different</a:t>
            </a:r>
            <a:r>
              <a:rPr lang="en-SG" sz="5400" b="1" dirty="0">
                <a:effectLst>
                  <a:glow rad="127000">
                    <a:schemeClr val="tx1"/>
                  </a:glow>
                </a:effectLst>
                <a:latin typeface="Arial" charset="0"/>
                <a:ea typeface="ＭＳ Ｐゴシック" charset="0"/>
                <a:cs typeface="ＭＳ Ｐゴシック" charset="0"/>
              </a:rPr>
              <a:t> </a:t>
            </a:r>
            <a:r>
              <a:rPr lang="en-SG" sz="4800" b="1" dirty="0">
                <a:effectLst>
                  <a:glow rad="127000">
                    <a:schemeClr val="tx1"/>
                  </a:glow>
                </a:effectLst>
                <a:latin typeface="Arial" charset="0"/>
                <a:ea typeface="ＭＳ Ｐゴシック" charset="0"/>
                <a:cs typeface="ＭＳ Ｐゴシック" charset="0"/>
              </a:rPr>
              <a:t>from unbelievers</a:t>
            </a:r>
            <a:r>
              <a:rPr lang="en-US" sz="48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C91A72FC-6206-AD43-938A-DFD4AF3AFC0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600650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44737"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4775" y="0"/>
            <a:ext cx="9285288" cy="7029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4738" name="Rectangle 2"/>
          <p:cNvSpPr>
            <a:spLocks noChangeArrowheads="1"/>
          </p:cNvSpPr>
          <p:nvPr/>
        </p:nvSpPr>
        <p:spPr bwMode="auto">
          <a:xfrm>
            <a:off x="2733675" y="28051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227331" name="Text Box 5"/>
          <p:cNvSpPr txBox="1">
            <a:spLocks noChangeArrowheads="1"/>
          </p:cNvSpPr>
          <p:nvPr/>
        </p:nvSpPr>
        <p:spPr bwMode="auto">
          <a:xfrm rot="20400000">
            <a:off x="395288" y="1757363"/>
            <a:ext cx="4275137" cy="522287"/>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Living the Christian Life </a:t>
            </a:r>
            <a:endParaRPr kumimoji="0" lang="en-US" sz="2800" b="1" i="0" u="none" strike="noStrike" kern="1200" cap="none" spc="0" normalizeH="0" baseline="0" noProof="0" dirty="0">
              <a:ln>
                <a:noFill/>
              </a:ln>
              <a:solidFill>
                <a:srgbClr val="000000"/>
              </a:solidFill>
              <a:effectLst/>
              <a:uLnTx/>
              <a:uFillTx/>
              <a:latin typeface="Arial" charset="0"/>
              <a:ea typeface="SimSun" charset="0"/>
              <a:cs typeface="SimSun" charset="0"/>
            </a:endParaRPr>
          </a:p>
        </p:txBody>
      </p:sp>
      <p:sp>
        <p:nvSpPr>
          <p:cNvPr id="227332" name="Text Box 6"/>
          <p:cNvSpPr txBox="1">
            <a:spLocks noChangeArrowheads="1"/>
          </p:cNvSpPr>
          <p:nvPr/>
        </p:nvSpPr>
        <p:spPr bwMode="auto">
          <a:xfrm rot="-1200000">
            <a:off x="2259013" y="2901950"/>
            <a:ext cx="1600200" cy="52228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Pastoral </a:t>
            </a:r>
            <a:endParaRPr kumimoji="0" lang="en-US" sz="2800" b="1" i="0" u="none" strike="noStrike" kern="1200" cap="none" spc="0" normalizeH="0" baseline="0" noProof="0" dirty="0">
              <a:ln>
                <a:noFill/>
              </a:ln>
              <a:solidFill>
                <a:srgbClr val="000000"/>
              </a:solidFill>
              <a:effectLst/>
              <a:uLnTx/>
              <a:uFillTx/>
              <a:latin typeface="Arial" charset="0"/>
              <a:ea typeface="SimSun" charset="0"/>
              <a:cs typeface="SimSun" charset="0"/>
            </a:endParaRPr>
          </a:p>
        </p:txBody>
      </p:sp>
      <p:sp>
        <p:nvSpPr>
          <p:cNvPr id="227333" name="Text Box 7"/>
          <p:cNvSpPr txBox="1">
            <a:spLocks noChangeArrowheads="1"/>
          </p:cNvSpPr>
          <p:nvPr/>
        </p:nvSpPr>
        <p:spPr bwMode="auto">
          <a:xfrm rot="-1200000">
            <a:off x="2052638" y="4727575"/>
            <a:ext cx="825500" cy="52228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Joy</a:t>
            </a:r>
            <a:endPar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endParaRPr>
          </a:p>
        </p:txBody>
      </p:sp>
      <p:sp>
        <p:nvSpPr>
          <p:cNvPr id="227334" name="Text Box 8"/>
          <p:cNvSpPr txBox="1">
            <a:spLocks noChangeArrowheads="1"/>
          </p:cNvSpPr>
          <p:nvPr/>
        </p:nvSpPr>
        <p:spPr bwMode="auto">
          <a:xfrm rot="1200000">
            <a:off x="5208588" y="2520950"/>
            <a:ext cx="3716337" cy="52228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The Person of Christ</a:t>
            </a:r>
            <a:endPar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endParaRPr>
          </a:p>
        </p:txBody>
      </p:sp>
      <p:sp>
        <p:nvSpPr>
          <p:cNvPr id="78857" name="Text Box 9"/>
          <p:cNvSpPr txBox="1">
            <a:spLocks noChangeArrowheads="1"/>
          </p:cNvSpPr>
          <p:nvPr/>
        </p:nvSpPr>
        <p:spPr bwMode="auto">
          <a:xfrm rot="1200000">
            <a:off x="4568825" y="5033963"/>
            <a:ext cx="2438400" cy="522287"/>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Multipurpose</a:t>
            </a:r>
            <a:endPar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endParaRPr>
          </a:p>
        </p:txBody>
      </p:sp>
      <p:sp>
        <p:nvSpPr>
          <p:cNvPr id="78858" name="Text Box 10"/>
          <p:cNvSpPr txBox="1">
            <a:spLocks noChangeArrowheads="1"/>
          </p:cNvSpPr>
          <p:nvPr/>
        </p:nvSpPr>
        <p:spPr bwMode="auto">
          <a:xfrm rot="-1200000">
            <a:off x="477838" y="2552700"/>
            <a:ext cx="7916862" cy="2298700"/>
          </a:xfrm>
          <a:prstGeom prst="rect">
            <a:avLst/>
          </a:prstGeom>
          <a:solidFill>
            <a:schemeClr val="bg2"/>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7200" b="1" i="0" u="none" strike="noStrike" kern="1200" cap="none" spc="0" normalizeH="0" baseline="0" noProof="0">
                <a:ln>
                  <a:noFill/>
                </a:ln>
                <a:solidFill>
                  <a:srgbClr val="FFFFFF"/>
                </a:solidFill>
                <a:effectLst/>
                <a:uLnTx/>
                <a:uFillTx/>
                <a:latin typeface="Arial" charset="0"/>
                <a:ea typeface="SimSun" charset="0"/>
                <a:cs typeface="SimSun" charset="0"/>
              </a:rPr>
              <a:t>Imitating the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7200" b="1" i="0" u="none" strike="noStrike" kern="1200" cap="none" spc="0" normalizeH="0" baseline="0" noProof="0">
                <a:ln>
                  <a:noFill/>
                </a:ln>
                <a:solidFill>
                  <a:srgbClr val="FFFFFF"/>
                </a:solidFill>
                <a:effectLst/>
                <a:uLnTx/>
                <a:uFillTx/>
                <a:latin typeface="Arial" charset="0"/>
                <a:ea typeface="SimSun" charset="0"/>
                <a:cs typeface="SimSun" charset="0"/>
              </a:rPr>
              <a:t>Attitude of Christ </a:t>
            </a:r>
            <a:endParaRPr kumimoji="0" lang="en-US" sz="7200" b="1"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244745" name="Text Box 4"/>
          <p:cNvSpPr txBox="1">
            <a:spLocks noChangeArrowheads="1"/>
          </p:cNvSpPr>
          <p:nvPr/>
        </p:nvSpPr>
        <p:spPr bwMode="auto">
          <a:xfrm>
            <a:off x="8243888" y="-26988"/>
            <a:ext cx="900112"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183-184</a:t>
            </a:r>
          </a:p>
        </p:txBody>
      </p:sp>
      <p:sp>
        <p:nvSpPr>
          <p:cNvPr id="2" name="Title 1"/>
          <p:cNvSpPr>
            <a:spLocks noGrp="1"/>
          </p:cNvSpPr>
          <p:nvPr>
            <p:ph type="title" idx="4294967295"/>
          </p:nvPr>
        </p:nvSpPr>
        <p:spPr>
          <a:xfrm>
            <a:off x="2987675" y="142875"/>
            <a:ext cx="3308350" cy="523875"/>
          </a:xfrm>
          <a:solidFill>
            <a:schemeClr val="tx2"/>
          </a:solidFill>
          <a:ln>
            <a:solidFill>
              <a:srgbClr val="000000"/>
            </a:solidFill>
          </a:ln>
        </p:spPr>
        <p:txBody>
          <a:bodyPr>
            <a:spAutoFit/>
          </a:bodyPr>
          <a:lstStyle/>
          <a:p>
            <a:pPr algn="ctr" eaLnBrk="1" hangingPunct="1">
              <a:defRPr/>
            </a:pPr>
            <a:r>
              <a:rPr lang="en-US" sz="2800" b="1" kern="1200" dirty="0">
                <a:solidFill>
                  <a:schemeClr val="bg2"/>
                </a:solidFill>
                <a:latin typeface="Arial" charset="0"/>
                <a:ea typeface="SimSun" charset="0"/>
                <a:cs typeface="SimSun" charset="0"/>
              </a:rPr>
              <a:t>Central Theme</a:t>
            </a:r>
          </a:p>
        </p:txBody>
      </p:sp>
      <p:sp>
        <p:nvSpPr>
          <p:cNvPr id="12" name="Rectangle 2">
            <a:extLst>
              <a:ext uri="{FF2B5EF4-FFF2-40B4-BE49-F238E27FC236}">
                <a16:creationId xmlns:a16="http://schemas.microsoft.com/office/drawing/2014/main" id="{24C6DC5F-8919-FE46-AE75-FF6CE4D8F18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Philippians</a:t>
            </a:r>
          </a:p>
        </p:txBody>
      </p:sp>
    </p:spTree>
    <p:extLst>
      <p:ext uri="{BB962C8B-B14F-4D97-AF65-F5344CB8AC3E}">
        <p14:creationId xmlns:p14="http://schemas.microsoft.com/office/powerpoint/2010/main" val="18512741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8857"/>
                                        </p:tgtEl>
                                        <p:attrNameLst>
                                          <p:attrName>style.visibility</p:attrName>
                                        </p:attrNameLst>
                                      </p:cBhvr>
                                      <p:to>
                                        <p:strVal val="visible"/>
                                      </p:to>
                                    </p:set>
                                    <p:anim calcmode="lin" valueType="num">
                                      <p:cBhvr additive="base">
                                        <p:cTn id="7" dur="500" fill="hold"/>
                                        <p:tgtEl>
                                          <p:spTgt spid="78857"/>
                                        </p:tgtEl>
                                        <p:attrNameLst>
                                          <p:attrName>ppt_x</p:attrName>
                                        </p:attrNameLst>
                                      </p:cBhvr>
                                      <p:tavLst>
                                        <p:tav tm="0">
                                          <p:val>
                                            <p:strVal val="#ppt_x"/>
                                          </p:val>
                                        </p:tav>
                                        <p:tav tm="100000">
                                          <p:val>
                                            <p:strVal val="#ppt_x"/>
                                          </p:val>
                                        </p:tav>
                                      </p:tavLst>
                                    </p:anim>
                                    <p:anim calcmode="lin" valueType="num">
                                      <p:cBhvr additive="base">
                                        <p:cTn id="8" dur="500" fill="hold"/>
                                        <p:tgtEl>
                                          <p:spTgt spid="7885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8858"/>
                                        </p:tgtEl>
                                        <p:attrNameLst>
                                          <p:attrName>style.visibility</p:attrName>
                                        </p:attrNameLst>
                                      </p:cBhvr>
                                      <p:to>
                                        <p:strVal val="visible"/>
                                      </p:to>
                                    </p:set>
                                    <p:anim calcmode="lin" valueType="num">
                                      <p:cBhvr additive="base">
                                        <p:cTn id="13" dur="500" fill="hold"/>
                                        <p:tgtEl>
                                          <p:spTgt spid="78858"/>
                                        </p:tgtEl>
                                        <p:attrNameLst>
                                          <p:attrName>ppt_x</p:attrName>
                                        </p:attrNameLst>
                                      </p:cBhvr>
                                      <p:tavLst>
                                        <p:tav tm="0">
                                          <p:val>
                                            <p:strVal val="#ppt_x"/>
                                          </p:val>
                                        </p:tav>
                                        <p:tav tm="100000">
                                          <p:val>
                                            <p:strVal val="#ppt_x"/>
                                          </p:val>
                                        </p:tav>
                                      </p:tavLst>
                                    </p:anim>
                                    <p:anim calcmode="lin" valueType="num">
                                      <p:cBhvr additive="base">
                                        <p:cTn id="14" dur="500" fill="hold"/>
                                        <p:tgtEl>
                                          <p:spTgt spid="7885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7" grpId="0" animBg="1"/>
      <p:bldP spid="78858" grpId="0" animBg="1"/>
      <p:bldP spid="12"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4509120"/>
          </a:xfrm>
          <a:effectLst>
            <a:outerShdw blurRad="63500" dist="35921" dir="2700000" algn="ctr" rotWithShape="0">
              <a:schemeClr val="tx2">
                <a:alpha val="74998"/>
              </a:schemeClr>
            </a:outerShdw>
          </a:effectLst>
        </p:spPr>
        <p:txBody>
          <a:bodyPr anchor="t"/>
          <a:lstStyle/>
          <a:p>
            <a:pPr>
              <a:defRPr/>
            </a:pPr>
            <a:r>
              <a:rPr lang="en-SG" sz="4800" b="1" dirty="0">
                <a:effectLst>
                  <a:glow rad="127000">
                    <a:schemeClr val="tx1"/>
                  </a:glow>
                </a:effectLst>
                <a:latin typeface="Arial" charset="0"/>
                <a:ea typeface="ＭＳ Ｐゴシック" charset="0"/>
                <a:cs typeface="ＭＳ Ｐゴシック" charset="0"/>
              </a:rPr>
              <a:t>How can our church </a:t>
            </a:r>
            <a:br>
              <a:rPr lang="en-SG" sz="4800" b="1" dirty="0">
                <a:effectLst>
                  <a:glow rad="127000">
                    <a:schemeClr val="tx1"/>
                  </a:glow>
                </a:effectLst>
                <a:latin typeface="Arial" charset="0"/>
                <a:ea typeface="ＭＳ Ｐゴシック" charset="0"/>
                <a:cs typeface="ＭＳ Ｐゴシック" charset="0"/>
              </a:rPr>
            </a:br>
            <a:r>
              <a:rPr lang="en-SG" sz="8000" b="1" dirty="0">
                <a:effectLst>
                  <a:glow rad="127000">
                    <a:schemeClr val="tx1"/>
                  </a:glow>
                </a:effectLst>
                <a:latin typeface="Arial" charset="0"/>
                <a:ea typeface="ＭＳ Ｐゴシック" charset="0"/>
                <a:cs typeface="ＭＳ Ｐゴシック" charset="0"/>
              </a:rPr>
              <a:t>be </a:t>
            </a:r>
            <a:r>
              <a:rPr lang="en-SG" sz="8000" b="1" dirty="0">
                <a:solidFill>
                  <a:srgbClr val="FFFF00"/>
                </a:solidFill>
                <a:effectLst>
                  <a:glow rad="127000">
                    <a:schemeClr val="tx1"/>
                  </a:glow>
                </a:effectLst>
                <a:latin typeface="Arial" charset="0"/>
                <a:ea typeface="ＭＳ Ｐゴシック" charset="0"/>
                <a:cs typeface="ＭＳ Ｐゴシック" charset="0"/>
              </a:rPr>
              <a:t>united</a:t>
            </a:r>
            <a:r>
              <a:rPr lang="en-SG" sz="8000" b="1" dirty="0">
                <a:effectLst>
                  <a:glow rad="127000">
                    <a:schemeClr val="tx1"/>
                  </a:glow>
                </a:effectLst>
                <a:latin typeface="Arial" charset="0"/>
                <a:ea typeface="ＭＳ Ｐゴシック" charset="0"/>
                <a:cs typeface="ＭＳ Ｐゴシック" charset="0"/>
              </a:rPr>
              <a:t> </a:t>
            </a:r>
            <a:br>
              <a:rPr lang="en-SG" sz="4800" b="1" dirty="0">
                <a:effectLst>
                  <a:glow rad="127000">
                    <a:schemeClr val="tx1"/>
                  </a:glow>
                </a:effectLst>
                <a:latin typeface="Arial" charset="0"/>
                <a:ea typeface="ＭＳ Ｐゴシック" charset="0"/>
                <a:cs typeface="ＭＳ Ｐゴシック" charset="0"/>
              </a:rPr>
            </a:br>
            <a:r>
              <a:rPr lang="en-SG" sz="4800" b="1" dirty="0">
                <a:effectLst>
                  <a:glow rad="127000">
                    <a:schemeClr val="tx1"/>
                  </a:glow>
                </a:effectLst>
                <a:latin typeface="Arial" charset="0"/>
                <a:ea typeface="ＭＳ Ｐゴシック" charset="0"/>
                <a:cs typeface="ＭＳ Ｐゴシック" charset="0"/>
              </a:rPr>
              <a:t>despite our many different kinds of people</a:t>
            </a:r>
            <a:r>
              <a:rPr lang="en-US" sz="4800" b="1" dirty="0">
                <a:effectLst>
                  <a:glow rad="127000">
                    <a:schemeClr val="tx1"/>
                  </a:glow>
                </a:effectLst>
                <a:latin typeface="Arial" charset="0"/>
                <a:ea typeface="ＭＳ Ｐゴシック" charset="0"/>
                <a:cs typeface="ＭＳ Ｐゴシック" charset="0"/>
              </a:rPr>
              <a:t>?</a:t>
            </a: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697179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aphicFrame>
        <p:nvGraphicFramePr>
          <p:cNvPr id="140374" name="Group 1110"/>
          <p:cNvGraphicFramePr>
            <a:graphicFrameLocks noGrp="1"/>
          </p:cNvGraphicFramePr>
          <p:nvPr/>
        </p:nvGraphicFramePr>
        <p:xfrm>
          <a:off x="0" y="685801"/>
          <a:ext cx="9144000" cy="613899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1725">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rPr>
                        <a:t>Deity Made Man for Eternal Life</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699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Deity</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Revelation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D5"/>
                          </a:solidFill>
                          <a:effectLst/>
                          <a:latin typeface="Arial" charset="0"/>
                          <a:ea typeface="ＭＳ Ｐゴシック" charset="0"/>
                          <a:cs typeface="Times" charset="0"/>
                        </a:rPr>
                        <a:t>Preparation </a:t>
                      </a:r>
                      <a:endParaRPr kumimoji="0" lang="en-US" sz="1800" b="0" i="0" u="none" strike="noStrike" cap="none" normalizeH="0" baseline="0" dirty="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Son</a:t>
                      </a:r>
                      <a:r>
                        <a:rPr kumimoji="0" lang="fr-FR" altLang="ja-JP" sz="1700" b="1" i="0" u="none" strike="noStrike" cap="none" normalizeH="0" baseline="0" dirty="0">
                          <a:ln>
                            <a:noFill/>
                          </a:ln>
                          <a:solidFill>
                            <a:srgbClr val="000000"/>
                          </a:solidFill>
                          <a:effectLst/>
                          <a:latin typeface="Arial" charset="0"/>
                          <a:ea typeface="ＭＳ Ｐゴシック" charset="0"/>
                          <a:cs typeface="Times" charset="0"/>
                        </a:rPr>
                        <a:t>'</a:t>
                      </a:r>
                      <a:r>
                        <a:rPr kumimoji="0" lang="en-US" altLang="ja-JP" sz="1700" b="1" i="0" u="none" strike="noStrike" cap="none" normalizeH="0" baseline="0" dirty="0">
                          <a:ln>
                            <a:noFill/>
                          </a:ln>
                          <a:solidFill>
                            <a:srgbClr val="000000"/>
                          </a:solidFill>
                          <a:effectLst/>
                          <a:latin typeface="Arial" charset="0"/>
                          <a:ea typeface="ＭＳ Ｐゴシック" charset="0"/>
                          <a:cs typeface="Times" charset="0"/>
                        </a:rPr>
                        <a:t>s Disciples</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Passion &amp; Resurrection</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Adequacy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1:1-18</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1:19–12:50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13–17</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18–20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21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238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Prologue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Incarnation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Received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1:19–4:54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Rejected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5–12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Upper Room Discourse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(no signs)</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Ultimate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Last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Eternity Past</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Fall </a:t>
                      </a:r>
                      <a:r>
                        <a:rPr kumimoji="0" lang="en-US" sz="1400" b="1" i="0" u="none" strike="noStrike" cap="none" normalizeH="0" baseline="0">
                          <a:ln>
                            <a:noFill/>
                          </a:ln>
                          <a:solidFill>
                            <a:srgbClr val="000000"/>
                          </a:solidFill>
                          <a:effectLst/>
                          <a:latin typeface="Arial" charset="0"/>
                          <a:ea typeface="ＭＳ Ｐゴシック" charset="0"/>
                          <a:cs typeface="Times" charset="0"/>
                        </a:rPr>
                        <a:t>AD</a:t>
                      </a:r>
                      <a:r>
                        <a:rPr kumimoji="0" lang="en-US" sz="1700" b="1" i="0" u="none" strike="noStrike" cap="none" normalizeH="0" baseline="0">
                          <a:ln>
                            <a:noFill/>
                          </a:ln>
                          <a:solidFill>
                            <a:srgbClr val="000000"/>
                          </a:solidFill>
                          <a:effectLst/>
                          <a:latin typeface="Arial" charset="0"/>
                          <a:ea typeface="ＭＳ Ｐゴシック" charset="0"/>
                          <a:cs typeface="Times" charset="0"/>
                        </a:rPr>
                        <a:t> 29-</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Monday,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30 March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Thursday,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Friday,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Sunday,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5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AD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587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900" b="1" i="0" u="none" strike="noStrike" cap="none" normalizeH="0" baseline="0">
                          <a:ln>
                            <a:noFill/>
                          </a:ln>
                          <a:solidFill>
                            <a:srgbClr val="000000"/>
                          </a:solidFill>
                          <a:effectLst/>
                          <a:latin typeface="Arial" charset="0"/>
                          <a:ea typeface="ＭＳ Ｐゴシック" charset="0"/>
                          <a:cs typeface="Times" charset="0"/>
                        </a:rPr>
                        <a:t>Ephesus (</a:t>
                      </a:r>
                      <a:r>
                        <a:rPr kumimoji="0" lang="en-US" sz="1600" b="1" i="0" u="none" strike="noStrike" cap="none" normalizeH="0" baseline="0">
                          <a:ln>
                            <a:noFill/>
                          </a:ln>
                          <a:solidFill>
                            <a:srgbClr val="000000"/>
                          </a:solidFill>
                          <a:effectLst/>
                          <a:latin typeface="Arial" charset="0"/>
                          <a:ea typeface="ＭＳ Ｐゴシック" charset="0"/>
                          <a:cs typeface="Times" charset="0"/>
                        </a:rPr>
                        <a:t>AD</a:t>
                      </a:r>
                      <a:r>
                        <a:rPr kumimoji="0" lang="en-US" sz="1900" b="1" i="0" u="none" strike="noStrike" cap="none" normalizeH="0" baseline="0">
                          <a:ln>
                            <a:noFill/>
                          </a:ln>
                          <a:solidFill>
                            <a:srgbClr val="000000"/>
                          </a:solidFill>
                          <a:effectLst/>
                          <a:latin typeface="Arial" charset="0"/>
                          <a:ea typeface="ＭＳ Ｐゴシック" charset="0"/>
                          <a:cs typeface="Times" charset="0"/>
                        </a:rPr>
                        <a:t> 65-69)</a:t>
                      </a: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09282">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effectLst/>
                <a:latin typeface="Arial" charset="0"/>
                <a:ea typeface="ＭＳ Ｐゴシック" charset="0"/>
                <a:cs typeface="ＭＳ Ｐゴシック" charset="0"/>
              </a:rPr>
              <a:t>John</a:t>
            </a:r>
            <a:endParaRPr lang="en-US" sz="7200" b="1" dirty="0">
              <a:effectLst/>
              <a:latin typeface="Arial" charset="0"/>
              <a:ea typeface="ＭＳ Ｐゴシック" charset="0"/>
              <a:cs typeface="ＭＳ Ｐゴシック" charset="0"/>
            </a:endParaRPr>
          </a:p>
        </p:txBody>
      </p:sp>
      <p:sp>
        <p:nvSpPr>
          <p:cNvPr id="449572" name="Text Box 3"/>
          <p:cNvSpPr txBox="1">
            <a:spLocks noChangeArrowheads="1"/>
          </p:cNvSpPr>
          <p:nvPr/>
        </p:nvSpPr>
        <p:spPr bwMode="auto">
          <a:xfrm>
            <a:off x="8426483" y="76223"/>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107</a:t>
            </a:r>
          </a:p>
        </p:txBody>
      </p:sp>
    </p:spTree>
    <p:extLst>
      <p:ext uri="{BB962C8B-B14F-4D97-AF65-F5344CB8AC3E}">
        <p14:creationId xmlns:p14="http://schemas.microsoft.com/office/powerpoint/2010/main" val="1133727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9571"/>
                                        </p:tgtEl>
                                        <p:attrNameLst>
                                          <p:attrName>style.visibility</p:attrName>
                                        </p:attrNameLst>
                                      </p:cBhvr>
                                      <p:to>
                                        <p:strVal val="visible"/>
                                      </p:to>
                                    </p:set>
                                    <p:anim calcmode="lin" valueType="num">
                                      <p:cBhvr additive="base">
                                        <p:cTn id="7" dur="500" fill="hold"/>
                                        <p:tgtEl>
                                          <p:spTgt spid="449571"/>
                                        </p:tgtEl>
                                        <p:attrNameLst>
                                          <p:attrName>ppt_x</p:attrName>
                                        </p:attrNameLst>
                                      </p:cBhvr>
                                      <p:tavLst>
                                        <p:tav tm="0">
                                          <p:val>
                                            <p:strVal val="#ppt_x"/>
                                          </p:val>
                                        </p:tav>
                                        <p:tav tm="100000">
                                          <p:val>
                                            <p:strVal val="#ppt_x"/>
                                          </p:val>
                                        </p:tav>
                                      </p:tavLst>
                                    </p:anim>
                                    <p:anim calcmode="lin" valueType="num">
                                      <p:cBhvr additive="base">
                                        <p:cTn id="8" dur="500" fill="hold"/>
                                        <p:tgtEl>
                                          <p:spTgt spid="4495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71"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Day of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(cf. Isa. 13:6, 9; Joel 1–2; Zeph. 1:14-16) promised defeat of Israel’s enemies. Based on this, Paul encouraged perseverance based upon their future reward at the day of the Lord (ch. 1) and corrected their false notion of the day of the Lord (ch. 2) that had resulted in idleness (ch. 3).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8" name="Rectangle 2">
            <a:extLst>
              <a:ext uri="{FF2B5EF4-FFF2-40B4-BE49-F238E27FC236}">
                <a16:creationId xmlns:a16="http://schemas.microsoft.com/office/drawing/2014/main" id="{E3A50AC1-AF0A-A54B-9289-F5047B5A7E0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Tree>
    <p:extLst>
      <p:ext uri="{BB962C8B-B14F-4D97-AF65-F5344CB8AC3E}">
        <p14:creationId xmlns:p14="http://schemas.microsoft.com/office/powerpoint/2010/main" val="4160422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Order</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217</a:t>
            </a:r>
          </a:p>
        </p:txBody>
      </p:sp>
    </p:spTree>
    <p:extLst>
      <p:ext uri="{BB962C8B-B14F-4D97-AF65-F5344CB8AC3E}">
        <p14:creationId xmlns:p14="http://schemas.microsoft.com/office/powerpoint/2010/main" val="12978386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7"/>
            <a:ext cx="9144000" cy="33124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rPr>
              <a:t>“… I am writing you these instructions so that…you will know how people ought to conduct themselves in God's household, which is the church of the living God, the pillar and foundation of truth” </a:t>
            </a:r>
            <a:b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rPr>
            </a:b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rPr>
              <a:t>(3:14-15). </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217</a:t>
            </a:r>
          </a:p>
        </p:txBody>
      </p:sp>
    </p:spTree>
    <p:extLst>
      <p:ext uri="{BB962C8B-B14F-4D97-AF65-F5344CB8AC3E}">
        <p14:creationId xmlns:p14="http://schemas.microsoft.com/office/powerpoint/2010/main" val="23382557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4098" name="Rectangle 2"/>
          <p:cNvSpPr>
            <a:spLocks noGrp="1" noChangeArrowheads="1"/>
          </p:cNvSpPr>
          <p:nvPr>
            <p:ph type="ctrTitle"/>
          </p:nvPr>
        </p:nvSpPr>
        <p:spPr>
          <a:xfrm>
            <a:off x="-296333" y="143933"/>
            <a:ext cx="9144000" cy="1470025"/>
          </a:xfrm>
          <a:effectLst/>
        </p:spPr>
        <p:txBody>
          <a:bodyPr/>
          <a:lstStyle/>
          <a:p>
            <a:pPr algn="r" eaLnBrk="1" hangingPunct="1">
              <a:defRPr/>
            </a:pPr>
            <a:r>
              <a:rPr lang="en-US" sz="8000" b="1" dirty="0">
                <a:solidFill>
                  <a:srgbClr val="FFCC66"/>
                </a:solidFill>
                <a:effectLst>
                  <a:glow rad="355600">
                    <a:schemeClr val="tx1"/>
                  </a:glow>
                </a:effectLst>
                <a:latin typeface="Arial" charset="0"/>
                <a:ea typeface="ＭＳ Ｐゴシック" charset="0"/>
                <a:cs typeface="ＭＳ Ｐゴシック" charset="0"/>
              </a:rPr>
              <a:t>Matthew</a:t>
            </a:r>
            <a:endParaRPr lang="en-US" sz="7200" dirty="0">
              <a:solidFill>
                <a:srgbClr val="FFCC66"/>
              </a:solidFill>
              <a:effectLst>
                <a:glow rad="355600">
                  <a:schemeClr val="tx1"/>
                </a:glow>
              </a:effectLst>
              <a:latin typeface="Arial" charset="0"/>
              <a:ea typeface="ＭＳ Ｐゴシック" charset="0"/>
              <a:cs typeface="ＭＳ Ｐゴシック" charset="0"/>
            </a:endParaRPr>
          </a:p>
        </p:txBody>
      </p:sp>
      <p:sp>
        <p:nvSpPr>
          <p:cNvPr id="6"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lIns="91341" tIns="45671" rIns="91341" bIns="45671"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Singapore Bible College • BibleStudyDownloads.org</a:t>
            </a:r>
            <a:endParaRPr kumimoji="0" lang="en-US" sz="11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009414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0842"/>
            <a:ext cx="9143999" cy="527838"/>
          </a:xfrm>
          <a:effectLst/>
        </p:spPr>
        <p:txBody>
          <a:bodyPr/>
          <a:lstStyle/>
          <a:p>
            <a:pPr>
              <a:defRPr/>
            </a:pPr>
            <a:r>
              <a:rPr lang="en-US" sz="3600" b="1" dirty="0">
                <a:solidFill>
                  <a:schemeClr val="tx2"/>
                </a:solidFill>
                <a:effectLst>
                  <a:glow rad="127000">
                    <a:schemeClr val="bg1"/>
                  </a:glow>
                </a:effectLst>
                <a:latin typeface="Arial" charset="0"/>
                <a:ea typeface="ＭＳ Ｐゴシック" charset="0"/>
                <a:cs typeface="ＭＳ Ｐゴシック" charset="0"/>
              </a:rPr>
              <a:t>Most Admired People (2018)</a:t>
            </a:r>
          </a:p>
        </p:txBody>
      </p:sp>
      <p:pic>
        <p:nvPicPr>
          <p:cNvPr id="3" name="Picture 2">
            <a:extLst>
              <a:ext uri="{FF2B5EF4-FFF2-40B4-BE49-F238E27FC236}">
                <a16:creationId xmlns:a16="http://schemas.microsoft.com/office/drawing/2014/main" id="{B475ECB8-A53A-BC45-860E-EBD084D7F7C7}"/>
              </a:ext>
            </a:extLst>
          </p:cNvPr>
          <p:cNvPicPr>
            <a:picLocks noChangeAspect="1"/>
          </p:cNvPicPr>
          <p:nvPr/>
        </p:nvPicPr>
        <p:blipFill>
          <a:blip r:embed="rId3"/>
          <a:stretch>
            <a:fillRect/>
          </a:stretch>
        </p:blipFill>
        <p:spPr>
          <a:xfrm>
            <a:off x="563450" y="0"/>
            <a:ext cx="8017099" cy="6858000"/>
          </a:xfrm>
          <a:prstGeom prst="rect">
            <a:avLst/>
          </a:prstGeom>
        </p:spPr>
      </p:pic>
    </p:spTree>
    <p:extLst>
      <p:ext uri="{BB962C8B-B14F-4D97-AF65-F5344CB8AC3E}">
        <p14:creationId xmlns:p14="http://schemas.microsoft.com/office/powerpoint/2010/main" val="1142588045"/>
      </p:ext>
    </p:extLst>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“Here is a trustworthy saying that deserves full acceptance: Christ Jesus came into the world to save sinners—of whom I am the worst” (1:15 NIV).</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p>
        </p:txBody>
      </p:sp>
      <p:sp>
        <p:nvSpPr>
          <p:cNvPr id="8" name="Rectangle 2">
            <a:extLst>
              <a:ext uri="{FF2B5EF4-FFF2-40B4-BE49-F238E27FC236}">
                <a16:creationId xmlns:a16="http://schemas.microsoft.com/office/drawing/2014/main" id="{C01F9BE5-24B4-4C47-B386-D99E4EEDD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0"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1417179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5"/>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a:effectLst/>
                <a:latin typeface="Arial" charset="0"/>
                <a:ea typeface="ＭＳ Ｐゴシック" charset="0"/>
              </a:rPr>
              <a:t>Book Chart</a:t>
            </a:r>
          </a:p>
        </p:txBody>
      </p:sp>
      <p:graphicFrame>
        <p:nvGraphicFramePr>
          <p:cNvPr id="25" name="Table 24"/>
          <p:cNvGraphicFramePr>
            <a:graphicFrameLocks noGrp="1"/>
          </p:cNvGraphicFramePr>
          <p:nvPr/>
        </p:nvGraphicFramePr>
        <p:xfrm>
          <a:off x="0" y="0"/>
          <a:ext cx="9144002" cy="6858002"/>
        </p:xfrm>
        <a:graphic>
          <a:graphicData uri="http://schemas.openxmlformats.org/drawingml/2006/table">
            <a:tbl>
              <a:tblPr/>
              <a:tblGrid>
                <a:gridCol w="1850249">
                  <a:extLst>
                    <a:ext uri="{9D8B030D-6E8A-4147-A177-3AD203B41FA5}">
                      <a16:colId xmlns:a16="http://schemas.microsoft.com/office/drawing/2014/main" val="20000"/>
                    </a:ext>
                  </a:extLst>
                </a:gridCol>
                <a:gridCol w="1459009">
                  <a:extLst>
                    <a:ext uri="{9D8B030D-6E8A-4147-A177-3AD203B41FA5}">
                      <a16:colId xmlns:a16="http://schemas.microsoft.com/office/drawing/2014/main" val="20001"/>
                    </a:ext>
                  </a:extLst>
                </a:gridCol>
                <a:gridCol w="1387529">
                  <a:extLst>
                    <a:ext uri="{9D8B030D-6E8A-4147-A177-3AD203B41FA5}">
                      <a16:colId xmlns:a16="http://schemas.microsoft.com/office/drawing/2014/main" val="20002"/>
                    </a:ext>
                  </a:extLst>
                </a:gridCol>
                <a:gridCol w="1304768">
                  <a:extLst>
                    <a:ext uri="{9D8B030D-6E8A-4147-A177-3AD203B41FA5}">
                      <a16:colId xmlns:a16="http://schemas.microsoft.com/office/drawing/2014/main" val="20003"/>
                    </a:ext>
                  </a:extLst>
                </a:gridCol>
                <a:gridCol w="1649290">
                  <a:extLst>
                    <a:ext uri="{9D8B030D-6E8A-4147-A177-3AD203B41FA5}">
                      <a16:colId xmlns:a16="http://schemas.microsoft.com/office/drawing/2014/main" val="20004"/>
                    </a:ext>
                  </a:extLst>
                </a:gridCol>
                <a:gridCol w="1493157">
                  <a:extLst>
                    <a:ext uri="{9D8B030D-6E8A-4147-A177-3AD203B41FA5}">
                      <a16:colId xmlns:a16="http://schemas.microsoft.com/office/drawing/2014/main" val="20005"/>
                    </a:ext>
                  </a:extLst>
                </a:gridCol>
              </a:tblGrid>
              <a:tr h="471667">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ja-JP" sz="2400" b="1" i="0" u="none" strike="noStrike" cap="none" normalizeH="0" baseline="0" dirty="0">
                          <a:ln>
                            <a:noFill/>
                          </a:ln>
                          <a:solidFill>
                            <a:srgbClr val="FFFFFF"/>
                          </a:solidFill>
                          <a:effectLst/>
                          <a:latin typeface="Arial" charset="0"/>
                          <a:ea typeface="ＭＳ Ｐゴシック" charset="0"/>
                          <a:cs typeface="Arial" charset="0"/>
                        </a:rPr>
                        <a:t>Preparation for the Rapture</a:t>
                      </a:r>
                      <a:endParaRPr kumimoji="0" lang="en-US" sz="24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8C0000"/>
                          </a:solidFill>
                          <a:effectLst/>
                          <a:latin typeface="Arial" charset="0"/>
                          <a:ea typeface="ＭＳ Ｐゴシック" charset="0"/>
                          <a:cs typeface="Arial" charset="0"/>
                        </a:rPr>
                        <a:t>Innocence of Greed</a:t>
                      </a: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8C0000"/>
                          </a:solidFill>
                          <a:effectLst/>
                          <a:latin typeface="Arial" charset="0"/>
                          <a:ea typeface="ＭＳ Ｐゴシック" charset="0"/>
                          <a:cs typeface="Arial" charset="0"/>
                        </a:rPr>
                        <a:t>Principles for Growth</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8C0000"/>
                          </a:solidFill>
                          <a:effectLst/>
                          <a:latin typeface="Arial" charset="0"/>
                          <a:ea typeface="ＭＳ Ｐゴシック" charset="0"/>
                          <a:cs typeface="Arial" charset="0"/>
                        </a:rPr>
                        <a:t>Chapters 1–3</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8C0000"/>
                          </a:solidFill>
                          <a:effectLst/>
                          <a:latin typeface="Arial" charset="0"/>
                          <a:ea typeface="ＭＳ Ｐゴシック" charset="0"/>
                          <a:cs typeface="Arial" charset="0"/>
                        </a:rPr>
                        <a:t>Chapters 4–5</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sz="1800" b="1" i="0" u="none" strike="noStrike" cap="none" normalizeH="0" baseline="0" dirty="0">
                          <a:ln>
                            <a:noFill/>
                          </a:ln>
                          <a:solidFill>
                            <a:srgbClr val="8C0000"/>
                          </a:solidFill>
                          <a:effectLst/>
                          <a:latin typeface="Arial" charset="0"/>
                          <a:ea typeface="ＭＳ Ｐゴシック" charset="0"/>
                          <a:cs typeface="Arial" charset="0"/>
                        </a:rPr>
                        <a:t>Personal</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sz="1800" b="1" i="0" u="none" strike="noStrike" cap="none" normalizeH="0" baseline="0" dirty="0">
                          <a:ln>
                            <a:noFill/>
                          </a:ln>
                          <a:solidFill>
                            <a:srgbClr val="8C0000"/>
                          </a:solidFill>
                          <a:effectLst/>
                          <a:latin typeface="Arial" charset="0"/>
                          <a:ea typeface="ＭＳ Ｐゴシック" charset="0"/>
                          <a:cs typeface="Arial" charset="0"/>
                        </a:rPr>
                        <a:t>Practical</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sz="1800" b="1" i="0" u="none" strike="noStrike" cap="none" normalizeH="0" baseline="0" dirty="0">
                          <a:ln>
                            <a:noFill/>
                          </a:ln>
                          <a:solidFill>
                            <a:srgbClr val="8C0000"/>
                          </a:solidFill>
                          <a:effectLst/>
                          <a:latin typeface="Arial" charset="0"/>
                          <a:ea typeface="ＭＳ Ｐゴシック" charset="0"/>
                          <a:cs typeface="Arial" charset="0"/>
                        </a:rPr>
                        <a:t>Silence Slanders</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sz="1800" b="1" i="0" u="none" strike="noStrike" cap="none" normalizeH="0" baseline="0" dirty="0">
                          <a:ln>
                            <a:noFill/>
                          </a:ln>
                          <a:solidFill>
                            <a:srgbClr val="8C0000"/>
                          </a:solidFill>
                          <a:effectLst/>
                          <a:latin typeface="Arial" charset="0"/>
                          <a:ea typeface="ＭＳ Ｐゴシック" charset="0"/>
                          <a:cs typeface="Arial" charset="0"/>
                        </a:rPr>
                        <a:t>Strengthen Stand</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8C0000"/>
                          </a:solidFill>
                          <a:effectLst/>
                          <a:latin typeface="Arial" charset="0"/>
                          <a:ea typeface="ＭＳ Ｐゴシック" charset="0"/>
                          <a:cs typeface="Arial" charset="0"/>
                        </a:rPr>
                        <a:t>Historical</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8C0000"/>
                          </a:solidFill>
                          <a:effectLst/>
                          <a:latin typeface="Arial" charset="0"/>
                          <a:ea typeface="ＭＳ Ｐゴシック" charset="0"/>
                          <a:cs typeface="Arial" charset="0"/>
                        </a:rPr>
                        <a:t>Hortatory</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8C0000"/>
                          </a:solidFill>
                          <a:effectLst/>
                          <a:latin typeface="Arial" charset="0"/>
                          <a:ea typeface="ＭＳ Ｐゴシック" charset="0"/>
                          <a:cs typeface="Arial" charset="0"/>
                        </a:rPr>
                        <a:t>Reflections</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8C0000"/>
                          </a:solidFill>
                          <a:effectLst/>
                          <a:latin typeface="Arial" charset="0"/>
                          <a:ea typeface="ＭＳ Ｐゴシック" charset="0"/>
                          <a:cs typeface="Arial" charset="0"/>
                        </a:rPr>
                        <a:t>Exhortations</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8C0000"/>
                          </a:solidFill>
                          <a:effectLst/>
                          <a:latin typeface="Arial" charset="0"/>
                          <a:ea typeface="ＭＳ Ｐゴシック" charset="0"/>
                          <a:cs typeface="Arial" charset="0"/>
                        </a:rPr>
                        <a:t>Looking Back</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8C0000"/>
                          </a:solidFill>
                          <a:effectLst/>
                          <a:latin typeface="Arial" charset="0"/>
                          <a:ea typeface="ＭＳ Ｐゴシック" charset="0"/>
                          <a:cs typeface="Arial" charset="0"/>
                        </a:rPr>
                        <a:t>Looking Forward</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94333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t>Commendation</a:t>
                      </a:r>
                      <a:b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br>
                      <a: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t>1:1-10</a:t>
                      </a:r>
                      <a:endParaRPr kumimoji="0" lang="en-US" sz="1800" b="1" i="0" u="none" strike="noStrike" cap="none" normalizeH="0" baseline="0" dirty="0">
                        <a:ln>
                          <a:noFill/>
                        </a:ln>
                        <a:solidFill>
                          <a:srgbClr val="8C0000"/>
                        </a:solidFill>
                        <a:effectLst/>
                        <a:latin typeface="Arial" charset="0"/>
                        <a:ea typeface="ＭＳ Ｐゴシック" charset="0"/>
                        <a:cs typeface="Arial"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8C0000"/>
                          </a:solidFill>
                          <a:effectLst/>
                          <a:latin typeface="Arial" charset="0"/>
                          <a:ea typeface="ＭＳ Ｐゴシック" charset="0"/>
                          <a:cs typeface="Arial" charset="0"/>
                        </a:rPr>
                        <a:t>Conduct</a:t>
                      </a:r>
                      <a:br>
                        <a:rPr kumimoji="0" lang="en-US" sz="1800" b="1" i="0" u="none" strike="noStrike" cap="none" normalizeH="0" baseline="0" dirty="0">
                          <a:ln>
                            <a:noFill/>
                          </a:ln>
                          <a:solidFill>
                            <a:srgbClr val="8C0000"/>
                          </a:solidFill>
                          <a:effectLst/>
                          <a:latin typeface="Arial" charset="0"/>
                          <a:ea typeface="ＭＳ Ｐゴシック" charset="0"/>
                          <a:cs typeface="Arial" charset="0"/>
                        </a:rPr>
                      </a:br>
                      <a:r>
                        <a:rPr kumimoji="0" lang="en-US" sz="1800" b="1" i="0" u="none" strike="noStrike" cap="none" normalizeH="0" baseline="0" dirty="0">
                          <a:ln>
                            <a:noFill/>
                          </a:ln>
                          <a:solidFill>
                            <a:srgbClr val="8C0000"/>
                          </a:solidFill>
                          <a:effectLst/>
                          <a:latin typeface="Arial" charset="0"/>
                          <a:ea typeface="ＭＳ Ｐゴシック" charset="0"/>
                          <a:cs typeface="Arial" charset="0"/>
                        </a:rPr>
                        <a:t>2:1-16</a:t>
                      </a: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t>Concern</a:t>
                      </a:r>
                      <a:b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br>
                      <a: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t>2:17–3:13</a:t>
                      </a:r>
                      <a:endParaRPr kumimoji="0" lang="en-US" sz="1800" b="1" i="0" u="none" strike="noStrike" cap="none" normalizeH="0" baseline="0" dirty="0">
                        <a:ln>
                          <a:noFill/>
                        </a:ln>
                        <a:solidFill>
                          <a:srgbClr val="8C0000"/>
                        </a:solidFill>
                        <a:effectLst/>
                        <a:latin typeface="Arial" charset="0"/>
                        <a:ea typeface="ＭＳ Ｐゴシック" charset="0"/>
                        <a:cs typeface="Arial"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t>Love</a:t>
                      </a:r>
                      <a:b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br>
                      <a: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t>4:1-12</a:t>
                      </a:r>
                      <a:endParaRPr kumimoji="0" lang="en-US" sz="1800" b="1" i="0" u="none" strike="noStrike" cap="none" normalizeH="0" baseline="0" dirty="0">
                        <a:ln>
                          <a:noFill/>
                        </a:ln>
                        <a:solidFill>
                          <a:srgbClr val="8C0000"/>
                        </a:solidFill>
                        <a:effectLst/>
                        <a:latin typeface="Arial" charset="0"/>
                        <a:ea typeface="ＭＳ Ｐゴシック" charset="0"/>
                        <a:cs typeface="Arial" charset="0"/>
                      </a:endParaRPr>
                    </a:p>
                  </a:txBody>
                  <a:tcPr marL="91434" marR="91434" anchor="ctr" horzOverflow="overflow">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8C0000"/>
                          </a:solidFill>
                          <a:effectLst/>
                          <a:latin typeface="Arial" charset="0"/>
                          <a:ea typeface="ＭＳ Ｐゴシック" charset="0"/>
                          <a:cs typeface="Arial" charset="0"/>
                        </a:rPr>
                        <a:t>Eschatology</a:t>
                      </a:r>
                      <a:br>
                        <a:rPr kumimoji="0" lang="en-US" sz="1800" b="1" i="0" u="none" strike="noStrike" cap="none" normalizeH="0" baseline="0" dirty="0">
                          <a:ln>
                            <a:noFill/>
                          </a:ln>
                          <a:solidFill>
                            <a:srgbClr val="8C0000"/>
                          </a:solidFill>
                          <a:effectLst/>
                          <a:latin typeface="Arial" charset="0"/>
                          <a:ea typeface="ＭＳ Ｐゴシック" charset="0"/>
                          <a:cs typeface="Arial" charset="0"/>
                        </a:rPr>
                      </a:br>
                      <a:r>
                        <a:rPr kumimoji="0" lang="en-US" sz="1800" b="1" i="0" u="none" strike="noStrike" cap="none" normalizeH="0" baseline="0" dirty="0">
                          <a:ln>
                            <a:noFill/>
                          </a:ln>
                          <a:solidFill>
                            <a:srgbClr val="8C0000"/>
                          </a:solidFill>
                          <a:effectLst/>
                          <a:latin typeface="Arial" charset="0"/>
                          <a:ea typeface="ＭＳ Ｐゴシック" charset="0"/>
                          <a:cs typeface="Arial" charset="0"/>
                        </a:rPr>
                        <a:t>4:13–5:11</a:t>
                      </a:r>
                    </a:p>
                  </a:txBody>
                  <a:tcPr marL="91434" marR="91434" anchor="ctr" horzOverflow="overflow">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t>Church Life</a:t>
                      </a:r>
                      <a:b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br>
                      <a:r>
                        <a:rPr kumimoji="1" lang="en-US" altLang="ja-JP" sz="1800" b="1" i="0" u="none" strike="noStrike" cap="none" normalizeH="0" baseline="0" dirty="0">
                          <a:ln>
                            <a:noFill/>
                          </a:ln>
                          <a:solidFill>
                            <a:srgbClr val="8C0000"/>
                          </a:solidFill>
                          <a:effectLst/>
                          <a:latin typeface="Arial" charset="0"/>
                          <a:ea typeface="ＭＳ Ｐゴシック" charset="0"/>
                          <a:cs typeface="Arial" charset="0"/>
                        </a:rPr>
                        <a:t>5:12-28</a:t>
                      </a:r>
                      <a:endParaRPr kumimoji="0" lang="en-US" sz="1800" b="1" i="0" u="none" strike="noStrike" cap="none" normalizeH="0" baseline="0" dirty="0">
                        <a:ln>
                          <a:noFill/>
                        </a:ln>
                        <a:solidFill>
                          <a:srgbClr val="8C0000"/>
                        </a:solidFill>
                        <a:effectLst/>
                        <a:latin typeface="Arial" charset="0"/>
                        <a:ea typeface="ＭＳ Ｐゴシック" charset="0"/>
                        <a:cs typeface="Arial" charset="0"/>
                      </a:endParaRPr>
                    </a:p>
                  </a:txBody>
                  <a:tcPr marL="91434" marR="91434" anchor="ctr" horzOverflow="overflow">
                    <a:solidFill>
                      <a:srgbClr val="E2FFF9"/>
                    </a:solidFill>
                  </a:tcPr>
                </a:tc>
                <a:extLst>
                  <a:ext uri="{0D108BD9-81ED-4DB2-BD59-A6C34878D82A}">
                    <a16:rowId xmlns:a16="http://schemas.microsoft.com/office/drawing/2014/main" val="10008"/>
                  </a:ext>
                </a:extLst>
              </a:tr>
              <a:tr h="119799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8C0000"/>
                          </a:solidFill>
                          <a:effectLst/>
                          <a:latin typeface="Arial" charset="0"/>
                          <a:ea typeface="ＭＳ Ｐゴシック" charset="0"/>
                          <a:cs typeface="Arial" charset="0"/>
                        </a:rPr>
                        <a:t>"You</a:t>
                      </a:r>
                      <a:r>
                        <a:rPr kumimoji="0" lang="fr-FR" sz="1600" b="1" i="0" u="none" strike="noStrike" cap="none" normalizeH="0" baseline="0" dirty="0">
                          <a:ln>
                            <a:noFill/>
                          </a:ln>
                          <a:solidFill>
                            <a:srgbClr val="8C0000"/>
                          </a:solidFill>
                          <a:effectLst/>
                          <a:latin typeface="Arial" charset="0"/>
                          <a:ea typeface="ＭＳ Ｐゴシック" charset="0"/>
                          <a:cs typeface="Arial" charset="0"/>
                        </a:rPr>
                        <a:t>'</a:t>
                      </a:r>
                      <a:r>
                        <a:rPr kumimoji="0" lang="en-US" sz="1600" b="1" i="0" u="none" strike="noStrike" cap="none" normalizeH="0" baseline="0" dirty="0">
                          <a:ln>
                            <a:noFill/>
                          </a:ln>
                          <a:solidFill>
                            <a:srgbClr val="8C0000"/>
                          </a:solidFill>
                          <a:effectLst/>
                          <a:latin typeface="Arial" charset="0"/>
                          <a:ea typeface="ＭＳ Ｐゴシック" charset="0"/>
                          <a:cs typeface="Arial" charset="0"/>
                        </a:rPr>
                        <a:t>re </a:t>
                      </a:r>
                      <a:br>
                        <a:rPr kumimoji="0" lang="en-US" sz="1600" b="1" i="0" u="none" strike="noStrike" cap="none" normalizeH="0" baseline="0" dirty="0">
                          <a:ln>
                            <a:noFill/>
                          </a:ln>
                          <a:solidFill>
                            <a:srgbClr val="8C0000"/>
                          </a:solidFill>
                          <a:effectLst/>
                          <a:latin typeface="Arial" charset="0"/>
                          <a:ea typeface="ＭＳ Ｐゴシック" charset="0"/>
                          <a:cs typeface="Arial" charset="0"/>
                        </a:rPr>
                      </a:br>
                      <a:r>
                        <a:rPr kumimoji="0" lang="en-US" sz="1600" b="1" i="0" u="none" strike="noStrike" cap="none" normalizeH="0" baseline="0" dirty="0">
                          <a:ln>
                            <a:noFill/>
                          </a:ln>
                          <a:solidFill>
                            <a:srgbClr val="8C0000"/>
                          </a:solidFill>
                          <a:effectLst/>
                          <a:latin typeface="Arial" charset="0"/>
                          <a:ea typeface="ＭＳ Ｐゴシック" charset="0"/>
                          <a:cs typeface="Arial" charset="0"/>
                        </a:rPr>
                        <a:t>great!"</a:t>
                      </a: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8C0000"/>
                          </a:solidFill>
                          <a:effectLst/>
                          <a:latin typeface="Arial" charset="0"/>
                          <a:ea typeface="ＭＳ Ｐゴシック" charset="0"/>
                          <a:cs typeface="Arial" charset="0"/>
                        </a:rPr>
                        <a:t>"I</a:t>
                      </a:r>
                      <a:r>
                        <a:rPr kumimoji="0" lang="fr-FR" sz="1600" b="1" i="0" u="none" strike="noStrike" cap="none" normalizeH="0" baseline="0" dirty="0">
                          <a:ln>
                            <a:noFill/>
                          </a:ln>
                          <a:solidFill>
                            <a:srgbClr val="8C0000"/>
                          </a:solidFill>
                          <a:effectLst/>
                          <a:latin typeface="Arial" charset="0"/>
                          <a:ea typeface="ＭＳ Ｐゴシック" charset="0"/>
                          <a:cs typeface="Arial" charset="0"/>
                        </a:rPr>
                        <a:t>'</a:t>
                      </a:r>
                      <a:r>
                        <a:rPr kumimoji="0" lang="en-US" sz="1600" b="1" i="0" u="none" strike="noStrike" cap="none" normalizeH="0" baseline="0" dirty="0">
                          <a:ln>
                            <a:noFill/>
                          </a:ln>
                          <a:solidFill>
                            <a:srgbClr val="8C0000"/>
                          </a:solidFill>
                          <a:effectLst/>
                          <a:latin typeface="Arial" charset="0"/>
                          <a:ea typeface="ＭＳ Ｐゴシック" charset="0"/>
                          <a:cs typeface="Arial" charset="0"/>
                        </a:rPr>
                        <a:t>m innocent!"</a:t>
                      </a: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8C0000"/>
                          </a:solidFill>
                          <a:effectLst/>
                          <a:latin typeface="Arial" charset="0"/>
                          <a:ea typeface="ＭＳ Ｐゴシック" charset="0"/>
                          <a:cs typeface="Arial" charset="0"/>
                        </a:rPr>
                        <a:t>"I care </a:t>
                      </a:r>
                      <a:br>
                        <a:rPr kumimoji="0" lang="en-US" sz="1600" b="1" i="0" u="none" strike="noStrike" cap="none" normalizeH="0" baseline="0" dirty="0">
                          <a:ln>
                            <a:noFill/>
                          </a:ln>
                          <a:solidFill>
                            <a:srgbClr val="8C0000"/>
                          </a:solidFill>
                          <a:effectLst/>
                          <a:latin typeface="Arial" charset="0"/>
                          <a:ea typeface="ＭＳ Ｐゴシック" charset="0"/>
                          <a:cs typeface="Arial" charset="0"/>
                        </a:rPr>
                      </a:br>
                      <a:r>
                        <a:rPr kumimoji="0" lang="en-US" sz="1600" b="1" i="0" u="none" strike="noStrike" cap="none" normalizeH="0" baseline="0" dirty="0">
                          <a:ln>
                            <a:noFill/>
                          </a:ln>
                          <a:solidFill>
                            <a:srgbClr val="8C0000"/>
                          </a:solidFill>
                          <a:effectLst/>
                          <a:latin typeface="Arial" charset="0"/>
                          <a:ea typeface="ＭＳ Ｐゴシック" charset="0"/>
                          <a:cs typeface="Arial" charset="0"/>
                        </a:rPr>
                        <a:t>for you"</a:t>
                      </a: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8C0000"/>
                          </a:solidFill>
                          <a:effectLst/>
                          <a:latin typeface="Arial" charset="0"/>
                          <a:ea typeface="ＭＳ Ｐゴシック" charset="0"/>
                          <a:cs typeface="Arial" charset="0"/>
                        </a:rPr>
                        <a:t>"Please God"</a:t>
                      </a: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8C0000"/>
                          </a:solidFill>
                          <a:effectLst/>
                          <a:latin typeface="Arial" charset="0"/>
                          <a:ea typeface="ＭＳ Ｐゴシック" charset="0"/>
                          <a:cs typeface="Arial" charset="0"/>
                        </a:rPr>
                        <a:t>"Be comforted but watchful"</a:t>
                      </a: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8C0000"/>
                          </a:solidFill>
                          <a:effectLst/>
                          <a:latin typeface="Arial" charset="0"/>
                          <a:ea typeface="ＭＳ Ｐゴシック" charset="0"/>
                          <a:cs typeface="Arial" charset="0"/>
                        </a:rPr>
                        <a:t>"Live holy"</a:t>
                      </a: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7AFFF3"/>
                    </a:solidFill>
                  </a:tcPr>
                </a:tc>
                <a:extLst>
                  <a:ext uri="{0D108BD9-81ED-4DB2-BD59-A6C34878D82A}">
                    <a16:rowId xmlns:a16="http://schemas.microsoft.com/office/drawing/2014/main" val="10009"/>
                  </a:ext>
                </a:extLst>
              </a:tr>
              <a:tr h="471667">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8C0000"/>
                          </a:solidFill>
                          <a:effectLst/>
                          <a:latin typeface="Arial" charset="0"/>
                          <a:ea typeface="ＭＳ Ｐゴシック" charset="0"/>
                          <a:cs typeface="Arial" charset="0"/>
                        </a:rPr>
                        <a:t>Corinth</a:t>
                      </a: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471667">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8C0000"/>
                          </a:solidFill>
                          <a:effectLst/>
                          <a:latin typeface="Arial" charset="0"/>
                          <a:ea typeface="ＭＳ Ｐゴシック" charset="0"/>
                          <a:cs typeface="Arial" charset="0"/>
                        </a:rPr>
                        <a:t>Early Summer AD 51 (on second missionary journey)</a:t>
                      </a: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78906" name="Text Box 24"/>
          <p:cNvSpPr txBox="1">
            <a:spLocks noChangeArrowheads="1"/>
          </p:cNvSpPr>
          <p:nvPr/>
        </p:nvSpPr>
        <p:spPr bwMode="auto">
          <a:xfrm>
            <a:off x="8455025" y="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203</a:t>
            </a:r>
          </a:p>
        </p:txBody>
      </p:sp>
      <p:sp>
        <p:nvSpPr>
          <p:cNvPr id="2" name="TextBox 1">
            <a:extLst>
              <a:ext uri="{FF2B5EF4-FFF2-40B4-BE49-F238E27FC236}">
                <a16:creationId xmlns:a16="http://schemas.microsoft.com/office/drawing/2014/main" id="{09E1BABA-3227-D042-84AF-8EEA1CF1BE12}"/>
              </a:ext>
            </a:extLst>
          </p:cNvPr>
          <p:cNvSpPr txBox="1"/>
          <p:nvPr/>
        </p:nvSpPr>
        <p:spPr>
          <a:xfrm rot="20844855">
            <a:off x="-113508" y="103922"/>
            <a:ext cx="2577950" cy="461665"/>
          </a:xfrm>
          <a:prstGeom prst="rect">
            <a:avLst/>
          </a:prstGeom>
          <a:solidFill>
            <a:schemeClr val="bg2"/>
          </a:solid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 Thessalonians</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961848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Attitude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Philippians</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181</a:t>
            </a:r>
          </a:p>
        </p:txBody>
      </p:sp>
    </p:spTree>
    <p:extLst>
      <p:ext uri="{BB962C8B-B14F-4D97-AF65-F5344CB8AC3E}">
        <p14:creationId xmlns:p14="http://schemas.microsoft.com/office/powerpoint/2010/main" val="33242645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10324" y="0"/>
          <a:ext cx="9143999" cy="6858003"/>
        </p:xfrm>
        <a:graphic>
          <a:graphicData uri="http://schemas.openxmlformats.org/drawingml/2006/table">
            <a:tbl>
              <a:tblPr firstRow="1" bandRow="1">
                <a:tableStyleId>{0660B408-B3CF-4A94-85FC-2B1E0A45F4A2}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799">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908137">
                <a:tc gridSpan="5">
                  <a:txBody>
                    <a:bodyPr/>
                    <a:lstStyle/>
                    <a:p>
                      <a:pPr algn="ctr"/>
                      <a:r>
                        <a:rPr lang="en-US" sz="3200" b="1" kern="1200" dirty="0">
                          <a:solidFill>
                            <a:schemeClr val="tx1"/>
                          </a:solidFill>
                          <a:effectLst/>
                          <a:latin typeface="+mn-lt"/>
                          <a:ea typeface="+mn-ea"/>
                          <a:cs typeface="+mn-cs"/>
                        </a:rPr>
                        <a:t> </a:t>
                      </a:r>
                    </a:p>
                    <a:p>
                      <a:pPr algn="ctr"/>
                      <a:r>
                        <a:rPr lang="en-US" sz="2000" b="1" kern="1200" dirty="0">
                          <a:solidFill>
                            <a:schemeClr val="tx1"/>
                          </a:solidFill>
                          <a:effectLst/>
                          <a:latin typeface="+mn-lt"/>
                          <a:ea typeface="+mn-ea"/>
                          <a:cs typeface="+mn-cs"/>
                        </a:rPr>
                        <a:t>(is maintained by giving priority to…)</a:t>
                      </a:r>
                      <a:endParaRPr lang="en-US" sz="2800" b="1" kern="1200" dirty="0">
                        <a:solidFill>
                          <a:schemeClr val="tx1"/>
                        </a:solidFill>
                        <a:effectLst/>
                        <a:latin typeface="+mn-lt"/>
                        <a:ea typeface="+mn-ea"/>
                        <a:cs typeface="+mn-cs"/>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127343">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Combat False Teachers</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txBody>
                  <a:tcPr marL="50800" marR="50800" marT="0" marB="0"/>
                </a:tc>
                <a:tc>
                  <a:txBody>
                    <a:bodyPr/>
                    <a:lstStyle/>
                    <a:p>
                      <a:pPr algn="ctr">
                        <a:spcAft>
                          <a:spcPts val="0"/>
                        </a:spcAft>
                      </a:pPr>
                      <a:r>
                        <a:rPr lang="en-US" sz="1800" b="1" dirty="0">
                          <a:effectLst/>
                          <a:latin typeface="+mn-lt"/>
                          <a:ea typeface="Times New Roman"/>
                          <a:cs typeface="Times New Roman"/>
                        </a:rPr>
                        <a:t> </a:t>
                      </a:r>
                      <a:endParaRPr lang="en-US" sz="2000" dirty="0">
                        <a:effectLst/>
                        <a:latin typeface="+mn-lt"/>
                        <a:ea typeface="Times New Roman"/>
                        <a:cs typeface="Times New Roman"/>
                      </a:endParaRPr>
                    </a:p>
                    <a:p>
                      <a:pPr algn="ctr">
                        <a:spcAft>
                          <a:spcPts val="0"/>
                        </a:spcAft>
                      </a:pPr>
                      <a:r>
                        <a:rPr lang="en-US" sz="1800" b="1" dirty="0">
                          <a:effectLst/>
                          <a:latin typeface="+mn-lt"/>
                          <a:ea typeface="Times New Roman"/>
                          <a:cs typeface="Times New Roman"/>
                        </a:rPr>
                        <a:t>Uphold </a:t>
                      </a:r>
                      <a:br>
                        <a:rPr lang="en-US" sz="1800" b="1" dirty="0">
                          <a:effectLst/>
                          <a:latin typeface="+mn-lt"/>
                          <a:ea typeface="Times New Roman"/>
                          <a:cs typeface="Times New Roman"/>
                        </a:rPr>
                      </a:br>
                      <a:r>
                        <a:rPr lang="en-US" sz="1800" b="1" dirty="0">
                          <a:effectLst/>
                          <a:latin typeface="+mn-lt"/>
                          <a:ea typeface="Times New Roman"/>
                          <a:cs typeface="Times New Roman"/>
                        </a:rPr>
                        <a:t>Church Life</a:t>
                      </a:r>
                      <a:endParaRPr lang="en-US" sz="2000" dirty="0">
                        <a:effectLst/>
                        <a:latin typeface="+mn-lt"/>
                        <a:ea typeface="Times New Roman"/>
                        <a:cs typeface="Times New Roman"/>
                      </a:endParaRPr>
                    </a:p>
                  </a:txBody>
                  <a:tcPr marL="50800" marR="50800" marT="0" marB="0"/>
                </a:tc>
                <a:tc>
                  <a:txBody>
                    <a:bodyPr/>
                    <a:lstStyle/>
                    <a:p>
                      <a:pPr algn="ctr">
                        <a:spcAft>
                          <a:spcPts val="0"/>
                        </a:spcAft>
                      </a:pPr>
                      <a:r>
                        <a:rPr lang="en-US" sz="1800" b="1" dirty="0">
                          <a:effectLst/>
                          <a:latin typeface="+mn-lt"/>
                          <a:ea typeface="Times New Roman"/>
                          <a:cs typeface="Times New Roman"/>
                        </a:rPr>
                        <a:t> </a:t>
                      </a:r>
                      <a:endParaRPr lang="en-US" sz="2000" dirty="0">
                        <a:effectLst/>
                        <a:latin typeface="+mn-lt"/>
                        <a:ea typeface="Times New Roman"/>
                        <a:cs typeface="Times New Roman"/>
                      </a:endParaRPr>
                    </a:p>
                    <a:p>
                      <a:pPr algn="ctr">
                        <a:spcAft>
                          <a:spcPts val="0"/>
                        </a:spcAft>
                      </a:pPr>
                      <a:r>
                        <a:rPr lang="en-US" sz="1800" b="1" dirty="0">
                          <a:effectLst/>
                          <a:latin typeface="+mn-lt"/>
                          <a:ea typeface="Times New Roman"/>
                          <a:cs typeface="Times New Roman"/>
                        </a:rPr>
                        <a:t>Guard Life &amp; Doctrine</a:t>
                      </a:r>
                      <a:endParaRPr lang="en-US" sz="2000" dirty="0">
                        <a:effectLst/>
                        <a:latin typeface="+mn-lt"/>
                        <a:ea typeface="Times New Roman"/>
                        <a:cs typeface="Times New Roman"/>
                      </a:endParaRPr>
                    </a:p>
                  </a:txBody>
                  <a:tcPr marL="50800" marR="50800" marT="0" marB="0"/>
                </a:tc>
                <a:tc>
                  <a:txBody>
                    <a:bodyPr/>
                    <a:lstStyle/>
                    <a:p>
                      <a:pPr algn="ctr">
                        <a:spcAft>
                          <a:spcPts val="0"/>
                        </a:spcAft>
                      </a:pPr>
                      <a:r>
                        <a:rPr lang="en-US" sz="1800" b="1" dirty="0">
                          <a:effectLst/>
                          <a:latin typeface="+mn-lt"/>
                          <a:ea typeface="Times New Roman"/>
                          <a:cs typeface="Times New Roman"/>
                        </a:rPr>
                        <a:t> </a:t>
                      </a:r>
                      <a:endParaRPr lang="en-US" sz="2000" dirty="0">
                        <a:effectLst/>
                        <a:latin typeface="+mn-lt"/>
                        <a:ea typeface="Times New Roman"/>
                        <a:cs typeface="Times New Roman"/>
                      </a:endParaRPr>
                    </a:p>
                    <a:p>
                      <a:pPr algn="ctr">
                        <a:spcAft>
                          <a:spcPts val="0"/>
                        </a:spcAft>
                      </a:pPr>
                      <a:r>
                        <a:rPr lang="en-US" sz="1800" b="1" dirty="0">
                          <a:effectLst/>
                          <a:latin typeface="+mn-lt"/>
                          <a:ea typeface="Times New Roman"/>
                          <a:cs typeface="Times New Roman"/>
                        </a:rPr>
                        <a:t>Advise Church Groups</a:t>
                      </a:r>
                      <a:endParaRPr lang="en-US" sz="2000" dirty="0">
                        <a:effectLst/>
                        <a:latin typeface="+mn-lt"/>
                        <a:ea typeface="Times New Roman"/>
                        <a:cs typeface="Times New Roman"/>
                      </a:endParaRPr>
                    </a:p>
                  </a:txBody>
                  <a:tcPr marL="50800" marR="50800" marT="0" marB="0"/>
                </a:tc>
                <a:tc>
                  <a:txBody>
                    <a:bodyPr/>
                    <a:lstStyle/>
                    <a:p>
                      <a:pPr algn="ctr">
                        <a:spcAft>
                          <a:spcPts val="0"/>
                        </a:spcAft>
                      </a:pPr>
                      <a:r>
                        <a:rPr lang="en-US" sz="1800" b="1" dirty="0">
                          <a:effectLst/>
                          <a:latin typeface="+mn-lt"/>
                          <a:ea typeface="Times New Roman"/>
                          <a:cs typeface="Times New Roman"/>
                        </a:rPr>
                        <a:t> </a:t>
                      </a:r>
                      <a:endParaRPr lang="en-US" sz="2000" dirty="0">
                        <a:effectLst/>
                        <a:latin typeface="+mn-lt"/>
                        <a:ea typeface="Times New Roman"/>
                        <a:cs typeface="Times New Roman"/>
                      </a:endParaRPr>
                    </a:p>
                    <a:p>
                      <a:pPr algn="ctr">
                        <a:spcAft>
                          <a:spcPts val="0"/>
                        </a:spcAft>
                      </a:pPr>
                      <a:r>
                        <a:rPr lang="en-US" sz="1800" b="1" dirty="0">
                          <a:effectLst/>
                          <a:latin typeface="+mn-lt"/>
                          <a:ea typeface="Times New Roman"/>
                          <a:cs typeface="Times New Roman"/>
                        </a:rPr>
                        <a:t>Resist Materialism</a:t>
                      </a:r>
                      <a:endParaRPr lang="en-US" sz="2000" dirty="0">
                        <a:effectLst/>
                        <a:latin typeface="+mn-lt"/>
                        <a:ea typeface="Times New Roman"/>
                        <a:cs typeface="Times New Roman"/>
                      </a:endParaRPr>
                    </a:p>
                  </a:txBody>
                  <a:tcPr marL="50800" marR="50800" marT="0" marB="0"/>
                </a:tc>
                <a:extLst>
                  <a:ext uri="{0D108BD9-81ED-4DB2-BD59-A6C34878D82A}">
                    <a16:rowId xmlns:a16="http://schemas.microsoft.com/office/drawing/2014/main" val="10001"/>
                  </a:ext>
                </a:extLst>
              </a:tr>
              <a:tr h="845507">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Chapter 1</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txBody>
                  <a:tcPr marL="50800" marR="50800" marT="0" marB="0"/>
                </a:tc>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Chapters 2–3</a:t>
                      </a:r>
                      <a:endParaRPr lang="en-US" sz="2000">
                        <a:effectLst/>
                        <a:latin typeface="+mn-lt"/>
                        <a:ea typeface="Times New Roman"/>
                        <a:cs typeface="Times New Roman"/>
                      </a:endParaRPr>
                    </a:p>
                  </a:txBody>
                  <a:tcPr marL="50800" marR="50800" marT="0" marB="0"/>
                </a:tc>
                <a:tc>
                  <a:txBody>
                    <a:bodyPr/>
                    <a:lstStyle/>
                    <a:p>
                      <a:pPr algn="ctr">
                        <a:spcAft>
                          <a:spcPts val="0"/>
                        </a:spcAft>
                      </a:pPr>
                      <a:r>
                        <a:rPr lang="en-US" sz="1800" b="1" dirty="0">
                          <a:effectLst/>
                          <a:latin typeface="+mn-lt"/>
                          <a:ea typeface="Times New Roman"/>
                          <a:cs typeface="Times New Roman"/>
                        </a:rPr>
                        <a:t> </a:t>
                      </a:r>
                      <a:endParaRPr lang="en-US" sz="2000" dirty="0">
                        <a:effectLst/>
                        <a:latin typeface="+mn-lt"/>
                        <a:ea typeface="Times New Roman"/>
                        <a:cs typeface="Times New Roman"/>
                      </a:endParaRPr>
                    </a:p>
                    <a:p>
                      <a:pPr algn="ctr">
                        <a:spcAft>
                          <a:spcPts val="0"/>
                        </a:spcAft>
                      </a:pPr>
                      <a:r>
                        <a:rPr lang="en-US" sz="1800" b="1" dirty="0">
                          <a:effectLst/>
                          <a:latin typeface="+mn-lt"/>
                          <a:ea typeface="Times New Roman"/>
                          <a:cs typeface="Times New Roman"/>
                        </a:rPr>
                        <a:t>Chapter 4</a:t>
                      </a:r>
                      <a:endParaRPr lang="en-US" sz="2000" dirty="0">
                        <a:effectLst/>
                        <a:latin typeface="+mn-lt"/>
                        <a:ea typeface="Times New Roman"/>
                        <a:cs typeface="Times New Roman"/>
                      </a:endParaRPr>
                    </a:p>
                  </a:txBody>
                  <a:tcPr marL="50800" marR="50800" marT="0" marB="0"/>
                </a:tc>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5:1–6:10 </a:t>
                      </a:r>
                      <a:endParaRPr lang="en-US" sz="2000">
                        <a:effectLst/>
                        <a:latin typeface="+mn-lt"/>
                        <a:ea typeface="Times New Roman"/>
                        <a:cs typeface="Times New Roman"/>
                      </a:endParaRPr>
                    </a:p>
                  </a:txBody>
                  <a:tcPr marL="50800" marR="50800" marT="0" marB="0"/>
                </a:tc>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6:11-21 </a:t>
                      </a:r>
                      <a:endParaRPr lang="en-US" sz="2000">
                        <a:effectLst/>
                        <a:latin typeface="+mn-lt"/>
                        <a:ea typeface="Times New Roman"/>
                        <a:cs typeface="Times New Roman"/>
                      </a:endParaRPr>
                    </a:p>
                  </a:txBody>
                  <a:tcPr marL="50800" marR="50800" marT="0" marB="0"/>
                </a:tc>
                <a:extLst>
                  <a:ext uri="{0D108BD9-81ED-4DB2-BD59-A6C34878D82A}">
                    <a16:rowId xmlns:a16="http://schemas.microsoft.com/office/drawing/2014/main" val="10002"/>
                  </a:ext>
                </a:extLst>
              </a:tr>
              <a:tr h="845507">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Doctrine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txBody>
                  <a:tcPr marL="50800" marR="50800" marT="0" marB="0"/>
                </a:tc>
                <a:tc>
                  <a:txBody>
                    <a:bodyPr/>
                    <a:lstStyle/>
                    <a:p>
                      <a:pPr algn="ctr">
                        <a:spcAft>
                          <a:spcPts val="0"/>
                        </a:spcAft>
                      </a:pPr>
                      <a:r>
                        <a:rPr lang="en-US" sz="1800" b="1" dirty="0">
                          <a:effectLst/>
                          <a:latin typeface="+mn-lt"/>
                          <a:ea typeface="Times New Roman"/>
                          <a:cs typeface="Times New Roman"/>
                        </a:rPr>
                        <a:t> </a:t>
                      </a:r>
                      <a:endParaRPr lang="en-US" sz="2000" dirty="0">
                        <a:effectLst/>
                        <a:latin typeface="+mn-lt"/>
                        <a:ea typeface="Times New Roman"/>
                        <a:cs typeface="Times New Roman"/>
                      </a:endParaRPr>
                    </a:p>
                    <a:p>
                      <a:pPr algn="ctr">
                        <a:spcAft>
                          <a:spcPts val="0"/>
                        </a:spcAft>
                      </a:pPr>
                      <a:r>
                        <a:rPr lang="en-US" sz="1800" b="1" dirty="0">
                          <a:effectLst/>
                          <a:latin typeface="+mn-lt"/>
                          <a:ea typeface="Times New Roman"/>
                          <a:cs typeface="Times New Roman"/>
                        </a:rPr>
                        <a:t>Worship</a:t>
                      </a:r>
                      <a:endParaRPr lang="en-US" sz="2000" dirty="0">
                        <a:effectLst/>
                        <a:latin typeface="+mn-lt"/>
                        <a:ea typeface="Times New Roman"/>
                        <a:cs typeface="Times New Roman"/>
                      </a:endParaRPr>
                    </a:p>
                  </a:txBody>
                  <a:tcPr marL="50800" marR="50800" marT="0" marB="0"/>
                </a:tc>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Example</a:t>
                      </a:r>
                      <a:endParaRPr lang="en-US" sz="2000">
                        <a:effectLst/>
                        <a:latin typeface="+mn-lt"/>
                        <a:ea typeface="Times New Roman"/>
                        <a:cs typeface="Times New Roman"/>
                      </a:endParaRPr>
                    </a:p>
                  </a:txBody>
                  <a:tcPr marL="50800" marR="50800" marT="0" marB="0"/>
                </a:tc>
                <a:tc>
                  <a:txBody>
                    <a:bodyPr/>
                    <a:lstStyle/>
                    <a:p>
                      <a:pPr algn="ctr">
                        <a:spcAft>
                          <a:spcPts val="0"/>
                        </a:spcAft>
                      </a:pPr>
                      <a:r>
                        <a:rPr lang="en-US" sz="1800" b="1" dirty="0">
                          <a:effectLst/>
                          <a:latin typeface="+mn-lt"/>
                          <a:ea typeface="Times New Roman"/>
                          <a:cs typeface="Times New Roman"/>
                        </a:rPr>
                        <a:t> </a:t>
                      </a:r>
                      <a:endParaRPr lang="en-US" sz="2000" dirty="0">
                        <a:effectLst/>
                        <a:latin typeface="+mn-lt"/>
                        <a:ea typeface="Times New Roman"/>
                        <a:cs typeface="Times New Roman"/>
                      </a:endParaRPr>
                    </a:p>
                    <a:p>
                      <a:pPr algn="ctr">
                        <a:spcAft>
                          <a:spcPts val="0"/>
                        </a:spcAft>
                      </a:pPr>
                      <a:r>
                        <a:rPr lang="en-US" sz="1800" b="1" dirty="0">
                          <a:effectLst/>
                          <a:latin typeface="+mn-lt"/>
                          <a:ea typeface="Times New Roman"/>
                          <a:cs typeface="Times New Roman"/>
                        </a:rPr>
                        <a:t>Respect</a:t>
                      </a:r>
                      <a:endParaRPr lang="en-US" sz="2000" dirty="0">
                        <a:effectLst/>
                        <a:latin typeface="+mn-lt"/>
                        <a:ea typeface="Times New Roman"/>
                        <a:cs typeface="Times New Roman"/>
                      </a:endParaRPr>
                    </a:p>
                  </a:txBody>
                  <a:tcPr marL="50800" marR="50800" marT="0" marB="0"/>
                </a:tc>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Priorities</a:t>
                      </a:r>
                      <a:endParaRPr lang="en-US" sz="2000">
                        <a:effectLst/>
                        <a:latin typeface="+mn-lt"/>
                        <a:ea typeface="Times New Roman"/>
                        <a:cs typeface="Times New Roman"/>
                      </a:endParaRPr>
                    </a:p>
                  </a:txBody>
                  <a:tcPr marL="50800" marR="50800" marT="0" marB="0"/>
                </a:tc>
                <a:extLst>
                  <a:ext uri="{0D108BD9-81ED-4DB2-BD59-A6C34878D82A}">
                    <a16:rowId xmlns:a16="http://schemas.microsoft.com/office/drawing/2014/main" val="10003"/>
                  </a:ext>
                </a:extLst>
              </a:tr>
              <a:tr h="845507">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Warning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txBody>
                  <a:tcPr marL="50800" marR="50800" marT="0" marB="0"/>
                </a:tc>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People</a:t>
                      </a:r>
                      <a:endParaRPr lang="en-US" sz="2000">
                        <a:effectLst/>
                        <a:latin typeface="+mn-lt"/>
                        <a:ea typeface="Times New Roman"/>
                        <a:cs typeface="Times New Roman"/>
                      </a:endParaRPr>
                    </a:p>
                  </a:txBody>
                  <a:tcPr marL="50800" marR="50800" marT="0" marB="0"/>
                </a:tc>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Warning</a:t>
                      </a:r>
                      <a:endParaRPr lang="en-US" sz="2000">
                        <a:effectLst/>
                        <a:latin typeface="+mn-lt"/>
                        <a:ea typeface="Times New Roman"/>
                        <a:cs typeface="Times New Roman"/>
                      </a:endParaRPr>
                    </a:p>
                  </a:txBody>
                  <a:tcPr marL="50800" marR="50800" marT="0" marB="0"/>
                </a:tc>
                <a:tc>
                  <a:txBody>
                    <a:bodyPr/>
                    <a:lstStyle/>
                    <a:p>
                      <a:pPr algn="ctr">
                        <a:spcAft>
                          <a:spcPts val="0"/>
                        </a:spcAft>
                      </a:pPr>
                      <a:r>
                        <a:rPr lang="en-US" sz="1800" b="1" dirty="0">
                          <a:effectLst/>
                          <a:latin typeface="+mn-lt"/>
                          <a:ea typeface="Times New Roman"/>
                          <a:cs typeface="Times New Roman"/>
                        </a:rPr>
                        <a:t> </a:t>
                      </a:r>
                      <a:endParaRPr lang="en-US" sz="2000" dirty="0">
                        <a:effectLst/>
                        <a:latin typeface="+mn-lt"/>
                        <a:ea typeface="Times New Roman"/>
                        <a:cs typeface="Times New Roman"/>
                      </a:endParaRPr>
                    </a:p>
                    <a:p>
                      <a:pPr algn="ctr">
                        <a:spcAft>
                          <a:spcPts val="0"/>
                        </a:spcAft>
                      </a:pPr>
                      <a:r>
                        <a:rPr lang="en-US" sz="1800" b="1" dirty="0">
                          <a:effectLst/>
                          <a:latin typeface="+mn-lt"/>
                          <a:ea typeface="Times New Roman"/>
                          <a:cs typeface="Times New Roman"/>
                        </a:rPr>
                        <a:t>People</a:t>
                      </a:r>
                      <a:endParaRPr lang="en-US" sz="2000" dirty="0">
                        <a:effectLst/>
                        <a:latin typeface="+mn-lt"/>
                        <a:ea typeface="Times New Roman"/>
                        <a:cs typeface="Times New Roman"/>
                      </a:endParaRPr>
                    </a:p>
                  </a:txBody>
                  <a:tcPr marL="50800" marR="50800" marT="0" marB="0"/>
                </a:tc>
                <a:tc>
                  <a:txBody>
                    <a:bodyPr/>
                    <a:lstStyle/>
                    <a:p>
                      <a:pPr algn="ctr">
                        <a:spcAft>
                          <a:spcPts val="0"/>
                        </a:spcAft>
                      </a:pPr>
                      <a:r>
                        <a:rPr lang="en-US" sz="1800" b="1">
                          <a:effectLst/>
                          <a:latin typeface="+mn-lt"/>
                          <a:ea typeface="Times New Roman"/>
                          <a:cs typeface="Times New Roman"/>
                        </a:rPr>
                        <a:t> </a:t>
                      </a:r>
                      <a:endParaRPr lang="en-US" sz="2000">
                        <a:effectLst/>
                        <a:latin typeface="+mn-lt"/>
                        <a:ea typeface="Times New Roman"/>
                        <a:cs typeface="Times New Roman"/>
                      </a:endParaRPr>
                    </a:p>
                    <a:p>
                      <a:pPr algn="ctr">
                        <a:spcAft>
                          <a:spcPts val="0"/>
                        </a:spcAft>
                      </a:pPr>
                      <a:r>
                        <a:rPr lang="en-US" sz="1800" b="1">
                          <a:effectLst/>
                          <a:latin typeface="+mn-lt"/>
                          <a:ea typeface="Times New Roman"/>
                          <a:cs typeface="Times New Roman"/>
                        </a:rPr>
                        <a:t>Warning</a:t>
                      </a:r>
                      <a:endParaRPr lang="en-US" sz="2000">
                        <a:effectLst/>
                        <a:latin typeface="+mn-lt"/>
                        <a:ea typeface="Times New Roman"/>
                        <a:cs typeface="Times New Roman"/>
                      </a:endParaRPr>
                    </a:p>
                  </a:txBody>
                  <a:tcPr marL="50800" marR="50800" marT="0" marB="0"/>
                </a:tc>
                <a:extLst>
                  <a:ext uri="{0D108BD9-81ED-4DB2-BD59-A6C34878D82A}">
                    <a16:rowId xmlns:a16="http://schemas.microsoft.com/office/drawing/2014/main" val="10004"/>
                  </a:ext>
                </a:extLst>
              </a:tr>
              <a:tr h="1534439">
                <a:tc>
                  <a:txBody>
                    <a:bodyPr/>
                    <a:lstStyle/>
                    <a:p>
                      <a:pPr algn="ctr">
                        <a:spcAft>
                          <a:spcPts val="0"/>
                        </a:spcAft>
                      </a:pPr>
                      <a:r>
                        <a:rPr lang="en-US" sz="1400" b="1">
                          <a:effectLst/>
                          <a:latin typeface="+mn-lt"/>
                          <a:ea typeface="Times New Roman"/>
                          <a:cs typeface="Times New Roman"/>
                        </a:rPr>
                        <a:t> </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Salutation</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Fight heresies</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God’s grace</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Charge</a:t>
                      </a:r>
                      <a:endParaRPr lang="en-US" sz="2000" b="1">
                        <a:effectLst/>
                        <a:latin typeface="+mn-lt"/>
                        <a:ea typeface="Times New Roman"/>
                        <a:cs typeface="Times New Roman"/>
                      </a:endParaRPr>
                    </a:p>
                  </a:txBody>
                  <a:tcPr marL="50800" marR="50800" marT="0" marB="0"/>
                </a:tc>
                <a:tc>
                  <a:txBody>
                    <a:bodyPr/>
                    <a:lstStyle/>
                    <a:p>
                      <a:pPr algn="ctr">
                        <a:spcAft>
                          <a:spcPts val="0"/>
                        </a:spcAft>
                      </a:pPr>
                      <a:r>
                        <a:rPr lang="en-US" sz="1400" b="1">
                          <a:effectLst/>
                          <a:latin typeface="+mn-lt"/>
                          <a:ea typeface="Times New Roman"/>
                          <a:cs typeface="Times New Roman"/>
                        </a:rPr>
                        <a:t> </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Prayer</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Gender Roles</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Leader Qualities</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Purpose of Epistle</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 </a:t>
                      </a:r>
                      <a:endParaRPr lang="en-US" sz="2000" b="1">
                        <a:effectLst/>
                        <a:latin typeface="+mn-lt"/>
                        <a:ea typeface="Times New Roman"/>
                        <a:cs typeface="Times New Roman"/>
                      </a:endParaRPr>
                    </a:p>
                  </a:txBody>
                  <a:tcPr marL="50800" marR="50800" marT="0" marB="0"/>
                </a:tc>
                <a:tc>
                  <a:txBody>
                    <a:bodyPr/>
                    <a:lstStyle/>
                    <a:p>
                      <a:pPr algn="ctr">
                        <a:spcAft>
                          <a:spcPts val="0"/>
                        </a:spcAft>
                      </a:pPr>
                      <a:r>
                        <a:rPr lang="en-US" sz="1400" b="1">
                          <a:effectLst/>
                          <a:latin typeface="+mn-lt"/>
                          <a:ea typeface="Times New Roman"/>
                          <a:cs typeface="Times New Roman"/>
                        </a:rPr>
                        <a:t> </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Future heresy</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Watch life</a:t>
                      </a:r>
                      <a:endParaRPr lang="en-US" sz="2000" b="1">
                        <a:effectLst/>
                        <a:latin typeface="+mn-lt"/>
                        <a:ea typeface="Times New Roman"/>
                        <a:cs typeface="Times New Roman"/>
                      </a:endParaRPr>
                    </a:p>
                    <a:p>
                      <a:pPr algn="ctr">
                        <a:spcAft>
                          <a:spcPts val="0"/>
                        </a:spcAft>
                      </a:pPr>
                      <a:r>
                        <a:rPr lang="en-US" sz="1400" b="1">
                          <a:effectLst/>
                          <a:latin typeface="+mn-lt"/>
                          <a:ea typeface="Times New Roman"/>
                          <a:cs typeface="Times New Roman"/>
                        </a:rPr>
                        <a:t>Watch doctrine</a:t>
                      </a:r>
                      <a:endParaRPr lang="en-US" sz="2000" b="1">
                        <a:effectLst/>
                        <a:latin typeface="+mn-lt"/>
                        <a:ea typeface="Times New Roman"/>
                        <a:cs typeface="Times New Roman"/>
                      </a:endParaRPr>
                    </a:p>
                  </a:txBody>
                  <a:tcPr marL="50800" marR="50800" marT="0" marB="0"/>
                </a:tc>
                <a:tc>
                  <a:txBody>
                    <a:bodyPr/>
                    <a:lstStyle/>
                    <a:p>
                      <a:pPr algn="ctr">
                        <a:spcAft>
                          <a:spcPts val="0"/>
                        </a:spcAft>
                      </a:pPr>
                      <a:r>
                        <a:rPr lang="en-US" sz="1400" b="1" dirty="0">
                          <a:effectLst/>
                          <a:latin typeface="+mn-lt"/>
                          <a:ea typeface="Times New Roman"/>
                          <a:cs typeface="Times New Roman"/>
                        </a:rPr>
                        <a:t> </a:t>
                      </a:r>
                      <a:endParaRPr lang="en-US" sz="2000" b="1" dirty="0">
                        <a:effectLst/>
                        <a:latin typeface="+mn-lt"/>
                        <a:ea typeface="Times New Roman"/>
                        <a:cs typeface="Times New Roman"/>
                      </a:endParaRPr>
                    </a:p>
                    <a:p>
                      <a:pPr algn="ctr">
                        <a:spcAft>
                          <a:spcPts val="0"/>
                        </a:spcAft>
                      </a:pPr>
                      <a:r>
                        <a:rPr lang="en-US" sz="1400" b="1" dirty="0">
                          <a:effectLst/>
                          <a:latin typeface="+mn-lt"/>
                          <a:ea typeface="Times New Roman"/>
                          <a:cs typeface="Times New Roman"/>
                        </a:rPr>
                        <a:t>Respect everyone</a:t>
                      </a:r>
                      <a:endParaRPr lang="en-US" sz="2000" b="1" dirty="0">
                        <a:effectLst/>
                        <a:latin typeface="+mn-lt"/>
                        <a:ea typeface="Times New Roman"/>
                        <a:cs typeface="Times New Roman"/>
                      </a:endParaRPr>
                    </a:p>
                    <a:p>
                      <a:pPr algn="ctr">
                        <a:spcAft>
                          <a:spcPts val="0"/>
                        </a:spcAft>
                      </a:pPr>
                      <a:r>
                        <a:rPr lang="en-US" sz="1400" b="1" dirty="0">
                          <a:effectLst/>
                          <a:latin typeface="+mn-lt"/>
                          <a:ea typeface="Times New Roman"/>
                          <a:cs typeface="Times New Roman"/>
                        </a:rPr>
                        <a:t>Widows</a:t>
                      </a:r>
                      <a:endParaRPr lang="en-US" sz="2000" b="1" dirty="0">
                        <a:effectLst/>
                        <a:latin typeface="+mn-lt"/>
                        <a:ea typeface="Times New Roman"/>
                        <a:cs typeface="Times New Roman"/>
                      </a:endParaRPr>
                    </a:p>
                    <a:p>
                      <a:pPr algn="ctr">
                        <a:spcAft>
                          <a:spcPts val="0"/>
                        </a:spcAft>
                      </a:pPr>
                      <a:r>
                        <a:rPr lang="en-US" sz="1400" b="1" dirty="0">
                          <a:effectLst/>
                          <a:latin typeface="+mn-lt"/>
                          <a:ea typeface="Times New Roman"/>
                          <a:cs typeface="Times New Roman"/>
                        </a:rPr>
                        <a:t>Elders</a:t>
                      </a:r>
                      <a:endParaRPr lang="en-US" sz="2000" b="1" dirty="0">
                        <a:effectLst/>
                        <a:latin typeface="+mn-lt"/>
                        <a:ea typeface="Times New Roman"/>
                        <a:cs typeface="Times New Roman"/>
                      </a:endParaRPr>
                    </a:p>
                    <a:p>
                      <a:pPr algn="ctr">
                        <a:spcAft>
                          <a:spcPts val="0"/>
                        </a:spcAft>
                      </a:pPr>
                      <a:r>
                        <a:rPr lang="en-US" sz="1400" b="1" dirty="0">
                          <a:effectLst/>
                          <a:latin typeface="+mn-lt"/>
                          <a:ea typeface="Times New Roman"/>
                          <a:cs typeface="Times New Roman"/>
                        </a:rPr>
                        <a:t>Slaves</a:t>
                      </a:r>
                      <a:endParaRPr lang="en-US" sz="2000" b="1" dirty="0">
                        <a:effectLst/>
                        <a:latin typeface="+mn-lt"/>
                        <a:ea typeface="Times New Roman"/>
                        <a:cs typeface="Times New Roman"/>
                      </a:endParaRPr>
                    </a:p>
                    <a:p>
                      <a:pPr algn="ctr">
                        <a:spcAft>
                          <a:spcPts val="0"/>
                        </a:spcAft>
                      </a:pPr>
                      <a:r>
                        <a:rPr lang="en-US" sz="1400" b="1" dirty="0">
                          <a:effectLst/>
                          <a:latin typeface="+mn-lt"/>
                          <a:ea typeface="Times New Roman"/>
                          <a:cs typeface="Times New Roman"/>
                        </a:rPr>
                        <a:t>False teachers</a:t>
                      </a:r>
                      <a:endParaRPr lang="en-US" sz="2000" b="1" dirty="0">
                        <a:effectLst/>
                        <a:latin typeface="+mn-lt"/>
                        <a:ea typeface="Times New Roman"/>
                        <a:cs typeface="Times New Roman"/>
                      </a:endParaRPr>
                    </a:p>
                    <a:p>
                      <a:pPr algn="ctr">
                        <a:spcAft>
                          <a:spcPts val="0"/>
                        </a:spcAft>
                      </a:pPr>
                      <a:r>
                        <a:rPr lang="en-US" sz="1400" b="1" dirty="0">
                          <a:effectLst/>
                          <a:latin typeface="+mn-lt"/>
                          <a:ea typeface="Times New Roman"/>
                          <a:cs typeface="Times New Roman"/>
                        </a:rPr>
                        <a:t> </a:t>
                      </a:r>
                      <a:endParaRPr lang="en-US" sz="2000" b="1" dirty="0">
                        <a:effectLst/>
                        <a:latin typeface="+mn-lt"/>
                        <a:ea typeface="Times New Roman"/>
                        <a:cs typeface="Times New Roman"/>
                      </a:endParaRPr>
                    </a:p>
                  </a:txBody>
                  <a:tcPr marL="50800" marR="50800" marT="0" marB="0"/>
                </a:tc>
                <a:tc>
                  <a:txBody>
                    <a:bodyPr/>
                    <a:lstStyle/>
                    <a:p>
                      <a:pPr algn="ctr">
                        <a:spcAft>
                          <a:spcPts val="0"/>
                        </a:spcAft>
                      </a:pPr>
                      <a:r>
                        <a:rPr lang="en-US" sz="1400" b="1" dirty="0">
                          <a:effectLst/>
                          <a:latin typeface="+mn-lt"/>
                          <a:ea typeface="Times New Roman"/>
                          <a:cs typeface="Times New Roman"/>
                        </a:rPr>
                        <a:t> </a:t>
                      </a:r>
                      <a:endParaRPr lang="en-US" sz="2000" b="1" dirty="0">
                        <a:effectLst/>
                        <a:latin typeface="+mn-lt"/>
                        <a:ea typeface="Times New Roman"/>
                        <a:cs typeface="Times New Roman"/>
                      </a:endParaRPr>
                    </a:p>
                    <a:p>
                      <a:pPr algn="ctr">
                        <a:spcAft>
                          <a:spcPts val="0"/>
                        </a:spcAft>
                      </a:pPr>
                      <a:r>
                        <a:rPr lang="en-US" sz="1400" b="1" dirty="0">
                          <a:effectLst/>
                          <a:latin typeface="+mn-lt"/>
                          <a:ea typeface="Times New Roman"/>
                          <a:cs typeface="Times New Roman"/>
                        </a:rPr>
                        <a:t>Spiritual goals</a:t>
                      </a:r>
                      <a:endParaRPr lang="en-US" sz="2000" b="1" dirty="0">
                        <a:effectLst/>
                        <a:latin typeface="+mn-lt"/>
                        <a:ea typeface="Times New Roman"/>
                        <a:cs typeface="Times New Roman"/>
                      </a:endParaRPr>
                    </a:p>
                    <a:p>
                      <a:pPr algn="ctr">
                        <a:spcAft>
                          <a:spcPts val="0"/>
                        </a:spcAft>
                      </a:pPr>
                      <a:r>
                        <a:rPr lang="en-US" sz="1400" b="1" dirty="0">
                          <a:effectLst/>
                          <a:latin typeface="+mn-lt"/>
                          <a:ea typeface="Times New Roman"/>
                          <a:cs typeface="Times New Roman"/>
                        </a:rPr>
                        <a:t>Wealthy must give</a:t>
                      </a:r>
                      <a:endParaRPr lang="en-US" sz="2000" b="1" dirty="0">
                        <a:effectLst/>
                        <a:latin typeface="+mn-lt"/>
                        <a:ea typeface="Times New Roman"/>
                        <a:cs typeface="Times New Roman"/>
                      </a:endParaRPr>
                    </a:p>
                    <a:p>
                      <a:pPr algn="ctr">
                        <a:spcAft>
                          <a:spcPts val="0"/>
                        </a:spcAft>
                      </a:pPr>
                      <a:r>
                        <a:rPr lang="en-US" sz="1400" b="1" dirty="0">
                          <a:effectLst/>
                          <a:latin typeface="+mn-lt"/>
                          <a:ea typeface="Times New Roman"/>
                          <a:cs typeface="Times New Roman"/>
                        </a:rPr>
                        <a:t>Closing charge</a:t>
                      </a:r>
                      <a:endParaRPr lang="en-US" sz="2000" b="1" dirty="0">
                        <a:effectLst/>
                        <a:latin typeface="+mn-lt"/>
                        <a:ea typeface="Times New Roman"/>
                        <a:cs typeface="Times New Roman"/>
                      </a:endParaRPr>
                    </a:p>
                  </a:txBody>
                  <a:tcPr marL="50800" marR="50800" marT="0" marB="0"/>
                </a:tc>
                <a:extLst>
                  <a:ext uri="{0D108BD9-81ED-4DB2-BD59-A6C34878D82A}">
                    <a16:rowId xmlns:a16="http://schemas.microsoft.com/office/drawing/2014/main" val="10005"/>
                  </a:ext>
                </a:extLst>
              </a:tr>
              <a:tr h="250521">
                <a:tc gridSpan="5">
                  <a:txBody>
                    <a:bodyPr/>
                    <a:lstStyle/>
                    <a:p>
                      <a:pPr algn="ctr">
                        <a:spcAft>
                          <a:spcPts val="0"/>
                        </a:spcAft>
                      </a:pPr>
                      <a:r>
                        <a:rPr lang="en-US" sz="1600" b="1" dirty="0">
                          <a:effectLst/>
                          <a:latin typeface="+mn-lt"/>
                          <a:ea typeface="Times New Roman"/>
                          <a:cs typeface="Times New Roman"/>
                        </a:rPr>
                        <a:t>Practical Exhortations Throughout</a:t>
                      </a: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extLst>
                  <a:ext uri="{0D108BD9-81ED-4DB2-BD59-A6C34878D82A}">
                    <a16:rowId xmlns:a16="http://schemas.microsoft.com/office/drawing/2014/main" val="10006"/>
                  </a:ext>
                </a:extLst>
              </a:tr>
              <a:tr h="250521">
                <a:tc gridSpan="5">
                  <a:txBody>
                    <a:bodyPr/>
                    <a:lstStyle/>
                    <a:p>
                      <a:pPr algn="ctr">
                        <a:spcAft>
                          <a:spcPts val="0"/>
                        </a:spcAft>
                      </a:pPr>
                      <a:r>
                        <a:rPr lang="en-US" sz="1600" b="1" dirty="0">
                          <a:effectLst/>
                          <a:latin typeface="+mn-lt"/>
                          <a:ea typeface="Times New Roman"/>
                          <a:cs typeface="Times New Roman"/>
                        </a:rPr>
                        <a:t>Sent</a:t>
                      </a:r>
                      <a:r>
                        <a:rPr lang="en-US" sz="1600" b="1" baseline="0" dirty="0">
                          <a:effectLst/>
                          <a:latin typeface="+mn-lt"/>
                          <a:ea typeface="Times New Roman"/>
                          <a:cs typeface="Times New Roman"/>
                        </a:rPr>
                        <a:t> f</a:t>
                      </a:r>
                      <a:r>
                        <a:rPr lang="en-US" sz="1600" b="1" dirty="0">
                          <a:effectLst/>
                          <a:latin typeface="+mn-lt"/>
                          <a:ea typeface="Times New Roman"/>
                          <a:cs typeface="Times New Roman"/>
                        </a:rPr>
                        <a:t>rom Macedonia to Ephesus</a:t>
                      </a:r>
                    </a:p>
                  </a:txBody>
                  <a:tcPr marL="50800" marR="50800" marT="0" marB="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250521">
                <a:tc gridSpan="5">
                  <a:txBody>
                    <a:bodyPr/>
                    <a:lstStyle/>
                    <a:p>
                      <a:pPr algn="ctr">
                        <a:spcAft>
                          <a:spcPts val="0"/>
                        </a:spcAft>
                      </a:pPr>
                      <a:r>
                        <a:rPr lang="en-US" sz="1600" b="1" dirty="0">
                          <a:effectLst/>
                          <a:latin typeface="+mn-lt"/>
                          <a:ea typeface="Times New Roman"/>
                          <a:cs typeface="Times New Roman"/>
                        </a:rPr>
                        <a:t>Autumn AD 62</a:t>
                      </a:r>
                    </a:p>
                  </a:txBody>
                  <a:tcPr marL="50800" marR="50800" marT="0" marB="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8"/>
                  </a:ext>
                </a:extLst>
              </a:tr>
            </a:tbl>
          </a:graphicData>
        </a:graphic>
      </p:graphicFrame>
      <p:sp>
        <p:nvSpPr>
          <p:cNvPr id="263169" name="Rectangle 2"/>
          <p:cNvSpPr>
            <a:spLocks noGrp="1" noChangeArrowheads="1"/>
          </p:cNvSpPr>
          <p:nvPr>
            <p:ph type="title"/>
          </p:nvPr>
        </p:nvSpPr>
        <p:spPr>
          <a:xfrm>
            <a:off x="2051721" y="0"/>
            <a:ext cx="5040560" cy="640114"/>
          </a:xfrm>
        </p:spPr>
        <p:txBody>
          <a:bodyPr/>
          <a:lstStyle/>
          <a:p>
            <a:pPr eaLnBrk="1" hangingPunct="1"/>
            <a:r>
              <a:rPr lang="en-US" sz="2400" b="1" dirty="0">
                <a:latin typeface="Engravers MT" charset="0"/>
                <a:ea typeface="ＭＳ Ｐゴシック" charset="0"/>
                <a:cs typeface="ＭＳ Ｐゴシック" charset="0"/>
              </a:rPr>
              <a:t>Church Order</a:t>
            </a:r>
          </a:p>
        </p:txBody>
      </p:sp>
      <p:sp>
        <p:nvSpPr>
          <p:cNvPr id="5" name="Text Box 4"/>
          <p:cNvSpPr txBox="1">
            <a:spLocks noChangeArrowheads="1"/>
          </p:cNvSpPr>
          <p:nvPr/>
        </p:nvSpPr>
        <p:spPr bwMode="auto">
          <a:xfrm>
            <a:off x="8374224" y="50155"/>
            <a:ext cx="698178"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rPr>
              <a:t>217</a:t>
            </a:r>
            <a:endParaRPr kumimoji="0" lang="en-US" sz="2800" b="1" i="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6" name="Rectangle 2">
            <a:extLst>
              <a:ext uri="{FF2B5EF4-FFF2-40B4-BE49-F238E27FC236}">
                <a16:creationId xmlns:a16="http://schemas.microsoft.com/office/drawing/2014/main" id="{EA1E884E-A2AB-8B40-BE01-4B3DDCB33EE7}"/>
              </a:ext>
            </a:extLst>
          </p:cNvPr>
          <p:cNvSpPr txBox="1">
            <a:spLocks noChangeArrowheads="1"/>
          </p:cNvSpPr>
          <p:nvPr/>
        </p:nvSpPr>
        <p:spPr bwMode="auto">
          <a:xfrm rot="20869995">
            <a:off x="-45974" y="14396"/>
            <a:ext cx="2632797" cy="640114"/>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6600"/>
                </a:solidFill>
                <a:effectLst/>
                <a:uLnTx/>
                <a:uFillTx/>
                <a:latin typeface="Engravers MT" charset="0"/>
                <a:ea typeface="ＭＳ Ｐゴシック" charset="0"/>
                <a:cs typeface="ＭＳ Ｐゴシック" charset="0"/>
              </a:rPr>
              <a:t>1 Timothy</a:t>
            </a:r>
          </a:p>
        </p:txBody>
      </p:sp>
    </p:spTree>
    <p:extLst>
      <p:ext uri="{BB962C8B-B14F-4D97-AF65-F5344CB8AC3E}">
        <p14:creationId xmlns:p14="http://schemas.microsoft.com/office/powerpoint/2010/main" val="2301385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Picture 2" descr="https://dg.imgix.net/is-the-love-of-money-really-the-root-of-all-evils-b1zeybvj-en/landscape/is-the-love-of-money-really-the-root-of-all-evils-b1zeybvj.jpg?ts=1485986953&amp;ixlib=rails-3.0.2&amp;auto=format%2Ccompress&amp;fit=min&amp;w=700&amp;h=394&amp;dpr=2&amp;ch=Width%2CDPR">
            <a:extLst>
              <a:ext uri="{FF2B5EF4-FFF2-40B4-BE49-F238E27FC236}">
                <a16:creationId xmlns:a16="http://schemas.microsoft.com/office/drawing/2014/main" id="{08DE770B-034D-884C-BD3A-D845120947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044958" cy="50851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211960" y="49784"/>
            <a:ext cx="4932040" cy="4891384"/>
          </a:xfrm>
          <a:effectLst>
            <a:outerShdw blurRad="63500" dist="35921" dir="2700000" algn="ctr" rotWithShape="0">
              <a:schemeClr val="tx2">
                <a:alpha val="74998"/>
              </a:schemeClr>
            </a:outerShdw>
          </a:effectLst>
        </p:spPr>
        <p:txBody>
          <a:bodyPr anchor="t"/>
          <a:lstStyle/>
          <a:p>
            <a:pPr marL="1031875" indent="-1019175" algn="l">
              <a:defRPr/>
            </a:pPr>
            <a:r>
              <a:rPr lang="en-US" sz="4800" b="1" dirty="0">
                <a:effectLst>
                  <a:glow rad="127000">
                    <a:schemeClr val="tx1"/>
                  </a:glow>
                </a:effectLst>
                <a:latin typeface="Arial" charset="0"/>
                <a:ea typeface="ＭＳ Ｐゴシック" charset="0"/>
                <a:cs typeface="ＭＳ Ｐゴシック" charset="0"/>
              </a:rPr>
              <a:t>V.	Don’t let the love of </a:t>
            </a:r>
            <a:r>
              <a:rPr lang="en-US" sz="4800" b="1" dirty="0">
                <a:solidFill>
                  <a:srgbClr val="FFFF00"/>
                </a:solidFill>
                <a:effectLst>
                  <a:glow rad="127000">
                    <a:schemeClr val="tx1"/>
                  </a:glow>
                </a:effectLst>
                <a:latin typeface="Arial" charset="0"/>
                <a:ea typeface="ＭＳ Ｐゴシック" charset="0"/>
                <a:cs typeface="ＭＳ Ｐゴシック" charset="0"/>
              </a:rPr>
              <a:t>money</a:t>
            </a:r>
            <a:r>
              <a:rPr lang="en-US" sz="4800" b="1" dirty="0">
                <a:effectLst>
                  <a:glow rad="127000">
                    <a:schemeClr val="tx1"/>
                  </a:glow>
                </a:effectLst>
                <a:latin typeface="Arial" charset="0"/>
                <a:ea typeface="ＭＳ Ｐゴシック" charset="0"/>
                <a:cs typeface="ＭＳ Ｐゴシック" charset="0"/>
              </a:rPr>
              <a:t> ruin your spiritual life (6:11-21). </a:t>
            </a:r>
          </a:p>
        </p:txBody>
      </p:sp>
      <p:sp>
        <p:nvSpPr>
          <p:cNvPr id="4" name="Rectangle 2">
            <a:extLst>
              <a:ext uri="{FF2B5EF4-FFF2-40B4-BE49-F238E27FC236}">
                <a16:creationId xmlns:a16="http://schemas.microsoft.com/office/drawing/2014/main" id="{78A73DD9-83D1-5340-B760-B9F51821FF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2838469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4">
            <a:extLst>
              <a:ext uri="{FF2B5EF4-FFF2-40B4-BE49-F238E27FC236}">
                <a16:creationId xmlns:a16="http://schemas.microsoft.com/office/drawing/2014/main" id="{99127362-D27B-324D-BC1B-0F02CEB917E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1196"/>
          <a:stretch/>
        </p:blipFill>
        <p:spPr bwMode="auto">
          <a:xfrm>
            <a:off x="-50743" y="0"/>
            <a:ext cx="9194743" cy="6885384"/>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a:extLst>
              <a:ext uri="{FF2B5EF4-FFF2-40B4-BE49-F238E27FC236}">
                <a16:creationId xmlns:a16="http://schemas.microsoft.com/office/drawing/2014/main" id="{37540953-5F87-1444-BBFF-8E1B3F8D464B}"/>
              </a:ext>
            </a:extLst>
          </p:cNvPr>
          <p:cNvSpPr txBox="1">
            <a:spLocks noChangeArrowheads="1"/>
          </p:cNvSpPr>
          <p:nvPr/>
        </p:nvSpPr>
        <p:spPr bwMode="auto">
          <a:xfrm>
            <a:off x="-50743" y="6116035"/>
            <a:ext cx="9079615"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What to know to grow…</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44605" y="49784"/>
            <a:ext cx="8460432" cy="19390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pPr marL="762000" indent="-762000" algn="l"/>
            <a:r>
              <a:rPr lang="en-US" sz="4000" b="1" dirty="0">
                <a:effectLst>
                  <a:glow rad="127000">
                    <a:schemeClr val="tx1"/>
                  </a:glow>
                </a:effectLst>
                <a:latin typeface="Arial" charset="0"/>
                <a:ea typeface="ＭＳ Ｐゴシック" charset="0"/>
              </a:rPr>
              <a:t>I.	Know that Christ </a:t>
            </a:r>
            <a:r>
              <a:rPr lang="en-US" sz="4000" b="1" dirty="0">
                <a:solidFill>
                  <a:srgbClr val="FFFF00"/>
                </a:solidFill>
                <a:effectLst>
                  <a:glow rad="127000">
                    <a:schemeClr val="tx1"/>
                  </a:glow>
                </a:effectLst>
                <a:latin typeface="Arial" charset="0"/>
                <a:ea typeface="ＭＳ Ｐゴシック" charset="0"/>
              </a:rPr>
              <a:t>chose</a:t>
            </a:r>
            <a:r>
              <a:rPr lang="en-US" sz="4000" b="1" dirty="0">
                <a:effectLst>
                  <a:glow rad="127000">
                    <a:schemeClr val="tx1"/>
                  </a:glow>
                </a:effectLst>
                <a:latin typeface="Arial" charset="0"/>
                <a:ea typeface="ＭＳ Ｐゴシック" charset="0"/>
              </a:rPr>
              <a:t> </a:t>
            </a:r>
            <a:br>
              <a:rPr lang="en-US" sz="4000" b="1" dirty="0">
                <a:effectLst>
                  <a:glow rad="127000">
                    <a:schemeClr val="tx1"/>
                  </a:glow>
                </a:effectLst>
                <a:latin typeface="Arial" charset="0"/>
                <a:ea typeface="ＭＳ Ｐゴシック" charset="0"/>
              </a:rPr>
            </a:br>
            <a:r>
              <a:rPr lang="en-US" sz="4000" b="1" dirty="0">
                <a:effectLst>
                  <a:glow rad="127000">
                    <a:schemeClr val="tx1"/>
                  </a:glow>
                </a:effectLst>
                <a:latin typeface="Arial" charset="0"/>
                <a:ea typeface="ＭＳ Ｐゴシック" charset="0"/>
              </a:rPr>
              <a:t>and fully equipped you </a:t>
            </a:r>
            <a:br>
              <a:rPr lang="en-US" sz="4000" b="1" dirty="0">
                <a:effectLst>
                  <a:glow rad="127000">
                    <a:schemeClr val="tx1"/>
                  </a:glow>
                </a:effectLst>
                <a:latin typeface="Arial" charset="0"/>
                <a:ea typeface="ＭＳ Ｐゴシック" charset="0"/>
              </a:rPr>
            </a:br>
            <a:r>
              <a:rPr lang="en-US" sz="4000" b="1" dirty="0">
                <a:effectLst>
                  <a:glow rad="127000">
                    <a:schemeClr val="tx1"/>
                  </a:glow>
                </a:effectLst>
                <a:latin typeface="Arial" charset="0"/>
                <a:ea typeface="ＭＳ Ｐゴシック" charset="0"/>
              </a:rPr>
              <a:t>(</a:t>
            </a:r>
            <a:r>
              <a:rPr lang="en-US" sz="4000" b="1" dirty="0">
                <a:solidFill>
                  <a:srgbClr val="FFFFFF"/>
                </a:solidFill>
                <a:effectLst>
                  <a:glow rad="127000">
                    <a:srgbClr val="000000"/>
                  </a:glow>
                </a:effectLst>
                <a:latin typeface="Arial" charset="0"/>
                <a:ea typeface="ＭＳ Ｐゴシック" charset="0"/>
                <a:cs typeface="ＭＳ Ｐゴシック" charset="0"/>
              </a:rPr>
              <a:t>Chap. </a:t>
            </a:r>
            <a:r>
              <a:rPr lang="en-US" sz="4000" b="1" dirty="0">
                <a:effectLst>
                  <a:glow rad="127000">
                    <a:schemeClr val="tx1"/>
                  </a:glow>
                </a:effectLst>
                <a:latin typeface="Arial" charset="0"/>
                <a:ea typeface="ＭＳ Ｐゴシック" charset="0"/>
              </a:rPr>
              <a:t>1).</a:t>
            </a:r>
          </a:p>
        </p:txBody>
      </p:sp>
      <p:sp>
        <p:nvSpPr>
          <p:cNvPr id="4" name="Rectangle 2">
            <a:extLst>
              <a:ext uri="{FF2B5EF4-FFF2-40B4-BE49-F238E27FC236}">
                <a16:creationId xmlns:a16="http://schemas.microsoft.com/office/drawing/2014/main" id="{2D71B3AB-874F-454B-8DEF-1A66A4C141CE}"/>
              </a:ext>
            </a:extLst>
          </p:cNvPr>
          <p:cNvSpPr txBox="1">
            <a:spLocks noChangeArrowheads="1"/>
          </p:cNvSpPr>
          <p:nvPr/>
        </p:nvSpPr>
        <p:spPr bwMode="auto">
          <a:xfrm>
            <a:off x="-44605" y="2296755"/>
            <a:ext cx="6588224" cy="1939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762000" indent="-762000" eaLnBrk="0" hangingPunct="0">
              <a:defRPr sz="4000" b="1" kern="0">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762000" marR="0" lvl="0" indent="-76200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II.	Know a </a:t>
            </a:r>
            <a:r>
              <a:rPr kumimoji="0" lang="en-US" sz="4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mn-cs"/>
              </a:rPr>
              <a:t>fake</a:t>
            </a: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 teacher before you see one  </a:t>
            </a:r>
            <a:b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b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(Chap. 2).</a:t>
            </a:r>
          </a:p>
        </p:txBody>
      </p:sp>
      <p:sp>
        <p:nvSpPr>
          <p:cNvPr id="5" name="Rectangle 2">
            <a:extLst>
              <a:ext uri="{FF2B5EF4-FFF2-40B4-BE49-F238E27FC236}">
                <a16:creationId xmlns:a16="http://schemas.microsoft.com/office/drawing/2014/main" id="{E543F729-387B-054F-957D-B61287B21969}"/>
              </a:ext>
            </a:extLst>
          </p:cNvPr>
          <p:cNvSpPr txBox="1">
            <a:spLocks noChangeArrowheads="1"/>
          </p:cNvSpPr>
          <p:nvPr/>
        </p:nvSpPr>
        <p:spPr bwMode="auto">
          <a:xfrm>
            <a:off x="-44605" y="4543725"/>
            <a:ext cx="7740352" cy="1939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762000" marR="0" lvl="0" indent="-76200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III. Know to live for the </a:t>
            </a:r>
            <a:r>
              <a:rPr kumimoji="0" lang="en-US" sz="4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eternal</a:t>
            </a: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—not the temporal  </a:t>
            </a:r>
            <a:b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(Chap. 3).</a:t>
            </a:r>
          </a:p>
        </p:txBody>
      </p:sp>
      <p:sp>
        <p:nvSpPr>
          <p:cNvPr id="8" name="Rectangle 2">
            <a:extLst>
              <a:ext uri="{FF2B5EF4-FFF2-40B4-BE49-F238E27FC236}">
                <a16:creationId xmlns:a16="http://schemas.microsoft.com/office/drawing/2014/main" id="{17E4D883-3878-9B44-A895-CFAF7D0CB23F}"/>
              </a:ext>
            </a:extLst>
          </p:cNvPr>
          <p:cNvSpPr txBox="1">
            <a:spLocks noChangeArrowheads="1"/>
          </p:cNvSpPr>
          <p:nvPr/>
        </p:nvSpPr>
        <p:spPr bwMode="auto">
          <a:xfrm>
            <a:off x="5000003" y="3148857"/>
            <a:ext cx="4176464" cy="24589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Tree>
    <p:extLst>
      <p:ext uri="{BB962C8B-B14F-4D97-AF65-F5344CB8AC3E}">
        <p14:creationId xmlns:p14="http://schemas.microsoft.com/office/powerpoint/2010/main" val="35869572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1000" fill="hold"/>
                                        <p:tgtEl>
                                          <p:spTgt spid="8"/>
                                        </p:tgtEl>
                                        <p:attrNameLst>
                                          <p:attrName>ppt_w</p:attrName>
                                        </p:attrNameLst>
                                      </p:cBhvr>
                                      <p:tavLst>
                                        <p:tav tm="0">
                                          <p:val>
                                            <p:fltVal val="0"/>
                                          </p:val>
                                        </p:tav>
                                        <p:tav tm="100000">
                                          <p:val>
                                            <p:strVal val="#ppt_w"/>
                                          </p:val>
                                        </p:tav>
                                      </p:tavLst>
                                    </p:anim>
                                    <p:anim calcmode="lin" valueType="num">
                                      <p:cBhvr>
                                        <p:cTn id="16" dur="1000" fill="hold"/>
                                        <p:tgtEl>
                                          <p:spTgt spid="8"/>
                                        </p:tgtEl>
                                        <p:attrNameLst>
                                          <p:attrName>ppt_h</p:attrName>
                                        </p:attrNameLst>
                                      </p:cBhvr>
                                      <p:tavLst>
                                        <p:tav tm="0">
                                          <p:val>
                                            <p:fltVal val="0"/>
                                          </p:val>
                                        </p:tav>
                                        <p:tav tm="100000">
                                          <p:val>
                                            <p:strVal val="#ppt_h"/>
                                          </p:val>
                                        </p:tav>
                                      </p:tavLst>
                                    </p:anim>
                                    <p:anim calcmode="lin" valueType="num">
                                      <p:cBhvr>
                                        <p:cTn id="17" dur="1000" fill="hold"/>
                                        <p:tgtEl>
                                          <p:spTgt spid="8"/>
                                        </p:tgtEl>
                                        <p:attrNameLst>
                                          <p:attrName>style.rotation</p:attrName>
                                        </p:attrNameLst>
                                      </p:cBhvr>
                                      <p:tavLst>
                                        <p:tav tm="0">
                                          <p:val>
                                            <p:fltVal val="90"/>
                                          </p:val>
                                        </p:tav>
                                        <p:tav tm="100000">
                                          <p:val>
                                            <p:fltVal val="0"/>
                                          </p:val>
                                        </p:tav>
                                      </p:tavLst>
                                    </p:anim>
                                    <p:animEffect transition="in" filter="fade">
                                      <p:cBhvr>
                                        <p:cTn id="18"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Rapture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203</a:t>
            </a:r>
          </a:p>
        </p:txBody>
      </p:sp>
    </p:spTree>
    <p:extLst>
      <p:ext uri="{BB962C8B-B14F-4D97-AF65-F5344CB8AC3E}">
        <p14:creationId xmlns:p14="http://schemas.microsoft.com/office/powerpoint/2010/main" val="41908122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2044109"/>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en-US" sz="3200" b="1" dirty="0">
                <a:solidFill>
                  <a:schemeClr val="tx1"/>
                </a:solidFill>
              </a:rPr>
              <a:t>Revealing the sovereignty of Jesus Christ helped convince the seven churches in Asia that Christ could conquer their internal compromise and external opposition </a:t>
            </a:r>
            <a:endParaRPr lang="en-US" sz="3200" b="1" dirty="0">
              <a:solidFill>
                <a:schemeClr val="tx1"/>
              </a:solidFill>
              <a:latin typeface="Comic Sans MS" charset="0"/>
              <a:ea typeface="ＭＳ Ｐゴシック" charset="0"/>
            </a:endParaRPr>
          </a:p>
        </p:txBody>
      </p:sp>
      <p:grpSp>
        <p:nvGrpSpPr>
          <p:cNvPr id="5" name="Group 4"/>
          <p:cNvGrpSpPr/>
          <p:nvPr/>
        </p:nvGrpSpPr>
        <p:grpSpPr>
          <a:xfrm>
            <a:off x="4698382" y="263572"/>
            <a:ext cx="4320034" cy="4548118"/>
            <a:chOff x="4644008" y="404664"/>
            <a:chExt cx="4320034" cy="4548118"/>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Asian Churches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1.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Internal Struggles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inside churches (2:4, 14-15, 21-24; 3:1, 15-17)</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grpSp>
      <p:grpSp>
        <p:nvGrpSpPr>
          <p:cNvPr id="4" name="Group 3"/>
          <p:cNvGrpSpPr/>
          <p:nvPr/>
        </p:nvGrpSpPr>
        <p:grpSpPr>
          <a:xfrm>
            <a:off x="176796" y="170947"/>
            <a:ext cx="6048672" cy="3502263"/>
            <a:chOff x="107504" y="260648"/>
            <a:chExt cx="6048672" cy="3502263"/>
          </a:xfrm>
        </p:grpSpPr>
        <p:sp>
          <p:nvSpPr>
            <p:cNvPr id="173061" name="Text Box 5"/>
            <p:cNvSpPr txBox="1">
              <a:spLocks noChangeArrowheads="1"/>
            </p:cNvSpPr>
            <p:nvPr/>
          </p:nvSpPr>
          <p:spPr bwMode="auto">
            <a:xfrm>
              <a:off x="609600" y="685800"/>
              <a:ext cx="1039768"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Rome</a:t>
              </a: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107504" y="1700808"/>
              <a:ext cx="4032002"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2.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External Persecution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from Rome (1:9; 2:9-10; 3:10)</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Title Page</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b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321</a:t>
            </a: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10426060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https://personalexcellence.co/files/affirmation-self-love-c.jpg">
            <a:extLst>
              <a:ext uri="{FF2B5EF4-FFF2-40B4-BE49-F238E27FC236}">
                <a16:creationId xmlns:a16="http://schemas.microsoft.com/office/drawing/2014/main" id="{729C0BC0-B92E-BA44-B402-6E957D26E0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11325"/>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711325"/>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Is self affirmation enough?</a:t>
            </a:r>
          </a:p>
        </p:txBody>
      </p:sp>
      <p:grpSp>
        <p:nvGrpSpPr>
          <p:cNvPr id="3" name="Group 2">
            <a:extLst>
              <a:ext uri="{FF2B5EF4-FFF2-40B4-BE49-F238E27FC236}">
                <a16:creationId xmlns:a16="http://schemas.microsoft.com/office/drawing/2014/main" id="{B23EC509-1732-D246-8DC2-3A421013C8AB}"/>
              </a:ext>
            </a:extLst>
          </p:cNvPr>
          <p:cNvGrpSpPr/>
          <p:nvPr/>
        </p:nvGrpSpPr>
        <p:grpSpPr>
          <a:xfrm>
            <a:off x="4698046" y="1321695"/>
            <a:ext cx="4188625" cy="3829419"/>
            <a:chOff x="4698046" y="1321695"/>
            <a:chExt cx="4188625" cy="3829419"/>
          </a:xfrm>
        </p:grpSpPr>
        <p:pic>
          <p:nvPicPr>
            <p:cNvPr id="378884" name="Picture 4" descr="https://rlv.zcache.com/self_affirmation_large_tote_bag-r19f03dd513704774a3186a55427fd62f_eeyjf_8byvr_307.jpg?rvtype=content">
              <a:extLst>
                <a:ext uri="{FF2B5EF4-FFF2-40B4-BE49-F238E27FC236}">
                  <a16:creationId xmlns:a16="http://schemas.microsoft.com/office/drawing/2014/main" id="{2911846C-95D5-5A4F-892A-B694687C52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408102">
              <a:off x="5057252" y="1321695"/>
              <a:ext cx="3829419" cy="382941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1881B008-D226-1A48-B6F2-3B93616A28A9}"/>
                </a:ext>
              </a:extLst>
            </p:cNvPr>
            <p:cNvSpPr/>
            <p:nvPr/>
          </p:nvSpPr>
          <p:spPr bwMode="auto">
            <a:xfrm rot="20459985">
              <a:off x="4698046" y="1418581"/>
              <a:ext cx="3810663" cy="17280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TextBox 4">
            <a:extLst>
              <a:ext uri="{FF2B5EF4-FFF2-40B4-BE49-F238E27FC236}">
                <a16:creationId xmlns:a16="http://schemas.microsoft.com/office/drawing/2014/main" id="{59E13B0B-F128-7045-AF5D-AE29D16DDED0}"/>
              </a:ext>
            </a:extLst>
          </p:cNvPr>
          <p:cNvSpPr txBox="1"/>
          <p:nvPr/>
        </p:nvSpPr>
        <p:spPr>
          <a:xfrm rot="20414842">
            <a:off x="4702297" y="1625963"/>
            <a:ext cx="3938694" cy="138499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Black" panose="020B0604020202020204" pitchFamily="34" charset="0"/>
                <a:ea typeface="+mn-ea"/>
                <a:cs typeface="Arial Black" panose="020B0604020202020204" pitchFamily="34" charset="0"/>
              </a:rPr>
              <a:t>WHO IS THE MOST AWESOME PERSON TODAY?</a:t>
            </a:r>
            <a:endParaRPr kumimoji="0" lang="en-GB"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Black" panose="020B0604020202020204" pitchFamily="34" charset="0"/>
              <a:ea typeface="+mn-ea"/>
              <a:cs typeface="Arial Black" panose="020B0604020202020204" pitchFamily="34" charset="0"/>
            </a:endParaRPr>
          </a:p>
        </p:txBody>
      </p:sp>
      <p:sp>
        <p:nvSpPr>
          <p:cNvPr id="9" name="Rectangle 8">
            <a:extLst>
              <a:ext uri="{FF2B5EF4-FFF2-40B4-BE49-F238E27FC236}">
                <a16:creationId xmlns:a16="http://schemas.microsoft.com/office/drawing/2014/main" id="{D5F05BDA-6E9F-5A45-9FAF-D2314B4A1FC6}"/>
              </a:ext>
            </a:extLst>
          </p:cNvPr>
          <p:cNvSpPr/>
          <p:nvPr/>
        </p:nvSpPr>
        <p:spPr bwMode="auto">
          <a:xfrm>
            <a:off x="684249" y="4930270"/>
            <a:ext cx="7815265" cy="1451057"/>
          </a:xfrm>
          <a:prstGeom prst="rect">
            <a:avLst/>
          </a:prstGeom>
          <a:gradFill>
            <a:gsLst>
              <a:gs pos="0">
                <a:schemeClr val="accent1">
                  <a:lumMod val="5000"/>
                  <a:lumOff val="95000"/>
                </a:schemeClr>
              </a:gs>
              <a:gs pos="100000">
                <a:srgbClr val="FFFFCC"/>
              </a:gs>
            </a:gsLst>
            <a:lin ang="5400000" scaled="1"/>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TextBox 9">
            <a:extLst>
              <a:ext uri="{FF2B5EF4-FFF2-40B4-BE49-F238E27FC236}">
                <a16:creationId xmlns:a16="http://schemas.microsoft.com/office/drawing/2014/main" id="{37496ECE-EAA9-B24F-B97C-280D887A65F4}"/>
              </a:ext>
            </a:extLst>
          </p:cNvPr>
          <p:cNvSpPr txBox="1"/>
          <p:nvPr/>
        </p:nvSpPr>
        <p:spPr>
          <a:xfrm>
            <a:off x="798265" y="4950797"/>
            <a:ext cx="7815265" cy="144655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Times New Roman"/>
                <a:ea typeface="+mn-ea"/>
                <a:cs typeface="+mn-cs"/>
              </a:rPr>
              <a:t>I LOVE MYSELF UNCONDITIONALLY</a:t>
            </a:r>
            <a:endParaRPr kumimoji="0" lang="en-GB"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Times New Roman"/>
              <a:ea typeface="+mn-ea"/>
              <a:cs typeface="+mn-cs"/>
            </a:endParaRPr>
          </a:p>
        </p:txBody>
      </p:sp>
      <p:sp>
        <p:nvSpPr>
          <p:cNvPr id="11" name="Rectangle 2">
            <a:extLst>
              <a:ext uri="{FF2B5EF4-FFF2-40B4-BE49-F238E27FC236}">
                <a16:creationId xmlns:a16="http://schemas.microsoft.com/office/drawing/2014/main" id="{ECCB83EE-AE24-0547-AFCA-6E7CE96CD6F9}"/>
              </a:ext>
            </a:extLst>
          </p:cNvPr>
          <p:cNvSpPr txBox="1">
            <a:spLocks noChangeArrowheads="1"/>
          </p:cNvSpPr>
          <p:nvPr/>
        </p:nvSpPr>
        <p:spPr bwMode="auto">
          <a:xfrm>
            <a:off x="0" y="378905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Tree>
    <p:extLst>
      <p:ext uri="{BB962C8B-B14F-4D97-AF65-F5344CB8AC3E}">
        <p14:creationId xmlns:p14="http://schemas.microsoft.com/office/powerpoint/2010/main" val="1473281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Jesus Christ Return Sky">
            <a:extLst>
              <a:ext uri="{FF2B5EF4-FFF2-40B4-BE49-F238E27FC236}">
                <a16:creationId xmlns:a16="http://schemas.microsoft.com/office/drawing/2014/main" id="{F9DD3957-FCB7-1D49-BA3D-CC09F9D17E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We will all give an account</a:t>
            </a:r>
          </a:p>
        </p:txBody>
      </p:sp>
      <p:sp>
        <p:nvSpPr>
          <p:cNvPr id="5" name="Rectangle 2">
            <a:extLst>
              <a:ext uri="{FF2B5EF4-FFF2-40B4-BE49-F238E27FC236}">
                <a16:creationId xmlns:a16="http://schemas.microsoft.com/office/drawing/2014/main" id="{F08689E3-4DBC-384B-A4A8-E9CEFA88B65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42542669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en-SG" sz="5400" b="1" dirty="0">
                <a:effectLst>
                  <a:glow rad="127000">
                    <a:schemeClr val="tx1"/>
                  </a:glow>
                </a:effectLst>
                <a:latin typeface="Arial" charset="0"/>
                <a:ea typeface="ＭＳ Ｐゴシック" charset="0"/>
                <a:cs typeface="ＭＳ Ｐゴシック" charset="0"/>
              </a:rPr>
              <a:t>How can you </a:t>
            </a:r>
            <a:br>
              <a:rPr lang="en-SG" sz="5400" b="1" dirty="0">
                <a:effectLst>
                  <a:glow rad="127000">
                    <a:schemeClr val="tx1"/>
                  </a:glow>
                </a:effectLst>
                <a:latin typeface="Arial" charset="0"/>
                <a:ea typeface="ＭＳ Ｐゴシック" charset="0"/>
                <a:cs typeface="ＭＳ Ｐゴシック" charset="0"/>
              </a:rPr>
            </a:br>
            <a:r>
              <a:rPr lang="en-SG" sz="5400" b="1" dirty="0">
                <a:solidFill>
                  <a:srgbClr val="FFFF00"/>
                </a:solidFill>
                <a:effectLst>
                  <a:glow rad="127000">
                    <a:schemeClr val="tx1"/>
                  </a:glow>
                </a:effectLst>
                <a:latin typeface="Arial" charset="0"/>
                <a:ea typeface="ＭＳ Ｐゴシック" charset="0"/>
                <a:cs typeface="ＭＳ Ｐゴシック" charset="0"/>
              </a:rPr>
              <a:t>be responsive </a:t>
            </a:r>
            <a:br>
              <a:rPr lang="en-SG" sz="5400" b="1" dirty="0">
                <a:effectLst>
                  <a:glow rad="127000">
                    <a:schemeClr val="tx1"/>
                  </a:glow>
                </a:effectLst>
                <a:latin typeface="Arial" charset="0"/>
                <a:ea typeface="ＭＳ Ｐゴシック" charset="0"/>
                <a:cs typeface="ＭＳ Ｐゴシック" charset="0"/>
              </a:rPr>
            </a:br>
            <a:r>
              <a:rPr lang="en-SG" sz="5400" b="1" dirty="0">
                <a:effectLst>
                  <a:glow rad="127000">
                    <a:schemeClr val="tx1"/>
                  </a:glow>
                </a:effectLst>
                <a:latin typeface="Arial" charset="0"/>
                <a:ea typeface="ＭＳ Ｐゴシック" charset="0"/>
                <a:cs typeface="ＭＳ Ｐゴシック" charset="0"/>
              </a:rPr>
              <a:t>to God’s heart for you</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a:extLst>
              <a:ext uri="{FF2B5EF4-FFF2-40B4-BE49-F238E27FC236}">
                <a16:creationId xmlns:a16="http://schemas.microsoft.com/office/drawing/2014/main" id="{E0E1ADD4-BDCA-E348-9C15-B4CB92D8549A}"/>
              </a:ext>
            </a:extLst>
          </p:cNvPr>
          <p:cNvSpPr txBox="1">
            <a:spLocks noChangeArrowheads="1"/>
          </p:cNvSpPr>
          <p:nvPr/>
        </p:nvSpPr>
        <p:spPr bwMode="auto">
          <a:xfrm>
            <a:off x="50800" y="5678545"/>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mn-cs"/>
              </a:rPr>
              <a:t>2 Corinthians</a:t>
            </a:r>
          </a:p>
        </p:txBody>
      </p:sp>
    </p:spTree>
    <p:extLst>
      <p:ext uri="{BB962C8B-B14F-4D97-AF65-F5344CB8AC3E}">
        <p14:creationId xmlns:p14="http://schemas.microsoft.com/office/powerpoint/2010/main" val="1040779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531896" y="1602007"/>
            <a:ext cx="861210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42925" marR="0" lvl="0" indent="-542925"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Christ’s deity is evident in: </a:t>
            </a:r>
          </a:p>
          <a:p>
            <a:pPr marL="542925" marR="0" lvl="0" indent="-542925" algn="l" defTabSz="457200" rtl="0" eaLnBrk="0" fontAlgn="base" latinLnBrk="0" hangingPunct="0">
              <a:lnSpc>
                <a:spcPct val="100000"/>
              </a:lnSpc>
              <a:spcBef>
                <a:spcPct val="0"/>
              </a:spcBef>
              <a:spcAft>
                <a:spcPct val="0"/>
              </a:spcAft>
              <a:buClrTx/>
              <a:buSzTx/>
              <a:buFontTx/>
              <a:buAutoNum type="arabicParenBoth"/>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 is the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image of the invisible God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 firstborn [‘preeminent one’] over all creation.  For by Him all things were made…” (1:15-16a), </a:t>
            </a:r>
          </a:p>
          <a:p>
            <a:pPr marL="542925" marR="0" lvl="0" indent="-542925" algn="l" defTabSz="457200" rtl="0" eaLnBrk="0" fontAlgn="base" latinLnBrk="0" hangingPunct="0">
              <a:lnSpc>
                <a:spcPct val="100000"/>
              </a:lnSpc>
              <a:spcBef>
                <a:spcPct val="0"/>
              </a:spcBef>
              <a:spcAft>
                <a:spcPct val="0"/>
              </a:spcAft>
              <a:buClrTx/>
              <a:buSzTx/>
              <a:buFontTx/>
              <a:buAutoNum type="arabicParenBoth"/>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God was pleased to have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all his fullness dwell in him</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(1:19), and </a:t>
            </a:r>
          </a:p>
          <a:p>
            <a:pPr marL="542925" marR="0" lvl="0" indent="-542925" algn="l" defTabSz="457200" rtl="0" eaLnBrk="0" fontAlgn="base" latinLnBrk="0" hangingPunct="0">
              <a:lnSpc>
                <a:spcPct val="100000"/>
              </a:lnSpc>
              <a:spcBef>
                <a:spcPct val="0"/>
              </a:spcBef>
              <a:spcAft>
                <a:spcPct val="0"/>
              </a:spcAft>
              <a:buClrTx/>
              <a:buSzTx/>
              <a:buFontTx/>
              <a:buAutoNum type="arabicParenBoth"/>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in Christ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all the fullness of Deity</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lives in bodily form” (2:9).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9" name="Rectangle 2">
            <a:extLst>
              <a:ext uri="{FF2B5EF4-FFF2-40B4-BE49-F238E27FC236}">
                <a16:creationId xmlns:a16="http://schemas.microsoft.com/office/drawing/2014/main" id="{7228FBA4-570C-5044-A760-F6B1F79BB3C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Tree>
    <p:extLst>
      <p:ext uri="{BB962C8B-B14F-4D97-AF65-F5344CB8AC3E}">
        <p14:creationId xmlns:p14="http://schemas.microsoft.com/office/powerpoint/2010/main" val="4279873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How to be united…</a:t>
            </a:r>
            <a:endParaRPr lang="en-US" b="1"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Ephesians</a:t>
            </a:r>
          </a:p>
        </p:txBody>
      </p:sp>
    </p:spTree>
    <p:extLst>
      <p:ext uri="{BB962C8B-B14F-4D97-AF65-F5344CB8AC3E}">
        <p14:creationId xmlns:p14="http://schemas.microsoft.com/office/powerpoint/2010/main" val="18703899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strVal val="#ppt_w*0.70"/>
                                          </p:val>
                                        </p:tav>
                                        <p:tav tm="100000">
                                          <p:val>
                                            <p:strVal val="#ppt_w"/>
                                          </p:val>
                                        </p:tav>
                                      </p:tavLst>
                                    </p:anim>
                                    <p:anim calcmode="lin" valueType="num">
                                      <p:cBhvr>
                                        <p:cTn id="8" dur="1000" fill="hold"/>
                                        <p:tgtEl>
                                          <p:spTgt spid="27"/>
                                        </p:tgtEl>
                                        <p:attrNameLst>
                                          <p:attrName>ppt_h</p:attrName>
                                        </p:attrNameLst>
                                      </p:cBhvr>
                                      <p:tavLst>
                                        <p:tav tm="0">
                                          <p:val>
                                            <p:strVal val="#ppt_h"/>
                                          </p:val>
                                        </p:tav>
                                        <p:tav tm="100000">
                                          <p:val>
                                            <p:strVal val="#ppt_h"/>
                                          </p:val>
                                        </p:tav>
                                      </p:tavLst>
                                    </p:anim>
                                    <p:animEffect transition="in" filter="fade">
                                      <p:cBhvr>
                                        <p:cTn id="9"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ctr"/>
          <a:lstStyle/>
          <a:p>
            <a:pPr>
              <a:defRPr/>
            </a:pPr>
            <a:r>
              <a:rPr lang="en-US" b="1" dirty="0">
                <a:effectLst>
                  <a:glow rad="127000">
                    <a:schemeClr val="tx1"/>
                  </a:glow>
                </a:effectLst>
                <a:latin typeface="Arial" charset="0"/>
                <a:ea typeface="ＭＳ Ｐゴシック" charset="0"/>
                <a:cs typeface="ＭＳ Ｐゴシック" charset="0"/>
              </a:rPr>
              <a:t>Apostasy.</a:t>
            </a:r>
          </a:p>
        </p:txBody>
      </p:sp>
      <p:sp>
        <p:nvSpPr>
          <p:cNvPr id="4" name="Rectangle 2">
            <a:extLst>
              <a:ext uri="{FF2B5EF4-FFF2-40B4-BE49-F238E27FC236}">
                <a16:creationId xmlns:a16="http://schemas.microsoft.com/office/drawing/2014/main" id="{7CA77E34-5B15-1945-9F4B-97AE563BDBBC}"/>
              </a:ext>
            </a:extLst>
          </p:cNvPr>
          <p:cNvSpPr txBox="1">
            <a:spLocks noChangeArrowheads="1"/>
          </p:cNvSpPr>
          <p:nvPr/>
        </p:nvSpPr>
        <p:spPr bwMode="auto">
          <a:xfrm>
            <a:off x="0" y="1340768"/>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 turning away by rejecting”</a:t>
            </a:r>
          </a:p>
        </p:txBody>
      </p:sp>
      <p:pic>
        <p:nvPicPr>
          <p:cNvPr id="501764" name="Picture 4">
            <a:extLst>
              <a:ext uri="{FF2B5EF4-FFF2-40B4-BE49-F238E27FC236}">
                <a16:creationId xmlns:a16="http://schemas.microsoft.com/office/drawing/2014/main" id="{1BE07BAC-D8EF-9E4A-98CD-4B2ECAEDB3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5639" y="2212442"/>
            <a:ext cx="4832722" cy="321937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AFDCDF78-A1EA-D64C-B145-A2C830FE73A0}"/>
              </a:ext>
            </a:extLst>
          </p:cNvPr>
          <p:cNvSpPr txBox="1">
            <a:spLocks noChangeArrowheads="1"/>
          </p:cNvSpPr>
          <p:nvPr/>
        </p:nvSpPr>
        <p:spPr bwMode="auto">
          <a:xfrm>
            <a:off x="0" y="567759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Tree>
    <p:extLst>
      <p:ext uri="{BB962C8B-B14F-4D97-AF65-F5344CB8AC3E}">
        <p14:creationId xmlns:p14="http://schemas.microsoft.com/office/powerpoint/2010/main" val="38097717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Knowledge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Combat False Teaching</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Tree>
    <p:extLst>
      <p:ext uri="{BB962C8B-B14F-4D97-AF65-F5344CB8AC3E}">
        <p14:creationId xmlns:p14="http://schemas.microsoft.com/office/powerpoint/2010/main" val="102853516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a:cs typeface="Times New Roman"/>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9  13       14    15  16          18           21     27     28</a:t>
            </a:r>
          </a:p>
        </p:txBody>
      </p:sp>
      <p:sp>
        <p:nvSpPr>
          <p:cNvPr id="253955" name="Text Box 16"/>
          <p:cNvSpPr txBox="1">
            <a:spLocks noChangeArrowheads="1"/>
          </p:cNvSpPr>
          <p:nvPr/>
        </p:nvSpPr>
        <p:spPr bwMode="auto">
          <a:xfrm>
            <a:off x="1828800"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53956"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53957"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a:endParaRPr>
          </a:p>
        </p:txBody>
      </p:sp>
      <p:sp>
        <p:nvSpPr>
          <p:cNvPr id="253958" name="Text Box 20"/>
          <p:cNvSpPr txBox="1">
            <a:spLocks noChangeArrowheads="1"/>
          </p:cNvSpPr>
          <p:nvPr/>
        </p:nvSpPr>
        <p:spPr bwMode="auto">
          <a:xfrm>
            <a:off x="8296275" y="2324100"/>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53959"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53960"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3961"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53964" name="TextBox 27"/>
          <p:cNvSpPr txBox="1">
            <a:spLocks noChangeArrowheads="1"/>
          </p:cNvSpPr>
          <p:nvPr/>
        </p:nvSpPr>
        <p:spPr bwMode="auto">
          <a:xfrm>
            <a:off x="7924800" y="71438"/>
            <a:ext cx="1155700" cy="120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
        <p:nvSpPr>
          <p:cNvPr id="253965"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b="1" dirty="0">
                <a:solidFill>
                  <a:srgbClr val="FFFFFF"/>
                </a:solidFill>
                <a:effectLst>
                  <a:outerShdw blurRad="38100" dist="38100" dir="2700000" algn="tl">
                    <a:srgbClr val="000000">
                      <a:alpha val="43137"/>
                    </a:srgbClr>
                  </a:outerShdw>
                </a:effectLst>
                <a:latin typeface="Arial" charset="0"/>
                <a:cs typeface="Times New Roman" charset="0"/>
              </a:rPr>
              <a:t>Overview of Paul</a:t>
            </a:r>
            <a:r>
              <a:rPr lang="fr-FR" altLang="ja-JP" sz="4000" b="1" dirty="0">
                <a:solidFill>
                  <a:srgbClr val="FFFFFF"/>
                </a:solidFill>
                <a:effectLst>
                  <a:outerShdw blurRad="38100" dist="38100" dir="2700000" algn="tl">
                    <a:srgbClr val="000000">
                      <a:alpha val="43137"/>
                    </a:srgbClr>
                  </a:outerShdw>
                </a:effectLst>
                <a:latin typeface="Arial" charset="0"/>
                <a:cs typeface="Times New Roman" charset="0"/>
              </a:rPr>
              <a:t>'</a:t>
            </a:r>
            <a:r>
              <a:rPr lang="en-US" altLang="ja-JP" sz="4000" b="1" dirty="0">
                <a:solidFill>
                  <a:srgbClr val="FFFFFF"/>
                </a:solidFill>
                <a:effectLst>
                  <a:outerShdw blurRad="38100" dist="38100" dir="2700000" algn="tl">
                    <a:srgbClr val="000000">
                      <a:alpha val="43137"/>
                    </a:srgbClr>
                  </a:outerShdw>
                </a:effectLst>
                <a:latin typeface="Arial" charset="0"/>
                <a:cs typeface="Times New Roman" charset="0"/>
              </a:rPr>
              <a:t>s Letters</a:t>
            </a:r>
            <a:endParaRPr lang="en-US" sz="4000" b="1" dirty="0">
              <a:solidFill>
                <a:srgbClr val="FFFFFF"/>
              </a:solidFill>
              <a:effectLst>
                <a:outerShdw blurRad="38100" dist="38100" dir="2700000" algn="tl">
                  <a:srgbClr val="000000">
                    <a:alpha val="43137"/>
                  </a:srgbClr>
                </a:outerShdw>
              </a:effectLst>
              <a:latin typeface="Arial" charset="0"/>
              <a:cs typeface="Times New Roman" charset="0"/>
            </a:endParaRPr>
          </a:p>
        </p:txBody>
      </p:sp>
      <p:sp>
        <p:nvSpPr>
          <p:cNvPr id="19" name="Text Box 19"/>
          <p:cNvSpPr txBox="1">
            <a:spLocks noChangeArrowheads="1"/>
          </p:cNvSpPr>
          <p:nvPr/>
        </p:nvSpPr>
        <p:spPr bwMode="auto">
          <a:xfrm>
            <a:off x="9906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0"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0"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Romans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Eph</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0"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Col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0"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Philem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0"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5992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5992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Titus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5438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5438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5992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Pauline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3989"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Pauline</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53990"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2" name="Group 7"/>
          <p:cNvGrpSpPr>
            <a:grpSpLocks/>
          </p:cNvGrpSpPr>
          <p:nvPr/>
        </p:nvGrpSpPr>
        <p:grpSpPr bwMode="auto">
          <a:xfrm>
            <a:off x="838200" y="4038600"/>
            <a:ext cx="3886200" cy="1452563"/>
            <a:chOff x="144" y="2736"/>
            <a:chExt cx="2544" cy="1104"/>
          </a:xfrm>
        </p:grpSpPr>
        <p:sp>
          <p:nvSpPr>
            <p:cNvPr id="254003"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Times New Roman" charset="0"/>
              </a:endParaRPr>
            </a:p>
          </p:txBody>
        </p:sp>
        <p:sp>
          <p:nvSpPr>
            <p:cNvPr id="254004"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Missionary</a:t>
              </a:r>
            </a:p>
          </p:txBody>
        </p:sp>
      </p:grpSp>
      <p:grpSp>
        <p:nvGrpSpPr>
          <p:cNvPr id="3" name="Group 10"/>
          <p:cNvGrpSpPr>
            <a:grpSpLocks/>
          </p:cNvGrpSpPr>
          <p:nvPr/>
        </p:nvGrpSpPr>
        <p:grpSpPr bwMode="auto">
          <a:xfrm>
            <a:off x="5181600" y="4038600"/>
            <a:ext cx="1371600" cy="2401888"/>
            <a:chOff x="3024" y="2736"/>
            <a:chExt cx="724" cy="1392"/>
          </a:xfrm>
        </p:grpSpPr>
        <p:sp>
          <p:nvSpPr>
            <p:cNvPr id="254001" name="Rectangle 11"/>
            <p:cNvSpPr>
              <a:spLocks noChangeArrowheads="1"/>
            </p:cNvSpPr>
            <p:nvPr/>
          </p:nvSpPr>
          <p:spPr bwMode="auto">
            <a:xfrm>
              <a:off x="3028" y="2736"/>
              <a:ext cx="672"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254002"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9900"/>
                  </a:solidFill>
                  <a:effectLst/>
                  <a:uLnTx/>
                  <a:uFillTx/>
                  <a:latin typeface="Tahoma" charset="0"/>
                  <a:ea typeface="ＭＳ Ｐゴシック" charset="0"/>
                  <a:cs typeface="Times New Roman" charset="0"/>
                </a:rPr>
                <a:t>Prison</a:t>
              </a:r>
            </a:p>
          </p:txBody>
        </p:sp>
      </p:grpSp>
      <p:grpSp>
        <p:nvGrpSpPr>
          <p:cNvPr id="4" name="Group 13"/>
          <p:cNvGrpSpPr>
            <a:grpSpLocks/>
          </p:cNvGrpSpPr>
          <p:nvPr/>
        </p:nvGrpSpPr>
        <p:grpSpPr bwMode="auto">
          <a:xfrm>
            <a:off x="6553200" y="4038600"/>
            <a:ext cx="1981200" cy="1368425"/>
            <a:chOff x="3744" y="2736"/>
            <a:chExt cx="1248" cy="720"/>
          </a:xfrm>
        </p:grpSpPr>
        <p:sp>
          <p:nvSpPr>
            <p:cNvPr id="253999" name="Rectangle 14"/>
            <p:cNvSpPr>
              <a:spLocks noChangeArrowheads="1"/>
            </p:cNvSpPr>
            <p:nvPr/>
          </p:nvSpPr>
          <p:spPr bwMode="auto">
            <a:xfrm>
              <a:off x="3744" y="2736"/>
              <a:ext cx="1248" cy="720"/>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254000" name="Text Box 15"/>
            <p:cNvSpPr txBox="1">
              <a:spLocks noChangeArrowheads="1"/>
            </p:cNvSpPr>
            <p:nvPr/>
          </p:nvSpPr>
          <p:spPr bwMode="auto">
            <a:xfrm>
              <a:off x="3744" y="3173"/>
              <a:ext cx="124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rPr>
                <a:t>Pastoral</a:t>
              </a:r>
            </a:p>
          </p:txBody>
        </p:sp>
      </p:grpSp>
      <p:sp>
        <p:nvSpPr>
          <p:cNvPr id="253994"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5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53996"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53997"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3998"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22241234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dissolve">
                                      <p:cBhvr>
                                        <p:cTn id="35" dur="500"/>
                                        <p:tgtEl>
                                          <p:spTgt spid="2"/>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5"/>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6"/>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7"/>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8"/>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9" presetClass="entr" presetSubtype="0" fill="hold" nodeType="clickEffect">
                                  <p:stCondLst>
                                    <p:cond delay="0"/>
                                  </p:stCondLst>
                                  <p:childTnLst>
                                    <p:set>
                                      <p:cBhvr>
                                        <p:cTn id="55" dur="1" fill="hold">
                                          <p:stCondLst>
                                            <p:cond delay="0"/>
                                          </p:stCondLst>
                                        </p:cTn>
                                        <p:tgtEl>
                                          <p:spTgt spid="3"/>
                                        </p:tgtEl>
                                        <p:attrNameLst>
                                          <p:attrName>style.visibility</p:attrName>
                                        </p:attrNameLst>
                                      </p:cBhvr>
                                      <p:to>
                                        <p:strVal val="visible"/>
                                      </p:to>
                                    </p:set>
                                    <p:animEffect transition="in" filter="dissolve">
                                      <p:cBhvr>
                                        <p:cTn id="56" dur="500"/>
                                        <p:tgtEl>
                                          <p:spTgt spid="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29"/>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0"/>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1"/>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nodeType="click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dissolve">
                                      <p:cBhvr>
                                        <p:cTn id="7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5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356DA7-005C-4325-8158-55D99486F11E}"/>
              </a:ext>
            </a:extLst>
          </p:cNvPr>
          <p:cNvSpPr>
            <a:spLocks noGrp="1"/>
          </p:cNvSpPr>
          <p:nvPr>
            <p:ph type="title"/>
          </p:nvPr>
        </p:nvSpPr>
        <p:spPr>
          <a:xfrm>
            <a:off x="107575" y="259976"/>
            <a:ext cx="8875059" cy="570101"/>
          </a:xfrm>
          <a:solidFill>
            <a:schemeClr val="tx1"/>
          </a:solidFill>
        </p:spPr>
        <p:txBody>
          <a:bodyPr>
            <a:normAutofit/>
          </a:bodyPr>
          <a:lstStyle/>
          <a:p>
            <a:r>
              <a:rPr lang="en-SG" sz="3200" b="1" dirty="0">
                <a:solidFill>
                  <a:schemeClr val="bg1"/>
                </a:solidFill>
                <a:latin typeface="Arial" panose="020B0604020202020204" pitchFamily="34" charset="0"/>
                <a:cs typeface="Arial" panose="020B0604020202020204" pitchFamily="34" charset="0"/>
              </a:rPr>
              <a:t>How to Test Your Knowledge of the NT</a:t>
            </a:r>
          </a:p>
        </p:txBody>
      </p:sp>
      <p:sp>
        <p:nvSpPr>
          <p:cNvPr id="3" name="Content Placeholder 2">
            <a:extLst>
              <a:ext uri="{FF2B5EF4-FFF2-40B4-BE49-F238E27FC236}">
                <a16:creationId xmlns:a16="http://schemas.microsoft.com/office/drawing/2014/main" id="{812F22C2-7CB4-46B7-95B4-6CD651101580}"/>
              </a:ext>
            </a:extLst>
          </p:cNvPr>
          <p:cNvSpPr>
            <a:spLocks noGrp="1"/>
          </p:cNvSpPr>
          <p:nvPr>
            <p:ph idx="1"/>
          </p:nvPr>
        </p:nvSpPr>
        <p:spPr>
          <a:xfrm>
            <a:off x="107576" y="4338918"/>
            <a:ext cx="9036424" cy="2474539"/>
          </a:xfrm>
        </p:spPr>
        <p:txBody>
          <a:bodyPr>
            <a:normAutofit/>
          </a:bodyPr>
          <a:lstStyle/>
          <a:p>
            <a:r>
              <a:rPr lang="en-SG" sz="2400" dirty="0">
                <a:latin typeface="Arial" panose="020B0604020202020204" pitchFamily="34" charset="0"/>
                <a:cs typeface="Arial" panose="020B0604020202020204" pitchFamily="34" charset="0"/>
              </a:rPr>
              <a:t>Do not remove this slide</a:t>
            </a:r>
          </a:p>
          <a:p>
            <a:r>
              <a:rPr lang="en-SG" sz="2400" dirty="0">
                <a:latin typeface="Arial" panose="020B0604020202020204" pitchFamily="34" charset="0"/>
                <a:cs typeface="Arial" panose="020B0604020202020204" pitchFamily="34" charset="0"/>
              </a:rPr>
              <a:t>Copy slides from other PowerPoint here</a:t>
            </a:r>
          </a:p>
          <a:p>
            <a:r>
              <a:rPr lang="en-SG" sz="2400" dirty="0">
                <a:latin typeface="Arial" panose="020B0604020202020204" pitchFamily="34" charset="0"/>
                <a:cs typeface="Arial" panose="020B0604020202020204" pitchFamily="34" charset="0"/>
              </a:rPr>
              <a:t>Select all slides to randomize</a:t>
            </a:r>
          </a:p>
          <a:p>
            <a:r>
              <a:rPr lang="en-SG" sz="2400" dirty="0">
                <a:latin typeface="Arial" panose="020B0604020202020204" pitchFamily="34" charset="0"/>
                <a:cs typeface="Arial" panose="020B0604020202020204" pitchFamily="34" charset="0"/>
              </a:rPr>
              <a:t>Tools &gt; Macro &gt; Macros &gt; </a:t>
            </a:r>
            <a:r>
              <a:rPr lang="en-SG" sz="2400" dirty="0" err="1">
                <a:latin typeface="Arial" panose="020B0604020202020204" pitchFamily="34" charset="0"/>
                <a:cs typeface="Arial" panose="020B0604020202020204" pitchFamily="34" charset="0"/>
              </a:rPr>
              <a:t>RandomSlides</a:t>
            </a:r>
            <a:r>
              <a:rPr lang="en-SG" sz="2400" dirty="0">
                <a:latin typeface="Arial" panose="020B0604020202020204" pitchFamily="34" charset="0"/>
                <a:cs typeface="Arial" panose="020B0604020202020204" pitchFamily="34" charset="0"/>
              </a:rPr>
              <a:t> &gt; Run (program)</a:t>
            </a:r>
          </a:p>
        </p:txBody>
      </p:sp>
      <p:sp>
        <p:nvSpPr>
          <p:cNvPr id="4" name="Title 1">
            <a:extLst>
              <a:ext uri="{FF2B5EF4-FFF2-40B4-BE49-F238E27FC236}">
                <a16:creationId xmlns:a16="http://schemas.microsoft.com/office/drawing/2014/main" id="{CD871D3A-F309-B143-A417-0A00049C2BBB}"/>
              </a:ext>
            </a:extLst>
          </p:cNvPr>
          <p:cNvSpPr txBox="1">
            <a:spLocks/>
          </p:cNvSpPr>
          <p:nvPr/>
        </p:nvSpPr>
        <p:spPr>
          <a:xfrm>
            <a:off x="107576" y="3729319"/>
            <a:ext cx="8875059" cy="570101"/>
          </a:xfrm>
          <a:prstGeom prst="rect">
            <a:avLst/>
          </a:prstGeom>
          <a:solidFill>
            <a:schemeClr val="tx1"/>
          </a:solidFill>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SG" sz="3200" b="1" dirty="0">
                <a:solidFill>
                  <a:schemeClr val="bg1"/>
                </a:solidFill>
                <a:latin typeface="Arial" panose="020B0604020202020204" pitchFamily="34" charset="0"/>
                <a:cs typeface="Arial" panose="020B0604020202020204" pitchFamily="34" charset="0"/>
              </a:rPr>
              <a:t>Instructions to Randomize the Slides</a:t>
            </a:r>
          </a:p>
        </p:txBody>
      </p:sp>
      <p:sp>
        <p:nvSpPr>
          <p:cNvPr id="5" name="Content Placeholder 2">
            <a:extLst>
              <a:ext uri="{FF2B5EF4-FFF2-40B4-BE49-F238E27FC236}">
                <a16:creationId xmlns:a16="http://schemas.microsoft.com/office/drawing/2014/main" id="{8FDD5A37-8C2E-1544-B1BC-E35C29404445}"/>
              </a:ext>
            </a:extLst>
          </p:cNvPr>
          <p:cNvSpPr txBox="1">
            <a:spLocks/>
          </p:cNvSpPr>
          <p:nvPr/>
        </p:nvSpPr>
        <p:spPr>
          <a:xfrm>
            <a:off x="125505" y="1021976"/>
            <a:ext cx="9036424" cy="2474539"/>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SG" sz="2400" dirty="0">
                <a:latin typeface="Arial" panose="020B0604020202020204" pitchFamily="34" charset="0"/>
                <a:cs typeface="Arial" panose="020B0604020202020204" pitchFamily="34" charset="0"/>
              </a:rPr>
              <a:t>See this slide in Slide Show mode (View &gt; Slide Show)</a:t>
            </a:r>
          </a:p>
          <a:p>
            <a:r>
              <a:rPr lang="en-SG" sz="2400" dirty="0">
                <a:latin typeface="Arial" panose="020B0604020202020204" pitchFamily="34" charset="0"/>
                <a:cs typeface="Arial" panose="020B0604020202020204" pitchFamily="34" charset="0"/>
              </a:rPr>
              <a:t>Advance the slide with the space bar or right arrow key</a:t>
            </a:r>
          </a:p>
          <a:p>
            <a:r>
              <a:rPr lang="en-SG" sz="2400" dirty="0">
                <a:latin typeface="Arial" panose="020B0604020202020204" pitchFamily="34" charset="0"/>
                <a:cs typeface="Arial" panose="020B0604020202020204" pitchFamily="34" charset="0"/>
              </a:rPr>
              <a:t>You will see a clue for a specific NT book</a:t>
            </a:r>
          </a:p>
          <a:p>
            <a:r>
              <a:rPr lang="en-SG" sz="2400" dirty="0">
                <a:latin typeface="Arial" panose="020B0604020202020204" pitchFamily="34" charset="0"/>
                <a:cs typeface="Arial" panose="020B0604020202020204" pitchFamily="34" charset="0"/>
              </a:rPr>
              <a:t>Guess which book in the NT it indicates</a:t>
            </a:r>
          </a:p>
          <a:p>
            <a:r>
              <a:rPr lang="en-SG" sz="2400" dirty="0">
                <a:latin typeface="Arial" panose="020B0604020202020204" pitchFamily="34" charset="0"/>
                <a:cs typeface="Arial" panose="020B0604020202020204" pitchFamily="34" charset="0"/>
              </a:rPr>
              <a:t>Advance the animation to check your answer</a:t>
            </a:r>
          </a:p>
          <a:p>
            <a:r>
              <a:rPr lang="en-SG" sz="2400" dirty="0">
                <a:latin typeface="Arial" panose="020B0604020202020204" pitchFamily="34" charset="0"/>
                <a:cs typeface="Arial" panose="020B0604020202020204" pitchFamily="34" charset="0"/>
              </a:rPr>
              <a:t>Repeat for the other 512 slides (each NT book has 19 slides)</a:t>
            </a:r>
          </a:p>
        </p:txBody>
      </p:sp>
    </p:spTree>
    <p:extLst>
      <p:ext uri="{BB962C8B-B14F-4D97-AF65-F5344CB8AC3E}">
        <p14:creationId xmlns:p14="http://schemas.microsoft.com/office/powerpoint/2010/main" val="393848006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206850" name="Rectangle 2"/>
          <p:cNvSpPr>
            <a:spLocks noChangeArrowheads="1"/>
          </p:cNvSpPr>
          <p:nvPr/>
        </p:nvSpPr>
        <p:spPr bwMode="auto">
          <a:xfrm>
            <a:off x="154009" y="6554809"/>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64" tIns="40983" rIns="81964" bIns="40983"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206851"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64" tIns="40983" rIns="81964" bIns="40983"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29700" name="AutoShape 4"/>
          <p:cNvSpPr>
            <a:spLocks noChangeArrowheads="1"/>
          </p:cNvSpPr>
          <p:nvPr/>
        </p:nvSpPr>
        <p:spPr bwMode="auto">
          <a:xfrm>
            <a:off x="4725988" y="889021"/>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64" tIns="40983" rIns="81964" bIns="40983"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sp>
        <p:nvSpPr>
          <p:cNvPr id="29701" name="AutoShape 5"/>
          <p:cNvSpPr>
            <a:spLocks noChangeArrowheads="1"/>
          </p:cNvSpPr>
          <p:nvPr/>
        </p:nvSpPr>
        <p:spPr bwMode="auto">
          <a:xfrm>
            <a:off x="1339871" y="3565546"/>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64" tIns="40983" rIns="81964" bIns="40983"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sp>
        <p:nvSpPr>
          <p:cNvPr id="29702" name="AutoShape 6"/>
          <p:cNvSpPr>
            <a:spLocks noChangeArrowheads="1"/>
          </p:cNvSpPr>
          <p:nvPr/>
        </p:nvSpPr>
        <p:spPr bwMode="auto">
          <a:xfrm>
            <a:off x="1338263" y="882671"/>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64" tIns="40983" rIns="81964" bIns="40983"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sp>
        <p:nvSpPr>
          <p:cNvPr id="67592" name="Rectangle 7"/>
          <p:cNvSpPr>
            <a:spLocks noChangeArrowheads="1"/>
          </p:cNvSpPr>
          <p:nvPr/>
        </p:nvSpPr>
        <p:spPr bwMode="auto">
          <a:xfrm>
            <a:off x="2287588" y="3692525"/>
            <a:ext cx="2036762" cy="578054"/>
          </a:xfrm>
          <a:prstGeom prst="rect">
            <a:avLst/>
          </a:prstGeom>
          <a:noFill/>
          <a:ln w="9525">
            <a:noFill/>
            <a:round/>
            <a:headEnd/>
            <a:tailEnd/>
          </a:ln>
          <a:effectLst>
            <a:outerShdw blurRad="63500" dist="35921" dir="2700000" algn="ctr" rotWithShape="0">
              <a:schemeClr val="tx1">
                <a:alpha val="74998"/>
              </a:schemeClr>
            </a:outerShdw>
          </a:effectLst>
        </p:spPr>
        <p:txBody>
          <a:bodyPr lIns="80995" tIns="39690" rIns="80995" bIns="39690">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LUKE</a:t>
            </a:r>
          </a:p>
        </p:txBody>
      </p:sp>
      <p:sp>
        <p:nvSpPr>
          <p:cNvPr id="67593" name="Rectangle 8"/>
          <p:cNvSpPr>
            <a:spLocks noChangeArrowheads="1"/>
          </p:cNvSpPr>
          <p:nvPr/>
        </p:nvSpPr>
        <p:spPr bwMode="auto">
          <a:xfrm>
            <a:off x="1757363" y="1004889"/>
            <a:ext cx="2355850" cy="578054"/>
          </a:xfrm>
          <a:prstGeom prst="rect">
            <a:avLst/>
          </a:prstGeom>
          <a:noFill/>
          <a:ln w="9525">
            <a:noFill/>
            <a:round/>
            <a:headEnd/>
            <a:tailEnd/>
          </a:ln>
          <a:effectLst>
            <a:outerShdw blurRad="63500" dist="35921" dir="2700000" algn="ctr" rotWithShape="0">
              <a:schemeClr val="tx1">
                <a:alpha val="74998"/>
              </a:schemeClr>
            </a:outerShdw>
          </a:effectLst>
        </p:spPr>
        <p:txBody>
          <a:bodyPr lIns="80995" tIns="39690" rIns="80995" bIns="39690">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MATTHEW</a:t>
            </a:r>
          </a:p>
        </p:txBody>
      </p:sp>
      <p:sp>
        <p:nvSpPr>
          <p:cNvPr id="67594" name="Rectangle 9"/>
          <p:cNvSpPr>
            <a:spLocks noChangeArrowheads="1"/>
          </p:cNvSpPr>
          <p:nvPr/>
        </p:nvSpPr>
        <p:spPr bwMode="auto">
          <a:xfrm>
            <a:off x="5588001" y="1025525"/>
            <a:ext cx="2036763" cy="578054"/>
          </a:xfrm>
          <a:prstGeom prst="rect">
            <a:avLst/>
          </a:prstGeom>
          <a:noFill/>
          <a:ln w="9525">
            <a:noFill/>
            <a:round/>
            <a:headEnd/>
            <a:tailEnd/>
          </a:ln>
          <a:effectLst>
            <a:outerShdw blurRad="63500" dist="35921" dir="2700000" algn="ctr" rotWithShape="0">
              <a:schemeClr val="tx1">
                <a:alpha val="74998"/>
              </a:schemeClr>
            </a:outerShdw>
          </a:effectLst>
        </p:spPr>
        <p:txBody>
          <a:bodyPr lIns="80995" tIns="39690" rIns="80995" bIns="39690">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MARK</a:t>
            </a:r>
          </a:p>
        </p:txBody>
      </p:sp>
      <p:sp>
        <p:nvSpPr>
          <p:cNvPr id="206858" name="Rectangle 10"/>
          <p:cNvSpPr>
            <a:spLocks noChangeArrowheads="1"/>
          </p:cNvSpPr>
          <p:nvPr/>
        </p:nvSpPr>
        <p:spPr bwMode="auto">
          <a:xfrm>
            <a:off x="2159000" y="1560514"/>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95" tIns="39690" rIns="80995" bIns="3969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   JEWS</a:t>
            </a:r>
          </a:p>
        </p:txBody>
      </p:sp>
      <p:sp>
        <p:nvSpPr>
          <p:cNvPr id="206859" name="Rectangle 11"/>
          <p:cNvSpPr>
            <a:spLocks noChangeArrowheads="1"/>
          </p:cNvSpPr>
          <p:nvPr/>
        </p:nvSpPr>
        <p:spPr bwMode="auto">
          <a:xfrm>
            <a:off x="5899150" y="1570038"/>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95" tIns="39690" rIns="80995" bIns="3969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ROMANS</a:t>
            </a:r>
          </a:p>
        </p:txBody>
      </p:sp>
      <p:sp>
        <p:nvSpPr>
          <p:cNvPr id="206860" name="Rectangle 12"/>
          <p:cNvSpPr>
            <a:spLocks noChangeArrowheads="1"/>
          </p:cNvSpPr>
          <p:nvPr/>
        </p:nvSpPr>
        <p:spPr bwMode="auto">
          <a:xfrm>
            <a:off x="2462234" y="4237039"/>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95" tIns="39690" rIns="80995" bIns="3969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GREEKS</a:t>
            </a:r>
          </a:p>
        </p:txBody>
      </p:sp>
      <p:sp>
        <p:nvSpPr>
          <p:cNvPr id="206861" name="Rectangle 13"/>
          <p:cNvSpPr>
            <a:spLocks noChangeArrowheads="1"/>
          </p:cNvSpPr>
          <p:nvPr/>
        </p:nvSpPr>
        <p:spPr bwMode="auto">
          <a:xfrm>
            <a:off x="1652588" y="1647826"/>
            <a:ext cx="847725" cy="36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95" tIns="39690" rIns="80995" bIns="3969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sp>
        <p:nvSpPr>
          <p:cNvPr id="206862" name="Rectangle 14"/>
          <p:cNvSpPr>
            <a:spLocks noChangeArrowheads="1"/>
          </p:cNvSpPr>
          <p:nvPr/>
        </p:nvSpPr>
        <p:spPr bwMode="auto">
          <a:xfrm>
            <a:off x="1652588" y="2568575"/>
            <a:ext cx="890587" cy="173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64" tIns="40983" rIns="81964" bIns="40983"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206863" name="Rectangle 15"/>
          <p:cNvSpPr>
            <a:spLocks noChangeArrowheads="1"/>
          </p:cNvSpPr>
          <p:nvPr/>
        </p:nvSpPr>
        <p:spPr bwMode="auto">
          <a:xfrm>
            <a:off x="5070475" y="1658940"/>
            <a:ext cx="846138" cy="36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95" tIns="39690" rIns="80995" bIns="3969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sp>
        <p:nvSpPr>
          <p:cNvPr id="206864" name="Rectangle 16"/>
          <p:cNvSpPr>
            <a:spLocks noChangeArrowheads="1"/>
          </p:cNvSpPr>
          <p:nvPr/>
        </p:nvSpPr>
        <p:spPr bwMode="auto">
          <a:xfrm>
            <a:off x="5070475" y="2579709"/>
            <a:ext cx="890588"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64" tIns="40983" rIns="81964" bIns="40983"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grpSp>
        <p:nvGrpSpPr>
          <p:cNvPr id="206865" name="Group 17"/>
          <p:cNvGrpSpPr>
            <a:grpSpLocks/>
          </p:cNvGrpSpPr>
          <p:nvPr/>
        </p:nvGrpSpPr>
        <p:grpSpPr bwMode="auto">
          <a:xfrm>
            <a:off x="1652589" y="2070100"/>
            <a:ext cx="2538412" cy="469900"/>
            <a:chOff x="1145" y="1478"/>
            <a:chExt cx="1759" cy="336"/>
          </a:xfrm>
        </p:grpSpPr>
        <p:sp>
          <p:nvSpPr>
            <p:cNvPr id="206910" name="Rectangle 18"/>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206911" name="Rectangle 19"/>
            <p:cNvSpPr>
              <a:spLocks noChangeArrowheads="1"/>
            </p:cNvSpPr>
            <p:nvPr/>
          </p:nvSpPr>
          <p:spPr bwMode="auto">
            <a:xfrm>
              <a:off x="1680" y="1478"/>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KING</a:t>
              </a:r>
            </a:p>
          </p:txBody>
        </p:sp>
      </p:grpSp>
      <p:grpSp>
        <p:nvGrpSpPr>
          <p:cNvPr id="206866" name="Group 20"/>
          <p:cNvGrpSpPr>
            <a:grpSpLocks/>
          </p:cNvGrpSpPr>
          <p:nvPr/>
        </p:nvGrpSpPr>
        <p:grpSpPr bwMode="auto">
          <a:xfrm>
            <a:off x="5070475" y="2065338"/>
            <a:ext cx="2578100" cy="469900"/>
            <a:chOff x="3513" y="1474"/>
            <a:chExt cx="1787" cy="336"/>
          </a:xfrm>
        </p:grpSpPr>
        <p:sp>
          <p:nvSpPr>
            <p:cNvPr id="206908" name="Rectangle 21"/>
            <p:cNvSpPr>
              <a:spLocks noChangeArrowheads="1"/>
            </p:cNvSpPr>
            <p:nvPr/>
          </p:nvSpPr>
          <p:spPr bwMode="auto">
            <a:xfrm>
              <a:off x="3513" y="1538"/>
              <a:ext cx="586"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206909" name="Rectangle 22"/>
            <p:cNvSpPr>
              <a:spLocks noChangeArrowheads="1"/>
            </p:cNvSpPr>
            <p:nvPr/>
          </p:nvSpPr>
          <p:spPr bwMode="auto">
            <a:xfrm>
              <a:off x="4076" y="1474"/>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SERVANT</a:t>
              </a:r>
            </a:p>
          </p:txBody>
        </p:sp>
      </p:grpSp>
      <p:sp>
        <p:nvSpPr>
          <p:cNvPr id="206867" name="Rectangle 23"/>
          <p:cNvSpPr>
            <a:spLocks noChangeArrowheads="1"/>
          </p:cNvSpPr>
          <p:nvPr/>
        </p:nvSpPr>
        <p:spPr bwMode="auto">
          <a:xfrm>
            <a:off x="1674813" y="4325939"/>
            <a:ext cx="847725" cy="36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95" tIns="39690" rIns="80995" bIns="3969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sp>
        <p:nvSpPr>
          <p:cNvPr id="206868" name="Rectangle 24"/>
          <p:cNvSpPr>
            <a:spLocks noChangeArrowheads="1"/>
          </p:cNvSpPr>
          <p:nvPr/>
        </p:nvSpPr>
        <p:spPr bwMode="auto">
          <a:xfrm>
            <a:off x="1674813" y="5246709"/>
            <a:ext cx="890587"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64" tIns="40983" rIns="81964" bIns="40983"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grpSp>
        <p:nvGrpSpPr>
          <p:cNvPr id="206869" name="Group 25"/>
          <p:cNvGrpSpPr>
            <a:grpSpLocks/>
          </p:cNvGrpSpPr>
          <p:nvPr/>
        </p:nvGrpSpPr>
        <p:grpSpPr bwMode="auto">
          <a:xfrm>
            <a:off x="1674814" y="4735513"/>
            <a:ext cx="2532062" cy="469900"/>
            <a:chOff x="1161" y="3381"/>
            <a:chExt cx="1754" cy="336"/>
          </a:xfrm>
        </p:grpSpPr>
        <p:sp>
          <p:nvSpPr>
            <p:cNvPr id="206906" name="Rectangle 26"/>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206907" name="Rectangle 27"/>
            <p:cNvSpPr>
              <a:spLocks noChangeArrowheads="1"/>
            </p:cNvSpPr>
            <p:nvPr/>
          </p:nvSpPr>
          <p:spPr bwMode="auto">
            <a:xfrm>
              <a:off x="1691" y="3381"/>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GOD/MAN</a:t>
              </a:r>
            </a:p>
          </p:txBody>
        </p:sp>
      </p:grpSp>
      <p:sp>
        <p:nvSpPr>
          <p:cNvPr id="206870" name="Rectangle 28"/>
          <p:cNvSpPr>
            <a:spLocks noChangeArrowheads="1"/>
          </p:cNvSpPr>
          <p:nvPr/>
        </p:nvSpPr>
        <p:spPr bwMode="auto">
          <a:xfrm>
            <a:off x="5011738" y="5246709"/>
            <a:ext cx="890587"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64" tIns="40983" rIns="81964" bIns="40983"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grpSp>
        <p:nvGrpSpPr>
          <p:cNvPr id="206871" name="Group 29"/>
          <p:cNvGrpSpPr>
            <a:grpSpLocks/>
          </p:cNvGrpSpPr>
          <p:nvPr/>
        </p:nvGrpSpPr>
        <p:grpSpPr bwMode="auto">
          <a:xfrm>
            <a:off x="1652588" y="2557485"/>
            <a:ext cx="2541587" cy="682064"/>
            <a:chOff x="1145" y="1826"/>
            <a:chExt cx="1761" cy="487"/>
          </a:xfrm>
        </p:grpSpPr>
        <p:sp>
          <p:nvSpPr>
            <p:cNvPr id="206904" name="Rectangle 30"/>
            <p:cNvSpPr>
              <a:spLocks noChangeArrowheads="1"/>
            </p:cNvSpPr>
            <p:nvPr/>
          </p:nvSpPr>
          <p:spPr bwMode="auto">
            <a:xfrm>
              <a:off x="1145" y="182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sp>
          <p:nvSpPr>
            <p:cNvPr id="206905" name="Rectangle 31"/>
            <p:cNvSpPr>
              <a:spLocks noChangeArrowheads="1"/>
            </p:cNvSpPr>
            <p:nvPr/>
          </p:nvSpPr>
          <p:spPr bwMode="auto">
            <a:xfrm>
              <a:off x="1682" y="1974"/>
              <a:ext cx="1224" cy="3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SAID</a:t>
              </a:r>
            </a:p>
          </p:txBody>
        </p:sp>
      </p:grpSp>
      <p:grpSp>
        <p:nvGrpSpPr>
          <p:cNvPr id="206872" name="Group 32"/>
          <p:cNvGrpSpPr>
            <a:grpSpLocks/>
          </p:cNvGrpSpPr>
          <p:nvPr/>
        </p:nvGrpSpPr>
        <p:grpSpPr bwMode="auto">
          <a:xfrm>
            <a:off x="1674814" y="5205434"/>
            <a:ext cx="2070100" cy="661987"/>
            <a:chOff x="1161" y="3716"/>
            <a:chExt cx="1434" cy="473"/>
          </a:xfrm>
        </p:grpSpPr>
        <p:sp>
          <p:nvSpPr>
            <p:cNvPr id="206902" name="Rectangle 33"/>
            <p:cNvSpPr>
              <a:spLocks noChangeArrowheads="1"/>
            </p:cNvSpPr>
            <p:nvPr/>
          </p:nvSpPr>
          <p:spPr bwMode="auto">
            <a:xfrm>
              <a:off x="1731" y="3853"/>
              <a:ext cx="86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FELT</a:t>
              </a:r>
            </a:p>
          </p:txBody>
        </p:sp>
        <p:sp>
          <p:nvSpPr>
            <p:cNvPr id="206903" name="Rectangle 34"/>
            <p:cNvSpPr>
              <a:spLocks noChangeArrowheads="1"/>
            </p:cNvSpPr>
            <p:nvPr/>
          </p:nvSpPr>
          <p:spPr bwMode="auto">
            <a:xfrm>
              <a:off x="1161" y="3716"/>
              <a:ext cx="617" cy="4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grpSp>
      <p:grpSp>
        <p:nvGrpSpPr>
          <p:cNvPr id="206873" name="Group 35"/>
          <p:cNvGrpSpPr>
            <a:grpSpLocks/>
          </p:cNvGrpSpPr>
          <p:nvPr/>
        </p:nvGrpSpPr>
        <p:grpSpPr bwMode="auto">
          <a:xfrm>
            <a:off x="5070476" y="2557504"/>
            <a:ext cx="1998663" cy="659840"/>
            <a:chOff x="3513" y="1826"/>
            <a:chExt cx="1385" cy="471"/>
          </a:xfrm>
        </p:grpSpPr>
        <p:sp>
          <p:nvSpPr>
            <p:cNvPr id="206900" name="Rectangle 36"/>
            <p:cNvSpPr>
              <a:spLocks noChangeArrowheads="1"/>
            </p:cNvSpPr>
            <p:nvPr/>
          </p:nvSpPr>
          <p:spPr bwMode="auto">
            <a:xfrm>
              <a:off x="3513" y="182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sp>
          <p:nvSpPr>
            <p:cNvPr id="206901" name="Rectangle 37"/>
            <p:cNvSpPr>
              <a:spLocks noChangeArrowheads="1"/>
            </p:cNvSpPr>
            <p:nvPr/>
          </p:nvSpPr>
          <p:spPr bwMode="auto">
            <a:xfrm>
              <a:off x="4091" y="1959"/>
              <a:ext cx="807" cy="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DID</a:t>
              </a:r>
            </a:p>
          </p:txBody>
        </p:sp>
      </p:grpSp>
      <p:sp>
        <p:nvSpPr>
          <p:cNvPr id="29734" name="AutoShape 38"/>
          <p:cNvSpPr>
            <a:spLocks noChangeArrowheads="1"/>
          </p:cNvSpPr>
          <p:nvPr/>
        </p:nvSpPr>
        <p:spPr bwMode="auto">
          <a:xfrm>
            <a:off x="4724400" y="3544909"/>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64" tIns="40983" rIns="81964" bIns="40983"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grpSp>
        <p:nvGrpSpPr>
          <p:cNvPr id="206875" name="Group 39"/>
          <p:cNvGrpSpPr>
            <a:grpSpLocks/>
          </p:cNvGrpSpPr>
          <p:nvPr/>
        </p:nvGrpSpPr>
        <p:grpSpPr bwMode="auto">
          <a:xfrm>
            <a:off x="1412875" y="946171"/>
            <a:ext cx="3860800" cy="3332163"/>
            <a:chOff x="979" y="675"/>
            <a:chExt cx="2675" cy="2379"/>
          </a:xfrm>
        </p:grpSpPr>
        <p:sp>
          <p:nvSpPr>
            <p:cNvPr id="206896" name="Rectangle 40"/>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2</a:t>
              </a:r>
            </a:p>
          </p:txBody>
        </p:sp>
        <p:sp>
          <p:nvSpPr>
            <p:cNvPr id="206897" name="Rectangle 41"/>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3</a:t>
              </a:r>
            </a:p>
          </p:txBody>
        </p:sp>
        <p:sp>
          <p:nvSpPr>
            <p:cNvPr id="206898" name="Rectangle 42"/>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4</a:t>
              </a:r>
            </a:p>
          </p:txBody>
        </p:sp>
        <p:sp>
          <p:nvSpPr>
            <p:cNvPr id="206899" name="Rectangle 43"/>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1</a:t>
              </a:r>
            </a:p>
          </p:txBody>
        </p:sp>
      </p:grpSp>
      <p:sp>
        <p:nvSpPr>
          <p:cNvPr id="67613" name="Rectangle 44"/>
          <p:cNvSpPr>
            <a:spLocks noChangeArrowheads="1"/>
          </p:cNvSpPr>
          <p:nvPr/>
        </p:nvSpPr>
        <p:spPr bwMode="auto">
          <a:xfrm>
            <a:off x="5562621" y="3684589"/>
            <a:ext cx="1476375" cy="578054"/>
          </a:xfrm>
          <a:prstGeom prst="rect">
            <a:avLst/>
          </a:prstGeom>
          <a:noFill/>
          <a:ln w="9525">
            <a:noFill/>
            <a:round/>
            <a:headEnd/>
            <a:tailEnd/>
          </a:ln>
          <a:effectLst>
            <a:outerShdw blurRad="63500" dist="35921" dir="2700000" algn="ctr" rotWithShape="0">
              <a:schemeClr val="tx1">
                <a:alpha val="74998"/>
              </a:schemeClr>
            </a:outerShdw>
          </a:effectLst>
        </p:spPr>
        <p:txBody>
          <a:bodyPr lIns="80995" tIns="39690" rIns="80995" bIns="39690">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JOHN</a:t>
            </a:r>
          </a:p>
        </p:txBody>
      </p:sp>
      <p:sp>
        <p:nvSpPr>
          <p:cNvPr id="206877" name="Rectangle 45"/>
          <p:cNvSpPr>
            <a:spLocks noChangeArrowheads="1"/>
          </p:cNvSpPr>
          <p:nvPr/>
        </p:nvSpPr>
        <p:spPr bwMode="auto">
          <a:xfrm>
            <a:off x="5895975" y="4241800"/>
            <a:ext cx="1765300"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95" tIns="39690" rIns="80995" bIns="3969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CHURCH</a:t>
            </a:r>
          </a:p>
        </p:txBody>
      </p:sp>
      <p:sp>
        <p:nvSpPr>
          <p:cNvPr id="206878" name="Rectangle 46"/>
          <p:cNvSpPr>
            <a:spLocks noChangeArrowheads="1"/>
          </p:cNvSpPr>
          <p:nvPr/>
        </p:nvSpPr>
        <p:spPr bwMode="auto">
          <a:xfrm>
            <a:off x="5011738" y="4325939"/>
            <a:ext cx="847725" cy="36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95" tIns="39690" rIns="80995" bIns="3969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grpSp>
        <p:nvGrpSpPr>
          <p:cNvPr id="206879" name="Group 47"/>
          <p:cNvGrpSpPr>
            <a:grpSpLocks/>
          </p:cNvGrpSpPr>
          <p:nvPr/>
        </p:nvGrpSpPr>
        <p:grpSpPr bwMode="auto">
          <a:xfrm>
            <a:off x="5011739" y="4729164"/>
            <a:ext cx="1965325" cy="469900"/>
            <a:chOff x="3473" y="3376"/>
            <a:chExt cx="1362" cy="336"/>
          </a:xfrm>
        </p:grpSpPr>
        <p:sp>
          <p:nvSpPr>
            <p:cNvPr id="206894" name="Rectangle 48"/>
            <p:cNvSpPr>
              <a:spLocks noChangeArrowheads="1"/>
            </p:cNvSpPr>
            <p:nvPr/>
          </p:nvSpPr>
          <p:spPr bwMode="auto">
            <a:xfrm>
              <a:off x="3473"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206895" name="Rectangle 49"/>
            <p:cNvSpPr>
              <a:spLocks noChangeArrowheads="1"/>
            </p:cNvSpPr>
            <p:nvPr/>
          </p:nvSpPr>
          <p:spPr bwMode="auto">
            <a:xfrm>
              <a:off x="4091" y="3376"/>
              <a:ext cx="74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GOD</a:t>
              </a:r>
            </a:p>
          </p:txBody>
        </p:sp>
      </p:grpSp>
      <p:grpSp>
        <p:nvGrpSpPr>
          <p:cNvPr id="206880" name="Group 50"/>
          <p:cNvGrpSpPr>
            <a:grpSpLocks/>
          </p:cNvGrpSpPr>
          <p:nvPr/>
        </p:nvGrpSpPr>
        <p:grpSpPr bwMode="auto">
          <a:xfrm>
            <a:off x="4992709" y="5203806"/>
            <a:ext cx="2681287" cy="682252"/>
            <a:chOff x="3460" y="3715"/>
            <a:chExt cx="1857" cy="487"/>
          </a:xfrm>
        </p:grpSpPr>
        <p:sp>
          <p:nvSpPr>
            <p:cNvPr id="206892" name="Rectangle 51"/>
            <p:cNvSpPr>
              <a:spLocks noChangeArrowheads="1"/>
            </p:cNvSpPr>
            <p:nvPr/>
          </p:nvSpPr>
          <p:spPr bwMode="auto">
            <a:xfrm>
              <a:off x="4093" y="3864"/>
              <a:ext cx="1224" cy="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MEANT</a:t>
              </a:r>
            </a:p>
          </p:txBody>
        </p:sp>
        <p:sp>
          <p:nvSpPr>
            <p:cNvPr id="206893" name="Rectangle 52"/>
            <p:cNvSpPr>
              <a:spLocks noChangeArrowheads="1"/>
            </p:cNvSpPr>
            <p:nvPr/>
          </p:nvSpPr>
          <p:spPr bwMode="auto">
            <a:xfrm>
              <a:off x="3460" y="3715"/>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8303" algn="l"/>
                  <a:tab pos="1638181" algn="l"/>
                  <a:tab pos="2458063" algn="l"/>
                  <a:tab pos="3277947" algn="l"/>
                  <a:tab pos="4097826" algn="l"/>
                  <a:tab pos="4917714" algn="l"/>
                  <a:tab pos="5736012" algn="l"/>
                  <a:tab pos="6555896" algn="l"/>
                  <a:tab pos="7375776" algn="l"/>
                  <a:tab pos="8195658" algn="l"/>
                  <a:tab pos="9015539"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grpSp>
      <p:sp>
        <p:nvSpPr>
          <p:cNvPr id="206881" name="Text Box 53"/>
          <p:cNvSpPr txBox="1">
            <a:spLocks noChangeArrowheads="1"/>
          </p:cNvSpPr>
          <p:nvPr/>
        </p:nvSpPr>
        <p:spPr bwMode="auto">
          <a:xfrm>
            <a:off x="8780677" y="1854"/>
            <a:ext cx="163084" cy="3661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672" tIns="41951" rIns="80672" bIns="41951" anchor="ctr">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ts val="1125"/>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Comic Sans MS" charset="0"/>
                <a:ea typeface="MS Gothic" charset="0"/>
                <a:cs typeface="MS Gothic" charset="0"/>
              </a:rPr>
              <a:t> </a:t>
            </a:r>
          </a:p>
        </p:txBody>
      </p:sp>
      <p:sp>
        <p:nvSpPr>
          <p:cNvPr id="29750" name="Text Box 54"/>
          <p:cNvSpPr txBox="1">
            <a:spLocks noChangeArrowheads="1"/>
          </p:cNvSpPr>
          <p:nvPr/>
        </p:nvSpPr>
        <p:spPr bwMode="auto">
          <a:xfrm>
            <a:off x="1608139" y="4292601"/>
            <a:ext cx="2589212" cy="1562130"/>
          </a:xfrm>
          <a:prstGeom prst="rect">
            <a:avLst/>
          </a:prstGeom>
          <a:noFill/>
          <a:ln w="9525">
            <a:noFill/>
            <a:round/>
            <a:headEnd/>
            <a:tailEnd/>
          </a:ln>
          <a:effectLst>
            <a:outerShdw blurRad="63500" dist="35921" dir="2700000" algn="ctr" rotWithShape="0">
              <a:schemeClr val="tx1">
                <a:alpha val="74998"/>
              </a:schemeClr>
            </a:outerShdw>
          </a:effectLst>
        </p:spPr>
        <p:txBody>
          <a:bodyPr lIns="80672" tIns="41951" rIns="80672" bIns="41951">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3025"/>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4800" b="1" i="0" u="none" strike="noStrike" kern="1200" cap="none" spc="0" normalizeH="0" baseline="0" noProof="0">
                <a:ln>
                  <a:noFill/>
                </a:ln>
                <a:solidFill>
                  <a:srgbClr val="FFEA18"/>
                </a:solidFill>
                <a:effectLst/>
                <a:uLnTx/>
                <a:uFillTx/>
                <a:latin typeface="Comic Sans MS" charset="0"/>
                <a:ea typeface="MS Gothic" charset="0"/>
                <a:cs typeface="MS Gothic" charset="0"/>
              </a:rPr>
              <a:t>A.D. 57-59</a:t>
            </a:r>
          </a:p>
        </p:txBody>
      </p:sp>
      <p:sp>
        <p:nvSpPr>
          <p:cNvPr id="29751" name="Text Box 55"/>
          <p:cNvSpPr txBox="1">
            <a:spLocks noChangeArrowheads="1"/>
          </p:cNvSpPr>
          <p:nvPr/>
        </p:nvSpPr>
        <p:spPr bwMode="auto">
          <a:xfrm>
            <a:off x="4787921" y="4264045"/>
            <a:ext cx="2892425" cy="1578247"/>
          </a:xfrm>
          <a:prstGeom prst="rect">
            <a:avLst/>
          </a:prstGeom>
          <a:noFill/>
          <a:ln w="9525">
            <a:noFill/>
            <a:round/>
            <a:headEnd/>
            <a:tailEnd/>
          </a:ln>
          <a:effectLst>
            <a:outerShdw blurRad="63500" dist="35921" dir="2700000" algn="ctr" rotWithShape="0">
              <a:schemeClr val="tx1">
                <a:alpha val="74998"/>
              </a:schemeClr>
            </a:outerShdw>
          </a:effectLst>
        </p:spPr>
        <p:txBody>
          <a:bodyPr lIns="80672" tIns="41951" rIns="80672" bIns="41951">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25"/>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200" b="1" i="0" u="none" strike="noStrike" kern="1200" cap="none" spc="0" normalizeH="0" baseline="0" noProof="0">
                <a:ln>
                  <a:noFill/>
                </a:ln>
                <a:solidFill>
                  <a:srgbClr val="FFEA18"/>
                </a:solidFill>
                <a:effectLst/>
                <a:uLnTx/>
                <a:uFillTx/>
                <a:latin typeface="Comic Sans MS" charset="0"/>
                <a:ea typeface="MS Gothic" charset="0"/>
                <a:cs typeface="MS Gothic" charset="0"/>
              </a:rPr>
              <a:t>A.D. 69 </a:t>
            </a:r>
            <a:r>
              <a:rPr kumimoji="0" lang="en-GB" sz="3200" b="1" i="1" u="none" strike="noStrike" kern="1200" cap="none" spc="0" normalizeH="0" baseline="0" noProof="0">
                <a:ln>
                  <a:noFill/>
                </a:ln>
                <a:solidFill>
                  <a:srgbClr val="FFFFFF"/>
                </a:solidFill>
                <a:effectLst/>
                <a:uLnTx/>
                <a:uFillTx/>
                <a:latin typeface="Comic Sans MS" charset="0"/>
                <a:ea typeface="MS Gothic" charset="0"/>
                <a:cs typeface="MS Gothic" charset="0"/>
              </a:rPr>
              <a:t>AFTER</a:t>
            </a:r>
            <a:r>
              <a:rPr kumimoji="0" lang="en-GB" sz="3200" b="1" i="0" u="none" strike="noStrike" kern="1200" cap="none" spc="0" normalizeH="0" baseline="0" noProof="0">
                <a:ln>
                  <a:noFill/>
                </a:ln>
                <a:solidFill>
                  <a:srgbClr val="FFFFFF"/>
                </a:solidFill>
                <a:effectLst/>
                <a:uLnTx/>
                <a:uFillTx/>
                <a:latin typeface="Comic Sans MS" charset="0"/>
                <a:ea typeface="MS Gothic" charset="0"/>
                <a:cs typeface="MS Gothic" charset="0"/>
              </a:rPr>
              <a:t> THE SYNOPTICS</a:t>
            </a:r>
          </a:p>
        </p:txBody>
      </p:sp>
      <p:sp>
        <p:nvSpPr>
          <p:cNvPr id="29752" name="Text Box 56"/>
          <p:cNvSpPr txBox="1">
            <a:spLocks noChangeArrowheads="1"/>
          </p:cNvSpPr>
          <p:nvPr/>
        </p:nvSpPr>
        <p:spPr bwMode="auto">
          <a:xfrm>
            <a:off x="5191125" y="1665289"/>
            <a:ext cx="2200275" cy="1562130"/>
          </a:xfrm>
          <a:prstGeom prst="rect">
            <a:avLst/>
          </a:prstGeom>
          <a:noFill/>
          <a:ln w="9525">
            <a:noFill/>
            <a:round/>
            <a:headEnd/>
            <a:tailEnd/>
          </a:ln>
          <a:effectLst>
            <a:outerShdw blurRad="63500" dist="35921" dir="2700000" algn="ctr" rotWithShape="0">
              <a:schemeClr val="tx1">
                <a:alpha val="74998"/>
              </a:schemeClr>
            </a:outerShdw>
          </a:effectLst>
        </p:spPr>
        <p:txBody>
          <a:bodyPr lIns="80672" tIns="41951" rIns="80672" bIns="41951">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3025"/>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4800" b="1" i="0" u="none" strike="noStrike" kern="1200" cap="none" spc="0" normalizeH="0" baseline="0" noProof="0">
                <a:ln>
                  <a:noFill/>
                </a:ln>
                <a:solidFill>
                  <a:srgbClr val="FFEA18"/>
                </a:solidFill>
                <a:effectLst/>
                <a:uLnTx/>
                <a:uFillTx/>
                <a:latin typeface="Comic Sans MS" charset="0"/>
                <a:ea typeface="MS Gothic" charset="0"/>
                <a:cs typeface="MS Gothic" charset="0"/>
              </a:rPr>
              <a:t>A.D. 64-68</a:t>
            </a:r>
          </a:p>
        </p:txBody>
      </p:sp>
      <p:sp>
        <p:nvSpPr>
          <p:cNvPr id="29753" name="Text Box 57"/>
          <p:cNvSpPr txBox="1">
            <a:spLocks noChangeArrowheads="1"/>
          </p:cNvSpPr>
          <p:nvPr/>
        </p:nvSpPr>
        <p:spPr bwMode="auto">
          <a:xfrm>
            <a:off x="1597046" y="1706565"/>
            <a:ext cx="2589213" cy="1408241"/>
          </a:xfrm>
          <a:prstGeom prst="rect">
            <a:avLst/>
          </a:prstGeom>
          <a:noFill/>
          <a:ln w="9525">
            <a:noFill/>
            <a:round/>
            <a:headEnd/>
            <a:tailEnd/>
          </a:ln>
          <a:effectLst>
            <a:outerShdw blurRad="63500" dist="35921" dir="2700000" algn="ctr" rotWithShape="0">
              <a:schemeClr val="tx1">
                <a:alpha val="74998"/>
              </a:schemeClr>
            </a:outerShdw>
          </a:effectLst>
        </p:spPr>
        <p:txBody>
          <a:bodyPr lIns="80672" tIns="41951" rIns="80672" bIns="41951">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688"/>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4300" b="1" i="0" u="none" strike="noStrike" kern="1200" cap="none" spc="0" normalizeH="0" baseline="0" noProof="0">
                <a:ln>
                  <a:noFill/>
                </a:ln>
                <a:solidFill>
                  <a:srgbClr val="FFEA18"/>
                </a:solidFill>
                <a:effectLst/>
                <a:uLnTx/>
                <a:uFillTx/>
                <a:latin typeface="Comic Sans MS" charset="0"/>
                <a:ea typeface="MS Gothic" charset="0"/>
                <a:cs typeface="MS Gothic" charset="0"/>
              </a:rPr>
              <a:t>The A.D.40s</a:t>
            </a:r>
          </a:p>
        </p:txBody>
      </p:sp>
      <p:sp>
        <p:nvSpPr>
          <p:cNvPr id="206886" name="Text Box 58"/>
          <p:cNvSpPr txBox="1">
            <a:spLocks noChangeArrowheads="1"/>
          </p:cNvSpPr>
          <p:nvPr/>
        </p:nvSpPr>
        <p:spPr bwMode="auto">
          <a:xfrm>
            <a:off x="8020050" y="6538913"/>
            <a:ext cx="166688"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64" tIns="40983" rIns="81964" bIns="40983"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206887" name="Text Box 60"/>
          <p:cNvSpPr txBox="1">
            <a:spLocks noChangeArrowheads="1"/>
          </p:cNvSpPr>
          <p:nvPr/>
        </p:nvSpPr>
        <p:spPr bwMode="auto">
          <a:xfrm>
            <a:off x="8574109" y="6135688"/>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64" tIns="40983" rIns="81964" bIns="40983"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206888" name="Text Box 61"/>
          <p:cNvSpPr txBox="1">
            <a:spLocks noChangeArrowheads="1"/>
          </p:cNvSpPr>
          <p:nvPr/>
        </p:nvSpPr>
        <p:spPr bwMode="auto">
          <a:xfrm>
            <a:off x="8356923" y="6538900"/>
            <a:ext cx="307371" cy="2254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672" tIns="41951" rIns="80672" bIns="41951" anchor="ctr">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Comic Sans MS" charset="0"/>
                <a:ea typeface="MS Gothic" charset="0"/>
                <a:cs typeface="MS Gothic" charset="0"/>
              </a:rPr>
              <a:t>27</a:t>
            </a:r>
          </a:p>
        </p:txBody>
      </p:sp>
      <p:sp>
        <p:nvSpPr>
          <p:cNvPr id="206889" name="Text Box 62"/>
          <p:cNvSpPr txBox="1">
            <a:spLocks noChangeArrowheads="1"/>
          </p:cNvSpPr>
          <p:nvPr/>
        </p:nvSpPr>
        <p:spPr bwMode="auto">
          <a:xfrm>
            <a:off x="8695190" y="6482454"/>
            <a:ext cx="278497" cy="300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672" tIns="41951" rIns="80672" bIns="41951" anchor="ctr">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ts val="90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400" b="1" i="0" u="none" strike="noStrike" kern="1200" cap="none" spc="0" normalizeH="0" baseline="0" noProof="0">
                <a:ln>
                  <a:noFill/>
                </a:ln>
                <a:solidFill>
                  <a:srgbClr val="FFFFFF"/>
                </a:solidFill>
                <a:effectLst/>
                <a:uLnTx/>
                <a:uFillTx/>
                <a:latin typeface="Comic Sans MS" charset="0"/>
                <a:ea typeface="MS Gothic" charset="0"/>
                <a:cs typeface="MS Gothic" charset="0"/>
              </a:rPr>
              <a:t>4</a:t>
            </a:r>
          </a:p>
        </p:txBody>
      </p:sp>
      <p:sp>
        <p:nvSpPr>
          <p:cNvPr id="64" name="Title 63"/>
          <p:cNvSpPr>
            <a:spLocks noGrp="1"/>
          </p:cNvSpPr>
          <p:nvPr>
            <p:ph type="title" idx="4294967295"/>
          </p:nvPr>
        </p:nvSpPr>
        <p:spPr bwMode="auto">
          <a:xfrm>
            <a:off x="457200" y="228600"/>
            <a:ext cx="82296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r>
              <a:rPr lang="en-US" sz="2900" b="1">
                <a:solidFill>
                  <a:srgbClr val="FFEA18"/>
                </a:solidFill>
                <a:latin typeface="Comic Sans MS" charset="0"/>
              </a:rPr>
              <a:t>When I Think They Were Written…</a:t>
            </a:r>
            <a:endParaRPr lang="en-US">
              <a:latin typeface="Times New Roman" charset="0"/>
            </a:endParaRPr>
          </a:p>
        </p:txBody>
      </p:sp>
      <p:sp>
        <p:nvSpPr>
          <p:cNvPr id="65" name="TextBox 64"/>
          <p:cNvSpPr txBox="1"/>
          <p:nvPr/>
        </p:nvSpPr>
        <p:spPr>
          <a:xfrm>
            <a:off x="8460442" y="10"/>
            <a:ext cx="697978" cy="461566"/>
          </a:xfrm>
          <a:prstGeom prst="rect">
            <a:avLst/>
          </a:prstGeom>
          <a:noFill/>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MS Gothic" charset="0"/>
                <a:cs typeface="MS Gothic" charset="0"/>
              </a:rPr>
              <a:t>51a</a:t>
            </a:r>
          </a:p>
        </p:txBody>
      </p:sp>
    </p:spTree>
    <p:extLst>
      <p:ext uri="{BB962C8B-B14F-4D97-AF65-F5344CB8AC3E}">
        <p14:creationId xmlns:p14="http://schemas.microsoft.com/office/powerpoint/2010/main" val="94865104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02" name="Picture 2">
            <a:extLst>
              <a:ext uri="{FF2B5EF4-FFF2-40B4-BE49-F238E27FC236}">
                <a16:creationId xmlns:a16="http://schemas.microsoft.com/office/drawing/2014/main" id="{B1FF0725-65F4-C047-B901-FF849DDCB4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96" y="1306339"/>
            <a:ext cx="9144000" cy="5507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412776"/>
            <a:ext cx="9144000" cy="2016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Faithfully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obey</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preach</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God’s Word.</a:t>
            </a:r>
          </a:p>
        </p:txBody>
      </p:sp>
      <p:sp>
        <p:nvSpPr>
          <p:cNvPr id="5" name="Rectangle 2">
            <a:extLst>
              <a:ext uri="{FF2B5EF4-FFF2-40B4-BE49-F238E27FC236}">
                <a16:creationId xmlns:a16="http://schemas.microsoft.com/office/drawing/2014/main" id="{CC4E76CB-5EC0-FF40-BA7C-4B61E406A408}"/>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Tree>
    <p:extLst>
      <p:ext uri="{BB962C8B-B14F-4D97-AF65-F5344CB8AC3E}">
        <p14:creationId xmlns:p14="http://schemas.microsoft.com/office/powerpoint/2010/main" val="2679286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pic>
        <p:nvPicPr>
          <p:cNvPr id="449538"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65300" y="1276350"/>
            <a:ext cx="5581650" cy="558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91427" y="116632"/>
            <a:ext cx="9036496" cy="223224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Does your reading, news, friends, movies, TV, and especially the Internet build your faith or tear it down? </a:t>
            </a:r>
          </a:p>
        </p:txBody>
      </p:sp>
      <p:sp>
        <p:nvSpPr>
          <p:cNvPr id="6" name="Rectangle 2">
            <a:extLst>
              <a:ext uri="{FF2B5EF4-FFF2-40B4-BE49-F238E27FC236}">
                <a16:creationId xmlns:a16="http://schemas.microsoft.com/office/drawing/2014/main" id="{87C252BC-FC1B-7A4D-A6D0-2DEE22838A6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Tree>
    <p:extLst>
      <p:ext uri="{BB962C8B-B14F-4D97-AF65-F5344CB8AC3E}">
        <p14:creationId xmlns:p14="http://schemas.microsoft.com/office/powerpoint/2010/main" val="27370559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7"/>
            <a:ext cx="9144000" cy="36584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“This is a trustworthy saying.  And I want you to stress these things, so that those who have trusted in God may be careful to devote themselves to doing what is good.  These things are excellent and profitable for everyone” (3:8).</a:t>
            </a:r>
            <a:r>
              <a:rPr kumimoji="0" lang="en-US" sz="32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Titus</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241</a:t>
            </a:r>
          </a:p>
        </p:txBody>
      </p:sp>
    </p:spTree>
    <p:extLst>
      <p:ext uri="{BB962C8B-B14F-4D97-AF65-F5344CB8AC3E}">
        <p14:creationId xmlns:p14="http://schemas.microsoft.com/office/powerpoint/2010/main" val="38871820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the grace of God that brings salvation has appeared to all men” (2:11) teaches us godliness.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p>
        </p:txBody>
      </p:sp>
      <p:sp>
        <p:nvSpPr>
          <p:cNvPr id="7" name="Rectangle 2">
            <a:extLst>
              <a:ext uri="{FF2B5EF4-FFF2-40B4-BE49-F238E27FC236}">
                <a16:creationId xmlns:a16="http://schemas.microsoft.com/office/drawing/2014/main" id="{0BD5048B-83A5-1844-9EB8-09005B1B9A4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Titus</a:t>
            </a:r>
          </a:p>
        </p:txBody>
      </p:sp>
    </p:spTree>
    <p:extLst>
      <p:ext uri="{BB962C8B-B14F-4D97-AF65-F5344CB8AC3E}">
        <p14:creationId xmlns:p14="http://schemas.microsoft.com/office/powerpoint/2010/main" val="152641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Our Master is called “Lord” 22 times in three short chapters of only 47 verses (Elwell &amp; Yarbrough, </a:t>
            </a:r>
            <a:r>
              <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Encountering the New Testament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332), emphasizing his authority/power (1:7; 2:8) and deity as he is equal with the Father (1:12).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B2BBC232-77F8-FA4C-8207-C611581843B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Tree>
    <p:extLst>
      <p:ext uri="{BB962C8B-B14F-4D97-AF65-F5344CB8AC3E}">
        <p14:creationId xmlns:p14="http://schemas.microsoft.com/office/powerpoint/2010/main" val="3526755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Image result for How can you be prepared for the Rapture">
            <a:extLst>
              <a:ext uri="{FF2B5EF4-FFF2-40B4-BE49-F238E27FC236}">
                <a16:creationId xmlns:a16="http://schemas.microsoft.com/office/drawing/2014/main" id="{59E01013-C1BB-FE49-8CC2-22B3DC2AB15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3248"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solidFill>
                  <a:srgbClr val="FFFF00"/>
                </a:solidFill>
                <a:effectLst>
                  <a:glow rad="127000">
                    <a:schemeClr val="tx1"/>
                  </a:glow>
                </a:effectLst>
                <a:latin typeface="Arial" charset="0"/>
                <a:ea typeface="ＭＳ Ｐゴシック" charset="0"/>
                <a:cs typeface="ＭＳ Ｐゴシック" charset="0"/>
              </a:rPr>
              <a:t>How</a:t>
            </a:r>
            <a:r>
              <a:rPr lang="en-US" sz="5400" b="1" dirty="0">
                <a:effectLst>
                  <a:glow rad="127000">
                    <a:schemeClr val="tx1"/>
                  </a:glow>
                </a:effectLst>
                <a:latin typeface="Arial" charset="0"/>
                <a:ea typeface="ＭＳ Ｐゴシック" charset="0"/>
                <a:cs typeface="ＭＳ Ｐゴシック" charset="0"/>
              </a:rPr>
              <a:t> can you be prepared for the Rapture?</a:t>
            </a:r>
          </a:p>
        </p:txBody>
      </p:sp>
      <p:sp>
        <p:nvSpPr>
          <p:cNvPr id="4" name="Rectangle 2">
            <a:extLst>
              <a:ext uri="{FF2B5EF4-FFF2-40B4-BE49-F238E27FC236}">
                <a16:creationId xmlns:a16="http://schemas.microsoft.com/office/drawing/2014/main" id="{E709DEC5-F4A6-3B4B-B00F-4AF8BB606FD6}"/>
              </a:ext>
            </a:extLst>
          </p:cNvPr>
          <p:cNvSpPr txBox="1">
            <a:spLocks noChangeArrowheads="1"/>
          </p:cNvSpPr>
          <p:nvPr/>
        </p:nvSpPr>
        <p:spPr bwMode="auto">
          <a:xfrm>
            <a:off x="69273" y="2711972"/>
            <a:ext cx="9144000" cy="20332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2 ways…</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8D0F5621-A9FE-E042-920B-E40E724FA37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2677342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p:nvPr/>
        </p:nvPicPr>
        <p:blipFill rotWithShape="1">
          <a:blip r:embed="rId2" cstate="screen">
            <a:extLst>
              <a:ext uri="{28A0092B-C50C-407E-A947-70E740481C1C}">
                <a14:useLocalDpi xmlns:a14="http://schemas.microsoft.com/office/drawing/2010/main"/>
              </a:ext>
            </a:extLst>
          </a:blip>
          <a:srcRect t="33938" r="11064" b="16365"/>
          <a:stretch/>
        </p:blipFill>
        <p:spPr bwMode="auto">
          <a:xfrm>
            <a:off x="1219757" y="985981"/>
            <a:ext cx="7924243" cy="5872019"/>
          </a:xfrm>
          <a:prstGeom prst="rect">
            <a:avLst/>
          </a:prstGeom>
          <a:noFill/>
          <a:ln>
            <a:noFill/>
          </a:ln>
        </p:spPr>
      </p:pic>
      <p:sp>
        <p:nvSpPr>
          <p:cNvPr id="5"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7" name="Text Box 6"/>
          <p:cNvSpPr txBox="1">
            <a:spLocks noChangeArrowheads="1"/>
          </p:cNvSpPr>
          <p:nvPr/>
        </p:nvSpPr>
        <p:spPr bwMode="auto">
          <a:xfrm>
            <a:off x="323850" y="98584"/>
            <a:ext cx="6624638" cy="1476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H</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old onto true faith</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O</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bey and teach Word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L</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ast days bring apostasy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D</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iligently preach God's Word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endParaRPr>
          </a:p>
        </p:txBody>
      </p:sp>
      <p:sp>
        <p:nvSpPr>
          <p:cNvPr id="9" name="Text Box 6"/>
          <p:cNvSpPr txBox="1">
            <a:spLocks noChangeArrowheads="1"/>
          </p:cNvSpPr>
          <p:nvPr/>
        </p:nvSpPr>
        <p:spPr bwMode="auto">
          <a:xfrm>
            <a:off x="34925" y="98584"/>
            <a:ext cx="433388" cy="1476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4</a:t>
            </a:r>
          </a:p>
        </p:txBody>
      </p:sp>
      <p:sp>
        <p:nvSpPr>
          <p:cNvPr id="2" name="Title 1"/>
          <p:cNvSpPr>
            <a:spLocks noGrp="1"/>
          </p:cNvSpPr>
          <p:nvPr>
            <p:ph type="title" idx="4294967295"/>
          </p:nvPr>
        </p:nvSpPr>
        <p:spPr>
          <a:xfrm>
            <a:off x="4051904" y="98584"/>
            <a:ext cx="5092095" cy="1143000"/>
          </a:xfrm>
          <a:noFill/>
          <a:ln>
            <a:noFill/>
          </a:ln>
        </p:spPr>
        <p:txBody>
          <a:bodyPr vert="horz" wrap="square" lIns="91440" tIns="45720" rIns="91440" bIns="45720" numCol="1" anchor="ctr" anchorCtr="0" compatLnSpc="1">
            <a:prstTxWarp prst="textNoShape">
              <a:avLst/>
            </a:prstTxWarp>
          </a:bodyPr>
          <a:lstStyle/>
          <a:p>
            <a:pPr marL="176213" algn="r" defTabSz="457200" eaLnBrk="1" hangingPunct="1"/>
            <a:r>
              <a:rPr lang="en-US" sz="3600" b="1" dirty="0">
                <a:solidFill>
                  <a:srgbClr val="070000"/>
                </a:solidFill>
                <a:latin typeface="Arial"/>
                <a:ea typeface="ＭＳ Ｐゴシック"/>
                <a:cs typeface="Arial"/>
              </a:rPr>
              <a:t>SECOND TIMOTHY</a:t>
            </a:r>
          </a:p>
        </p:txBody>
      </p:sp>
    </p:spTree>
    <p:extLst>
      <p:ext uri="{BB962C8B-B14F-4D97-AF65-F5344CB8AC3E}">
        <p14:creationId xmlns:p14="http://schemas.microsoft.com/office/powerpoint/2010/main" val="304445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en-US" sz="5400" b="1" dirty="0">
                <a:effectLst>
                  <a:glow>
                    <a:schemeClr val="tx1"/>
                  </a:glow>
                </a:effectLst>
                <a:latin typeface="Arial" charset="0"/>
                <a:ea typeface="ＭＳ Ｐゴシック" charset="0"/>
                <a:cs typeface="ＭＳ Ｐゴシック" charset="0"/>
              </a:rPr>
              <a:t>God affirms </a:t>
            </a:r>
            <a:r>
              <a:rPr lang="en-US" sz="5400" b="1" dirty="0">
                <a:solidFill>
                  <a:srgbClr val="FFFF00"/>
                </a:solidFill>
                <a:effectLst>
                  <a:glow>
                    <a:schemeClr val="tx1"/>
                  </a:glow>
                </a:effectLst>
                <a:latin typeface="Arial" charset="0"/>
                <a:ea typeface="ＭＳ Ｐゴシック" charset="0"/>
                <a:cs typeface="ＭＳ Ｐゴシック" charset="0"/>
              </a:rPr>
              <a:t>holistically</a:t>
            </a:r>
            <a:r>
              <a:rPr lang="en-US" sz="5400" b="1" dirty="0">
                <a:effectLst>
                  <a:glow>
                    <a:schemeClr val="tx1"/>
                  </a:glow>
                </a:effectLst>
                <a:latin typeface="Arial" charset="0"/>
                <a:ea typeface="ＭＳ Ｐゴシック" charset="0"/>
                <a:cs typeface="ＭＳ Ｐゴシック" charset="0"/>
              </a:rPr>
              <a:t> </a:t>
            </a:r>
            <a:br>
              <a:rPr lang="en-US" sz="3600" b="1" dirty="0">
                <a:effectLst>
                  <a:glow>
                    <a:schemeClr val="tx1"/>
                  </a:glow>
                </a:effectLst>
                <a:latin typeface="Arial" charset="0"/>
                <a:ea typeface="ＭＳ Ｐゴシック" charset="0"/>
                <a:cs typeface="ＭＳ Ｐゴシック" charset="0"/>
              </a:rPr>
            </a:br>
            <a:r>
              <a:rPr lang="en-US" sz="3600" b="1" dirty="0">
                <a:effectLst>
                  <a:glow>
                    <a:schemeClr val="tx1"/>
                  </a:glow>
                </a:effectLst>
                <a:latin typeface="Arial" charset="0"/>
                <a:ea typeface="ＭＳ Ｐゴシック" charset="0"/>
                <a:cs typeface="ＭＳ Ｐゴシック" charset="0"/>
              </a:rPr>
              <a:t>(Main Idea of 2 Thessalonians)</a:t>
            </a:r>
          </a:p>
        </p:txBody>
      </p:sp>
      <p:sp>
        <p:nvSpPr>
          <p:cNvPr id="4" name="Rectangle 2"/>
          <p:cNvSpPr txBox="1">
            <a:spLocks noChangeArrowheads="1"/>
          </p:cNvSpPr>
          <p:nvPr/>
        </p:nvSpPr>
        <p:spPr bwMode="auto">
          <a:xfrm>
            <a:off x="650539" y="1773238"/>
            <a:ext cx="2101295"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Emotions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1</a:t>
            </a:r>
          </a:p>
        </p:txBody>
      </p:sp>
      <p:sp>
        <p:nvSpPr>
          <p:cNvPr id="5" name="Rectangle 2"/>
          <p:cNvSpPr txBox="1">
            <a:spLocks noChangeArrowheads="1"/>
          </p:cNvSpPr>
          <p:nvPr/>
        </p:nvSpPr>
        <p:spPr bwMode="auto">
          <a:xfrm>
            <a:off x="3667578" y="1773238"/>
            <a:ext cx="2101295"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Theology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2</a:t>
            </a:r>
          </a:p>
        </p:txBody>
      </p:sp>
      <p:sp>
        <p:nvSpPr>
          <p:cNvPr id="6" name="Rectangle 2"/>
          <p:cNvSpPr txBox="1">
            <a:spLocks noChangeArrowheads="1"/>
          </p:cNvSpPr>
          <p:nvPr/>
        </p:nvSpPr>
        <p:spPr bwMode="auto">
          <a:xfrm>
            <a:off x="6684618" y="1773238"/>
            <a:ext cx="2101295"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Practice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3</a:t>
            </a:r>
          </a:p>
        </p:txBody>
      </p:sp>
      <p:sp>
        <p:nvSpPr>
          <p:cNvPr id="2" name="Notched Right Arrow 1"/>
          <p:cNvSpPr/>
          <p:nvPr/>
        </p:nvSpPr>
        <p:spPr bwMode="auto">
          <a:xfrm>
            <a:off x="2584719"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Notched Right Arrow 6"/>
          <p:cNvSpPr/>
          <p:nvPr/>
        </p:nvSpPr>
        <p:spPr bwMode="auto">
          <a:xfrm>
            <a:off x="5570515"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ECF1CA2B-0132-2D4B-8C65-7C9B09B585F6}"/>
              </a:ext>
            </a:extLst>
          </p:cNvPr>
          <p:cNvSpPr txBox="1">
            <a:spLocks noChangeArrowheads="1"/>
          </p:cNvSpPr>
          <p:nvPr/>
        </p:nvSpPr>
        <p:spPr bwMode="auto">
          <a:xfrm>
            <a:off x="0" y="-487"/>
            <a:ext cx="9144000" cy="1555750"/>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0" cap="none" spc="0" normalizeH="0" baseline="0" noProof="0" dirty="0">
                <a:ln>
                  <a:noFill/>
                </a:ln>
                <a:solidFill>
                  <a:srgbClr val="FFFFFF"/>
                </a:solidFill>
                <a:effectLst>
                  <a:glow rad="876300">
                    <a:srgbClr val="000000"/>
                  </a:glow>
                </a:effectLst>
                <a:uLnTx/>
                <a:uFillTx/>
                <a:latin typeface="Arial" charset="0"/>
                <a:ea typeface="ＭＳ Ｐゴシック" charset="0"/>
                <a:cs typeface="ＭＳ Ｐゴシック" charset="0"/>
              </a:rPr>
              <a:t>How God affirms…</a:t>
            </a:r>
          </a:p>
        </p:txBody>
      </p:sp>
      <p:pic>
        <p:nvPicPr>
          <p:cNvPr id="422914" name="Picture 2" descr="http://headhearthand.org/uploads/2014/02/hhh-footer.png">
            <a:extLst>
              <a:ext uri="{FF2B5EF4-FFF2-40B4-BE49-F238E27FC236}">
                <a16:creationId xmlns:a16="http://schemas.microsoft.com/office/drawing/2014/main" id="{21E2835A-0999-EC46-960F-DDF0EF59031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0246"/>
          <a:stretch/>
        </p:blipFill>
        <p:spPr bwMode="auto">
          <a:xfrm>
            <a:off x="3906425" y="-6423"/>
            <a:ext cx="2282371"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headhearthand.org/uploads/2014/02/hhh-footer.png">
            <a:extLst>
              <a:ext uri="{FF2B5EF4-FFF2-40B4-BE49-F238E27FC236}">
                <a16:creationId xmlns:a16="http://schemas.microsoft.com/office/drawing/2014/main" id="{EC09E490-3BAF-A348-8ECF-C81403D9807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2606"/>
          <a:stretch/>
        </p:blipFill>
        <p:spPr bwMode="auto">
          <a:xfrm>
            <a:off x="6782536" y="-6423"/>
            <a:ext cx="2101296"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headhearthand.org/uploads/2014/02/hhh-footer.png">
            <a:extLst>
              <a:ext uri="{FF2B5EF4-FFF2-40B4-BE49-F238E27FC236}">
                <a16:creationId xmlns:a16="http://schemas.microsoft.com/office/drawing/2014/main" id="{5E23497F-C946-8344-9A9E-8F4FA75FCE8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8997" r="27028"/>
          <a:stretch/>
        </p:blipFill>
        <p:spPr bwMode="auto">
          <a:xfrm>
            <a:off x="39974" y="-6423"/>
            <a:ext cx="3272710" cy="2735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07658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229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00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5" grpId="0" animBg="1"/>
      <p:bldP spid="6" grpId="0" animBg="1"/>
      <p:bldP spid="2" grpId="0" animBg="1"/>
      <p:bldP spid="7"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51520" y="6085"/>
            <a:ext cx="8892480" cy="1080120"/>
          </a:xfrm>
          <a:effectLst/>
        </p:spPr>
        <p:txBody>
          <a:bodyPr/>
          <a:lstStyle/>
          <a:p>
            <a:pPr algn="l">
              <a:defRPr/>
            </a:pPr>
            <a:r>
              <a:rPr lang="en-US" b="1" dirty="0">
                <a:solidFill>
                  <a:schemeClr val="tx2"/>
                </a:solidFill>
                <a:effectLst>
                  <a:glow rad="127000">
                    <a:schemeClr val="bg1"/>
                  </a:glow>
                </a:effectLst>
                <a:latin typeface="Arial" charset="0"/>
                <a:ea typeface="ＭＳ Ｐゴシック" charset="0"/>
                <a:cs typeface="ＭＳ Ｐゴシック" charset="0"/>
              </a:rPr>
              <a:t>Reputation</a:t>
            </a:r>
          </a:p>
        </p:txBody>
      </p:sp>
      <p:pic>
        <p:nvPicPr>
          <p:cNvPr id="3" name="Picture 2">
            <a:extLst>
              <a:ext uri="{FF2B5EF4-FFF2-40B4-BE49-F238E27FC236}">
                <a16:creationId xmlns:a16="http://schemas.microsoft.com/office/drawing/2014/main" id="{A775A18F-2974-CA45-8355-BEA1058FF45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989288"/>
            <a:ext cx="5172890" cy="586871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F8D427B6-ADAA-7A45-8A8B-B02AD750B245}"/>
              </a:ext>
            </a:extLst>
          </p:cNvPr>
          <p:cNvSpPr txBox="1">
            <a:spLocks noChangeArrowheads="1"/>
          </p:cNvSpPr>
          <p:nvPr/>
        </p:nvSpPr>
        <p:spPr bwMode="auto">
          <a:xfrm>
            <a:off x="3707904" y="1866508"/>
            <a:ext cx="5400600" cy="312498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mn-cs"/>
              </a:rPr>
              <a:t>The way to gain a good reputation is to endeavor to be what you desire to appear.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mn-cs"/>
              </a:rPr>
              <a:t>—Socrates</a:t>
            </a:r>
          </a:p>
        </p:txBody>
      </p:sp>
      <p:sp>
        <p:nvSpPr>
          <p:cNvPr id="5" name="Rectangle 2">
            <a:extLst>
              <a:ext uri="{FF2B5EF4-FFF2-40B4-BE49-F238E27FC236}">
                <a16:creationId xmlns:a16="http://schemas.microsoft.com/office/drawing/2014/main" id="{73790F70-72EB-A648-8F90-6019048EFF7F}"/>
              </a:ext>
            </a:extLst>
          </p:cNvPr>
          <p:cNvSpPr txBox="1">
            <a:spLocks noChangeArrowheads="1"/>
          </p:cNvSpPr>
          <p:nvPr/>
        </p:nvSpPr>
        <p:spPr bwMode="auto">
          <a:xfrm>
            <a:off x="198634" y="6127068"/>
            <a:ext cx="5493815" cy="800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Letter to Titus</a:t>
            </a:r>
          </a:p>
        </p:txBody>
      </p:sp>
    </p:spTree>
    <p:extLst>
      <p:ext uri="{BB962C8B-B14F-4D97-AF65-F5344CB8AC3E}">
        <p14:creationId xmlns:p14="http://schemas.microsoft.com/office/powerpoint/2010/main" val="23753625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ppt_y</p:attrName>
                                        </p:attrNameLst>
                                      </p:cBhvr>
                                      <p:tavLst>
                                        <p:tav tm="0">
                                          <p:val>
                                            <p:strVal val="#ppt_y+#ppt_h*1.125000"/>
                                          </p:val>
                                        </p:tav>
                                        <p:tav tm="100000">
                                          <p:val>
                                            <p:strVal val="#ppt_y"/>
                                          </p:val>
                                        </p:tav>
                                      </p:tavLst>
                                    </p:anim>
                                    <p:animEffect transition="in" filter="wipe(up)">
                                      <p:cBhvr>
                                        <p:cTn id="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507008"/>
          </a:xfrm>
          <a:effectLst>
            <a:outerShdw blurRad="63500" dist="35921" dir="2700000" algn="ctr" rotWithShape="0">
              <a:schemeClr val="tx2">
                <a:alpha val="74998"/>
              </a:schemeClr>
            </a:outerShdw>
          </a:effectLst>
        </p:spPr>
        <p:txBody>
          <a:bodyPr anchor="t"/>
          <a:lstStyle/>
          <a:p>
            <a:pPr marL="762000" indent="-749300" algn="l">
              <a:defRPr/>
            </a:pPr>
            <a:r>
              <a:rPr lang="en-US" sz="4000" b="1" dirty="0">
                <a:effectLst>
                  <a:glow rad="127000">
                    <a:schemeClr val="tx1"/>
                  </a:glow>
                </a:effectLst>
                <a:latin typeface="Arial" charset="0"/>
                <a:ea typeface="ＭＳ Ｐゴシック" charset="0"/>
                <a:cs typeface="ＭＳ Ｐゴシック" charset="0"/>
              </a:rPr>
              <a:t>II. Don’t compromise but </a:t>
            </a:r>
            <a:r>
              <a:rPr lang="en-US" sz="4000" b="1" dirty="0">
                <a:solidFill>
                  <a:srgbClr val="FFFF00"/>
                </a:solidFill>
                <a:effectLst>
                  <a:glow rad="127000">
                    <a:schemeClr val="tx1"/>
                  </a:glow>
                </a:effectLst>
                <a:latin typeface="Arial" charset="0"/>
                <a:ea typeface="ＭＳ Ｐゴシック" charset="0"/>
                <a:cs typeface="ＭＳ Ｐゴシック" charset="0"/>
              </a:rPr>
              <a:t>persevere</a:t>
            </a:r>
            <a:r>
              <a:rPr lang="en-US" sz="4000" b="1" dirty="0">
                <a:effectLst>
                  <a:glow rad="127000">
                    <a:schemeClr val="tx1"/>
                  </a:glow>
                </a:effectLst>
                <a:latin typeface="Arial" charset="0"/>
                <a:ea typeface="ＭＳ Ｐゴシック" charset="0"/>
                <a:cs typeface="ＭＳ Ｐゴシック" charset="0"/>
              </a:rPr>
              <a:t> by faith (10:19–13:25).</a:t>
            </a:r>
          </a:p>
        </p:txBody>
      </p:sp>
      <p:pic>
        <p:nvPicPr>
          <p:cNvPr id="3" name="Picture 2">
            <a:extLst>
              <a:ext uri="{FF2B5EF4-FFF2-40B4-BE49-F238E27FC236}">
                <a16:creationId xmlns:a16="http://schemas.microsoft.com/office/drawing/2014/main" id="{38E00A71-F938-5846-961B-BBEFCC19E1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64000" y="1796876"/>
            <a:ext cx="5080000" cy="5080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57C513D7-23A8-B946-AE4E-80E7996AE1D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31199195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4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Jews rejected the promised earthly kingdom when they rejected Jesus as Messiah (11:16-24; 21:28–22:10).  This rejection delayed the earthly kingdom (19:28; 20:20-23; 23:39; 24:29-31; 25:31-46), yet Christ</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death provides forgiveness for the church, named only in this gospel (16:18; 18:17). </a:t>
            </a: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6B7AAC09-D4A3-4243-9DED-CE9B8F278CA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Tree>
    <p:extLst>
      <p:ext uri="{BB962C8B-B14F-4D97-AF65-F5344CB8AC3E}">
        <p14:creationId xmlns:p14="http://schemas.microsoft.com/office/powerpoint/2010/main" val="1088517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2"/>
          <p:cNvSpPr>
            <a:spLocks noGrp="1" noChangeArrowheads="1"/>
          </p:cNvSpPr>
          <p:nvPr>
            <p:ph type="title" idx="4294967295"/>
          </p:nvPr>
        </p:nvSpPr>
        <p:spPr/>
        <p:txBody>
          <a:bodyPr/>
          <a:lstStyle/>
          <a:p>
            <a:pPr eaLnBrk="1" hangingPunct="1"/>
            <a:r>
              <a:rPr lang="en-US">
                <a:latin typeface="Times New Roman" charset="0"/>
                <a:ea typeface="ＭＳ Ｐゴシック" charset="0"/>
                <a:cs typeface="ＭＳ Ｐゴシック" charset="0"/>
              </a:rPr>
              <a:t>Summary Chart</a:t>
            </a:r>
          </a:p>
        </p:txBody>
      </p:sp>
      <p:sp>
        <p:nvSpPr>
          <p:cNvPr id="273410" name="Rectangle 3"/>
          <p:cNvSpPr>
            <a:spLocks noChangeArrowheads="1"/>
          </p:cNvSpPr>
          <p:nvPr/>
        </p:nvSpPr>
        <p:spPr bwMode="auto">
          <a:xfrm>
            <a:off x="0" y="609600"/>
            <a:ext cx="9144000" cy="6248400"/>
          </a:xfrm>
          <a:prstGeom prst="rect">
            <a:avLst/>
          </a:prstGeom>
          <a:solidFill>
            <a:srgbClr val="CCFFFF"/>
          </a:solidFill>
          <a:ln w="9525">
            <a:solidFill>
              <a:srgbClr val="B2B2B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nvGrpSpPr>
          <p:cNvPr id="273411" name="Group 4"/>
          <p:cNvGrpSpPr>
            <a:grpSpLocks/>
          </p:cNvGrpSpPr>
          <p:nvPr/>
        </p:nvGrpSpPr>
        <p:grpSpPr bwMode="auto">
          <a:xfrm>
            <a:off x="-152400" y="-125815"/>
            <a:ext cx="9372599" cy="6983815"/>
            <a:chOff x="864" y="608"/>
            <a:chExt cx="2979" cy="3275"/>
          </a:xfrm>
        </p:grpSpPr>
        <p:grpSp>
          <p:nvGrpSpPr>
            <p:cNvPr id="273416" name="Group 5"/>
            <p:cNvGrpSpPr>
              <a:grpSpLocks/>
            </p:cNvGrpSpPr>
            <p:nvPr/>
          </p:nvGrpSpPr>
          <p:grpSpPr bwMode="auto">
            <a:xfrm>
              <a:off x="864" y="608"/>
              <a:ext cx="2979" cy="410"/>
              <a:chOff x="0" y="-110"/>
              <a:chExt cx="4477" cy="763"/>
            </a:xfrm>
          </p:grpSpPr>
          <p:sp>
            <p:nvSpPr>
              <p:cNvPr id="273498" name="Rectangle 6"/>
              <p:cNvSpPr>
                <a:spLocks noChangeArrowheads="1"/>
              </p:cNvSpPr>
              <p:nvPr/>
            </p:nvSpPr>
            <p:spPr bwMode="auto">
              <a:xfrm>
                <a:off x="32" y="0"/>
                <a:ext cx="4413" cy="653"/>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charset="0"/>
                    <a:ea typeface="SimSun" charset="0"/>
                    <a:cs typeface="SimSun" charset="0"/>
                  </a:rPr>
                  <a:t> Knowledge to Combat False Teaching</a:t>
                </a:r>
              </a:p>
            </p:txBody>
          </p:sp>
          <p:sp>
            <p:nvSpPr>
              <p:cNvPr id="273499" name="Rectangle 7"/>
              <p:cNvSpPr>
                <a:spLocks noChangeArrowheads="1"/>
              </p:cNvSpPr>
              <p:nvPr/>
            </p:nvSpPr>
            <p:spPr bwMode="auto">
              <a:xfrm>
                <a:off x="0" y="-110"/>
                <a:ext cx="4477" cy="7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17" name="Group 8"/>
            <p:cNvGrpSpPr>
              <a:grpSpLocks/>
            </p:cNvGrpSpPr>
            <p:nvPr/>
          </p:nvGrpSpPr>
          <p:grpSpPr bwMode="auto">
            <a:xfrm>
              <a:off x="864" y="1018"/>
              <a:ext cx="951" cy="331"/>
              <a:chOff x="0" y="653"/>
              <a:chExt cx="1429" cy="615"/>
            </a:xfrm>
          </p:grpSpPr>
          <p:sp>
            <p:nvSpPr>
              <p:cNvPr id="273496" name="Rectangle 9"/>
              <p:cNvSpPr>
                <a:spLocks noChangeArrowheads="1"/>
              </p:cNvSpPr>
              <p:nvPr/>
            </p:nvSpPr>
            <p:spPr bwMode="auto">
              <a:xfrm>
                <a:off x="32" y="653"/>
                <a:ext cx="136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God</a:t>
                </a:r>
                <a:r>
                  <a:rPr kumimoji="0" lang="fr-FR" altLang="zh-CN" sz="2400" b="1" i="0" u="none" strike="noStrike" kern="1200" cap="none" spc="0" normalizeH="0" baseline="0" noProof="0">
                    <a:ln>
                      <a:noFill/>
                    </a:ln>
                    <a:solidFill>
                      <a:srgbClr val="000000"/>
                    </a:solidFill>
                    <a:effectLst/>
                    <a:uLnTx/>
                    <a:uFillTx/>
                    <a:latin typeface="Arial" charset="0"/>
                    <a:ea typeface="SimSun" charset="0"/>
                    <a:cs typeface="SimSun" charset="0"/>
                  </a:rPr>
                  <a:t>'</a:t>
                </a: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s Election </a:t>
                </a:r>
              </a:p>
            </p:txBody>
          </p:sp>
          <p:sp>
            <p:nvSpPr>
              <p:cNvPr id="273497" name="Rectangle 10"/>
              <p:cNvSpPr>
                <a:spLocks noChangeArrowheads="1"/>
              </p:cNvSpPr>
              <p:nvPr/>
            </p:nvSpPr>
            <p:spPr bwMode="auto">
              <a:xfrm>
                <a:off x="0" y="653"/>
                <a:ext cx="1429"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18" name="Group 11"/>
            <p:cNvGrpSpPr>
              <a:grpSpLocks/>
            </p:cNvGrpSpPr>
            <p:nvPr/>
          </p:nvGrpSpPr>
          <p:grpSpPr bwMode="auto">
            <a:xfrm>
              <a:off x="1815" y="1018"/>
              <a:ext cx="840" cy="331"/>
              <a:chOff x="1429" y="653"/>
              <a:chExt cx="1263" cy="615"/>
            </a:xfrm>
          </p:grpSpPr>
          <p:sp>
            <p:nvSpPr>
              <p:cNvPr id="273494" name="Rectangle 12"/>
              <p:cNvSpPr>
                <a:spLocks noChangeArrowheads="1"/>
              </p:cNvSpPr>
              <p:nvPr/>
            </p:nvSpPr>
            <p:spPr bwMode="auto">
              <a:xfrm>
                <a:off x="1461" y="653"/>
                <a:ext cx="1199"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Future Apostasy </a:t>
                </a:r>
              </a:p>
            </p:txBody>
          </p:sp>
          <p:sp>
            <p:nvSpPr>
              <p:cNvPr id="273495" name="Rectangle 13"/>
              <p:cNvSpPr>
                <a:spLocks noChangeArrowheads="1"/>
              </p:cNvSpPr>
              <p:nvPr/>
            </p:nvSpPr>
            <p:spPr bwMode="auto">
              <a:xfrm>
                <a:off x="1429" y="653"/>
                <a:ext cx="1263"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19" name="Group 14"/>
            <p:cNvGrpSpPr>
              <a:grpSpLocks/>
            </p:cNvGrpSpPr>
            <p:nvPr/>
          </p:nvGrpSpPr>
          <p:grpSpPr bwMode="auto">
            <a:xfrm>
              <a:off x="2655" y="1018"/>
              <a:ext cx="1188" cy="331"/>
              <a:chOff x="2692" y="653"/>
              <a:chExt cx="1785" cy="615"/>
            </a:xfrm>
          </p:grpSpPr>
          <p:sp>
            <p:nvSpPr>
              <p:cNvPr id="273492" name="Rectangle 15"/>
              <p:cNvSpPr>
                <a:spLocks noChangeArrowheads="1"/>
              </p:cNvSpPr>
              <p:nvPr/>
            </p:nvSpPr>
            <p:spPr bwMode="auto">
              <a:xfrm>
                <a:off x="2724" y="653"/>
                <a:ext cx="1721"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Lord</a:t>
                </a:r>
                <a:r>
                  <a:rPr kumimoji="0" lang="fr-FR" altLang="zh-CN" sz="2400" b="1" i="0" u="none" strike="noStrike" kern="1200" cap="none" spc="0" normalizeH="0" baseline="0" noProof="0">
                    <a:ln>
                      <a:noFill/>
                    </a:ln>
                    <a:solidFill>
                      <a:srgbClr val="000000"/>
                    </a:solidFill>
                    <a:effectLst/>
                    <a:uLnTx/>
                    <a:uFillTx/>
                    <a:latin typeface="Arial" charset="0"/>
                    <a:ea typeface="SimSun" charset="0"/>
                    <a:cs typeface="SimSun" charset="0"/>
                  </a:rPr>
                  <a:t>'</a:t>
                </a: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s Return</a:t>
                </a:r>
              </a:p>
            </p:txBody>
          </p:sp>
          <p:sp>
            <p:nvSpPr>
              <p:cNvPr id="273493" name="Rectangle 16"/>
              <p:cNvSpPr>
                <a:spLocks noChangeArrowheads="1"/>
              </p:cNvSpPr>
              <p:nvPr/>
            </p:nvSpPr>
            <p:spPr bwMode="auto">
              <a:xfrm>
                <a:off x="2692" y="653"/>
                <a:ext cx="1785"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20" name="Group 17"/>
            <p:cNvGrpSpPr>
              <a:grpSpLocks/>
            </p:cNvGrpSpPr>
            <p:nvPr/>
          </p:nvGrpSpPr>
          <p:grpSpPr bwMode="auto">
            <a:xfrm>
              <a:off x="864" y="1349"/>
              <a:ext cx="951" cy="330"/>
              <a:chOff x="0" y="1268"/>
              <a:chExt cx="1429" cy="615"/>
            </a:xfrm>
          </p:grpSpPr>
          <p:sp>
            <p:nvSpPr>
              <p:cNvPr id="273490" name="Rectangle 18"/>
              <p:cNvSpPr>
                <a:spLocks noChangeArrowheads="1"/>
              </p:cNvSpPr>
              <p:nvPr/>
            </p:nvSpPr>
            <p:spPr bwMode="auto">
              <a:xfrm>
                <a:off x="32" y="1268"/>
                <a:ext cx="136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Chapter 1</a:t>
                </a:r>
              </a:p>
            </p:txBody>
          </p:sp>
          <p:sp>
            <p:nvSpPr>
              <p:cNvPr id="273491" name="Rectangle 19"/>
              <p:cNvSpPr>
                <a:spLocks noChangeArrowheads="1"/>
              </p:cNvSpPr>
              <p:nvPr/>
            </p:nvSpPr>
            <p:spPr bwMode="auto">
              <a:xfrm>
                <a:off x="0" y="1268"/>
                <a:ext cx="1429"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21" name="Group 20"/>
            <p:cNvGrpSpPr>
              <a:grpSpLocks/>
            </p:cNvGrpSpPr>
            <p:nvPr/>
          </p:nvGrpSpPr>
          <p:grpSpPr bwMode="auto">
            <a:xfrm>
              <a:off x="1815" y="1349"/>
              <a:ext cx="840" cy="330"/>
              <a:chOff x="1429" y="1268"/>
              <a:chExt cx="1263" cy="615"/>
            </a:xfrm>
          </p:grpSpPr>
          <p:sp>
            <p:nvSpPr>
              <p:cNvPr id="273488" name="Rectangle 21"/>
              <p:cNvSpPr>
                <a:spLocks noChangeArrowheads="1"/>
              </p:cNvSpPr>
              <p:nvPr/>
            </p:nvSpPr>
            <p:spPr bwMode="auto">
              <a:xfrm>
                <a:off x="1461" y="1268"/>
                <a:ext cx="1199"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Chapter 2</a:t>
                </a:r>
              </a:p>
            </p:txBody>
          </p:sp>
          <p:sp>
            <p:nvSpPr>
              <p:cNvPr id="273489" name="Rectangle 22"/>
              <p:cNvSpPr>
                <a:spLocks noChangeArrowheads="1"/>
              </p:cNvSpPr>
              <p:nvPr/>
            </p:nvSpPr>
            <p:spPr bwMode="auto">
              <a:xfrm>
                <a:off x="1429" y="1268"/>
                <a:ext cx="1263"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22" name="Group 23"/>
            <p:cNvGrpSpPr>
              <a:grpSpLocks/>
            </p:cNvGrpSpPr>
            <p:nvPr/>
          </p:nvGrpSpPr>
          <p:grpSpPr bwMode="auto">
            <a:xfrm>
              <a:off x="2655" y="1349"/>
              <a:ext cx="1188" cy="330"/>
              <a:chOff x="2692" y="1268"/>
              <a:chExt cx="1785" cy="615"/>
            </a:xfrm>
          </p:grpSpPr>
          <p:sp>
            <p:nvSpPr>
              <p:cNvPr id="273486" name="Rectangle 24"/>
              <p:cNvSpPr>
                <a:spLocks noChangeArrowheads="1"/>
              </p:cNvSpPr>
              <p:nvPr/>
            </p:nvSpPr>
            <p:spPr bwMode="auto">
              <a:xfrm>
                <a:off x="2724" y="1268"/>
                <a:ext cx="1721"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Chapter 3</a:t>
                </a:r>
              </a:p>
            </p:txBody>
          </p:sp>
          <p:sp>
            <p:nvSpPr>
              <p:cNvPr id="273487" name="Rectangle 25"/>
              <p:cNvSpPr>
                <a:spLocks noChangeArrowheads="1"/>
              </p:cNvSpPr>
              <p:nvPr/>
            </p:nvSpPr>
            <p:spPr bwMode="auto">
              <a:xfrm>
                <a:off x="2692" y="1268"/>
                <a:ext cx="1785"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23" name="Group 26"/>
            <p:cNvGrpSpPr>
              <a:grpSpLocks/>
            </p:cNvGrpSpPr>
            <p:nvPr/>
          </p:nvGrpSpPr>
          <p:grpSpPr bwMode="auto">
            <a:xfrm>
              <a:off x="864" y="1679"/>
              <a:ext cx="303" cy="494"/>
              <a:chOff x="0" y="1883"/>
              <a:chExt cx="456" cy="919"/>
            </a:xfrm>
          </p:grpSpPr>
          <p:sp>
            <p:nvSpPr>
              <p:cNvPr id="273484" name="Rectangle 27"/>
              <p:cNvSpPr>
                <a:spLocks noChangeArrowheads="1"/>
              </p:cNvSpPr>
              <p:nvPr/>
            </p:nvSpPr>
            <p:spPr bwMode="auto">
              <a:xfrm>
                <a:off x="32" y="1883"/>
                <a:ext cx="392"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r>
                  <a:rPr kumimoji="0" lang="en-US" altLang="zh-CN" sz="1600" b="0" i="0" u="none" strike="noStrike" kern="1200" cap="none" spc="0" normalizeH="0" baseline="0" noProof="0" dirty="0" err="1">
                    <a:ln>
                      <a:noFill/>
                    </a:ln>
                    <a:solidFill>
                      <a:srgbClr val="000000"/>
                    </a:solidFill>
                    <a:effectLst/>
                    <a:uLnTx/>
                    <a:uFillTx/>
                    <a:latin typeface="Arial Narrow" charset="0"/>
                    <a:ea typeface="SimSun" charset="0"/>
                    <a:cs typeface="SimSun" charset="0"/>
                  </a:rPr>
                  <a:t>Saluta-tion</a:t>
                </a:r>
                <a:endPar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1:1-2</a:t>
                </a:r>
              </a:p>
            </p:txBody>
          </p:sp>
          <p:sp>
            <p:nvSpPr>
              <p:cNvPr id="273485" name="Rectangle 28"/>
              <p:cNvSpPr>
                <a:spLocks noChangeArrowheads="1"/>
              </p:cNvSpPr>
              <p:nvPr/>
            </p:nvSpPr>
            <p:spPr bwMode="auto">
              <a:xfrm>
                <a:off x="0" y="1883"/>
                <a:ext cx="456"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24" name="Group 29"/>
            <p:cNvGrpSpPr>
              <a:grpSpLocks/>
            </p:cNvGrpSpPr>
            <p:nvPr/>
          </p:nvGrpSpPr>
          <p:grpSpPr bwMode="auto">
            <a:xfrm>
              <a:off x="1167" y="1679"/>
              <a:ext cx="283" cy="494"/>
              <a:chOff x="456" y="1883"/>
              <a:chExt cx="424" cy="919"/>
            </a:xfrm>
          </p:grpSpPr>
          <p:sp>
            <p:nvSpPr>
              <p:cNvPr id="273482" name="Rectangle 30"/>
              <p:cNvSpPr>
                <a:spLocks noChangeArrowheads="1"/>
              </p:cNvSpPr>
              <p:nvPr/>
            </p:nvSpPr>
            <p:spPr bwMode="auto">
              <a:xfrm>
                <a:off x="488" y="1883"/>
                <a:ext cx="360"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i="0" u="none" strike="noStrike" kern="1200" cap="none" spc="0" normalizeH="0" baseline="0" noProof="0" dirty="0">
                    <a:ln>
                      <a:noFill/>
                    </a:ln>
                    <a:solidFill>
                      <a:srgbClr val="000000"/>
                    </a:solidFill>
                    <a:effectLst/>
                    <a:uLnTx/>
                    <a:uFillTx/>
                    <a:latin typeface="Arial" charset="0"/>
                    <a:ea typeface="SimSun" charset="0"/>
                    <a:cs typeface="SimSun" charset="0"/>
                  </a:rPr>
                  <a:t> </a:t>
                </a: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Provides Every Need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1:3-11</a:t>
                </a:r>
              </a:p>
            </p:txBody>
          </p:sp>
          <p:sp>
            <p:nvSpPr>
              <p:cNvPr id="273483" name="Rectangle 31"/>
              <p:cNvSpPr>
                <a:spLocks noChangeArrowheads="1"/>
              </p:cNvSpPr>
              <p:nvPr/>
            </p:nvSpPr>
            <p:spPr bwMode="auto">
              <a:xfrm>
                <a:off x="456" y="1883"/>
                <a:ext cx="424"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25" name="Group 32"/>
            <p:cNvGrpSpPr>
              <a:grpSpLocks/>
            </p:cNvGrpSpPr>
            <p:nvPr/>
          </p:nvGrpSpPr>
          <p:grpSpPr bwMode="auto">
            <a:xfrm>
              <a:off x="1450" y="1679"/>
              <a:ext cx="365" cy="494"/>
              <a:chOff x="880" y="1883"/>
              <a:chExt cx="549" cy="919"/>
            </a:xfrm>
          </p:grpSpPr>
          <p:sp>
            <p:nvSpPr>
              <p:cNvPr id="273480" name="Rectangle 33"/>
              <p:cNvSpPr>
                <a:spLocks noChangeArrowheads="1"/>
              </p:cNvSpPr>
              <p:nvPr/>
            </p:nvSpPr>
            <p:spPr bwMode="auto">
              <a:xfrm>
                <a:off x="912" y="1883"/>
                <a:ext cx="485"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 </a:t>
                </a: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Foundation of Knowledge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1:12-21</a:t>
                </a:r>
              </a:p>
            </p:txBody>
          </p:sp>
          <p:sp>
            <p:nvSpPr>
              <p:cNvPr id="273481" name="Rectangle 34"/>
              <p:cNvSpPr>
                <a:spLocks noChangeArrowheads="1"/>
              </p:cNvSpPr>
              <p:nvPr/>
            </p:nvSpPr>
            <p:spPr bwMode="auto">
              <a:xfrm>
                <a:off x="880" y="1883"/>
                <a:ext cx="549"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26" name="Group 35"/>
            <p:cNvGrpSpPr>
              <a:grpSpLocks/>
            </p:cNvGrpSpPr>
            <p:nvPr/>
          </p:nvGrpSpPr>
          <p:grpSpPr bwMode="auto">
            <a:xfrm>
              <a:off x="1815" y="1679"/>
              <a:ext cx="291" cy="494"/>
              <a:chOff x="1429" y="1883"/>
              <a:chExt cx="437" cy="919"/>
            </a:xfrm>
          </p:grpSpPr>
          <p:sp>
            <p:nvSpPr>
              <p:cNvPr id="273478" name="Rectangle 36"/>
              <p:cNvSpPr>
                <a:spLocks noChangeArrowheads="1"/>
              </p:cNvSpPr>
              <p:nvPr/>
            </p:nvSpPr>
            <p:spPr bwMode="auto">
              <a:xfrm>
                <a:off x="1461" y="1883"/>
                <a:ext cx="373"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 </a:t>
                </a: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False Teachers Coming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2:1-3a</a:t>
                </a:r>
              </a:p>
            </p:txBody>
          </p:sp>
          <p:sp>
            <p:nvSpPr>
              <p:cNvPr id="273479" name="Rectangle 37"/>
              <p:cNvSpPr>
                <a:spLocks noChangeArrowheads="1"/>
              </p:cNvSpPr>
              <p:nvPr/>
            </p:nvSpPr>
            <p:spPr bwMode="auto">
              <a:xfrm>
                <a:off x="1429" y="1883"/>
                <a:ext cx="437"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27" name="Group 38"/>
            <p:cNvGrpSpPr>
              <a:grpSpLocks/>
            </p:cNvGrpSpPr>
            <p:nvPr/>
          </p:nvGrpSpPr>
          <p:grpSpPr bwMode="auto">
            <a:xfrm>
              <a:off x="2099" y="1679"/>
              <a:ext cx="248" cy="494"/>
              <a:chOff x="1859" y="1883"/>
              <a:chExt cx="374" cy="919"/>
            </a:xfrm>
          </p:grpSpPr>
          <p:sp>
            <p:nvSpPr>
              <p:cNvPr id="273476" name="Rectangle 39"/>
              <p:cNvSpPr>
                <a:spLocks noChangeArrowheads="1"/>
              </p:cNvSpPr>
              <p:nvPr/>
            </p:nvSpPr>
            <p:spPr bwMode="auto">
              <a:xfrm>
                <a:off x="1859" y="1883"/>
                <a:ext cx="374"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i="0" u="none" strike="noStrike" kern="1200" cap="none" spc="0" normalizeH="0" baseline="0" noProof="0" dirty="0">
                    <a:ln>
                      <a:noFill/>
                    </a:ln>
                    <a:solidFill>
                      <a:srgbClr val="000000"/>
                    </a:solidFill>
                    <a:effectLst/>
                    <a:uLnTx/>
                    <a:uFillTx/>
                    <a:latin typeface="Arial" charset="0"/>
                    <a:ea typeface="SimSun" charset="0"/>
                    <a:cs typeface="SimSun" charset="0"/>
                  </a:rPr>
                  <a:t> </a:t>
                </a: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End in Hell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2:3b-10a</a:t>
                </a:r>
              </a:p>
            </p:txBody>
          </p:sp>
          <p:sp>
            <p:nvSpPr>
              <p:cNvPr id="273477" name="Rectangle 40"/>
              <p:cNvSpPr>
                <a:spLocks noChangeArrowheads="1"/>
              </p:cNvSpPr>
              <p:nvPr/>
            </p:nvSpPr>
            <p:spPr bwMode="auto">
              <a:xfrm>
                <a:off x="1866" y="1883"/>
                <a:ext cx="358"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28" name="Group 41"/>
            <p:cNvGrpSpPr>
              <a:grpSpLocks/>
            </p:cNvGrpSpPr>
            <p:nvPr/>
          </p:nvGrpSpPr>
          <p:grpSpPr bwMode="auto">
            <a:xfrm>
              <a:off x="2344" y="1679"/>
              <a:ext cx="311" cy="494"/>
              <a:chOff x="2224" y="1883"/>
              <a:chExt cx="468" cy="919"/>
            </a:xfrm>
          </p:grpSpPr>
          <p:sp>
            <p:nvSpPr>
              <p:cNvPr id="273474" name="Rectangle 42"/>
              <p:cNvSpPr>
                <a:spLocks noChangeArrowheads="1"/>
              </p:cNvSpPr>
              <p:nvPr/>
            </p:nvSpPr>
            <p:spPr bwMode="auto">
              <a:xfrm>
                <a:off x="2256" y="1883"/>
                <a:ext cx="404"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i="0" u="none" strike="noStrike" kern="1200" cap="none" spc="0" normalizeH="0" baseline="0" noProof="0" dirty="0">
                    <a:ln>
                      <a:noFill/>
                    </a:ln>
                    <a:solidFill>
                      <a:srgbClr val="000000"/>
                    </a:solidFill>
                    <a:effectLst/>
                    <a:uLnTx/>
                    <a:uFillTx/>
                    <a:latin typeface="Arial" charset="0"/>
                    <a:ea typeface="SimSun" charset="0"/>
                    <a:cs typeface="SimSun" charset="0"/>
                  </a:rPr>
                  <a:t> </a:t>
                </a: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Character Described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2:10b-22</a:t>
                </a:r>
              </a:p>
            </p:txBody>
          </p:sp>
          <p:sp>
            <p:nvSpPr>
              <p:cNvPr id="273475" name="Rectangle 43"/>
              <p:cNvSpPr>
                <a:spLocks noChangeArrowheads="1"/>
              </p:cNvSpPr>
              <p:nvPr/>
            </p:nvSpPr>
            <p:spPr bwMode="auto">
              <a:xfrm>
                <a:off x="2224" y="1883"/>
                <a:ext cx="468"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29" name="Group 44"/>
            <p:cNvGrpSpPr>
              <a:grpSpLocks/>
            </p:cNvGrpSpPr>
            <p:nvPr/>
          </p:nvGrpSpPr>
          <p:grpSpPr bwMode="auto">
            <a:xfrm>
              <a:off x="2654" y="1679"/>
              <a:ext cx="331" cy="494"/>
              <a:chOff x="2692" y="1883"/>
              <a:chExt cx="551" cy="919"/>
            </a:xfrm>
          </p:grpSpPr>
          <p:sp>
            <p:nvSpPr>
              <p:cNvPr id="273472" name="Rectangle 45"/>
              <p:cNvSpPr>
                <a:spLocks noChangeArrowheads="1"/>
              </p:cNvSpPr>
              <p:nvPr/>
            </p:nvSpPr>
            <p:spPr bwMode="auto">
              <a:xfrm>
                <a:off x="2818" y="1883"/>
                <a:ext cx="425"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 </a:t>
                </a: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Scoffers Before Rapture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3:1-7</a:t>
                </a:r>
              </a:p>
            </p:txBody>
          </p:sp>
          <p:sp>
            <p:nvSpPr>
              <p:cNvPr id="273473" name="Rectangle 46"/>
              <p:cNvSpPr>
                <a:spLocks noChangeArrowheads="1"/>
              </p:cNvSpPr>
              <p:nvPr/>
            </p:nvSpPr>
            <p:spPr bwMode="auto">
              <a:xfrm>
                <a:off x="2692" y="1883"/>
                <a:ext cx="489"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sp>
          <p:nvSpPr>
            <p:cNvPr id="273471" name="Rectangle 49"/>
            <p:cNvSpPr>
              <a:spLocks noChangeArrowheads="1"/>
            </p:cNvSpPr>
            <p:nvPr/>
          </p:nvSpPr>
          <p:spPr bwMode="auto">
            <a:xfrm>
              <a:off x="2953" y="1675"/>
              <a:ext cx="294" cy="4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nvGrpSpPr>
            <p:cNvPr id="273431" name="Group 50"/>
            <p:cNvGrpSpPr>
              <a:grpSpLocks/>
            </p:cNvGrpSpPr>
            <p:nvPr/>
          </p:nvGrpSpPr>
          <p:grpSpPr bwMode="auto">
            <a:xfrm>
              <a:off x="3033" y="1675"/>
              <a:ext cx="518" cy="494"/>
              <a:chOff x="3253" y="1883"/>
              <a:chExt cx="1009" cy="919"/>
            </a:xfrm>
          </p:grpSpPr>
          <p:sp>
            <p:nvSpPr>
              <p:cNvPr id="273468" name="Rectangle 51"/>
              <p:cNvSpPr>
                <a:spLocks noChangeArrowheads="1"/>
              </p:cNvSpPr>
              <p:nvPr/>
            </p:nvSpPr>
            <p:spPr bwMode="auto">
              <a:xfrm>
                <a:off x="3253" y="1883"/>
                <a:ext cx="852"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mn-cs"/>
                  </a:rPr>
                  <a:t>Temporary World Motivates Holiness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mn-cs"/>
                  </a:rPr>
                  <a:t>3:8-16</a:t>
                </a:r>
              </a:p>
            </p:txBody>
          </p:sp>
          <p:sp>
            <p:nvSpPr>
              <p:cNvPr id="273469" name="Rectangle 52"/>
              <p:cNvSpPr>
                <a:spLocks noChangeArrowheads="1"/>
              </p:cNvSpPr>
              <p:nvPr/>
            </p:nvSpPr>
            <p:spPr bwMode="auto">
              <a:xfrm>
                <a:off x="3680" y="1883"/>
                <a:ext cx="582"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32" name="Group 53"/>
            <p:cNvGrpSpPr>
              <a:grpSpLocks/>
            </p:cNvGrpSpPr>
            <p:nvPr/>
          </p:nvGrpSpPr>
          <p:grpSpPr bwMode="auto">
            <a:xfrm>
              <a:off x="3495" y="1679"/>
              <a:ext cx="341" cy="516"/>
              <a:chOff x="4207" y="1883"/>
              <a:chExt cx="501" cy="960"/>
            </a:xfrm>
          </p:grpSpPr>
          <p:sp>
            <p:nvSpPr>
              <p:cNvPr id="273466" name="Rectangle 54"/>
              <p:cNvSpPr>
                <a:spLocks noChangeArrowheads="1"/>
              </p:cNvSpPr>
              <p:nvPr/>
            </p:nvSpPr>
            <p:spPr bwMode="auto">
              <a:xfrm>
                <a:off x="4211" y="1924"/>
                <a:ext cx="463"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Protection &amp; Growth Encouraged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3:17-18</a:t>
                </a:r>
              </a:p>
            </p:txBody>
          </p:sp>
          <p:sp>
            <p:nvSpPr>
              <p:cNvPr id="273467" name="Rectangle 55"/>
              <p:cNvSpPr>
                <a:spLocks noChangeArrowheads="1"/>
              </p:cNvSpPr>
              <p:nvPr/>
            </p:nvSpPr>
            <p:spPr bwMode="auto">
              <a:xfrm>
                <a:off x="4207" y="1883"/>
                <a:ext cx="501"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33" name="Group 56"/>
            <p:cNvGrpSpPr>
              <a:grpSpLocks/>
            </p:cNvGrpSpPr>
            <p:nvPr/>
          </p:nvGrpSpPr>
          <p:grpSpPr bwMode="auto">
            <a:xfrm>
              <a:off x="864" y="2173"/>
              <a:ext cx="951" cy="388"/>
              <a:chOff x="0" y="2802"/>
              <a:chExt cx="1429" cy="721"/>
            </a:xfrm>
          </p:grpSpPr>
          <p:sp>
            <p:nvSpPr>
              <p:cNvPr id="273464" name="Rectangle 57"/>
              <p:cNvSpPr>
                <a:spLocks noChangeArrowheads="1"/>
              </p:cNvSpPr>
              <p:nvPr/>
            </p:nvSpPr>
            <p:spPr bwMode="auto">
              <a:xfrm>
                <a:off x="32" y="2802"/>
                <a:ext cx="1365"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Adequacy of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Believers</a:t>
                </a:r>
              </a:p>
            </p:txBody>
          </p:sp>
          <p:sp>
            <p:nvSpPr>
              <p:cNvPr id="273465" name="Rectangle 58"/>
              <p:cNvSpPr>
                <a:spLocks noChangeArrowheads="1"/>
              </p:cNvSpPr>
              <p:nvPr/>
            </p:nvSpPr>
            <p:spPr bwMode="auto">
              <a:xfrm>
                <a:off x="0" y="2802"/>
                <a:ext cx="1429"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34" name="Group 59"/>
            <p:cNvGrpSpPr>
              <a:grpSpLocks/>
            </p:cNvGrpSpPr>
            <p:nvPr/>
          </p:nvGrpSpPr>
          <p:grpSpPr bwMode="auto">
            <a:xfrm>
              <a:off x="1815" y="2173"/>
              <a:ext cx="840" cy="388"/>
              <a:chOff x="1429" y="2802"/>
              <a:chExt cx="1263" cy="721"/>
            </a:xfrm>
          </p:grpSpPr>
          <p:sp>
            <p:nvSpPr>
              <p:cNvPr id="273462" name="Rectangle 60"/>
              <p:cNvSpPr>
                <a:spLocks noChangeArrowheads="1"/>
              </p:cNvSpPr>
              <p:nvPr/>
            </p:nvSpPr>
            <p:spPr bwMode="auto">
              <a:xfrm>
                <a:off x="1461" y="2802"/>
                <a:ext cx="1199"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Inadequacy of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Unbelievers</a:t>
                </a:r>
              </a:p>
            </p:txBody>
          </p:sp>
          <p:sp>
            <p:nvSpPr>
              <p:cNvPr id="273463" name="Rectangle 61"/>
              <p:cNvSpPr>
                <a:spLocks noChangeArrowheads="1"/>
              </p:cNvSpPr>
              <p:nvPr/>
            </p:nvSpPr>
            <p:spPr bwMode="auto">
              <a:xfrm>
                <a:off x="1429" y="2802"/>
                <a:ext cx="1263"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35" name="Group 62"/>
            <p:cNvGrpSpPr>
              <a:grpSpLocks/>
            </p:cNvGrpSpPr>
            <p:nvPr/>
          </p:nvGrpSpPr>
          <p:grpSpPr bwMode="auto">
            <a:xfrm>
              <a:off x="2655" y="2173"/>
              <a:ext cx="1188" cy="388"/>
              <a:chOff x="2692" y="2802"/>
              <a:chExt cx="1785" cy="721"/>
            </a:xfrm>
          </p:grpSpPr>
          <p:sp>
            <p:nvSpPr>
              <p:cNvPr id="273460" name="Rectangle 63"/>
              <p:cNvSpPr>
                <a:spLocks noChangeArrowheads="1"/>
              </p:cNvSpPr>
              <p:nvPr/>
            </p:nvSpPr>
            <p:spPr bwMode="auto">
              <a:xfrm>
                <a:off x="2724" y="2802"/>
                <a:ext cx="1721"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Expectancy of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Believers</a:t>
                </a:r>
              </a:p>
            </p:txBody>
          </p:sp>
          <p:sp>
            <p:nvSpPr>
              <p:cNvPr id="273461" name="Rectangle 64"/>
              <p:cNvSpPr>
                <a:spLocks noChangeArrowheads="1"/>
              </p:cNvSpPr>
              <p:nvPr/>
            </p:nvSpPr>
            <p:spPr bwMode="auto">
              <a:xfrm>
                <a:off x="2692" y="2802"/>
                <a:ext cx="1785"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36" name="Group 65"/>
            <p:cNvGrpSpPr>
              <a:grpSpLocks/>
            </p:cNvGrpSpPr>
            <p:nvPr/>
          </p:nvGrpSpPr>
          <p:grpSpPr bwMode="auto">
            <a:xfrm>
              <a:off x="864" y="2561"/>
              <a:ext cx="951" cy="330"/>
              <a:chOff x="0" y="3523"/>
              <a:chExt cx="1429" cy="615"/>
            </a:xfrm>
          </p:grpSpPr>
          <p:sp>
            <p:nvSpPr>
              <p:cNvPr id="273458" name="Rectangle 66"/>
              <p:cNvSpPr>
                <a:spLocks noChangeArrowheads="1"/>
              </p:cNvSpPr>
              <p:nvPr/>
            </p:nvSpPr>
            <p:spPr bwMode="auto">
              <a:xfrm>
                <a:off x="32" y="3523"/>
                <a:ext cx="136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Holiness</a:t>
                </a:r>
              </a:p>
            </p:txBody>
          </p:sp>
          <p:sp>
            <p:nvSpPr>
              <p:cNvPr id="273459" name="Rectangle 67"/>
              <p:cNvSpPr>
                <a:spLocks noChangeArrowheads="1"/>
              </p:cNvSpPr>
              <p:nvPr/>
            </p:nvSpPr>
            <p:spPr bwMode="auto">
              <a:xfrm>
                <a:off x="0" y="3523"/>
                <a:ext cx="1429"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37" name="Group 68"/>
            <p:cNvGrpSpPr>
              <a:grpSpLocks/>
            </p:cNvGrpSpPr>
            <p:nvPr/>
          </p:nvGrpSpPr>
          <p:grpSpPr bwMode="auto">
            <a:xfrm>
              <a:off x="1815" y="2561"/>
              <a:ext cx="840" cy="330"/>
              <a:chOff x="1429" y="3523"/>
              <a:chExt cx="1263" cy="615"/>
            </a:xfrm>
          </p:grpSpPr>
          <p:sp>
            <p:nvSpPr>
              <p:cNvPr id="273456" name="Rectangle 69"/>
              <p:cNvSpPr>
                <a:spLocks noChangeArrowheads="1"/>
              </p:cNvSpPr>
              <p:nvPr/>
            </p:nvSpPr>
            <p:spPr bwMode="auto">
              <a:xfrm>
                <a:off x="1461" y="3523"/>
                <a:ext cx="1199"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Heresy</a:t>
                </a:r>
              </a:p>
            </p:txBody>
          </p:sp>
          <p:sp>
            <p:nvSpPr>
              <p:cNvPr id="273457" name="Rectangle 70"/>
              <p:cNvSpPr>
                <a:spLocks noChangeArrowheads="1"/>
              </p:cNvSpPr>
              <p:nvPr/>
            </p:nvSpPr>
            <p:spPr bwMode="auto">
              <a:xfrm>
                <a:off x="1429" y="3523"/>
                <a:ext cx="1263"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38" name="Group 71"/>
            <p:cNvGrpSpPr>
              <a:grpSpLocks/>
            </p:cNvGrpSpPr>
            <p:nvPr/>
          </p:nvGrpSpPr>
          <p:grpSpPr bwMode="auto">
            <a:xfrm>
              <a:off x="2655" y="2561"/>
              <a:ext cx="1188" cy="330"/>
              <a:chOff x="2692" y="3523"/>
              <a:chExt cx="1785" cy="615"/>
            </a:xfrm>
          </p:grpSpPr>
          <p:sp>
            <p:nvSpPr>
              <p:cNvPr id="273454" name="Rectangle 72"/>
              <p:cNvSpPr>
                <a:spLocks noChangeArrowheads="1"/>
              </p:cNvSpPr>
              <p:nvPr/>
            </p:nvSpPr>
            <p:spPr bwMode="auto">
              <a:xfrm>
                <a:off x="2724" y="3523"/>
                <a:ext cx="1721"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Hope</a:t>
                </a:r>
              </a:p>
            </p:txBody>
          </p:sp>
          <p:sp>
            <p:nvSpPr>
              <p:cNvPr id="273455" name="Rectangle 73"/>
              <p:cNvSpPr>
                <a:spLocks noChangeArrowheads="1"/>
              </p:cNvSpPr>
              <p:nvPr/>
            </p:nvSpPr>
            <p:spPr bwMode="auto">
              <a:xfrm>
                <a:off x="2692" y="3523"/>
                <a:ext cx="1785"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39" name="Group 74"/>
            <p:cNvGrpSpPr>
              <a:grpSpLocks/>
            </p:cNvGrpSpPr>
            <p:nvPr/>
          </p:nvGrpSpPr>
          <p:grpSpPr bwMode="auto">
            <a:xfrm>
              <a:off x="864" y="2891"/>
              <a:ext cx="951" cy="331"/>
              <a:chOff x="0" y="4138"/>
              <a:chExt cx="1429" cy="615"/>
            </a:xfrm>
          </p:grpSpPr>
          <p:sp>
            <p:nvSpPr>
              <p:cNvPr id="273452" name="Rectangle 75"/>
              <p:cNvSpPr>
                <a:spLocks noChangeArrowheads="1"/>
              </p:cNvSpPr>
              <p:nvPr/>
            </p:nvSpPr>
            <p:spPr bwMode="auto">
              <a:xfrm>
                <a:off x="32" y="4138"/>
                <a:ext cx="136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Disciples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of the Lord</a:t>
                </a:r>
              </a:p>
            </p:txBody>
          </p:sp>
          <p:sp>
            <p:nvSpPr>
              <p:cNvPr id="273453" name="Rectangle 76"/>
              <p:cNvSpPr>
                <a:spLocks noChangeArrowheads="1"/>
              </p:cNvSpPr>
              <p:nvPr/>
            </p:nvSpPr>
            <p:spPr bwMode="auto">
              <a:xfrm>
                <a:off x="0" y="4138"/>
                <a:ext cx="1429"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40" name="Group 77"/>
            <p:cNvGrpSpPr>
              <a:grpSpLocks/>
            </p:cNvGrpSpPr>
            <p:nvPr/>
          </p:nvGrpSpPr>
          <p:grpSpPr bwMode="auto">
            <a:xfrm>
              <a:off x="1815" y="2891"/>
              <a:ext cx="840" cy="331"/>
              <a:chOff x="1429" y="4138"/>
              <a:chExt cx="1263" cy="615"/>
            </a:xfrm>
          </p:grpSpPr>
          <p:sp>
            <p:nvSpPr>
              <p:cNvPr id="273450" name="Rectangle 78"/>
              <p:cNvSpPr>
                <a:spLocks noChangeArrowheads="1"/>
              </p:cNvSpPr>
              <p:nvPr/>
            </p:nvSpPr>
            <p:spPr bwMode="auto">
              <a:xfrm>
                <a:off x="1461" y="4138"/>
                <a:ext cx="1199"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Diabolical Leaders</a:t>
                </a:r>
              </a:p>
            </p:txBody>
          </p:sp>
          <p:sp>
            <p:nvSpPr>
              <p:cNvPr id="273451" name="Rectangle 79"/>
              <p:cNvSpPr>
                <a:spLocks noChangeArrowheads="1"/>
              </p:cNvSpPr>
              <p:nvPr/>
            </p:nvSpPr>
            <p:spPr bwMode="auto">
              <a:xfrm>
                <a:off x="1429" y="4138"/>
                <a:ext cx="1263"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41" name="Group 80"/>
            <p:cNvGrpSpPr>
              <a:grpSpLocks/>
            </p:cNvGrpSpPr>
            <p:nvPr/>
          </p:nvGrpSpPr>
          <p:grpSpPr bwMode="auto">
            <a:xfrm>
              <a:off x="2655" y="2891"/>
              <a:ext cx="1188" cy="331"/>
              <a:chOff x="2692" y="4138"/>
              <a:chExt cx="1785" cy="615"/>
            </a:xfrm>
          </p:grpSpPr>
          <p:sp>
            <p:nvSpPr>
              <p:cNvPr id="273448" name="Rectangle 81"/>
              <p:cNvSpPr>
                <a:spLocks noChangeArrowheads="1"/>
              </p:cNvSpPr>
              <p:nvPr/>
            </p:nvSpPr>
            <p:spPr bwMode="auto">
              <a:xfrm>
                <a:off x="2724" y="4138"/>
                <a:ext cx="1721"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 Day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of the Lord</a:t>
                </a:r>
              </a:p>
            </p:txBody>
          </p:sp>
          <p:sp>
            <p:nvSpPr>
              <p:cNvPr id="273449" name="Rectangle 82"/>
              <p:cNvSpPr>
                <a:spLocks noChangeArrowheads="1"/>
              </p:cNvSpPr>
              <p:nvPr/>
            </p:nvSpPr>
            <p:spPr bwMode="auto">
              <a:xfrm>
                <a:off x="2692" y="4138"/>
                <a:ext cx="1785"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42" name="Group 83"/>
            <p:cNvGrpSpPr>
              <a:grpSpLocks/>
            </p:cNvGrpSpPr>
            <p:nvPr/>
          </p:nvGrpSpPr>
          <p:grpSpPr bwMode="auto">
            <a:xfrm>
              <a:off x="864" y="3222"/>
              <a:ext cx="2976" cy="330"/>
              <a:chOff x="0" y="4753"/>
              <a:chExt cx="6204" cy="615"/>
            </a:xfrm>
          </p:grpSpPr>
          <p:sp>
            <p:nvSpPr>
              <p:cNvPr id="273446" name="Rectangle 84"/>
              <p:cNvSpPr>
                <a:spLocks noChangeArrowheads="1"/>
              </p:cNvSpPr>
              <p:nvPr/>
            </p:nvSpPr>
            <p:spPr bwMode="auto">
              <a:xfrm>
                <a:off x="32" y="4753"/>
                <a:ext cx="6140"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Rome to North Asia Minor</a:t>
                </a:r>
              </a:p>
            </p:txBody>
          </p:sp>
          <p:sp>
            <p:nvSpPr>
              <p:cNvPr id="273447" name="Rectangle 85"/>
              <p:cNvSpPr>
                <a:spLocks noChangeArrowheads="1"/>
              </p:cNvSpPr>
              <p:nvPr/>
            </p:nvSpPr>
            <p:spPr bwMode="auto">
              <a:xfrm>
                <a:off x="0" y="4753"/>
                <a:ext cx="620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nvGrpSpPr>
            <p:cNvPr id="273443" name="Group 86"/>
            <p:cNvGrpSpPr>
              <a:grpSpLocks/>
            </p:cNvGrpSpPr>
            <p:nvPr/>
          </p:nvGrpSpPr>
          <p:grpSpPr bwMode="auto">
            <a:xfrm>
              <a:off x="864" y="3552"/>
              <a:ext cx="2976" cy="331"/>
              <a:chOff x="0" y="5368"/>
              <a:chExt cx="6204" cy="615"/>
            </a:xfrm>
          </p:grpSpPr>
          <p:sp>
            <p:nvSpPr>
              <p:cNvPr id="273444" name="Rectangle 87"/>
              <p:cNvSpPr>
                <a:spLocks noChangeArrowheads="1"/>
              </p:cNvSpPr>
              <p:nvPr/>
            </p:nvSpPr>
            <p:spPr bwMode="auto">
              <a:xfrm>
                <a:off x="32" y="5368"/>
                <a:ext cx="6140"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SimSun" charset="0"/>
                  </a:rPr>
                  <a:t>AD 64</a:t>
                </a:r>
              </a:p>
            </p:txBody>
          </p:sp>
          <p:sp>
            <p:nvSpPr>
              <p:cNvPr id="273445" name="Rectangle 88"/>
              <p:cNvSpPr>
                <a:spLocks noChangeArrowheads="1"/>
              </p:cNvSpPr>
              <p:nvPr/>
            </p:nvSpPr>
            <p:spPr bwMode="auto">
              <a:xfrm>
                <a:off x="0" y="5368"/>
                <a:ext cx="620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grpSp>
      </p:grpSp>
      <p:sp>
        <p:nvSpPr>
          <p:cNvPr id="273412" name="Text Box 89"/>
          <p:cNvSpPr txBox="1">
            <a:spLocks noChangeArrowheads="1"/>
          </p:cNvSpPr>
          <p:nvPr/>
        </p:nvSpPr>
        <p:spPr bwMode="auto">
          <a:xfrm>
            <a:off x="8439024" y="0"/>
            <a:ext cx="692150" cy="4572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284</a:t>
            </a:r>
          </a:p>
        </p:txBody>
      </p:sp>
      <p:sp>
        <p:nvSpPr>
          <p:cNvPr id="273413" name="WordArt 90"/>
          <p:cNvSpPr>
            <a:spLocks noChangeArrowheads="1" noChangeShapeType="1" noTextEdit="1"/>
          </p:cNvSpPr>
          <p:nvPr/>
        </p:nvSpPr>
        <p:spPr bwMode="auto">
          <a:xfrm>
            <a:off x="0" y="0"/>
            <a:ext cx="1311275" cy="874713"/>
          </a:xfrm>
          <a:prstGeom prst="rect">
            <a:avLst/>
          </a:prstGeom>
        </p:spPr>
        <p:txBody>
          <a:bodyPr wrap="none" fromWordArt="1">
            <a:prstTxWarp prst="textCascadeUp">
              <a:avLst>
                <a:gd name="adj" fmla="val 44444"/>
              </a:avLst>
            </a:prstTxWarp>
            <a:scene3d>
              <a:camera prst="legacyPerspectiveFront">
                <a:rot lat="20519967" lon="1080000" rev="0"/>
              </a:camera>
              <a:lightRig rig="legacyHarsh2" dir="b"/>
            </a:scene3d>
            <a:sp3d extrusionH="430200" prstMaterial="legacyMatte">
              <a:extrusionClr>
                <a:srgbClr val="FF66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2 Peter</a:t>
            </a:r>
          </a:p>
        </p:txBody>
      </p:sp>
      <p:sp>
        <p:nvSpPr>
          <p:cNvPr id="273414" name="Line 91"/>
          <p:cNvSpPr>
            <a:spLocks noChangeShapeType="1"/>
          </p:cNvSpPr>
          <p:nvPr/>
        </p:nvSpPr>
        <p:spPr bwMode="auto">
          <a:xfrm>
            <a:off x="6588224" y="2133600"/>
            <a:ext cx="0" cy="1066800"/>
          </a:xfrm>
          <a:prstGeom prst="line">
            <a:avLst/>
          </a:prstGeom>
          <a:noFill/>
          <a:ln w="9525">
            <a:solidFill>
              <a:srgbClr val="B2B2B2"/>
            </a:solidFill>
            <a:miter lim="800000"/>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889579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3413"/>
                                        </p:tgtEl>
                                        <p:attrNameLst>
                                          <p:attrName>style.visibility</p:attrName>
                                        </p:attrNameLst>
                                      </p:cBhvr>
                                      <p:to>
                                        <p:strVal val="visible"/>
                                      </p:to>
                                    </p:set>
                                    <p:animEffect transition="in" filter="dissolve">
                                      <p:cBhvr>
                                        <p:cTn id="7" dur="500"/>
                                        <p:tgtEl>
                                          <p:spTgt spid="273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3" grpId="0"/>
    </p:bldLst>
  </p:timing>
</p:sld>
</file>

<file path=ppt/slides/slide21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9512" y="1708635"/>
            <a:ext cx="87912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called Lord 16 times in only four short chapters (e.g., 1:8; 2:19; 4:8), which makes sense as Paul was about to die for proclaiming His deity.</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p>
        </p:txBody>
      </p:sp>
      <p:sp>
        <p:nvSpPr>
          <p:cNvPr id="7" name="Rectangle 2">
            <a:extLst>
              <a:ext uri="{FF2B5EF4-FFF2-40B4-BE49-F238E27FC236}">
                <a16:creationId xmlns:a16="http://schemas.microsoft.com/office/drawing/2014/main" id="{7825934F-FC64-9C4A-B57F-B52CB2EF2D4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Tree>
    <p:extLst>
      <p:ext uri="{BB962C8B-B14F-4D97-AF65-F5344CB8AC3E}">
        <p14:creationId xmlns:p14="http://schemas.microsoft.com/office/powerpoint/2010/main" val="1531929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6" name="Rectangle 7"/>
          <p:cNvSpPr>
            <a:spLocks noGrp="1" noChangeArrowheads="1"/>
          </p:cNvSpPr>
          <p:nvPr>
            <p:ph type="title" idx="4294967295"/>
          </p:nvPr>
        </p:nvSpPr>
        <p:spPr>
          <a:xfrm>
            <a:off x="5364088" y="3068960"/>
            <a:ext cx="3573091" cy="2757264"/>
          </a:xfrm>
        </p:spPr>
        <p:txBody>
          <a:bodyPr/>
          <a:lstStyle/>
          <a:p>
            <a:pPr algn="r" eaLnBrk="1" hangingPunct="1"/>
            <a:r>
              <a:rPr lang="en-US" sz="4800" b="1" dirty="0">
                <a:solidFill>
                  <a:schemeClr val="bg1"/>
                </a:solidFill>
                <a:latin typeface="Arial" charset="0"/>
                <a:ea typeface="ＭＳ Ｐゴシック" charset="0"/>
                <a:cs typeface="Arial" charset="0"/>
              </a:rPr>
              <a:t>To Forgive or Not to Forgive</a:t>
            </a:r>
            <a:endParaRPr lang="en-US" sz="3200" b="1" dirty="0">
              <a:solidFill>
                <a:schemeClr val="bg1"/>
              </a:solidFill>
              <a:latin typeface="Arial" charset="0"/>
              <a:ea typeface="ＭＳ Ｐゴシック" charset="0"/>
              <a:cs typeface="Arial" charset="0"/>
            </a:endParaRPr>
          </a:p>
        </p:txBody>
      </p:sp>
      <p:sp>
        <p:nvSpPr>
          <p:cNvPr id="113667" name="WordArt 5"/>
          <p:cNvSpPr>
            <a:spLocks noChangeArrowheads="1" noChangeShapeType="1" noTextEdit="1"/>
          </p:cNvSpPr>
          <p:nvPr/>
        </p:nvSpPr>
        <p:spPr bwMode="auto">
          <a:xfrm>
            <a:off x="152400" y="76200"/>
            <a:ext cx="4203576" cy="1840632"/>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720" normalizeH="1" baseline="0" noProof="0"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Impact"/>
                <a:ea typeface="Impact"/>
                <a:cs typeface="Impact"/>
              </a:rPr>
              <a:t>Philemon</a:t>
            </a: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Crossroads International Church Singapore</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&amp; BibleStudyDownloads.org</a:t>
            </a:r>
          </a:p>
        </p:txBody>
      </p:sp>
    </p:spTree>
    <p:extLst>
      <p:ext uri="{BB962C8B-B14F-4D97-AF65-F5344CB8AC3E}">
        <p14:creationId xmlns:p14="http://schemas.microsoft.com/office/powerpoint/2010/main" val="2797802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3667"/>
                                        </p:tgtEl>
                                        <p:attrNameLst>
                                          <p:attrName>style.visibility</p:attrName>
                                        </p:attrNameLst>
                                      </p:cBhvr>
                                      <p:to>
                                        <p:strVal val="visible"/>
                                      </p:to>
                                    </p:set>
                                    <p:animEffect transition="in" filter="blinds(horizontal)">
                                      <p:cBhvr>
                                        <p:cTn id="7" dur="500"/>
                                        <p:tgtEl>
                                          <p:spTgt spid="1136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Forgive Others and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Seek Forgiveness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403293323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7" name="WordArt 5"/>
          <p:cNvSpPr>
            <a:spLocks noChangeArrowheads="1" noChangeShapeType="1" noTextEdit="1"/>
          </p:cNvSpPr>
          <p:nvPr/>
        </p:nvSpPr>
        <p:spPr bwMode="auto">
          <a:xfrm>
            <a:off x="1388865" y="66847"/>
            <a:ext cx="6414238" cy="542127"/>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720" normalizeH="1" baseline="0" noProof="0"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Impact"/>
                <a:ea typeface="Impact"/>
                <a:cs typeface="Impact"/>
              </a:rPr>
              <a:t>Summary Statement</a:t>
            </a: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t>
            </a:r>
            <a:r>
              <a:rPr kumimoji="0" lang="en-US" sz="20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a:ea typeface="ＭＳ Ｐゴシック" charset="0"/>
                <a:cs typeface="Arial"/>
              </a:rPr>
              <a:t>amily.com</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&amp; BibleStudyDownloads.org</a:t>
            </a:r>
          </a:p>
        </p:txBody>
      </p:sp>
      <p:sp>
        <p:nvSpPr>
          <p:cNvPr id="7" name="Text Box 24"/>
          <p:cNvSpPr txBox="1">
            <a:spLocks noChangeArrowheads="1"/>
          </p:cNvSpPr>
          <p:nvPr/>
        </p:nvSpPr>
        <p:spPr bwMode="auto">
          <a:xfrm>
            <a:off x="8382257"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245</a:t>
            </a:r>
          </a:p>
        </p:txBody>
      </p:sp>
      <p:sp>
        <p:nvSpPr>
          <p:cNvPr id="3" name="Rectangle 2"/>
          <p:cNvSpPr/>
          <p:nvPr/>
        </p:nvSpPr>
        <p:spPr>
          <a:xfrm>
            <a:off x="534688" y="992857"/>
            <a:ext cx="8187409" cy="3416320"/>
          </a:xfrm>
          <a:prstGeom prst="rect">
            <a:avLst/>
          </a:prstGeom>
          <a:solidFill>
            <a:schemeClr val="bg1">
              <a:alpha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Arial" charset="0"/>
                <a:ea typeface="ＭＳ Ｐゴシック" charset="0"/>
                <a:cs typeface="+mn-cs"/>
              </a:rPr>
              <a:t>A Christian slave owner should </a:t>
            </a:r>
            <a:r>
              <a:rPr kumimoji="0" lang="en-US" sz="3600" b="1" i="1" u="none" strike="noStrike" kern="1200" cap="none" spc="0" normalizeH="0" baseline="0" noProof="0" dirty="0">
                <a:ln>
                  <a:noFill/>
                </a:ln>
                <a:solidFill>
                  <a:srgbClr val="000000"/>
                </a:solidFill>
                <a:effectLst/>
                <a:uLnTx/>
                <a:uFillTx/>
                <a:latin typeface="Arial" charset="0"/>
                <a:ea typeface="ＭＳ Ｐゴシック" charset="0"/>
                <a:cs typeface="+mn-cs"/>
              </a:rPr>
              <a:t>forgive</a:t>
            </a:r>
            <a:r>
              <a:rPr kumimoji="0" lang="en-US" sz="3600" b="1" i="0" u="none" strike="noStrike" kern="1200" cap="none" spc="0" normalizeH="0" baseline="0" noProof="0" dirty="0">
                <a:ln>
                  <a:noFill/>
                </a:ln>
                <a:solidFill>
                  <a:srgbClr val="000000"/>
                </a:solidFill>
                <a:effectLst/>
                <a:uLnTx/>
                <a:uFillTx/>
                <a:latin typeface="Arial" charset="0"/>
                <a:ea typeface="ＭＳ Ｐゴシック" charset="0"/>
                <a:cs typeface="+mn-cs"/>
              </a:rPr>
              <a:t> his runaway but repentant slave, Onesimus, whom Paul led to Christ and sent back to reinstate as a Christian brother to teach </a:t>
            </a:r>
            <a:r>
              <a:rPr kumimoji="0" lang="en-US" sz="3600" b="1" i="1" u="none" strike="noStrike" kern="1200" cap="none" spc="0" normalizeH="0" baseline="0" noProof="0" dirty="0">
                <a:ln>
                  <a:noFill/>
                </a:ln>
                <a:solidFill>
                  <a:srgbClr val="000000"/>
                </a:solidFill>
                <a:effectLst/>
                <a:uLnTx/>
                <a:uFillTx/>
                <a:latin typeface="Arial" charset="0"/>
                <a:ea typeface="ＭＳ Ｐゴシック" charset="0"/>
                <a:cs typeface="+mn-cs"/>
              </a:rPr>
              <a:t>how to forgive and be forgiven</a:t>
            </a:r>
            <a:endParaRPr kumimoji="0" lang="en-US" sz="4800" b="0" i="0" u="none" strike="noStrike" kern="1200" cap="none" spc="0" normalizeH="0" baseline="0" noProof="0" dirty="0">
              <a:ln>
                <a:noFill/>
              </a:ln>
              <a:solidFill>
                <a:srgbClr val="000000"/>
              </a:solidFill>
              <a:effectLst/>
              <a:uLnTx/>
              <a:uFillTx/>
              <a:latin typeface="Arial"/>
              <a:ea typeface="ＭＳ Ｐゴシック" charset="0"/>
              <a:cs typeface="+mn-cs"/>
            </a:endParaRPr>
          </a:p>
        </p:txBody>
      </p:sp>
    </p:spTree>
    <p:extLst>
      <p:ext uri="{BB962C8B-B14F-4D97-AF65-F5344CB8AC3E}">
        <p14:creationId xmlns:p14="http://schemas.microsoft.com/office/powerpoint/2010/main" val="3490514580"/>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95536" y="1602007"/>
            <a:ext cx="813690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house church concept looms large where Paul likely wrote the owner Philemon, mistress of the house Apphia, and their son, the key elder Archippus (1-2).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947F4C64-F5AE-104A-81A3-A42FC09E8EB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453536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 placed faith in the Lord Jesus Christ (5), from whom he received grace and peace (3).</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1C87C72A-C0FF-8243-9E04-C768ADD2464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434306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2" descr="sodom"/>
          <p:cNvPicPr>
            <a:picLocks noChangeAspect="1" noChangeArrowheads="1"/>
          </p:cNvPicPr>
          <p:nvPr/>
        </p:nvPicPr>
        <p:blipFill>
          <a:blip r:embed="rId3">
            <a:extLst>
              <a:ext uri="{28A0092B-C50C-407E-A947-70E740481C1C}">
                <a14:useLocalDpi xmlns:a14="http://schemas.microsoft.com/office/drawing/2010/main" val="0"/>
              </a:ext>
            </a:extLst>
          </a:blip>
          <a:srcRect r="21053" b="11185"/>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0" y="0"/>
            <a:ext cx="9144000" cy="2209800"/>
          </a:xfrm>
        </p:spPr>
        <p:txBody>
          <a:bodyPr/>
          <a:lstStyle/>
          <a:p>
            <a:pPr>
              <a:defRPr/>
            </a:pPr>
            <a:r>
              <a:rPr lang="en-US" sz="8800" dirty="0">
                <a:effectLst>
                  <a:glow rad="101600">
                    <a:schemeClr val="bg2">
                      <a:alpha val="75000"/>
                    </a:schemeClr>
                  </a:glow>
                  <a:outerShdw blurRad="38100" dist="38100" dir="2700000" algn="tl">
                    <a:srgbClr val="000000"/>
                  </a:outerShdw>
                </a:effectLst>
                <a:latin typeface="Arial" charset="0"/>
                <a:ea typeface="ＭＳ Ｐゴシック" charset="0"/>
              </a:rPr>
              <a:t>2 Thessalonians</a:t>
            </a:r>
          </a:p>
        </p:txBody>
      </p:sp>
      <p:sp>
        <p:nvSpPr>
          <p:cNvPr id="4" name="Text Box 5"/>
          <p:cNvSpPr txBox="1">
            <a:spLocks noChangeArrowheads="1"/>
          </p:cNvSpPr>
          <p:nvPr/>
        </p:nvSpPr>
        <p:spPr bwMode="auto">
          <a:xfrm>
            <a:off x="8278813" y="117475"/>
            <a:ext cx="81121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glow rad="101600">
                    <a:srgbClr val="000000">
                      <a:alpha val="75000"/>
                    </a:srgbClr>
                  </a:glow>
                </a:effectLst>
                <a:uLnTx/>
                <a:uFillTx/>
                <a:latin typeface="Arial" charset="0"/>
                <a:ea typeface="ＭＳ Ｐゴシック" charset="0"/>
                <a:cs typeface="Arial" charset="0"/>
              </a:rPr>
              <a:t>216</a:t>
            </a:r>
            <a:endParaRPr kumimoji="0" lang="en-US" sz="2400" b="0" i="0" u="none" strike="noStrike" kern="1200" cap="none" spc="0" normalizeH="0" baseline="0" noProof="0" dirty="0">
              <a:ln>
                <a:noFill/>
              </a:ln>
              <a:solidFill>
                <a:srgbClr val="EAEAEA"/>
              </a:solidFill>
              <a:effectLst>
                <a:glow rad="101600">
                  <a:srgbClr val="000000">
                    <a:alpha val="75000"/>
                  </a:srgbClr>
                </a:glow>
              </a:effectLst>
              <a:uLnTx/>
              <a:uFillTx/>
              <a:latin typeface="Arial" charset="0"/>
              <a:ea typeface="ＭＳ Ｐゴシック" charset="0"/>
              <a:cs typeface="Arial" charset="0"/>
            </a:endParaRPr>
          </a:p>
        </p:txBody>
      </p:sp>
      <p:sp>
        <p:nvSpPr>
          <p:cNvPr id="6" name="Text Box 5"/>
          <p:cNvSpPr txBox="1">
            <a:spLocks noChangeArrowheads="1"/>
          </p:cNvSpPr>
          <p:nvPr/>
        </p:nvSpPr>
        <p:spPr bwMode="auto">
          <a:xfrm>
            <a:off x="0" y="6491288"/>
            <a:ext cx="9144000" cy="36671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charset="0"/>
                <a:ea typeface="ＭＳ Ｐゴシック" charset="0"/>
                <a:cs typeface="Arial" charset="0"/>
              </a:rPr>
              <a:t>Dr. Rick Griffith • Singapore Bible College • BibleStudyDownloads.org</a:t>
            </a:r>
          </a:p>
        </p:txBody>
      </p:sp>
      <p:sp>
        <p:nvSpPr>
          <p:cNvPr id="8" name="Rectangle 2">
            <a:extLst>
              <a:ext uri="{FF2B5EF4-FFF2-40B4-BE49-F238E27FC236}">
                <a16:creationId xmlns:a16="http://schemas.microsoft.com/office/drawing/2014/main" id="{99ABF594-CEAB-3749-92E6-D162C68111BA}"/>
              </a:ext>
            </a:extLst>
          </p:cNvPr>
          <p:cNvSpPr txBox="1">
            <a:spLocks noChangeArrowheads="1"/>
          </p:cNvSpPr>
          <p:nvPr/>
        </p:nvSpPr>
        <p:spPr bwMode="auto">
          <a:xfrm>
            <a:off x="14766" y="1708727"/>
            <a:ext cx="9144000" cy="108989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Tribulation Corrections</a:t>
            </a:r>
          </a:p>
        </p:txBody>
      </p:sp>
    </p:spTree>
    <p:extLst>
      <p:ext uri="{BB962C8B-B14F-4D97-AF65-F5344CB8AC3E}">
        <p14:creationId xmlns:p14="http://schemas.microsoft.com/office/powerpoint/2010/main" val="2265820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2">
            <a:extLst>
              <a:ext uri="{28A0092B-C50C-407E-A947-70E740481C1C}">
                <a14:useLocalDpi xmlns:a14="http://schemas.microsoft.com/office/drawing/2010/main" val="0"/>
              </a:ext>
            </a:extLst>
          </a:blip>
          <a:srcRect t="32481" r="23968" b="6256"/>
          <a:stretch/>
        </p:blipFill>
        <p:spPr bwMode="auto">
          <a:xfrm>
            <a:off x="3396288" y="524325"/>
            <a:ext cx="5747712" cy="6544658"/>
          </a:xfrm>
          <a:prstGeom prst="rect">
            <a:avLst/>
          </a:prstGeom>
          <a:noFill/>
          <a:ln>
            <a:noFill/>
          </a:ln>
        </p:spPr>
      </p:pic>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6" name="Text Box 6"/>
          <p:cNvSpPr txBox="1">
            <a:spLocks noChangeArrowheads="1"/>
          </p:cNvSpPr>
          <p:nvPr/>
        </p:nvSpPr>
        <p:spPr bwMode="auto">
          <a:xfrm>
            <a:off x="969580" y="638425"/>
            <a:ext cx="5724030" cy="2304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L</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etter of Philemon's love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O</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nesimus becomes a Christian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V</a:t>
            </a:r>
            <a:r>
              <a:rPr kumimoji="0" lang="en-US" sz="20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indication requested for Onesimus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E</a:t>
            </a:r>
            <a:r>
              <a:rPr kumimoji="0" lang="en-US" sz="20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xpectation cited by Paul</a:t>
            </a:r>
          </a:p>
        </p:txBody>
      </p:sp>
      <p:sp>
        <p:nvSpPr>
          <p:cNvPr id="7" name="Title 1"/>
          <p:cNvSpPr txBox="1">
            <a:spLocks/>
          </p:cNvSpPr>
          <p:nvPr/>
        </p:nvSpPr>
        <p:spPr bwMode="auto">
          <a:xfrm>
            <a:off x="107466" y="3155719"/>
            <a:ext cx="4300538" cy="187166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l"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70000"/>
                </a:solidFill>
                <a:effectLst/>
                <a:uLnTx/>
                <a:uFillTx/>
                <a:latin typeface="Arial"/>
                <a:ea typeface="ＭＳ Ｐゴシック"/>
                <a:cs typeface="Arial"/>
              </a:rPr>
              <a:t>PHILEMON</a:t>
            </a:r>
            <a:endParaRPr kumimoji="0" lang="en-US" sz="6600" b="1" i="0" u="none" strike="noStrike" kern="0" cap="none" spc="0" normalizeH="0" baseline="0" noProof="0" dirty="0">
              <a:ln>
                <a:noFill/>
              </a:ln>
              <a:solidFill>
                <a:srgbClr val="070000"/>
              </a:solidFill>
              <a:effectLst/>
              <a:uLnTx/>
              <a:uFillTx/>
              <a:latin typeface="Arial"/>
              <a:ea typeface="ＭＳ Ｐゴシック" charset="-128"/>
            </a:endParaRPr>
          </a:p>
        </p:txBody>
      </p:sp>
      <p:sp>
        <p:nvSpPr>
          <p:cNvPr id="8" name="Text Box 6"/>
          <p:cNvSpPr txBox="1">
            <a:spLocks noChangeArrowheads="1"/>
          </p:cNvSpPr>
          <p:nvPr/>
        </p:nvSpPr>
        <p:spPr bwMode="auto">
          <a:xfrm>
            <a:off x="107466" y="638425"/>
            <a:ext cx="836576" cy="115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1-7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8-14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15-20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21-25</a:t>
            </a:r>
          </a:p>
        </p:txBody>
      </p:sp>
      <p:sp>
        <p:nvSpPr>
          <p:cNvPr id="9" name="Text Box 6"/>
          <p:cNvSpPr txBox="1">
            <a:spLocks noChangeArrowheads="1"/>
          </p:cNvSpPr>
          <p:nvPr/>
        </p:nvSpPr>
        <p:spPr bwMode="auto">
          <a:xfrm>
            <a:off x="51271" y="278808"/>
            <a:ext cx="1522130" cy="3371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70000"/>
                </a:solidFill>
                <a:effectLst/>
                <a:uLnTx/>
                <a:uFillTx/>
                <a:latin typeface="Arial" charset="0"/>
                <a:ea typeface="ＭＳ Ｐゴシック" charset="0"/>
                <a:cs typeface="Arial" charset="0"/>
              </a:rPr>
              <a:t>Verses</a:t>
            </a:r>
          </a:p>
        </p:txBody>
      </p:sp>
    </p:spTree>
    <p:extLst>
      <p:ext uri="{BB962C8B-B14F-4D97-AF65-F5344CB8AC3E}">
        <p14:creationId xmlns:p14="http://schemas.microsoft.com/office/powerpoint/2010/main" val="306000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GB" altLang="zh-CN" sz="4800" b="1" i="0" u="none" strike="noStrike" kern="1200" cap="none" spc="0" normalizeH="0" baseline="0" noProof="0" dirty="0">
                <a:ln>
                  <a:noFill/>
                </a:ln>
                <a:solidFill>
                  <a:srgbClr val="FFFFFF"/>
                </a:solidFill>
                <a:effectLst/>
                <a:uLnTx/>
                <a:uFillTx/>
                <a:latin typeface="Arial"/>
                <a:ea typeface="宋体" charset="0"/>
                <a:cs typeface="宋体" charset="0"/>
              </a:rPr>
              <a:t>Sound Doctrine Against Opposition</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Tree>
    <p:extLst>
      <p:ext uri="{BB962C8B-B14F-4D97-AF65-F5344CB8AC3E}">
        <p14:creationId xmlns:p14="http://schemas.microsoft.com/office/powerpoint/2010/main" val="43296405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6962" name="Picture 2">
            <a:extLst>
              <a:ext uri="{FF2B5EF4-FFF2-40B4-BE49-F238E27FC236}">
                <a16:creationId xmlns:a16="http://schemas.microsoft.com/office/drawing/2014/main" id="{C7424A6E-6801-FF43-8EB7-36B09B65BF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476673"/>
            <a:ext cx="9263068" cy="547260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Gospel of Mark</a:t>
            </a:r>
          </a:p>
        </p:txBody>
      </p:sp>
      <p:sp>
        <p:nvSpPr>
          <p:cNvPr id="900098" name="Rectangle 2"/>
          <p:cNvSpPr>
            <a:spLocks noGrp="1" noChangeArrowheads="1"/>
          </p:cNvSpPr>
          <p:nvPr>
            <p:ph type="ctrTitle"/>
          </p:nvPr>
        </p:nvSpPr>
        <p:spPr>
          <a:xfrm>
            <a:off x="0" y="476672"/>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Discipled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6054436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2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02028" y="1341867"/>
            <a:ext cx="848919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4800" b="1" i="0" u="none" strike="noStrike" kern="1200" cap="none" spc="0" normalizeH="0" baseline="0" noProof="0" dirty="0">
                <a:ln>
                  <a:noFill/>
                </a:ln>
                <a:solidFill>
                  <a:srgbClr val="F8F8F8"/>
                </a:solidFill>
                <a:effectLst/>
                <a:uLnTx/>
                <a:uFillTx/>
                <a:latin typeface="Arial" charset="0"/>
                <a:ea typeface="Arial" charset="0"/>
                <a:cs typeface="Arial" charset="0"/>
              </a:rPr>
              <a:t>Defense of Apostolic Authority</a:t>
            </a:r>
            <a:endParaRPr kumimoji="0" lang="en-US" sz="4800" b="1" i="0" u="none" strike="noStrike" kern="1200" cap="none" spc="0" normalizeH="0" baseline="0" noProof="0" dirty="0">
              <a:ln>
                <a:noFill/>
              </a:ln>
              <a:solidFill>
                <a:srgbClr val="FFFFFF"/>
              </a:solidFill>
              <a:effectLst/>
              <a:uLnTx/>
              <a:uFillTx/>
              <a:latin typeface="Tahoma"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8" name="Rectangle 2">
            <a:extLst>
              <a:ext uri="{FF2B5EF4-FFF2-40B4-BE49-F238E27FC236}">
                <a16:creationId xmlns:a16="http://schemas.microsoft.com/office/drawing/2014/main" id="{45B40956-2548-7640-9BFB-3D32708431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Corinthians</a:t>
            </a:r>
          </a:p>
        </p:txBody>
      </p:sp>
    </p:spTree>
    <p:extLst>
      <p:ext uri="{BB962C8B-B14F-4D97-AF65-F5344CB8AC3E}">
        <p14:creationId xmlns:p14="http://schemas.microsoft.com/office/powerpoint/2010/main" val="252476789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Easter-Bright Light and Tall Cros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49784"/>
            <a:ext cx="4572000" cy="5539456"/>
          </a:xfrm>
          <a:effectLst/>
        </p:spPr>
        <p:txBody>
          <a:bodyPr anchor="t"/>
          <a:lstStyle/>
          <a:p>
            <a:pPr marL="622300" indent="-622300" algn="l">
              <a:defRPr/>
            </a:pPr>
            <a:r>
              <a:rPr lang="en-US" sz="4800" b="1" dirty="0">
                <a:solidFill>
                  <a:schemeClr val="tx1"/>
                </a:solidFill>
                <a:effectLst/>
                <a:latin typeface="Arial" charset="0"/>
                <a:ea typeface="ＭＳ Ｐゴシック" charset="0"/>
                <a:cs typeface="ＭＳ Ｐゴシック" charset="0"/>
              </a:rPr>
              <a:t>I.	Begin by seeing people in the best possible </a:t>
            </a:r>
            <a:r>
              <a:rPr lang="en-US" sz="7200" b="1" dirty="0">
                <a:solidFill>
                  <a:srgbClr val="FFFFFF"/>
                </a:solidFill>
                <a:effectLst>
                  <a:glow rad="355600">
                    <a:schemeClr val="tx1"/>
                  </a:glow>
                </a:effectLst>
                <a:latin typeface="Arial" charset="0"/>
                <a:ea typeface="ＭＳ Ｐゴシック" charset="0"/>
                <a:cs typeface="ＭＳ Ｐゴシック" charset="0"/>
              </a:rPr>
              <a:t>light</a:t>
            </a:r>
            <a:r>
              <a:rPr lang="en-US" sz="7200" b="1" dirty="0">
                <a:solidFill>
                  <a:schemeClr val="tx1"/>
                </a:solidFill>
                <a:effectLst>
                  <a:glow rad="355600">
                    <a:schemeClr val="tx1"/>
                  </a:glow>
                </a:effectLst>
                <a:latin typeface="Arial" charset="0"/>
                <a:ea typeface="ＭＳ Ｐゴシック" charset="0"/>
                <a:cs typeface="ＭＳ Ｐゴシック" charset="0"/>
              </a:rPr>
              <a:t> </a:t>
            </a:r>
            <a:r>
              <a:rPr lang="en-US" sz="4800" b="1" dirty="0">
                <a:solidFill>
                  <a:schemeClr val="tx1"/>
                </a:solidFill>
                <a:effectLst/>
                <a:latin typeface="Arial" charset="0"/>
                <a:ea typeface="ＭＳ Ｐゴシック" charset="0"/>
                <a:cs typeface="ＭＳ Ｐゴシック" charset="0"/>
              </a:rPr>
              <a:t>(1-7). </a:t>
            </a:r>
          </a:p>
        </p:txBody>
      </p:sp>
      <p:sp>
        <p:nvSpPr>
          <p:cNvPr id="5" name="Rectangle 2">
            <a:extLst>
              <a:ext uri="{FF2B5EF4-FFF2-40B4-BE49-F238E27FC236}">
                <a16:creationId xmlns:a16="http://schemas.microsoft.com/office/drawing/2014/main" id="{C9AAAECF-3FC9-1747-96DF-706D63A3CBE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8008313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786928"/>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 Have godly </a:t>
            </a:r>
            <a:r>
              <a:rPr lang="en-US" b="1" dirty="0">
                <a:solidFill>
                  <a:srgbClr val="FFFF00"/>
                </a:solidFill>
                <a:effectLst>
                  <a:glow rad="127000">
                    <a:schemeClr val="tx1"/>
                  </a:glow>
                </a:effectLst>
                <a:latin typeface="Arial" charset="0"/>
                <a:ea typeface="ＭＳ Ｐゴシック" charset="0"/>
                <a:cs typeface="ＭＳ Ｐゴシック" charset="0"/>
              </a:rPr>
              <a:t>elders</a:t>
            </a:r>
            <a:r>
              <a:rPr lang="en-US" b="1" dirty="0">
                <a:effectLst>
                  <a:glow rad="127000">
                    <a:schemeClr val="tx1"/>
                  </a:glow>
                </a:effectLst>
                <a:latin typeface="Arial" charset="0"/>
                <a:ea typeface="ＭＳ Ｐゴシック" charset="0"/>
                <a:cs typeface="ＭＳ Ｐゴシック" charset="0"/>
              </a:rPr>
              <a:t> teach truth. </a:t>
            </a:r>
          </a:p>
        </p:txBody>
      </p:sp>
      <p:pic>
        <p:nvPicPr>
          <p:cNvPr id="3074" name="Picture 2">
            <a:extLst>
              <a:ext uri="{FF2B5EF4-FFF2-40B4-BE49-F238E27FC236}">
                <a16:creationId xmlns:a16="http://schemas.microsoft.com/office/drawing/2014/main" id="{9186BD20-9B88-EC41-B307-442AC623257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25" y="908720"/>
            <a:ext cx="9144000" cy="514877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45F7D86-C9EC-4C47-94CE-7BA1D7D304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Titus 1</a:t>
            </a:r>
          </a:p>
        </p:txBody>
      </p:sp>
    </p:spTree>
    <p:extLst>
      <p:ext uri="{BB962C8B-B14F-4D97-AF65-F5344CB8AC3E}">
        <p14:creationId xmlns:p14="http://schemas.microsoft.com/office/powerpoint/2010/main" val="37638423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Paul was “an apostle of Christ Jesus by the will of God, according to the promise of life that is in Christ Jesus” (1:1).</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p>
        </p:txBody>
      </p:sp>
      <p:sp>
        <p:nvSpPr>
          <p:cNvPr id="7" name="Rectangle 2">
            <a:extLst>
              <a:ext uri="{FF2B5EF4-FFF2-40B4-BE49-F238E27FC236}">
                <a16:creationId xmlns:a16="http://schemas.microsoft.com/office/drawing/2014/main" id="{AEEB118B-3A82-9F46-A45D-AC612FFF388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Tree>
    <p:extLst>
      <p:ext uri="{BB962C8B-B14F-4D97-AF65-F5344CB8AC3E}">
        <p14:creationId xmlns:p14="http://schemas.microsoft.com/office/powerpoint/2010/main" val="939183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0" y="548680"/>
            <a:ext cx="9018240" cy="1080120"/>
          </a:xfrm>
          <a:effectLst>
            <a:outerShdw blurRad="63500" dist="35921" dir="2700000" algn="ctr" rotWithShape="0">
              <a:schemeClr val="tx2">
                <a:alpha val="74998"/>
              </a:schemeClr>
            </a:outerShdw>
          </a:effectLst>
        </p:spPr>
        <p:txBody>
          <a:bodyPr/>
          <a:lstStyle/>
          <a:p>
            <a:pPr>
              <a:defRPr/>
            </a:pPr>
            <a:r>
              <a:rPr lang="en-SG" b="1" dirty="0">
                <a:effectLst>
                  <a:glow rad="127000">
                    <a:schemeClr val="tx1"/>
                  </a:glow>
                </a:effectLst>
                <a:latin typeface="Arial" charset="0"/>
                <a:ea typeface="ＭＳ Ｐゴシック" charset="0"/>
                <a:cs typeface="ＭＳ Ｐゴシック" charset="0"/>
              </a:rPr>
              <a:t>Accept others.</a:t>
            </a:r>
            <a:endParaRPr lang="en-US" b="1" dirty="0">
              <a:effectLst>
                <a:glow rad="127000">
                  <a:schemeClr val="tx1"/>
                </a:glow>
              </a:effectLst>
              <a:latin typeface="Arial" charset="0"/>
              <a:ea typeface="ＭＳ Ｐゴシック" charset="0"/>
              <a:cs typeface="ＭＳ Ｐゴシック" charset="0"/>
            </a:endParaRPr>
          </a:p>
        </p:txBody>
      </p:sp>
      <p:pic>
        <p:nvPicPr>
          <p:cNvPr id="3" name="Picture 2" descr="https://moneymanagement-prod.s3-ap-southeast-2.amazonaws.com/s3fs-public/styles/preset_383x347/public/field/image/banned%20300.jpg?itok=RrrTLzmx">
            <a:extLst>
              <a:ext uri="{FF2B5EF4-FFF2-40B4-BE49-F238E27FC236}">
                <a16:creationId xmlns:a16="http://schemas.microsoft.com/office/drawing/2014/main" id="{D315DAC6-FA42-5C4E-86DA-CE2068306F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336" y="1700808"/>
            <a:ext cx="4857328" cy="48573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0D73151-639A-4A45-BB43-635862D87DC5}"/>
              </a:ext>
            </a:extLst>
          </p:cNvPr>
          <p:cNvSpPr txBox="1">
            <a:spLocks noChangeArrowheads="1"/>
          </p:cNvSpPr>
          <p:nvPr/>
        </p:nvSpPr>
        <p:spPr bwMode="auto">
          <a:xfrm>
            <a:off x="0" y="6044027"/>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Application of Romans</a:t>
            </a:r>
          </a:p>
        </p:txBody>
      </p:sp>
    </p:spTree>
    <p:extLst>
      <p:ext uri="{BB962C8B-B14F-4D97-AF65-F5344CB8AC3E}">
        <p14:creationId xmlns:p14="http://schemas.microsoft.com/office/powerpoint/2010/main" val="1051323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5" name="Rectangle 2"/>
          <p:cNvSpPr txBox="1">
            <a:spLocks noChangeArrowheads="1"/>
          </p:cNvSpPr>
          <p:nvPr/>
        </p:nvSpPr>
        <p:spPr bwMode="auto">
          <a:xfrm>
            <a:off x="958211" y="1700808"/>
            <a:ext cx="6350093" cy="33843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We can forgive </a:t>
            </a:r>
            <a:r>
              <a:rPr kumimoji="0" lang="en-US" sz="48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ＭＳ Ｐゴシック" charset="0"/>
              </a:rPr>
              <a:t>others</a:t>
            </a:r>
            <a:r>
              <a:rPr kumimoji="0" lang="en-US" sz="48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 when we see how God has forgiven </a:t>
            </a:r>
            <a:r>
              <a:rPr kumimoji="0" lang="en-US" sz="48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ＭＳ Ｐゴシック" charset="0"/>
              </a:rPr>
              <a:t>us</a:t>
            </a:r>
            <a:r>
              <a:rPr kumimoji="0" lang="en-US" sz="48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a:t>
            </a:r>
          </a:p>
        </p:txBody>
      </p:sp>
      <p:sp>
        <p:nvSpPr>
          <p:cNvPr id="900098" name="Rectangle 2"/>
          <p:cNvSpPr>
            <a:spLocks noGrp="1" noChangeArrowheads="1"/>
          </p:cNvSpPr>
          <p:nvPr>
            <p:ph type="ctrTitle"/>
          </p:nvPr>
        </p:nvSpPr>
        <p:spPr>
          <a:xfrm>
            <a:off x="0" y="-27384"/>
            <a:ext cx="4860032" cy="858936"/>
          </a:xfrm>
          <a:solidFill>
            <a:srgbClr val="000000"/>
          </a:solidFill>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6" name="Rectangle 2">
            <a:extLst>
              <a:ext uri="{FF2B5EF4-FFF2-40B4-BE49-F238E27FC236}">
                <a16:creationId xmlns:a16="http://schemas.microsoft.com/office/drawing/2014/main" id="{85F28D15-FCE5-F942-95D1-8C7E9837D58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41119081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3300" name="Group 4"/>
          <p:cNvGrpSpPr>
            <a:grpSpLocks noChangeAspect="1"/>
          </p:cNvGrpSpPr>
          <p:nvPr/>
        </p:nvGrpSpPr>
        <p:grpSpPr bwMode="auto">
          <a:xfrm>
            <a:off x="3992137" y="1679575"/>
            <a:ext cx="4558138" cy="3502025"/>
            <a:chOff x="2640" y="1728"/>
            <a:chExt cx="2496" cy="2206"/>
          </a:xfrm>
        </p:grpSpPr>
        <p:sp>
          <p:nvSpPr>
            <p:cNvPr id="183303" name="AutoShape 5"/>
            <p:cNvSpPr>
              <a:spLocks noChangeAspect="1" noChangeArrowheads="1" noTextEdit="1"/>
            </p:cNvSpPr>
            <p:nvPr/>
          </p:nvSpPr>
          <p:spPr bwMode="auto">
            <a:xfrm>
              <a:off x="2640" y="1728"/>
              <a:ext cx="2496" cy="22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nvGrpSpPr>
            <p:cNvPr id="183304" name="Group 6"/>
            <p:cNvGrpSpPr>
              <a:grpSpLocks/>
            </p:cNvGrpSpPr>
            <p:nvPr/>
          </p:nvGrpSpPr>
          <p:grpSpPr bwMode="auto">
            <a:xfrm>
              <a:off x="2640" y="1728"/>
              <a:ext cx="1368" cy="2202"/>
              <a:chOff x="2640" y="1728"/>
              <a:chExt cx="1368" cy="2202"/>
            </a:xfrm>
          </p:grpSpPr>
          <p:sp>
            <p:nvSpPr>
              <p:cNvPr id="183313" name="Freeform 7"/>
              <p:cNvSpPr>
                <a:spLocks/>
              </p:cNvSpPr>
              <p:nvPr/>
            </p:nvSpPr>
            <p:spPr bwMode="auto">
              <a:xfrm>
                <a:off x="2735" y="2317"/>
                <a:ext cx="214" cy="1507"/>
              </a:xfrm>
              <a:custGeom>
                <a:avLst/>
                <a:gdLst>
                  <a:gd name="T0" fmla="*/ 0 w 430"/>
                  <a:gd name="T1" fmla="*/ 0 h 3014"/>
                  <a:gd name="T2" fmla="*/ 0 w 430"/>
                  <a:gd name="T3" fmla="*/ 1 h 3014"/>
                  <a:gd name="T4" fmla="*/ 0 w 430"/>
                  <a:gd name="T5" fmla="*/ 1 h 3014"/>
                  <a:gd name="T6" fmla="*/ 0 w 430"/>
                  <a:gd name="T7" fmla="*/ 1 h 3014"/>
                  <a:gd name="T8" fmla="*/ 0 w 430"/>
                  <a:gd name="T9" fmla="*/ 1 h 3014"/>
                  <a:gd name="T10" fmla="*/ 0 w 430"/>
                  <a:gd name="T11" fmla="*/ 1 h 3014"/>
                  <a:gd name="T12" fmla="*/ 0 w 430"/>
                  <a:gd name="T13" fmla="*/ 1 h 3014"/>
                  <a:gd name="T14" fmla="*/ 0 w 430"/>
                  <a:gd name="T15" fmla="*/ 1 h 3014"/>
                  <a:gd name="T16" fmla="*/ 0 w 430"/>
                  <a:gd name="T17" fmla="*/ 1 h 3014"/>
                  <a:gd name="T18" fmla="*/ 0 w 430"/>
                  <a:gd name="T19" fmla="*/ 1 h 3014"/>
                  <a:gd name="T20" fmla="*/ 0 w 430"/>
                  <a:gd name="T21" fmla="*/ 1 h 3014"/>
                  <a:gd name="T22" fmla="*/ 0 w 430"/>
                  <a:gd name="T23" fmla="*/ 1 h 3014"/>
                  <a:gd name="T24" fmla="*/ 0 w 430"/>
                  <a:gd name="T25" fmla="*/ 1 h 3014"/>
                  <a:gd name="T26" fmla="*/ 0 w 430"/>
                  <a:gd name="T27" fmla="*/ 1 h 3014"/>
                  <a:gd name="T28" fmla="*/ 0 w 430"/>
                  <a:gd name="T29" fmla="*/ 1 h 3014"/>
                  <a:gd name="T30" fmla="*/ 0 w 430"/>
                  <a:gd name="T31" fmla="*/ 1 h 3014"/>
                  <a:gd name="T32" fmla="*/ 0 w 430"/>
                  <a:gd name="T33" fmla="*/ 1 h 3014"/>
                  <a:gd name="T34" fmla="*/ 0 w 430"/>
                  <a:gd name="T35" fmla="*/ 1 h 3014"/>
                  <a:gd name="T36" fmla="*/ 0 w 430"/>
                  <a:gd name="T37" fmla="*/ 1 h 3014"/>
                  <a:gd name="T38" fmla="*/ 0 w 430"/>
                  <a:gd name="T39" fmla="*/ 1 h 3014"/>
                  <a:gd name="T40" fmla="*/ 0 w 430"/>
                  <a:gd name="T41" fmla="*/ 1 h 3014"/>
                  <a:gd name="T42" fmla="*/ 0 w 430"/>
                  <a:gd name="T43" fmla="*/ 1 h 3014"/>
                  <a:gd name="T44" fmla="*/ 0 w 430"/>
                  <a:gd name="T45" fmla="*/ 1 h 3014"/>
                  <a:gd name="T46" fmla="*/ 0 w 430"/>
                  <a:gd name="T47" fmla="*/ 1 h 3014"/>
                  <a:gd name="T48" fmla="*/ 0 w 430"/>
                  <a:gd name="T49" fmla="*/ 1 h 3014"/>
                  <a:gd name="T50" fmla="*/ 0 w 430"/>
                  <a:gd name="T51" fmla="*/ 1 h 3014"/>
                  <a:gd name="T52" fmla="*/ 0 w 430"/>
                  <a:gd name="T53" fmla="*/ 1 h 3014"/>
                  <a:gd name="T54" fmla="*/ 0 w 430"/>
                  <a:gd name="T55" fmla="*/ 0 h 30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30"/>
                  <a:gd name="T85" fmla="*/ 0 h 3014"/>
                  <a:gd name="T86" fmla="*/ 430 w 430"/>
                  <a:gd name="T87" fmla="*/ 3014 h 30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30" h="3014">
                    <a:moveTo>
                      <a:pt x="230" y="0"/>
                    </a:moveTo>
                    <a:lnTo>
                      <a:pt x="241" y="676"/>
                    </a:lnTo>
                    <a:lnTo>
                      <a:pt x="175" y="1573"/>
                    </a:lnTo>
                    <a:lnTo>
                      <a:pt x="87" y="2315"/>
                    </a:lnTo>
                    <a:lnTo>
                      <a:pt x="0" y="2924"/>
                    </a:lnTo>
                    <a:lnTo>
                      <a:pt x="77" y="2980"/>
                    </a:lnTo>
                    <a:lnTo>
                      <a:pt x="230" y="3014"/>
                    </a:lnTo>
                    <a:lnTo>
                      <a:pt x="309" y="2957"/>
                    </a:lnTo>
                    <a:lnTo>
                      <a:pt x="296" y="2293"/>
                    </a:lnTo>
                    <a:lnTo>
                      <a:pt x="330" y="1562"/>
                    </a:lnTo>
                    <a:lnTo>
                      <a:pt x="385" y="931"/>
                    </a:lnTo>
                    <a:lnTo>
                      <a:pt x="430" y="731"/>
                    </a:lnTo>
                    <a:lnTo>
                      <a:pt x="375" y="488"/>
                    </a:lnTo>
                    <a:lnTo>
                      <a:pt x="296" y="1196"/>
                    </a:lnTo>
                    <a:lnTo>
                      <a:pt x="253" y="1739"/>
                    </a:lnTo>
                    <a:lnTo>
                      <a:pt x="230" y="2393"/>
                    </a:lnTo>
                    <a:lnTo>
                      <a:pt x="253" y="2924"/>
                    </a:lnTo>
                    <a:lnTo>
                      <a:pt x="209" y="2957"/>
                    </a:lnTo>
                    <a:lnTo>
                      <a:pt x="132" y="2946"/>
                    </a:lnTo>
                    <a:lnTo>
                      <a:pt x="66" y="2880"/>
                    </a:lnTo>
                    <a:lnTo>
                      <a:pt x="120" y="2448"/>
                    </a:lnTo>
                    <a:lnTo>
                      <a:pt x="187" y="1917"/>
                    </a:lnTo>
                    <a:lnTo>
                      <a:pt x="219" y="1562"/>
                    </a:lnTo>
                    <a:lnTo>
                      <a:pt x="253" y="1097"/>
                    </a:lnTo>
                    <a:lnTo>
                      <a:pt x="296" y="654"/>
                    </a:lnTo>
                    <a:lnTo>
                      <a:pt x="296" y="289"/>
                    </a:lnTo>
                    <a:lnTo>
                      <a:pt x="230" y="44"/>
                    </a:lnTo>
                    <a:lnTo>
                      <a:pt x="2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14" name="Freeform 8"/>
              <p:cNvSpPr>
                <a:spLocks/>
              </p:cNvSpPr>
              <p:nvPr/>
            </p:nvSpPr>
            <p:spPr bwMode="auto">
              <a:xfrm>
                <a:off x="2640" y="1728"/>
                <a:ext cx="1368" cy="2202"/>
              </a:xfrm>
              <a:custGeom>
                <a:avLst/>
                <a:gdLst>
                  <a:gd name="T0" fmla="*/ 1 w 2736"/>
                  <a:gd name="T1" fmla="*/ 0 h 4405"/>
                  <a:gd name="T2" fmla="*/ 1 w 2736"/>
                  <a:gd name="T3" fmla="*/ 0 h 4405"/>
                  <a:gd name="T4" fmla="*/ 1 w 2736"/>
                  <a:gd name="T5" fmla="*/ 0 h 4405"/>
                  <a:gd name="T6" fmla="*/ 1 w 2736"/>
                  <a:gd name="T7" fmla="*/ 0 h 4405"/>
                  <a:gd name="T8" fmla="*/ 1 w 2736"/>
                  <a:gd name="T9" fmla="*/ 0 h 4405"/>
                  <a:gd name="T10" fmla="*/ 1 w 2736"/>
                  <a:gd name="T11" fmla="*/ 0 h 4405"/>
                  <a:gd name="T12" fmla="*/ 1 w 2736"/>
                  <a:gd name="T13" fmla="*/ 0 h 4405"/>
                  <a:gd name="T14" fmla="*/ 1 w 2736"/>
                  <a:gd name="T15" fmla="*/ 0 h 4405"/>
                  <a:gd name="T16" fmla="*/ 1 w 2736"/>
                  <a:gd name="T17" fmla="*/ 0 h 4405"/>
                  <a:gd name="T18" fmla="*/ 1 w 2736"/>
                  <a:gd name="T19" fmla="*/ 0 h 4405"/>
                  <a:gd name="T20" fmla="*/ 1 w 2736"/>
                  <a:gd name="T21" fmla="*/ 0 h 4405"/>
                  <a:gd name="T22" fmla="*/ 1 w 2736"/>
                  <a:gd name="T23" fmla="*/ 0 h 4405"/>
                  <a:gd name="T24" fmla="*/ 1 w 2736"/>
                  <a:gd name="T25" fmla="*/ 0 h 4405"/>
                  <a:gd name="T26" fmla="*/ 1 w 2736"/>
                  <a:gd name="T27" fmla="*/ 0 h 4405"/>
                  <a:gd name="T28" fmla="*/ 1 w 2736"/>
                  <a:gd name="T29" fmla="*/ 0 h 4405"/>
                  <a:gd name="T30" fmla="*/ 1 w 2736"/>
                  <a:gd name="T31" fmla="*/ 0 h 4405"/>
                  <a:gd name="T32" fmla="*/ 1 w 2736"/>
                  <a:gd name="T33" fmla="*/ 0 h 4405"/>
                  <a:gd name="T34" fmla="*/ 1 w 2736"/>
                  <a:gd name="T35" fmla="*/ 0 h 4405"/>
                  <a:gd name="T36" fmla="*/ 1 w 2736"/>
                  <a:gd name="T37" fmla="*/ 0 h 4405"/>
                  <a:gd name="T38" fmla="*/ 1 w 2736"/>
                  <a:gd name="T39" fmla="*/ 0 h 4405"/>
                  <a:gd name="T40" fmla="*/ 1 w 2736"/>
                  <a:gd name="T41" fmla="*/ 0 h 4405"/>
                  <a:gd name="T42" fmla="*/ 1 w 2736"/>
                  <a:gd name="T43" fmla="*/ 0 h 4405"/>
                  <a:gd name="T44" fmla="*/ 1 w 2736"/>
                  <a:gd name="T45" fmla="*/ 0 h 4405"/>
                  <a:gd name="T46" fmla="*/ 1 w 2736"/>
                  <a:gd name="T47" fmla="*/ 0 h 4405"/>
                  <a:gd name="T48" fmla="*/ 0 w 2736"/>
                  <a:gd name="T49" fmla="*/ 0 h 4405"/>
                  <a:gd name="T50" fmla="*/ 1 w 2736"/>
                  <a:gd name="T51" fmla="*/ 0 h 4405"/>
                  <a:gd name="T52" fmla="*/ 1 w 2736"/>
                  <a:gd name="T53" fmla="*/ 0 h 4405"/>
                  <a:gd name="T54" fmla="*/ 1 w 2736"/>
                  <a:gd name="T55" fmla="*/ 0 h 4405"/>
                  <a:gd name="T56" fmla="*/ 1 w 2736"/>
                  <a:gd name="T57" fmla="*/ 0 h 4405"/>
                  <a:gd name="T58" fmla="*/ 1 w 2736"/>
                  <a:gd name="T59" fmla="*/ 0 h 4405"/>
                  <a:gd name="T60" fmla="*/ 1 w 2736"/>
                  <a:gd name="T61" fmla="*/ 0 h 4405"/>
                  <a:gd name="T62" fmla="*/ 1 w 2736"/>
                  <a:gd name="T63" fmla="*/ 0 h 4405"/>
                  <a:gd name="T64" fmla="*/ 1 w 2736"/>
                  <a:gd name="T65" fmla="*/ 0 h 4405"/>
                  <a:gd name="T66" fmla="*/ 1 w 2736"/>
                  <a:gd name="T67" fmla="*/ 0 h 4405"/>
                  <a:gd name="T68" fmla="*/ 1 w 2736"/>
                  <a:gd name="T69" fmla="*/ 0 h 4405"/>
                  <a:gd name="T70" fmla="*/ 1 w 2736"/>
                  <a:gd name="T71" fmla="*/ 0 h 4405"/>
                  <a:gd name="T72" fmla="*/ 1 w 2736"/>
                  <a:gd name="T73" fmla="*/ 0 h 4405"/>
                  <a:gd name="T74" fmla="*/ 1 w 2736"/>
                  <a:gd name="T75" fmla="*/ 0 h 4405"/>
                  <a:gd name="T76" fmla="*/ 1 w 2736"/>
                  <a:gd name="T77" fmla="*/ 0 h 4405"/>
                  <a:gd name="T78" fmla="*/ 1 w 2736"/>
                  <a:gd name="T79" fmla="*/ 0 h 4405"/>
                  <a:gd name="T80" fmla="*/ 1 w 2736"/>
                  <a:gd name="T81" fmla="*/ 0 h 4405"/>
                  <a:gd name="T82" fmla="*/ 1 w 2736"/>
                  <a:gd name="T83" fmla="*/ 0 h 4405"/>
                  <a:gd name="T84" fmla="*/ 1 w 2736"/>
                  <a:gd name="T85" fmla="*/ 0 h 4405"/>
                  <a:gd name="T86" fmla="*/ 1 w 2736"/>
                  <a:gd name="T87" fmla="*/ 0 h 4405"/>
                  <a:gd name="T88" fmla="*/ 1 w 2736"/>
                  <a:gd name="T89" fmla="*/ 0 h 4405"/>
                  <a:gd name="T90" fmla="*/ 1 w 2736"/>
                  <a:gd name="T91" fmla="*/ 0 h 4405"/>
                  <a:gd name="T92" fmla="*/ 1 w 2736"/>
                  <a:gd name="T93" fmla="*/ 0 h 4405"/>
                  <a:gd name="T94" fmla="*/ 1 w 2736"/>
                  <a:gd name="T95" fmla="*/ 0 h 4405"/>
                  <a:gd name="T96" fmla="*/ 1 w 2736"/>
                  <a:gd name="T97" fmla="*/ 0 h 4405"/>
                  <a:gd name="T98" fmla="*/ 1 w 2736"/>
                  <a:gd name="T99" fmla="*/ 0 h 4405"/>
                  <a:gd name="T100" fmla="*/ 1 w 2736"/>
                  <a:gd name="T101" fmla="*/ 0 h 4405"/>
                  <a:gd name="T102" fmla="*/ 1 w 2736"/>
                  <a:gd name="T103" fmla="*/ 0 h 4405"/>
                  <a:gd name="T104" fmla="*/ 1 w 2736"/>
                  <a:gd name="T105" fmla="*/ 0 h 4405"/>
                  <a:gd name="T106" fmla="*/ 1 w 2736"/>
                  <a:gd name="T107" fmla="*/ 0 h 4405"/>
                  <a:gd name="T108" fmla="*/ 1 w 2736"/>
                  <a:gd name="T109" fmla="*/ 0 h 4405"/>
                  <a:gd name="T110" fmla="*/ 1 w 2736"/>
                  <a:gd name="T111" fmla="*/ 0 h 440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36"/>
                  <a:gd name="T169" fmla="*/ 0 h 4405"/>
                  <a:gd name="T170" fmla="*/ 2736 w 2736"/>
                  <a:gd name="T171" fmla="*/ 4405 h 440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36" h="4405">
                    <a:moveTo>
                      <a:pt x="144" y="232"/>
                    </a:moveTo>
                    <a:lnTo>
                      <a:pt x="597" y="200"/>
                    </a:lnTo>
                    <a:lnTo>
                      <a:pt x="1008" y="132"/>
                    </a:lnTo>
                    <a:lnTo>
                      <a:pt x="1462" y="45"/>
                    </a:lnTo>
                    <a:lnTo>
                      <a:pt x="1650" y="0"/>
                    </a:lnTo>
                    <a:lnTo>
                      <a:pt x="1794" y="663"/>
                    </a:lnTo>
                    <a:lnTo>
                      <a:pt x="1983" y="1416"/>
                    </a:lnTo>
                    <a:lnTo>
                      <a:pt x="2160" y="2026"/>
                    </a:lnTo>
                    <a:lnTo>
                      <a:pt x="2426" y="3032"/>
                    </a:lnTo>
                    <a:lnTo>
                      <a:pt x="2702" y="3929"/>
                    </a:lnTo>
                    <a:lnTo>
                      <a:pt x="2736" y="4039"/>
                    </a:lnTo>
                    <a:lnTo>
                      <a:pt x="2691" y="4073"/>
                    </a:lnTo>
                    <a:lnTo>
                      <a:pt x="2459" y="4084"/>
                    </a:lnTo>
                    <a:lnTo>
                      <a:pt x="2094" y="4161"/>
                    </a:lnTo>
                    <a:lnTo>
                      <a:pt x="1739" y="4294"/>
                    </a:lnTo>
                    <a:lnTo>
                      <a:pt x="1384" y="4405"/>
                    </a:lnTo>
                    <a:lnTo>
                      <a:pt x="1273" y="4394"/>
                    </a:lnTo>
                    <a:lnTo>
                      <a:pt x="1229" y="4294"/>
                    </a:lnTo>
                    <a:lnTo>
                      <a:pt x="1018" y="3497"/>
                    </a:lnTo>
                    <a:lnTo>
                      <a:pt x="787" y="2711"/>
                    </a:lnTo>
                    <a:lnTo>
                      <a:pt x="621" y="2058"/>
                    </a:lnTo>
                    <a:lnTo>
                      <a:pt x="465" y="1461"/>
                    </a:lnTo>
                    <a:lnTo>
                      <a:pt x="276" y="929"/>
                    </a:lnTo>
                    <a:lnTo>
                      <a:pt x="144" y="576"/>
                    </a:lnTo>
                    <a:lnTo>
                      <a:pt x="0" y="244"/>
                    </a:lnTo>
                    <a:lnTo>
                      <a:pt x="144" y="244"/>
                    </a:lnTo>
                    <a:lnTo>
                      <a:pt x="232" y="587"/>
                    </a:lnTo>
                    <a:lnTo>
                      <a:pt x="376" y="1008"/>
                    </a:lnTo>
                    <a:lnTo>
                      <a:pt x="542" y="1471"/>
                    </a:lnTo>
                    <a:lnTo>
                      <a:pt x="765" y="2347"/>
                    </a:lnTo>
                    <a:lnTo>
                      <a:pt x="963" y="3055"/>
                    </a:lnTo>
                    <a:lnTo>
                      <a:pt x="1097" y="3463"/>
                    </a:lnTo>
                    <a:lnTo>
                      <a:pt x="1174" y="3752"/>
                    </a:lnTo>
                    <a:lnTo>
                      <a:pt x="1297" y="4105"/>
                    </a:lnTo>
                    <a:lnTo>
                      <a:pt x="1384" y="4294"/>
                    </a:lnTo>
                    <a:lnTo>
                      <a:pt x="1429" y="4305"/>
                    </a:lnTo>
                    <a:lnTo>
                      <a:pt x="1639" y="4284"/>
                    </a:lnTo>
                    <a:lnTo>
                      <a:pt x="1971" y="4139"/>
                    </a:lnTo>
                    <a:lnTo>
                      <a:pt x="2315" y="4029"/>
                    </a:lnTo>
                    <a:lnTo>
                      <a:pt x="2570" y="3952"/>
                    </a:lnTo>
                    <a:lnTo>
                      <a:pt x="2591" y="3897"/>
                    </a:lnTo>
                    <a:lnTo>
                      <a:pt x="2525" y="3618"/>
                    </a:lnTo>
                    <a:lnTo>
                      <a:pt x="2360" y="3044"/>
                    </a:lnTo>
                    <a:lnTo>
                      <a:pt x="2181" y="2413"/>
                    </a:lnTo>
                    <a:lnTo>
                      <a:pt x="2005" y="1760"/>
                    </a:lnTo>
                    <a:lnTo>
                      <a:pt x="1873" y="1261"/>
                    </a:lnTo>
                    <a:lnTo>
                      <a:pt x="1794" y="908"/>
                    </a:lnTo>
                    <a:lnTo>
                      <a:pt x="1639" y="310"/>
                    </a:lnTo>
                    <a:lnTo>
                      <a:pt x="1594" y="166"/>
                    </a:lnTo>
                    <a:lnTo>
                      <a:pt x="1507" y="155"/>
                    </a:lnTo>
                    <a:lnTo>
                      <a:pt x="1329" y="155"/>
                    </a:lnTo>
                    <a:lnTo>
                      <a:pt x="1063" y="189"/>
                    </a:lnTo>
                    <a:lnTo>
                      <a:pt x="687" y="244"/>
                    </a:lnTo>
                    <a:lnTo>
                      <a:pt x="400" y="287"/>
                    </a:lnTo>
                    <a:lnTo>
                      <a:pt x="177" y="310"/>
                    </a:lnTo>
                    <a:lnTo>
                      <a:pt x="144" y="2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15" name="Freeform 9"/>
              <p:cNvSpPr>
                <a:spLocks/>
              </p:cNvSpPr>
              <p:nvPr/>
            </p:nvSpPr>
            <p:spPr bwMode="auto">
              <a:xfrm>
                <a:off x="2788" y="1883"/>
                <a:ext cx="1084" cy="1953"/>
              </a:xfrm>
              <a:custGeom>
                <a:avLst/>
                <a:gdLst>
                  <a:gd name="T0" fmla="*/ 0 w 2169"/>
                  <a:gd name="T1" fmla="*/ 1 h 3906"/>
                  <a:gd name="T2" fmla="*/ 0 w 2169"/>
                  <a:gd name="T3" fmla="*/ 1 h 3906"/>
                  <a:gd name="T4" fmla="*/ 0 w 2169"/>
                  <a:gd name="T5" fmla="*/ 1 h 3906"/>
                  <a:gd name="T6" fmla="*/ 0 w 2169"/>
                  <a:gd name="T7" fmla="*/ 1 h 3906"/>
                  <a:gd name="T8" fmla="*/ 0 w 2169"/>
                  <a:gd name="T9" fmla="*/ 0 h 3906"/>
                  <a:gd name="T10" fmla="*/ 0 w 2169"/>
                  <a:gd name="T11" fmla="*/ 1 h 3906"/>
                  <a:gd name="T12" fmla="*/ 0 w 2169"/>
                  <a:gd name="T13" fmla="*/ 1 h 3906"/>
                  <a:gd name="T14" fmla="*/ 0 w 2169"/>
                  <a:gd name="T15" fmla="*/ 1 h 3906"/>
                  <a:gd name="T16" fmla="*/ 0 w 2169"/>
                  <a:gd name="T17" fmla="*/ 1 h 3906"/>
                  <a:gd name="T18" fmla="*/ 0 w 2169"/>
                  <a:gd name="T19" fmla="*/ 1 h 3906"/>
                  <a:gd name="T20" fmla="*/ 0 w 2169"/>
                  <a:gd name="T21" fmla="*/ 1 h 3906"/>
                  <a:gd name="T22" fmla="*/ 0 w 2169"/>
                  <a:gd name="T23" fmla="*/ 1 h 3906"/>
                  <a:gd name="T24" fmla="*/ 0 w 2169"/>
                  <a:gd name="T25" fmla="*/ 1 h 3906"/>
                  <a:gd name="T26" fmla="*/ 0 w 2169"/>
                  <a:gd name="T27" fmla="*/ 1 h 3906"/>
                  <a:gd name="T28" fmla="*/ 0 w 2169"/>
                  <a:gd name="T29" fmla="*/ 1 h 3906"/>
                  <a:gd name="T30" fmla="*/ 0 w 2169"/>
                  <a:gd name="T31" fmla="*/ 1 h 3906"/>
                  <a:gd name="T32" fmla="*/ 0 w 2169"/>
                  <a:gd name="T33" fmla="*/ 1 h 3906"/>
                  <a:gd name="T34" fmla="*/ 0 w 2169"/>
                  <a:gd name="T35" fmla="*/ 1 h 3906"/>
                  <a:gd name="T36" fmla="*/ 0 w 2169"/>
                  <a:gd name="T37" fmla="*/ 1 h 3906"/>
                  <a:gd name="T38" fmla="*/ 0 w 2169"/>
                  <a:gd name="T39" fmla="*/ 1 h 3906"/>
                  <a:gd name="T40" fmla="*/ 0 w 2169"/>
                  <a:gd name="T41" fmla="*/ 1 h 3906"/>
                  <a:gd name="T42" fmla="*/ 0 w 2169"/>
                  <a:gd name="T43" fmla="*/ 1 h 3906"/>
                  <a:gd name="T44" fmla="*/ 0 w 2169"/>
                  <a:gd name="T45" fmla="*/ 1 h 3906"/>
                  <a:gd name="T46" fmla="*/ 0 w 2169"/>
                  <a:gd name="T47" fmla="*/ 1 h 3906"/>
                  <a:gd name="T48" fmla="*/ 0 w 2169"/>
                  <a:gd name="T49" fmla="*/ 1 h 3906"/>
                  <a:gd name="T50" fmla="*/ 0 w 2169"/>
                  <a:gd name="T51" fmla="*/ 1 h 3906"/>
                  <a:gd name="T52" fmla="*/ 0 w 2169"/>
                  <a:gd name="T53" fmla="*/ 1 h 3906"/>
                  <a:gd name="T54" fmla="*/ 0 w 2169"/>
                  <a:gd name="T55" fmla="*/ 1 h 3906"/>
                  <a:gd name="T56" fmla="*/ 0 w 2169"/>
                  <a:gd name="T57" fmla="*/ 1 h 3906"/>
                  <a:gd name="T58" fmla="*/ 0 w 2169"/>
                  <a:gd name="T59" fmla="*/ 1 h 3906"/>
                  <a:gd name="T60" fmla="*/ 0 w 2169"/>
                  <a:gd name="T61" fmla="*/ 1 h 3906"/>
                  <a:gd name="T62" fmla="*/ 0 w 2169"/>
                  <a:gd name="T63" fmla="*/ 1 h 3906"/>
                  <a:gd name="T64" fmla="*/ 0 w 2169"/>
                  <a:gd name="T65" fmla="*/ 1 h 3906"/>
                  <a:gd name="T66" fmla="*/ 0 w 2169"/>
                  <a:gd name="T67" fmla="*/ 1 h 3906"/>
                  <a:gd name="T68" fmla="*/ 0 w 2169"/>
                  <a:gd name="T69" fmla="*/ 1 h 3906"/>
                  <a:gd name="T70" fmla="*/ 0 w 2169"/>
                  <a:gd name="T71" fmla="*/ 1 h 3906"/>
                  <a:gd name="T72" fmla="*/ 0 w 2169"/>
                  <a:gd name="T73" fmla="*/ 1 h 3906"/>
                  <a:gd name="T74" fmla="*/ 0 w 2169"/>
                  <a:gd name="T75" fmla="*/ 1 h 3906"/>
                  <a:gd name="T76" fmla="*/ 0 w 2169"/>
                  <a:gd name="T77" fmla="*/ 1 h 3906"/>
                  <a:gd name="T78" fmla="*/ 0 w 2169"/>
                  <a:gd name="T79" fmla="*/ 1 h 3906"/>
                  <a:gd name="T80" fmla="*/ 0 w 2169"/>
                  <a:gd name="T81" fmla="*/ 1 h 3906"/>
                  <a:gd name="T82" fmla="*/ 0 w 2169"/>
                  <a:gd name="T83" fmla="*/ 1 h 3906"/>
                  <a:gd name="T84" fmla="*/ 0 w 2169"/>
                  <a:gd name="T85" fmla="*/ 1 h 3906"/>
                  <a:gd name="T86" fmla="*/ 0 w 2169"/>
                  <a:gd name="T87" fmla="*/ 1 h 3906"/>
                  <a:gd name="T88" fmla="*/ 0 w 2169"/>
                  <a:gd name="T89" fmla="*/ 1 h 3906"/>
                  <a:gd name="T90" fmla="*/ 0 w 2169"/>
                  <a:gd name="T91" fmla="*/ 1 h 3906"/>
                  <a:gd name="T92" fmla="*/ 0 w 2169"/>
                  <a:gd name="T93" fmla="*/ 1 h 3906"/>
                  <a:gd name="T94" fmla="*/ 0 w 2169"/>
                  <a:gd name="T95" fmla="*/ 1 h 3906"/>
                  <a:gd name="T96" fmla="*/ 0 w 2169"/>
                  <a:gd name="T97" fmla="*/ 1 h 3906"/>
                  <a:gd name="T98" fmla="*/ 0 w 2169"/>
                  <a:gd name="T99" fmla="*/ 1 h 3906"/>
                  <a:gd name="T100" fmla="*/ 0 w 2169"/>
                  <a:gd name="T101" fmla="*/ 1 h 3906"/>
                  <a:gd name="T102" fmla="*/ 0 w 2169"/>
                  <a:gd name="T103" fmla="*/ 1 h 3906"/>
                  <a:gd name="T104" fmla="*/ 0 w 2169"/>
                  <a:gd name="T105" fmla="*/ 1 h 3906"/>
                  <a:gd name="T106" fmla="*/ 0 w 2169"/>
                  <a:gd name="T107" fmla="*/ 1 h 3906"/>
                  <a:gd name="T108" fmla="*/ 0 w 2169"/>
                  <a:gd name="T109" fmla="*/ 1 h 39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69"/>
                  <a:gd name="T166" fmla="*/ 0 h 3906"/>
                  <a:gd name="T167" fmla="*/ 2169 w 2169"/>
                  <a:gd name="T168" fmla="*/ 3906 h 39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69" h="3906">
                    <a:moveTo>
                      <a:pt x="105" y="116"/>
                    </a:moveTo>
                    <a:lnTo>
                      <a:pt x="437" y="66"/>
                    </a:lnTo>
                    <a:lnTo>
                      <a:pt x="747" y="34"/>
                    </a:lnTo>
                    <a:lnTo>
                      <a:pt x="1092" y="11"/>
                    </a:lnTo>
                    <a:lnTo>
                      <a:pt x="1236" y="0"/>
                    </a:lnTo>
                    <a:lnTo>
                      <a:pt x="1347" y="459"/>
                    </a:lnTo>
                    <a:lnTo>
                      <a:pt x="1525" y="1161"/>
                    </a:lnTo>
                    <a:lnTo>
                      <a:pt x="1685" y="1727"/>
                    </a:lnTo>
                    <a:lnTo>
                      <a:pt x="1935" y="2666"/>
                    </a:lnTo>
                    <a:lnTo>
                      <a:pt x="2156" y="3408"/>
                    </a:lnTo>
                    <a:lnTo>
                      <a:pt x="2169" y="3540"/>
                    </a:lnTo>
                    <a:lnTo>
                      <a:pt x="2112" y="3596"/>
                    </a:lnTo>
                    <a:lnTo>
                      <a:pt x="2001" y="3629"/>
                    </a:lnTo>
                    <a:lnTo>
                      <a:pt x="1691" y="3695"/>
                    </a:lnTo>
                    <a:lnTo>
                      <a:pt x="1470" y="3806"/>
                    </a:lnTo>
                    <a:lnTo>
                      <a:pt x="1281" y="3906"/>
                    </a:lnTo>
                    <a:lnTo>
                      <a:pt x="1202" y="3906"/>
                    </a:lnTo>
                    <a:lnTo>
                      <a:pt x="1136" y="3872"/>
                    </a:lnTo>
                    <a:lnTo>
                      <a:pt x="915" y="3159"/>
                    </a:lnTo>
                    <a:lnTo>
                      <a:pt x="705" y="2429"/>
                    </a:lnTo>
                    <a:lnTo>
                      <a:pt x="548" y="1821"/>
                    </a:lnTo>
                    <a:lnTo>
                      <a:pt x="405" y="1261"/>
                    </a:lnTo>
                    <a:lnTo>
                      <a:pt x="237" y="769"/>
                    </a:lnTo>
                    <a:lnTo>
                      <a:pt x="121" y="437"/>
                    </a:lnTo>
                    <a:lnTo>
                      <a:pt x="0" y="132"/>
                    </a:lnTo>
                    <a:lnTo>
                      <a:pt x="105" y="127"/>
                    </a:lnTo>
                    <a:lnTo>
                      <a:pt x="187" y="443"/>
                    </a:lnTo>
                    <a:lnTo>
                      <a:pt x="316" y="835"/>
                    </a:lnTo>
                    <a:lnTo>
                      <a:pt x="460" y="1266"/>
                    </a:lnTo>
                    <a:lnTo>
                      <a:pt x="671" y="2085"/>
                    </a:lnTo>
                    <a:lnTo>
                      <a:pt x="853" y="2745"/>
                    </a:lnTo>
                    <a:lnTo>
                      <a:pt x="970" y="3127"/>
                    </a:lnTo>
                    <a:lnTo>
                      <a:pt x="1042" y="3398"/>
                    </a:lnTo>
                    <a:lnTo>
                      <a:pt x="1147" y="3724"/>
                    </a:lnTo>
                    <a:lnTo>
                      <a:pt x="1181" y="3817"/>
                    </a:lnTo>
                    <a:lnTo>
                      <a:pt x="1281" y="3829"/>
                    </a:lnTo>
                    <a:lnTo>
                      <a:pt x="1380" y="3806"/>
                    </a:lnTo>
                    <a:lnTo>
                      <a:pt x="1480" y="3729"/>
                    </a:lnTo>
                    <a:lnTo>
                      <a:pt x="1680" y="3629"/>
                    </a:lnTo>
                    <a:lnTo>
                      <a:pt x="1891" y="3585"/>
                    </a:lnTo>
                    <a:lnTo>
                      <a:pt x="2085" y="3530"/>
                    </a:lnTo>
                    <a:lnTo>
                      <a:pt x="2101" y="3474"/>
                    </a:lnTo>
                    <a:lnTo>
                      <a:pt x="2035" y="3214"/>
                    </a:lnTo>
                    <a:lnTo>
                      <a:pt x="1885" y="2677"/>
                    </a:lnTo>
                    <a:lnTo>
                      <a:pt x="1725" y="2092"/>
                    </a:lnTo>
                    <a:lnTo>
                      <a:pt x="1557" y="1482"/>
                    </a:lnTo>
                    <a:lnTo>
                      <a:pt x="1436" y="1019"/>
                    </a:lnTo>
                    <a:lnTo>
                      <a:pt x="1357" y="687"/>
                    </a:lnTo>
                    <a:lnTo>
                      <a:pt x="1215" y="127"/>
                    </a:lnTo>
                    <a:lnTo>
                      <a:pt x="1036" y="100"/>
                    </a:lnTo>
                    <a:lnTo>
                      <a:pt x="760" y="111"/>
                    </a:lnTo>
                    <a:lnTo>
                      <a:pt x="515" y="132"/>
                    </a:lnTo>
                    <a:lnTo>
                      <a:pt x="293" y="155"/>
                    </a:lnTo>
                    <a:lnTo>
                      <a:pt x="132" y="188"/>
                    </a:lnTo>
                    <a:lnTo>
                      <a:pt x="105" y="1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16" name="Freeform 10"/>
              <p:cNvSpPr>
                <a:spLocks/>
              </p:cNvSpPr>
              <p:nvPr/>
            </p:nvSpPr>
            <p:spPr bwMode="auto">
              <a:xfrm>
                <a:off x="3056" y="2086"/>
                <a:ext cx="287" cy="302"/>
              </a:xfrm>
              <a:custGeom>
                <a:avLst/>
                <a:gdLst>
                  <a:gd name="T0" fmla="*/ 1 w 574"/>
                  <a:gd name="T1" fmla="*/ 1 h 603"/>
                  <a:gd name="T2" fmla="*/ 1 w 574"/>
                  <a:gd name="T3" fmla="*/ 1 h 603"/>
                  <a:gd name="T4" fmla="*/ 1 w 574"/>
                  <a:gd name="T5" fmla="*/ 0 h 603"/>
                  <a:gd name="T6" fmla="*/ 0 w 574"/>
                  <a:gd name="T7" fmla="*/ 1 h 603"/>
                  <a:gd name="T8" fmla="*/ 0 w 574"/>
                  <a:gd name="T9" fmla="*/ 1 h 603"/>
                  <a:gd name="T10" fmla="*/ 1 w 574"/>
                  <a:gd name="T11" fmla="*/ 1 h 603"/>
                  <a:gd name="T12" fmla="*/ 1 w 574"/>
                  <a:gd name="T13" fmla="*/ 1 h 603"/>
                  <a:gd name="T14" fmla="*/ 1 w 574"/>
                  <a:gd name="T15" fmla="*/ 1 h 603"/>
                  <a:gd name="T16" fmla="*/ 0 60000 65536"/>
                  <a:gd name="T17" fmla="*/ 0 60000 65536"/>
                  <a:gd name="T18" fmla="*/ 0 60000 65536"/>
                  <a:gd name="T19" fmla="*/ 0 60000 65536"/>
                  <a:gd name="T20" fmla="*/ 0 60000 65536"/>
                  <a:gd name="T21" fmla="*/ 0 60000 65536"/>
                  <a:gd name="T22" fmla="*/ 0 60000 65536"/>
                  <a:gd name="T23" fmla="*/ 0 60000 65536"/>
                  <a:gd name="T24" fmla="*/ 0 w 574"/>
                  <a:gd name="T25" fmla="*/ 0 h 603"/>
                  <a:gd name="T26" fmla="*/ 574 w 574"/>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4" h="603">
                    <a:moveTo>
                      <a:pt x="574" y="558"/>
                    </a:moveTo>
                    <a:lnTo>
                      <a:pt x="266" y="234"/>
                    </a:lnTo>
                    <a:lnTo>
                      <a:pt x="55" y="0"/>
                    </a:lnTo>
                    <a:lnTo>
                      <a:pt x="0" y="11"/>
                    </a:lnTo>
                    <a:lnTo>
                      <a:pt x="0" y="55"/>
                    </a:lnTo>
                    <a:lnTo>
                      <a:pt x="266" y="312"/>
                    </a:lnTo>
                    <a:lnTo>
                      <a:pt x="498" y="603"/>
                    </a:lnTo>
                    <a:lnTo>
                      <a:pt x="574" y="55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17" name="Freeform 11"/>
              <p:cNvSpPr>
                <a:spLocks/>
              </p:cNvSpPr>
              <p:nvPr/>
            </p:nvSpPr>
            <p:spPr bwMode="auto">
              <a:xfrm>
                <a:off x="3088" y="2241"/>
                <a:ext cx="255" cy="248"/>
              </a:xfrm>
              <a:custGeom>
                <a:avLst/>
                <a:gdLst>
                  <a:gd name="T0" fmla="*/ 1 w 510"/>
                  <a:gd name="T1" fmla="*/ 0 h 498"/>
                  <a:gd name="T2" fmla="*/ 1 w 510"/>
                  <a:gd name="T3" fmla="*/ 0 h 498"/>
                  <a:gd name="T4" fmla="*/ 1 w 510"/>
                  <a:gd name="T5" fmla="*/ 0 h 498"/>
                  <a:gd name="T6" fmla="*/ 0 w 510"/>
                  <a:gd name="T7" fmla="*/ 0 h 498"/>
                  <a:gd name="T8" fmla="*/ 1 w 510"/>
                  <a:gd name="T9" fmla="*/ 0 h 498"/>
                  <a:gd name="T10" fmla="*/ 1 w 510"/>
                  <a:gd name="T11" fmla="*/ 0 h 498"/>
                  <a:gd name="T12" fmla="*/ 0 60000 65536"/>
                  <a:gd name="T13" fmla="*/ 0 60000 65536"/>
                  <a:gd name="T14" fmla="*/ 0 60000 65536"/>
                  <a:gd name="T15" fmla="*/ 0 60000 65536"/>
                  <a:gd name="T16" fmla="*/ 0 60000 65536"/>
                  <a:gd name="T17" fmla="*/ 0 60000 65536"/>
                  <a:gd name="T18" fmla="*/ 0 w 510"/>
                  <a:gd name="T19" fmla="*/ 0 h 498"/>
                  <a:gd name="T20" fmla="*/ 510 w 510"/>
                  <a:gd name="T21" fmla="*/ 498 h 498"/>
                </a:gdLst>
                <a:ahLst/>
                <a:cxnLst>
                  <a:cxn ang="T12">
                    <a:pos x="T0" y="T1"/>
                  </a:cxn>
                  <a:cxn ang="T13">
                    <a:pos x="T2" y="T3"/>
                  </a:cxn>
                  <a:cxn ang="T14">
                    <a:pos x="T4" y="T5"/>
                  </a:cxn>
                  <a:cxn ang="T15">
                    <a:pos x="T6" y="T7"/>
                  </a:cxn>
                  <a:cxn ang="T16">
                    <a:pos x="T8" y="T9"/>
                  </a:cxn>
                  <a:cxn ang="T17">
                    <a:pos x="T10" y="T11"/>
                  </a:cxn>
                </a:cxnLst>
                <a:rect l="T18" t="T19" r="T20" b="T21"/>
                <a:pathLst>
                  <a:path w="510" h="498">
                    <a:moveTo>
                      <a:pt x="510" y="498"/>
                    </a:moveTo>
                    <a:lnTo>
                      <a:pt x="79" y="0"/>
                    </a:lnTo>
                    <a:lnTo>
                      <a:pt x="11" y="0"/>
                    </a:lnTo>
                    <a:lnTo>
                      <a:pt x="0" y="68"/>
                    </a:lnTo>
                    <a:lnTo>
                      <a:pt x="234" y="266"/>
                    </a:lnTo>
                    <a:lnTo>
                      <a:pt x="510" y="4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18" name="Freeform 12"/>
              <p:cNvSpPr>
                <a:spLocks/>
              </p:cNvSpPr>
              <p:nvPr/>
            </p:nvSpPr>
            <p:spPr bwMode="auto">
              <a:xfrm>
                <a:off x="3348" y="3121"/>
                <a:ext cx="310" cy="338"/>
              </a:xfrm>
              <a:custGeom>
                <a:avLst/>
                <a:gdLst>
                  <a:gd name="T0" fmla="*/ 0 w 621"/>
                  <a:gd name="T1" fmla="*/ 0 h 675"/>
                  <a:gd name="T2" fmla="*/ 0 w 621"/>
                  <a:gd name="T3" fmla="*/ 1 h 675"/>
                  <a:gd name="T4" fmla="*/ 0 w 621"/>
                  <a:gd name="T5" fmla="*/ 1 h 675"/>
                  <a:gd name="T6" fmla="*/ 0 w 621"/>
                  <a:gd name="T7" fmla="*/ 1 h 675"/>
                  <a:gd name="T8" fmla="*/ 0 w 621"/>
                  <a:gd name="T9" fmla="*/ 1 h 675"/>
                  <a:gd name="T10" fmla="*/ 0 w 621"/>
                  <a:gd name="T11" fmla="*/ 1 h 675"/>
                  <a:gd name="T12" fmla="*/ 0 w 621"/>
                  <a:gd name="T13" fmla="*/ 1 h 675"/>
                  <a:gd name="T14" fmla="*/ 0 w 621"/>
                  <a:gd name="T15" fmla="*/ 0 h 675"/>
                  <a:gd name="T16" fmla="*/ 0 60000 65536"/>
                  <a:gd name="T17" fmla="*/ 0 60000 65536"/>
                  <a:gd name="T18" fmla="*/ 0 60000 65536"/>
                  <a:gd name="T19" fmla="*/ 0 60000 65536"/>
                  <a:gd name="T20" fmla="*/ 0 60000 65536"/>
                  <a:gd name="T21" fmla="*/ 0 60000 65536"/>
                  <a:gd name="T22" fmla="*/ 0 60000 65536"/>
                  <a:gd name="T23" fmla="*/ 0 60000 65536"/>
                  <a:gd name="T24" fmla="*/ 0 w 621"/>
                  <a:gd name="T25" fmla="*/ 0 h 675"/>
                  <a:gd name="T26" fmla="*/ 621 w 621"/>
                  <a:gd name="T27" fmla="*/ 675 h 6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1" h="675">
                    <a:moveTo>
                      <a:pt x="45" y="0"/>
                    </a:moveTo>
                    <a:lnTo>
                      <a:pt x="532" y="478"/>
                    </a:lnTo>
                    <a:lnTo>
                      <a:pt x="621" y="620"/>
                    </a:lnTo>
                    <a:lnTo>
                      <a:pt x="576" y="675"/>
                    </a:lnTo>
                    <a:lnTo>
                      <a:pt x="510" y="643"/>
                    </a:lnTo>
                    <a:lnTo>
                      <a:pt x="211" y="267"/>
                    </a:lnTo>
                    <a:lnTo>
                      <a:pt x="0" y="1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19" name="Freeform 13"/>
              <p:cNvSpPr>
                <a:spLocks/>
              </p:cNvSpPr>
              <p:nvPr/>
            </p:nvSpPr>
            <p:spPr bwMode="auto">
              <a:xfrm>
                <a:off x="3354" y="3294"/>
                <a:ext cx="232" cy="286"/>
              </a:xfrm>
              <a:custGeom>
                <a:avLst/>
                <a:gdLst>
                  <a:gd name="T0" fmla="*/ 1 w 463"/>
                  <a:gd name="T1" fmla="*/ 1 h 572"/>
                  <a:gd name="T2" fmla="*/ 1 w 463"/>
                  <a:gd name="T3" fmla="*/ 1 h 572"/>
                  <a:gd name="T4" fmla="*/ 1 w 463"/>
                  <a:gd name="T5" fmla="*/ 0 h 572"/>
                  <a:gd name="T6" fmla="*/ 0 w 463"/>
                  <a:gd name="T7" fmla="*/ 1 h 572"/>
                  <a:gd name="T8" fmla="*/ 1 w 463"/>
                  <a:gd name="T9" fmla="*/ 1 h 572"/>
                  <a:gd name="T10" fmla="*/ 1 w 463"/>
                  <a:gd name="T11" fmla="*/ 1 h 572"/>
                  <a:gd name="T12" fmla="*/ 1 w 463"/>
                  <a:gd name="T13" fmla="*/ 1 h 572"/>
                  <a:gd name="T14" fmla="*/ 1 w 463"/>
                  <a:gd name="T15" fmla="*/ 1 h 572"/>
                  <a:gd name="T16" fmla="*/ 1 w 463"/>
                  <a:gd name="T17" fmla="*/ 1 h 5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3"/>
                  <a:gd name="T28" fmla="*/ 0 h 572"/>
                  <a:gd name="T29" fmla="*/ 463 w 463"/>
                  <a:gd name="T30" fmla="*/ 572 h 5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3" h="572">
                    <a:moveTo>
                      <a:pt x="419" y="417"/>
                    </a:moveTo>
                    <a:lnTo>
                      <a:pt x="242" y="185"/>
                    </a:lnTo>
                    <a:lnTo>
                      <a:pt x="55" y="0"/>
                    </a:lnTo>
                    <a:lnTo>
                      <a:pt x="0" y="21"/>
                    </a:lnTo>
                    <a:lnTo>
                      <a:pt x="33" y="119"/>
                    </a:lnTo>
                    <a:lnTo>
                      <a:pt x="253" y="306"/>
                    </a:lnTo>
                    <a:lnTo>
                      <a:pt x="429" y="572"/>
                    </a:lnTo>
                    <a:lnTo>
                      <a:pt x="463" y="517"/>
                    </a:lnTo>
                    <a:lnTo>
                      <a:pt x="419" y="4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grpSp>
          <p:nvGrpSpPr>
            <p:cNvPr id="183305" name="Group 14"/>
            <p:cNvGrpSpPr>
              <a:grpSpLocks/>
            </p:cNvGrpSpPr>
            <p:nvPr/>
          </p:nvGrpSpPr>
          <p:grpSpPr bwMode="auto">
            <a:xfrm>
              <a:off x="4251" y="1732"/>
              <a:ext cx="885" cy="2201"/>
              <a:chOff x="4251" y="1732"/>
              <a:chExt cx="885" cy="2201"/>
            </a:xfrm>
          </p:grpSpPr>
          <p:sp>
            <p:nvSpPr>
              <p:cNvPr id="183306" name="Freeform 15"/>
              <p:cNvSpPr>
                <a:spLocks/>
              </p:cNvSpPr>
              <p:nvPr/>
            </p:nvSpPr>
            <p:spPr bwMode="auto">
              <a:xfrm>
                <a:off x="4472" y="1843"/>
                <a:ext cx="511" cy="496"/>
              </a:xfrm>
              <a:custGeom>
                <a:avLst/>
                <a:gdLst>
                  <a:gd name="T0" fmla="*/ 1 w 1022"/>
                  <a:gd name="T1" fmla="*/ 1 h 992"/>
                  <a:gd name="T2" fmla="*/ 1 w 1022"/>
                  <a:gd name="T3" fmla="*/ 1 h 992"/>
                  <a:gd name="T4" fmla="*/ 1 w 1022"/>
                  <a:gd name="T5" fmla="*/ 1 h 992"/>
                  <a:gd name="T6" fmla="*/ 1 w 1022"/>
                  <a:gd name="T7" fmla="*/ 1 h 992"/>
                  <a:gd name="T8" fmla="*/ 1 w 1022"/>
                  <a:gd name="T9" fmla="*/ 1 h 992"/>
                  <a:gd name="T10" fmla="*/ 1 w 1022"/>
                  <a:gd name="T11" fmla="*/ 0 h 992"/>
                  <a:gd name="T12" fmla="*/ 1 w 1022"/>
                  <a:gd name="T13" fmla="*/ 1 h 992"/>
                  <a:gd name="T14" fmla="*/ 1 w 1022"/>
                  <a:gd name="T15" fmla="*/ 1 h 992"/>
                  <a:gd name="T16" fmla="*/ 1 w 1022"/>
                  <a:gd name="T17" fmla="*/ 1 h 992"/>
                  <a:gd name="T18" fmla="*/ 1 w 1022"/>
                  <a:gd name="T19" fmla="*/ 1 h 992"/>
                  <a:gd name="T20" fmla="*/ 1 w 1022"/>
                  <a:gd name="T21" fmla="*/ 1 h 992"/>
                  <a:gd name="T22" fmla="*/ 1 w 1022"/>
                  <a:gd name="T23" fmla="*/ 1 h 992"/>
                  <a:gd name="T24" fmla="*/ 1 w 1022"/>
                  <a:gd name="T25" fmla="*/ 1 h 992"/>
                  <a:gd name="T26" fmla="*/ 1 w 1022"/>
                  <a:gd name="T27" fmla="*/ 1 h 992"/>
                  <a:gd name="T28" fmla="*/ 1 w 1022"/>
                  <a:gd name="T29" fmla="*/ 1 h 992"/>
                  <a:gd name="T30" fmla="*/ 1 w 1022"/>
                  <a:gd name="T31" fmla="*/ 1 h 992"/>
                  <a:gd name="T32" fmla="*/ 1 w 1022"/>
                  <a:gd name="T33" fmla="*/ 1 h 992"/>
                  <a:gd name="T34" fmla="*/ 1 w 1022"/>
                  <a:gd name="T35" fmla="*/ 1 h 992"/>
                  <a:gd name="T36" fmla="*/ 1 w 1022"/>
                  <a:gd name="T37" fmla="*/ 1 h 992"/>
                  <a:gd name="T38" fmla="*/ 1 w 1022"/>
                  <a:gd name="T39" fmla="*/ 1 h 992"/>
                  <a:gd name="T40" fmla="*/ 0 w 1022"/>
                  <a:gd name="T41" fmla="*/ 1 h 992"/>
                  <a:gd name="T42" fmla="*/ 1 w 1022"/>
                  <a:gd name="T43" fmla="*/ 1 h 992"/>
                  <a:gd name="T44" fmla="*/ 1 w 1022"/>
                  <a:gd name="T45" fmla="*/ 1 h 992"/>
                  <a:gd name="T46" fmla="*/ 1 w 1022"/>
                  <a:gd name="T47" fmla="*/ 1 h 9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22"/>
                  <a:gd name="T73" fmla="*/ 0 h 992"/>
                  <a:gd name="T74" fmla="*/ 1022 w 1022"/>
                  <a:gd name="T75" fmla="*/ 992 h 9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22" h="992">
                    <a:moveTo>
                      <a:pt x="312" y="419"/>
                    </a:moveTo>
                    <a:lnTo>
                      <a:pt x="402" y="287"/>
                    </a:lnTo>
                    <a:lnTo>
                      <a:pt x="501" y="187"/>
                    </a:lnTo>
                    <a:lnTo>
                      <a:pt x="601" y="66"/>
                    </a:lnTo>
                    <a:lnTo>
                      <a:pt x="723" y="11"/>
                    </a:lnTo>
                    <a:lnTo>
                      <a:pt x="822" y="0"/>
                    </a:lnTo>
                    <a:lnTo>
                      <a:pt x="922" y="34"/>
                    </a:lnTo>
                    <a:lnTo>
                      <a:pt x="979" y="111"/>
                    </a:lnTo>
                    <a:lnTo>
                      <a:pt x="1022" y="253"/>
                    </a:lnTo>
                    <a:lnTo>
                      <a:pt x="1012" y="408"/>
                    </a:lnTo>
                    <a:lnTo>
                      <a:pt x="967" y="540"/>
                    </a:lnTo>
                    <a:lnTo>
                      <a:pt x="856" y="694"/>
                    </a:lnTo>
                    <a:lnTo>
                      <a:pt x="735" y="804"/>
                    </a:lnTo>
                    <a:lnTo>
                      <a:pt x="601" y="904"/>
                    </a:lnTo>
                    <a:lnTo>
                      <a:pt x="457" y="970"/>
                    </a:lnTo>
                    <a:lnTo>
                      <a:pt x="334" y="992"/>
                    </a:lnTo>
                    <a:lnTo>
                      <a:pt x="279" y="958"/>
                    </a:lnTo>
                    <a:lnTo>
                      <a:pt x="234" y="826"/>
                    </a:lnTo>
                    <a:lnTo>
                      <a:pt x="246" y="649"/>
                    </a:lnTo>
                    <a:lnTo>
                      <a:pt x="34" y="662"/>
                    </a:lnTo>
                    <a:lnTo>
                      <a:pt x="0" y="628"/>
                    </a:lnTo>
                    <a:lnTo>
                      <a:pt x="34" y="562"/>
                    </a:lnTo>
                    <a:lnTo>
                      <a:pt x="257" y="551"/>
                    </a:lnTo>
                    <a:lnTo>
                      <a:pt x="312" y="419"/>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07" name="Freeform 16"/>
              <p:cNvSpPr>
                <a:spLocks/>
              </p:cNvSpPr>
              <p:nvPr/>
            </p:nvSpPr>
            <p:spPr bwMode="auto">
              <a:xfrm>
                <a:off x="4447" y="2367"/>
                <a:ext cx="353" cy="732"/>
              </a:xfrm>
              <a:custGeom>
                <a:avLst/>
                <a:gdLst>
                  <a:gd name="T0" fmla="*/ 0 w 707"/>
                  <a:gd name="T1" fmla="*/ 1 h 1462"/>
                  <a:gd name="T2" fmla="*/ 0 w 707"/>
                  <a:gd name="T3" fmla="*/ 1 h 1462"/>
                  <a:gd name="T4" fmla="*/ 0 w 707"/>
                  <a:gd name="T5" fmla="*/ 0 h 1462"/>
                  <a:gd name="T6" fmla="*/ 0 w 707"/>
                  <a:gd name="T7" fmla="*/ 1 h 1462"/>
                  <a:gd name="T8" fmla="*/ 0 w 707"/>
                  <a:gd name="T9" fmla="*/ 1 h 1462"/>
                  <a:gd name="T10" fmla="*/ 0 w 707"/>
                  <a:gd name="T11" fmla="*/ 1 h 1462"/>
                  <a:gd name="T12" fmla="*/ 0 w 707"/>
                  <a:gd name="T13" fmla="*/ 1 h 1462"/>
                  <a:gd name="T14" fmla="*/ 0 w 707"/>
                  <a:gd name="T15" fmla="*/ 1 h 1462"/>
                  <a:gd name="T16" fmla="*/ 0 w 707"/>
                  <a:gd name="T17" fmla="*/ 1 h 1462"/>
                  <a:gd name="T18" fmla="*/ 0 w 707"/>
                  <a:gd name="T19" fmla="*/ 1 h 1462"/>
                  <a:gd name="T20" fmla="*/ 0 w 707"/>
                  <a:gd name="T21" fmla="*/ 1 h 1462"/>
                  <a:gd name="T22" fmla="*/ 0 w 707"/>
                  <a:gd name="T23" fmla="*/ 1 h 1462"/>
                  <a:gd name="T24" fmla="*/ 0 w 707"/>
                  <a:gd name="T25" fmla="*/ 1 h 1462"/>
                  <a:gd name="T26" fmla="*/ 0 w 707"/>
                  <a:gd name="T27" fmla="*/ 1 h 1462"/>
                  <a:gd name="T28" fmla="*/ 0 w 707"/>
                  <a:gd name="T29" fmla="*/ 1 h 1462"/>
                  <a:gd name="T30" fmla="*/ 0 w 707"/>
                  <a:gd name="T31" fmla="*/ 1 h 1462"/>
                  <a:gd name="T32" fmla="*/ 0 w 707"/>
                  <a:gd name="T33" fmla="*/ 1 h 1462"/>
                  <a:gd name="T34" fmla="*/ 0 w 707"/>
                  <a:gd name="T35" fmla="*/ 1 h 1462"/>
                  <a:gd name="T36" fmla="*/ 0 w 707"/>
                  <a:gd name="T37" fmla="*/ 1 h 1462"/>
                  <a:gd name="T38" fmla="*/ 0 w 707"/>
                  <a:gd name="T39" fmla="*/ 1 h 1462"/>
                  <a:gd name="T40" fmla="*/ 0 w 707"/>
                  <a:gd name="T41" fmla="*/ 1 h 1462"/>
                  <a:gd name="T42" fmla="*/ 0 w 707"/>
                  <a:gd name="T43" fmla="*/ 1 h 1462"/>
                  <a:gd name="T44" fmla="*/ 0 w 707"/>
                  <a:gd name="T45" fmla="*/ 1 h 1462"/>
                  <a:gd name="T46" fmla="*/ 0 w 707"/>
                  <a:gd name="T47" fmla="*/ 1 h 1462"/>
                  <a:gd name="T48" fmla="*/ 0 w 707"/>
                  <a:gd name="T49" fmla="*/ 1 h 1462"/>
                  <a:gd name="T50" fmla="*/ 0 w 707"/>
                  <a:gd name="T51" fmla="*/ 1 h 1462"/>
                  <a:gd name="T52" fmla="*/ 0 w 707"/>
                  <a:gd name="T53" fmla="*/ 1 h 14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07"/>
                  <a:gd name="T82" fmla="*/ 0 h 1462"/>
                  <a:gd name="T83" fmla="*/ 707 w 707"/>
                  <a:gd name="T84" fmla="*/ 1462 h 146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07" h="1462">
                    <a:moveTo>
                      <a:pt x="198" y="121"/>
                    </a:moveTo>
                    <a:lnTo>
                      <a:pt x="298" y="34"/>
                    </a:lnTo>
                    <a:lnTo>
                      <a:pt x="453" y="0"/>
                    </a:lnTo>
                    <a:lnTo>
                      <a:pt x="585" y="21"/>
                    </a:lnTo>
                    <a:lnTo>
                      <a:pt x="685" y="110"/>
                    </a:lnTo>
                    <a:lnTo>
                      <a:pt x="707" y="176"/>
                    </a:lnTo>
                    <a:lnTo>
                      <a:pt x="707" y="265"/>
                    </a:lnTo>
                    <a:lnTo>
                      <a:pt x="662" y="344"/>
                    </a:lnTo>
                    <a:lnTo>
                      <a:pt x="585" y="476"/>
                    </a:lnTo>
                    <a:lnTo>
                      <a:pt x="551" y="631"/>
                    </a:lnTo>
                    <a:lnTo>
                      <a:pt x="541" y="765"/>
                    </a:lnTo>
                    <a:lnTo>
                      <a:pt x="575" y="907"/>
                    </a:lnTo>
                    <a:lnTo>
                      <a:pt x="662" y="1041"/>
                    </a:lnTo>
                    <a:lnTo>
                      <a:pt x="696" y="1173"/>
                    </a:lnTo>
                    <a:lnTo>
                      <a:pt x="685" y="1296"/>
                    </a:lnTo>
                    <a:lnTo>
                      <a:pt x="619" y="1396"/>
                    </a:lnTo>
                    <a:lnTo>
                      <a:pt x="530" y="1451"/>
                    </a:lnTo>
                    <a:lnTo>
                      <a:pt x="419" y="1462"/>
                    </a:lnTo>
                    <a:lnTo>
                      <a:pt x="288" y="1462"/>
                    </a:lnTo>
                    <a:lnTo>
                      <a:pt x="188" y="1407"/>
                    </a:lnTo>
                    <a:lnTo>
                      <a:pt x="90" y="1241"/>
                    </a:lnTo>
                    <a:lnTo>
                      <a:pt x="22" y="1096"/>
                    </a:lnTo>
                    <a:lnTo>
                      <a:pt x="0" y="875"/>
                    </a:lnTo>
                    <a:lnTo>
                      <a:pt x="22" y="676"/>
                    </a:lnTo>
                    <a:lnTo>
                      <a:pt x="66" y="465"/>
                    </a:lnTo>
                    <a:lnTo>
                      <a:pt x="132" y="255"/>
                    </a:lnTo>
                    <a:lnTo>
                      <a:pt x="198" y="121"/>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08" name="Freeform 17"/>
              <p:cNvSpPr>
                <a:spLocks/>
              </p:cNvSpPr>
              <p:nvPr/>
            </p:nvSpPr>
            <p:spPr bwMode="auto">
              <a:xfrm>
                <a:off x="4727" y="2391"/>
                <a:ext cx="393" cy="656"/>
              </a:xfrm>
              <a:custGeom>
                <a:avLst/>
                <a:gdLst>
                  <a:gd name="T0" fmla="*/ 0 w 787"/>
                  <a:gd name="T1" fmla="*/ 0 h 1313"/>
                  <a:gd name="T2" fmla="*/ 0 w 787"/>
                  <a:gd name="T3" fmla="*/ 0 h 1313"/>
                  <a:gd name="T4" fmla="*/ 0 w 787"/>
                  <a:gd name="T5" fmla="*/ 0 h 1313"/>
                  <a:gd name="T6" fmla="*/ 0 w 787"/>
                  <a:gd name="T7" fmla="*/ 0 h 1313"/>
                  <a:gd name="T8" fmla="*/ 0 w 787"/>
                  <a:gd name="T9" fmla="*/ 0 h 1313"/>
                  <a:gd name="T10" fmla="*/ 0 w 787"/>
                  <a:gd name="T11" fmla="*/ 0 h 1313"/>
                  <a:gd name="T12" fmla="*/ 0 w 787"/>
                  <a:gd name="T13" fmla="*/ 0 h 1313"/>
                  <a:gd name="T14" fmla="*/ 0 w 787"/>
                  <a:gd name="T15" fmla="*/ 0 h 1313"/>
                  <a:gd name="T16" fmla="*/ 0 w 787"/>
                  <a:gd name="T17" fmla="*/ 0 h 1313"/>
                  <a:gd name="T18" fmla="*/ 0 w 787"/>
                  <a:gd name="T19" fmla="*/ 0 h 1313"/>
                  <a:gd name="T20" fmla="*/ 0 w 787"/>
                  <a:gd name="T21" fmla="*/ 0 h 1313"/>
                  <a:gd name="T22" fmla="*/ 0 w 787"/>
                  <a:gd name="T23" fmla="*/ 0 h 1313"/>
                  <a:gd name="T24" fmla="*/ 0 w 787"/>
                  <a:gd name="T25" fmla="*/ 0 h 1313"/>
                  <a:gd name="T26" fmla="*/ 0 w 787"/>
                  <a:gd name="T27" fmla="*/ 0 h 1313"/>
                  <a:gd name="T28" fmla="*/ 0 w 787"/>
                  <a:gd name="T29" fmla="*/ 0 h 1313"/>
                  <a:gd name="T30" fmla="*/ 0 w 787"/>
                  <a:gd name="T31" fmla="*/ 0 h 1313"/>
                  <a:gd name="T32" fmla="*/ 0 w 787"/>
                  <a:gd name="T33" fmla="*/ 0 h 1313"/>
                  <a:gd name="T34" fmla="*/ 0 w 787"/>
                  <a:gd name="T35" fmla="*/ 0 h 1313"/>
                  <a:gd name="T36" fmla="*/ 0 w 787"/>
                  <a:gd name="T37" fmla="*/ 0 h 1313"/>
                  <a:gd name="T38" fmla="*/ 0 w 787"/>
                  <a:gd name="T39" fmla="*/ 0 h 1313"/>
                  <a:gd name="T40" fmla="*/ 0 w 787"/>
                  <a:gd name="T41" fmla="*/ 0 h 1313"/>
                  <a:gd name="T42" fmla="*/ 0 w 787"/>
                  <a:gd name="T43" fmla="*/ 0 h 1313"/>
                  <a:gd name="T44" fmla="*/ 0 w 787"/>
                  <a:gd name="T45" fmla="*/ 0 h 1313"/>
                  <a:gd name="T46" fmla="*/ 0 w 787"/>
                  <a:gd name="T47" fmla="*/ 0 h 1313"/>
                  <a:gd name="T48" fmla="*/ 0 w 787"/>
                  <a:gd name="T49" fmla="*/ 0 h 1313"/>
                  <a:gd name="T50" fmla="*/ 0 w 787"/>
                  <a:gd name="T51" fmla="*/ 0 h 1313"/>
                  <a:gd name="T52" fmla="*/ 0 w 787"/>
                  <a:gd name="T53" fmla="*/ 0 h 1313"/>
                  <a:gd name="T54" fmla="*/ 0 w 787"/>
                  <a:gd name="T55" fmla="*/ 0 h 1313"/>
                  <a:gd name="T56" fmla="*/ 0 w 787"/>
                  <a:gd name="T57" fmla="*/ 0 h 1313"/>
                  <a:gd name="T58" fmla="*/ 0 w 787"/>
                  <a:gd name="T59" fmla="*/ 0 h 1313"/>
                  <a:gd name="T60" fmla="*/ 0 w 787"/>
                  <a:gd name="T61" fmla="*/ 0 h 1313"/>
                  <a:gd name="T62" fmla="*/ 0 w 787"/>
                  <a:gd name="T63" fmla="*/ 0 h 1313"/>
                  <a:gd name="T64" fmla="*/ 0 w 787"/>
                  <a:gd name="T65" fmla="*/ 0 h 1313"/>
                  <a:gd name="T66" fmla="*/ 0 w 787"/>
                  <a:gd name="T67" fmla="*/ 0 h 1313"/>
                  <a:gd name="T68" fmla="*/ 0 w 787"/>
                  <a:gd name="T69" fmla="*/ 0 h 1313"/>
                  <a:gd name="T70" fmla="*/ 0 w 787"/>
                  <a:gd name="T71" fmla="*/ 0 h 1313"/>
                  <a:gd name="T72" fmla="*/ 0 w 787"/>
                  <a:gd name="T73" fmla="*/ 0 h 1313"/>
                  <a:gd name="T74" fmla="*/ 0 w 787"/>
                  <a:gd name="T75" fmla="*/ 0 h 1313"/>
                  <a:gd name="T76" fmla="*/ 0 w 787"/>
                  <a:gd name="T77" fmla="*/ 0 h 13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87"/>
                  <a:gd name="T118" fmla="*/ 0 h 1313"/>
                  <a:gd name="T119" fmla="*/ 787 w 787"/>
                  <a:gd name="T120" fmla="*/ 1313 h 13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87" h="1313">
                    <a:moveTo>
                      <a:pt x="0" y="66"/>
                    </a:moveTo>
                    <a:lnTo>
                      <a:pt x="13" y="11"/>
                    </a:lnTo>
                    <a:lnTo>
                      <a:pt x="134" y="0"/>
                    </a:lnTo>
                    <a:lnTo>
                      <a:pt x="200" y="55"/>
                    </a:lnTo>
                    <a:lnTo>
                      <a:pt x="300" y="198"/>
                    </a:lnTo>
                    <a:lnTo>
                      <a:pt x="434" y="385"/>
                    </a:lnTo>
                    <a:lnTo>
                      <a:pt x="555" y="519"/>
                    </a:lnTo>
                    <a:lnTo>
                      <a:pt x="776" y="762"/>
                    </a:lnTo>
                    <a:lnTo>
                      <a:pt x="787" y="817"/>
                    </a:lnTo>
                    <a:lnTo>
                      <a:pt x="744" y="849"/>
                    </a:lnTo>
                    <a:lnTo>
                      <a:pt x="634" y="893"/>
                    </a:lnTo>
                    <a:lnTo>
                      <a:pt x="478" y="927"/>
                    </a:lnTo>
                    <a:lnTo>
                      <a:pt x="289" y="938"/>
                    </a:lnTo>
                    <a:lnTo>
                      <a:pt x="223" y="949"/>
                    </a:lnTo>
                    <a:lnTo>
                      <a:pt x="200" y="993"/>
                    </a:lnTo>
                    <a:lnTo>
                      <a:pt x="245" y="1070"/>
                    </a:lnTo>
                    <a:lnTo>
                      <a:pt x="400" y="1202"/>
                    </a:lnTo>
                    <a:lnTo>
                      <a:pt x="510" y="1236"/>
                    </a:lnTo>
                    <a:lnTo>
                      <a:pt x="534" y="1279"/>
                    </a:lnTo>
                    <a:lnTo>
                      <a:pt x="489" y="1313"/>
                    </a:lnTo>
                    <a:lnTo>
                      <a:pt x="389" y="1313"/>
                    </a:lnTo>
                    <a:lnTo>
                      <a:pt x="255" y="1236"/>
                    </a:lnTo>
                    <a:lnTo>
                      <a:pt x="145" y="1125"/>
                    </a:lnTo>
                    <a:lnTo>
                      <a:pt x="79" y="1025"/>
                    </a:lnTo>
                    <a:lnTo>
                      <a:pt x="79" y="949"/>
                    </a:lnTo>
                    <a:lnTo>
                      <a:pt x="123" y="893"/>
                    </a:lnTo>
                    <a:lnTo>
                      <a:pt x="189" y="872"/>
                    </a:lnTo>
                    <a:lnTo>
                      <a:pt x="289" y="860"/>
                    </a:lnTo>
                    <a:lnTo>
                      <a:pt x="400" y="860"/>
                    </a:lnTo>
                    <a:lnTo>
                      <a:pt x="534" y="838"/>
                    </a:lnTo>
                    <a:lnTo>
                      <a:pt x="600" y="817"/>
                    </a:lnTo>
                    <a:lnTo>
                      <a:pt x="634" y="783"/>
                    </a:lnTo>
                    <a:lnTo>
                      <a:pt x="621" y="751"/>
                    </a:lnTo>
                    <a:lnTo>
                      <a:pt x="521" y="662"/>
                    </a:lnTo>
                    <a:lnTo>
                      <a:pt x="366" y="508"/>
                    </a:lnTo>
                    <a:lnTo>
                      <a:pt x="223" y="375"/>
                    </a:lnTo>
                    <a:lnTo>
                      <a:pt x="68" y="232"/>
                    </a:lnTo>
                    <a:lnTo>
                      <a:pt x="13" y="132"/>
                    </a:lnTo>
                    <a:lnTo>
                      <a:pt x="0" y="66"/>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09" name="Freeform 18"/>
              <p:cNvSpPr>
                <a:spLocks/>
              </p:cNvSpPr>
              <p:nvPr/>
            </p:nvSpPr>
            <p:spPr bwMode="auto">
              <a:xfrm>
                <a:off x="4473" y="2943"/>
                <a:ext cx="427" cy="990"/>
              </a:xfrm>
              <a:custGeom>
                <a:avLst/>
                <a:gdLst>
                  <a:gd name="T0" fmla="*/ 1 w 854"/>
                  <a:gd name="T1" fmla="*/ 0 h 1979"/>
                  <a:gd name="T2" fmla="*/ 1 w 854"/>
                  <a:gd name="T3" fmla="*/ 1 h 1979"/>
                  <a:gd name="T4" fmla="*/ 1 w 854"/>
                  <a:gd name="T5" fmla="*/ 1 h 1979"/>
                  <a:gd name="T6" fmla="*/ 1 w 854"/>
                  <a:gd name="T7" fmla="*/ 1 h 1979"/>
                  <a:gd name="T8" fmla="*/ 1 w 854"/>
                  <a:gd name="T9" fmla="*/ 1 h 1979"/>
                  <a:gd name="T10" fmla="*/ 1 w 854"/>
                  <a:gd name="T11" fmla="*/ 1 h 1979"/>
                  <a:gd name="T12" fmla="*/ 1 w 854"/>
                  <a:gd name="T13" fmla="*/ 1 h 1979"/>
                  <a:gd name="T14" fmla="*/ 1 w 854"/>
                  <a:gd name="T15" fmla="*/ 1 h 1979"/>
                  <a:gd name="T16" fmla="*/ 1 w 854"/>
                  <a:gd name="T17" fmla="*/ 1 h 1979"/>
                  <a:gd name="T18" fmla="*/ 1 w 854"/>
                  <a:gd name="T19" fmla="*/ 1 h 1979"/>
                  <a:gd name="T20" fmla="*/ 1 w 854"/>
                  <a:gd name="T21" fmla="*/ 1 h 1979"/>
                  <a:gd name="T22" fmla="*/ 1 w 854"/>
                  <a:gd name="T23" fmla="*/ 1 h 1979"/>
                  <a:gd name="T24" fmla="*/ 1 w 854"/>
                  <a:gd name="T25" fmla="*/ 1 h 1979"/>
                  <a:gd name="T26" fmla="*/ 1 w 854"/>
                  <a:gd name="T27" fmla="*/ 1 h 1979"/>
                  <a:gd name="T28" fmla="*/ 1 w 854"/>
                  <a:gd name="T29" fmla="*/ 1 h 1979"/>
                  <a:gd name="T30" fmla="*/ 1 w 854"/>
                  <a:gd name="T31" fmla="*/ 1 h 1979"/>
                  <a:gd name="T32" fmla="*/ 1 w 854"/>
                  <a:gd name="T33" fmla="*/ 1 h 1979"/>
                  <a:gd name="T34" fmla="*/ 1 w 854"/>
                  <a:gd name="T35" fmla="*/ 1 h 1979"/>
                  <a:gd name="T36" fmla="*/ 1 w 854"/>
                  <a:gd name="T37" fmla="*/ 1 h 1979"/>
                  <a:gd name="T38" fmla="*/ 1 w 854"/>
                  <a:gd name="T39" fmla="*/ 1 h 1979"/>
                  <a:gd name="T40" fmla="*/ 0 w 854"/>
                  <a:gd name="T41" fmla="*/ 1 h 1979"/>
                  <a:gd name="T42" fmla="*/ 1 w 854"/>
                  <a:gd name="T43" fmla="*/ 1 h 1979"/>
                  <a:gd name="T44" fmla="*/ 1 w 854"/>
                  <a:gd name="T45" fmla="*/ 1 h 1979"/>
                  <a:gd name="T46" fmla="*/ 1 w 854"/>
                  <a:gd name="T47" fmla="*/ 1 h 1979"/>
                  <a:gd name="T48" fmla="*/ 1 w 854"/>
                  <a:gd name="T49" fmla="*/ 1 h 1979"/>
                  <a:gd name="T50" fmla="*/ 1 w 854"/>
                  <a:gd name="T51" fmla="*/ 1 h 1979"/>
                  <a:gd name="T52" fmla="*/ 1 w 854"/>
                  <a:gd name="T53" fmla="*/ 1 h 1979"/>
                  <a:gd name="T54" fmla="*/ 1 w 854"/>
                  <a:gd name="T55" fmla="*/ 1 h 1979"/>
                  <a:gd name="T56" fmla="*/ 1 w 854"/>
                  <a:gd name="T57" fmla="*/ 1 h 1979"/>
                  <a:gd name="T58" fmla="*/ 1 w 854"/>
                  <a:gd name="T59" fmla="*/ 1 h 1979"/>
                  <a:gd name="T60" fmla="*/ 1 w 854"/>
                  <a:gd name="T61" fmla="*/ 1 h 1979"/>
                  <a:gd name="T62" fmla="*/ 1 w 854"/>
                  <a:gd name="T63" fmla="*/ 1 h 1979"/>
                  <a:gd name="T64" fmla="*/ 1 w 854"/>
                  <a:gd name="T65" fmla="*/ 1 h 1979"/>
                  <a:gd name="T66" fmla="*/ 1 w 854"/>
                  <a:gd name="T67" fmla="*/ 1 h 1979"/>
                  <a:gd name="T68" fmla="*/ 1 w 854"/>
                  <a:gd name="T69" fmla="*/ 1 h 1979"/>
                  <a:gd name="T70" fmla="*/ 1 w 854"/>
                  <a:gd name="T71" fmla="*/ 0 h 19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4"/>
                  <a:gd name="T109" fmla="*/ 0 h 1979"/>
                  <a:gd name="T110" fmla="*/ 854 w 854"/>
                  <a:gd name="T111" fmla="*/ 1979 h 19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4" h="1979">
                    <a:moveTo>
                      <a:pt x="421" y="0"/>
                    </a:moveTo>
                    <a:lnTo>
                      <a:pt x="542" y="23"/>
                    </a:lnTo>
                    <a:lnTo>
                      <a:pt x="598" y="110"/>
                    </a:lnTo>
                    <a:lnTo>
                      <a:pt x="587" y="321"/>
                    </a:lnTo>
                    <a:lnTo>
                      <a:pt x="565" y="542"/>
                    </a:lnTo>
                    <a:lnTo>
                      <a:pt x="565" y="774"/>
                    </a:lnTo>
                    <a:lnTo>
                      <a:pt x="676" y="1050"/>
                    </a:lnTo>
                    <a:lnTo>
                      <a:pt x="765" y="1250"/>
                    </a:lnTo>
                    <a:lnTo>
                      <a:pt x="810" y="1448"/>
                    </a:lnTo>
                    <a:lnTo>
                      <a:pt x="797" y="1624"/>
                    </a:lnTo>
                    <a:lnTo>
                      <a:pt x="797" y="1690"/>
                    </a:lnTo>
                    <a:lnTo>
                      <a:pt x="842" y="1758"/>
                    </a:lnTo>
                    <a:lnTo>
                      <a:pt x="854" y="1824"/>
                    </a:lnTo>
                    <a:lnTo>
                      <a:pt x="820" y="1856"/>
                    </a:lnTo>
                    <a:lnTo>
                      <a:pt x="731" y="1835"/>
                    </a:lnTo>
                    <a:lnTo>
                      <a:pt x="565" y="1813"/>
                    </a:lnTo>
                    <a:lnTo>
                      <a:pt x="366" y="1856"/>
                    </a:lnTo>
                    <a:lnTo>
                      <a:pt x="232" y="1935"/>
                    </a:lnTo>
                    <a:lnTo>
                      <a:pt x="166" y="1979"/>
                    </a:lnTo>
                    <a:lnTo>
                      <a:pt x="98" y="1979"/>
                    </a:lnTo>
                    <a:lnTo>
                      <a:pt x="0" y="1835"/>
                    </a:lnTo>
                    <a:lnTo>
                      <a:pt x="11" y="1813"/>
                    </a:lnTo>
                    <a:lnTo>
                      <a:pt x="211" y="1746"/>
                    </a:lnTo>
                    <a:lnTo>
                      <a:pt x="442" y="1713"/>
                    </a:lnTo>
                    <a:lnTo>
                      <a:pt x="610" y="1703"/>
                    </a:lnTo>
                    <a:lnTo>
                      <a:pt x="710" y="1703"/>
                    </a:lnTo>
                    <a:lnTo>
                      <a:pt x="731" y="1635"/>
                    </a:lnTo>
                    <a:lnTo>
                      <a:pt x="697" y="1448"/>
                    </a:lnTo>
                    <a:lnTo>
                      <a:pt x="621" y="1250"/>
                    </a:lnTo>
                    <a:lnTo>
                      <a:pt x="498" y="995"/>
                    </a:lnTo>
                    <a:lnTo>
                      <a:pt x="398" y="774"/>
                    </a:lnTo>
                    <a:lnTo>
                      <a:pt x="355" y="576"/>
                    </a:lnTo>
                    <a:lnTo>
                      <a:pt x="343" y="355"/>
                    </a:lnTo>
                    <a:lnTo>
                      <a:pt x="343" y="144"/>
                    </a:lnTo>
                    <a:lnTo>
                      <a:pt x="387" y="55"/>
                    </a:lnTo>
                    <a:lnTo>
                      <a:pt x="42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10" name="Freeform 19"/>
              <p:cNvSpPr>
                <a:spLocks/>
              </p:cNvSpPr>
              <p:nvPr/>
            </p:nvSpPr>
            <p:spPr bwMode="auto">
              <a:xfrm>
                <a:off x="4263" y="2969"/>
                <a:ext cx="353" cy="827"/>
              </a:xfrm>
              <a:custGeom>
                <a:avLst/>
                <a:gdLst>
                  <a:gd name="T0" fmla="*/ 1 w 706"/>
                  <a:gd name="T1" fmla="*/ 0 h 1654"/>
                  <a:gd name="T2" fmla="*/ 1 w 706"/>
                  <a:gd name="T3" fmla="*/ 0 h 1654"/>
                  <a:gd name="T4" fmla="*/ 1 w 706"/>
                  <a:gd name="T5" fmla="*/ 1 h 1654"/>
                  <a:gd name="T6" fmla="*/ 1 w 706"/>
                  <a:gd name="T7" fmla="*/ 1 h 1654"/>
                  <a:gd name="T8" fmla="*/ 1 w 706"/>
                  <a:gd name="T9" fmla="*/ 1 h 1654"/>
                  <a:gd name="T10" fmla="*/ 1 w 706"/>
                  <a:gd name="T11" fmla="*/ 1 h 1654"/>
                  <a:gd name="T12" fmla="*/ 1 w 706"/>
                  <a:gd name="T13" fmla="*/ 1 h 1654"/>
                  <a:gd name="T14" fmla="*/ 1 w 706"/>
                  <a:gd name="T15" fmla="*/ 1 h 1654"/>
                  <a:gd name="T16" fmla="*/ 1 w 706"/>
                  <a:gd name="T17" fmla="*/ 1 h 1654"/>
                  <a:gd name="T18" fmla="*/ 1 w 706"/>
                  <a:gd name="T19" fmla="*/ 1 h 1654"/>
                  <a:gd name="T20" fmla="*/ 1 w 706"/>
                  <a:gd name="T21" fmla="*/ 1 h 1654"/>
                  <a:gd name="T22" fmla="*/ 1 w 706"/>
                  <a:gd name="T23" fmla="*/ 1 h 1654"/>
                  <a:gd name="T24" fmla="*/ 1 w 706"/>
                  <a:gd name="T25" fmla="*/ 1 h 1654"/>
                  <a:gd name="T26" fmla="*/ 1 w 706"/>
                  <a:gd name="T27" fmla="*/ 1 h 1654"/>
                  <a:gd name="T28" fmla="*/ 1 w 706"/>
                  <a:gd name="T29" fmla="*/ 1 h 1654"/>
                  <a:gd name="T30" fmla="*/ 1 w 706"/>
                  <a:gd name="T31" fmla="*/ 1 h 1654"/>
                  <a:gd name="T32" fmla="*/ 0 w 706"/>
                  <a:gd name="T33" fmla="*/ 1 h 1654"/>
                  <a:gd name="T34" fmla="*/ 1 w 706"/>
                  <a:gd name="T35" fmla="*/ 1 h 1654"/>
                  <a:gd name="T36" fmla="*/ 1 w 706"/>
                  <a:gd name="T37" fmla="*/ 1 h 1654"/>
                  <a:gd name="T38" fmla="*/ 1 w 706"/>
                  <a:gd name="T39" fmla="*/ 1 h 1654"/>
                  <a:gd name="T40" fmla="*/ 1 w 706"/>
                  <a:gd name="T41" fmla="*/ 1 h 1654"/>
                  <a:gd name="T42" fmla="*/ 1 w 706"/>
                  <a:gd name="T43" fmla="*/ 1 h 1654"/>
                  <a:gd name="T44" fmla="*/ 1 w 706"/>
                  <a:gd name="T45" fmla="*/ 1 h 1654"/>
                  <a:gd name="T46" fmla="*/ 1 w 706"/>
                  <a:gd name="T47" fmla="*/ 1 h 1654"/>
                  <a:gd name="T48" fmla="*/ 1 w 706"/>
                  <a:gd name="T49" fmla="*/ 1 h 1654"/>
                  <a:gd name="T50" fmla="*/ 1 w 706"/>
                  <a:gd name="T51" fmla="*/ 1 h 1654"/>
                  <a:gd name="T52" fmla="*/ 1 w 706"/>
                  <a:gd name="T53" fmla="*/ 1 h 1654"/>
                  <a:gd name="T54" fmla="*/ 1 w 706"/>
                  <a:gd name="T55" fmla="*/ 1 h 1654"/>
                  <a:gd name="T56" fmla="*/ 1 w 706"/>
                  <a:gd name="T57" fmla="*/ 0 h 16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06"/>
                  <a:gd name="T88" fmla="*/ 0 h 1654"/>
                  <a:gd name="T89" fmla="*/ 706 w 706"/>
                  <a:gd name="T90" fmla="*/ 1654 h 16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06" h="1654">
                    <a:moveTo>
                      <a:pt x="530" y="0"/>
                    </a:moveTo>
                    <a:lnTo>
                      <a:pt x="630" y="0"/>
                    </a:lnTo>
                    <a:lnTo>
                      <a:pt x="662" y="66"/>
                    </a:lnTo>
                    <a:lnTo>
                      <a:pt x="685" y="211"/>
                    </a:lnTo>
                    <a:lnTo>
                      <a:pt x="662" y="366"/>
                    </a:lnTo>
                    <a:lnTo>
                      <a:pt x="606" y="676"/>
                    </a:lnTo>
                    <a:lnTo>
                      <a:pt x="619" y="810"/>
                    </a:lnTo>
                    <a:lnTo>
                      <a:pt x="685" y="1076"/>
                    </a:lnTo>
                    <a:lnTo>
                      <a:pt x="706" y="1265"/>
                    </a:lnTo>
                    <a:lnTo>
                      <a:pt x="706" y="1409"/>
                    </a:lnTo>
                    <a:lnTo>
                      <a:pt x="672" y="1441"/>
                    </a:lnTo>
                    <a:lnTo>
                      <a:pt x="574" y="1465"/>
                    </a:lnTo>
                    <a:lnTo>
                      <a:pt x="442" y="1497"/>
                    </a:lnTo>
                    <a:lnTo>
                      <a:pt x="309" y="1564"/>
                    </a:lnTo>
                    <a:lnTo>
                      <a:pt x="177" y="1654"/>
                    </a:lnTo>
                    <a:lnTo>
                      <a:pt x="121" y="1654"/>
                    </a:lnTo>
                    <a:lnTo>
                      <a:pt x="0" y="1554"/>
                    </a:lnTo>
                    <a:lnTo>
                      <a:pt x="11" y="1509"/>
                    </a:lnTo>
                    <a:lnTo>
                      <a:pt x="166" y="1441"/>
                    </a:lnTo>
                    <a:lnTo>
                      <a:pt x="430" y="1375"/>
                    </a:lnTo>
                    <a:lnTo>
                      <a:pt x="551" y="1331"/>
                    </a:lnTo>
                    <a:lnTo>
                      <a:pt x="574" y="1286"/>
                    </a:lnTo>
                    <a:lnTo>
                      <a:pt x="574" y="1097"/>
                    </a:lnTo>
                    <a:lnTo>
                      <a:pt x="530" y="855"/>
                    </a:lnTo>
                    <a:lnTo>
                      <a:pt x="508" y="698"/>
                    </a:lnTo>
                    <a:lnTo>
                      <a:pt x="485" y="455"/>
                    </a:lnTo>
                    <a:lnTo>
                      <a:pt x="474" y="188"/>
                    </a:lnTo>
                    <a:lnTo>
                      <a:pt x="485" y="66"/>
                    </a:lnTo>
                    <a:lnTo>
                      <a:pt x="530"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11" name="Freeform 20"/>
              <p:cNvSpPr>
                <a:spLocks/>
              </p:cNvSpPr>
              <p:nvPr/>
            </p:nvSpPr>
            <p:spPr bwMode="auto">
              <a:xfrm>
                <a:off x="4728" y="1749"/>
                <a:ext cx="408" cy="485"/>
              </a:xfrm>
              <a:custGeom>
                <a:avLst/>
                <a:gdLst>
                  <a:gd name="T0" fmla="*/ 1 w 815"/>
                  <a:gd name="T1" fmla="*/ 1 h 968"/>
                  <a:gd name="T2" fmla="*/ 1 w 815"/>
                  <a:gd name="T3" fmla="*/ 1 h 968"/>
                  <a:gd name="T4" fmla="*/ 1 w 815"/>
                  <a:gd name="T5" fmla="*/ 1 h 968"/>
                  <a:gd name="T6" fmla="*/ 0 w 815"/>
                  <a:gd name="T7" fmla="*/ 1 h 968"/>
                  <a:gd name="T8" fmla="*/ 1 w 815"/>
                  <a:gd name="T9" fmla="*/ 1 h 968"/>
                  <a:gd name="T10" fmla="*/ 1 w 815"/>
                  <a:gd name="T11" fmla="*/ 1 h 968"/>
                  <a:gd name="T12" fmla="*/ 1 w 815"/>
                  <a:gd name="T13" fmla="*/ 1 h 968"/>
                  <a:gd name="T14" fmla="*/ 1 w 815"/>
                  <a:gd name="T15" fmla="*/ 1 h 968"/>
                  <a:gd name="T16" fmla="*/ 1 w 815"/>
                  <a:gd name="T17" fmla="*/ 1 h 968"/>
                  <a:gd name="T18" fmla="*/ 1 w 815"/>
                  <a:gd name="T19" fmla="*/ 0 h 968"/>
                  <a:gd name="T20" fmla="*/ 1 w 815"/>
                  <a:gd name="T21" fmla="*/ 1 h 968"/>
                  <a:gd name="T22" fmla="*/ 1 w 815"/>
                  <a:gd name="T23" fmla="*/ 1 h 968"/>
                  <a:gd name="T24" fmla="*/ 1 w 815"/>
                  <a:gd name="T25" fmla="*/ 1 h 968"/>
                  <a:gd name="T26" fmla="*/ 1 w 815"/>
                  <a:gd name="T27" fmla="*/ 1 h 968"/>
                  <a:gd name="T28" fmla="*/ 1 w 815"/>
                  <a:gd name="T29" fmla="*/ 1 h 968"/>
                  <a:gd name="T30" fmla="*/ 1 w 815"/>
                  <a:gd name="T31" fmla="*/ 1 h 968"/>
                  <a:gd name="T32" fmla="*/ 1 w 815"/>
                  <a:gd name="T33" fmla="*/ 1 h 968"/>
                  <a:gd name="T34" fmla="*/ 1 w 815"/>
                  <a:gd name="T35" fmla="*/ 1 h 968"/>
                  <a:gd name="T36" fmla="*/ 1 w 815"/>
                  <a:gd name="T37" fmla="*/ 1 h 968"/>
                  <a:gd name="T38" fmla="*/ 1 w 815"/>
                  <a:gd name="T39" fmla="*/ 1 h 968"/>
                  <a:gd name="T40" fmla="*/ 1 w 815"/>
                  <a:gd name="T41" fmla="*/ 1 h 968"/>
                  <a:gd name="T42" fmla="*/ 1 w 815"/>
                  <a:gd name="T43" fmla="*/ 1 h 968"/>
                  <a:gd name="T44" fmla="*/ 1 w 815"/>
                  <a:gd name="T45" fmla="*/ 1 h 9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15"/>
                  <a:gd name="T70" fmla="*/ 0 h 968"/>
                  <a:gd name="T71" fmla="*/ 815 w 815"/>
                  <a:gd name="T72" fmla="*/ 968 h 96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15" h="968">
                    <a:moveTo>
                      <a:pt x="216" y="686"/>
                    </a:moveTo>
                    <a:lnTo>
                      <a:pt x="105" y="492"/>
                    </a:lnTo>
                    <a:lnTo>
                      <a:pt x="39" y="326"/>
                    </a:lnTo>
                    <a:lnTo>
                      <a:pt x="0" y="144"/>
                    </a:lnTo>
                    <a:lnTo>
                      <a:pt x="16" y="71"/>
                    </a:lnTo>
                    <a:lnTo>
                      <a:pt x="71" y="71"/>
                    </a:lnTo>
                    <a:lnTo>
                      <a:pt x="139" y="126"/>
                    </a:lnTo>
                    <a:lnTo>
                      <a:pt x="205" y="205"/>
                    </a:lnTo>
                    <a:lnTo>
                      <a:pt x="405" y="94"/>
                    </a:lnTo>
                    <a:lnTo>
                      <a:pt x="510" y="0"/>
                    </a:lnTo>
                    <a:lnTo>
                      <a:pt x="605" y="60"/>
                    </a:lnTo>
                    <a:lnTo>
                      <a:pt x="710" y="200"/>
                    </a:lnTo>
                    <a:lnTo>
                      <a:pt x="788" y="397"/>
                    </a:lnTo>
                    <a:lnTo>
                      <a:pt x="815" y="526"/>
                    </a:lnTo>
                    <a:lnTo>
                      <a:pt x="815" y="570"/>
                    </a:lnTo>
                    <a:lnTo>
                      <a:pt x="710" y="603"/>
                    </a:lnTo>
                    <a:lnTo>
                      <a:pt x="565" y="692"/>
                    </a:lnTo>
                    <a:lnTo>
                      <a:pt x="499" y="731"/>
                    </a:lnTo>
                    <a:lnTo>
                      <a:pt x="555" y="886"/>
                    </a:lnTo>
                    <a:lnTo>
                      <a:pt x="533" y="957"/>
                    </a:lnTo>
                    <a:lnTo>
                      <a:pt x="489" y="968"/>
                    </a:lnTo>
                    <a:lnTo>
                      <a:pt x="366" y="868"/>
                    </a:lnTo>
                    <a:lnTo>
                      <a:pt x="216" y="686"/>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183312" name="Freeform 21"/>
              <p:cNvSpPr>
                <a:spLocks/>
              </p:cNvSpPr>
              <p:nvPr/>
            </p:nvSpPr>
            <p:spPr bwMode="auto">
              <a:xfrm>
                <a:off x="4251" y="1732"/>
                <a:ext cx="505" cy="757"/>
              </a:xfrm>
              <a:custGeom>
                <a:avLst/>
                <a:gdLst>
                  <a:gd name="T0" fmla="*/ 1 w 1009"/>
                  <a:gd name="T1" fmla="*/ 1 h 1514"/>
                  <a:gd name="T2" fmla="*/ 1 w 1009"/>
                  <a:gd name="T3" fmla="*/ 1 h 1514"/>
                  <a:gd name="T4" fmla="*/ 1 w 1009"/>
                  <a:gd name="T5" fmla="*/ 1 h 1514"/>
                  <a:gd name="T6" fmla="*/ 1 w 1009"/>
                  <a:gd name="T7" fmla="*/ 1 h 1514"/>
                  <a:gd name="T8" fmla="*/ 1 w 1009"/>
                  <a:gd name="T9" fmla="*/ 1 h 1514"/>
                  <a:gd name="T10" fmla="*/ 1 w 1009"/>
                  <a:gd name="T11" fmla="*/ 1 h 1514"/>
                  <a:gd name="T12" fmla="*/ 1 w 1009"/>
                  <a:gd name="T13" fmla="*/ 1 h 1514"/>
                  <a:gd name="T14" fmla="*/ 1 w 1009"/>
                  <a:gd name="T15" fmla="*/ 1 h 1514"/>
                  <a:gd name="T16" fmla="*/ 1 w 1009"/>
                  <a:gd name="T17" fmla="*/ 1 h 1514"/>
                  <a:gd name="T18" fmla="*/ 1 w 1009"/>
                  <a:gd name="T19" fmla="*/ 1 h 1514"/>
                  <a:gd name="T20" fmla="*/ 1 w 1009"/>
                  <a:gd name="T21" fmla="*/ 1 h 1514"/>
                  <a:gd name="T22" fmla="*/ 1 w 1009"/>
                  <a:gd name="T23" fmla="*/ 1 h 1514"/>
                  <a:gd name="T24" fmla="*/ 1 w 1009"/>
                  <a:gd name="T25" fmla="*/ 1 h 1514"/>
                  <a:gd name="T26" fmla="*/ 1 w 1009"/>
                  <a:gd name="T27" fmla="*/ 1 h 1514"/>
                  <a:gd name="T28" fmla="*/ 1 w 1009"/>
                  <a:gd name="T29" fmla="*/ 1 h 1514"/>
                  <a:gd name="T30" fmla="*/ 1 w 1009"/>
                  <a:gd name="T31" fmla="*/ 1 h 1514"/>
                  <a:gd name="T32" fmla="*/ 1 w 1009"/>
                  <a:gd name="T33" fmla="*/ 1 h 1514"/>
                  <a:gd name="T34" fmla="*/ 1 w 1009"/>
                  <a:gd name="T35" fmla="*/ 1 h 1514"/>
                  <a:gd name="T36" fmla="*/ 1 w 1009"/>
                  <a:gd name="T37" fmla="*/ 1 h 1514"/>
                  <a:gd name="T38" fmla="*/ 1 w 1009"/>
                  <a:gd name="T39" fmla="*/ 0 h 1514"/>
                  <a:gd name="T40" fmla="*/ 1 w 1009"/>
                  <a:gd name="T41" fmla="*/ 1 h 1514"/>
                  <a:gd name="T42" fmla="*/ 1 w 1009"/>
                  <a:gd name="T43" fmla="*/ 1 h 1514"/>
                  <a:gd name="T44" fmla="*/ 1 w 1009"/>
                  <a:gd name="T45" fmla="*/ 1 h 1514"/>
                  <a:gd name="T46" fmla="*/ 1 w 1009"/>
                  <a:gd name="T47" fmla="*/ 1 h 1514"/>
                  <a:gd name="T48" fmla="*/ 1 w 1009"/>
                  <a:gd name="T49" fmla="*/ 1 h 1514"/>
                  <a:gd name="T50" fmla="*/ 1 w 1009"/>
                  <a:gd name="T51" fmla="*/ 1 h 1514"/>
                  <a:gd name="T52" fmla="*/ 0 w 1009"/>
                  <a:gd name="T53" fmla="*/ 1 h 1514"/>
                  <a:gd name="T54" fmla="*/ 1 w 1009"/>
                  <a:gd name="T55" fmla="*/ 1 h 1514"/>
                  <a:gd name="T56" fmla="*/ 1 w 1009"/>
                  <a:gd name="T57" fmla="*/ 1 h 1514"/>
                  <a:gd name="T58" fmla="*/ 1 w 1009"/>
                  <a:gd name="T59" fmla="*/ 1 h 1514"/>
                  <a:gd name="T60" fmla="*/ 1 w 1009"/>
                  <a:gd name="T61" fmla="*/ 1 h 1514"/>
                  <a:gd name="T62" fmla="*/ 1 w 1009"/>
                  <a:gd name="T63" fmla="*/ 1 h 1514"/>
                  <a:gd name="T64" fmla="*/ 1 w 1009"/>
                  <a:gd name="T65" fmla="*/ 1 h 1514"/>
                  <a:gd name="T66" fmla="*/ 1 w 1009"/>
                  <a:gd name="T67" fmla="*/ 1 h 15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9"/>
                  <a:gd name="T103" fmla="*/ 0 h 1514"/>
                  <a:gd name="T104" fmla="*/ 1009 w 1009"/>
                  <a:gd name="T105" fmla="*/ 1514 h 15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9" h="1514">
                    <a:moveTo>
                      <a:pt x="620" y="1514"/>
                    </a:moveTo>
                    <a:lnTo>
                      <a:pt x="676" y="1448"/>
                    </a:lnTo>
                    <a:lnTo>
                      <a:pt x="654" y="1350"/>
                    </a:lnTo>
                    <a:lnTo>
                      <a:pt x="610" y="1216"/>
                    </a:lnTo>
                    <a:lnTo>
                      <a:pt x="444" y="1061"/>
                    </a:lnTo>
                    <a:lnTo>
                      <a:pt x="276" y="918"/>
                    </a:lnTo>
                    <a:lnTo>
                      <a:pt x="200" y="763"/>
                    </a:lnTo>
                    <a:lnTo>
                      <a:pt x="166" y="521"/>
                    </a:lnTo>
                    <a:lnTo>
                      <a:pt x="355" y="455"/>
                    </a:lnTo>
                    <a:lnTo>
                      <a:pt x="654" y="421"/>
                    </a:lnTo>
                    <a:lnTo>
                      <a:pt x="776" y="431"/>
                    </a:lnTo>
                    <a:lnTo>
                      <a:pt x="809" y="465"/>
                    </a:lnTo>
                    <a:lnTo>
                      <a:pt x="865" y="410"/>
                    </a:lnTo>
                    <a:lnTo>
                      <a:pt x="843" y="355"/>
                    </a:lnTo>
                    <a:lnTo>
                      <a:pt x="899" y="210"/>
                    </a:lnTo>
                    <a:lnTo>
                      <a:pt x="920" y="155"/>
                    </a:lnTo>
                    <a:lnTo>
                      <a:pt x="965" y="68"/>
                    </a:lnTo>
                    <a:lnTo>
                      <a:pt x="1009" y="68"/>
                    </a:lnTo>
                    <a:lnTo>
                      <a:pt x="1009" y="23"/>
                    </a:lnTo>
                    <a:lnTo>
                      <a:pt x="920" y="0"/>
                    </a:lnTo>
                    <a:lnTo>
                      <a:pt x="865" y="100"/>
                    </a:lnTo>
                    <a:lnTo>
                      <a:pt x="788" y="244"/>
                    </a:lnTo>
                    <a:lnTo>
                      <a:pt x="688" y="310"/>
                    </a:lnTo>
                    <a:lnTo>
                      <a:pt x="533" y="332"/>
                    </a:lnTo>
                    <a:lnTo>
                      <a:pt x="255" y="366"/>
                    </a:lnTo>
                    <a:lnTo>
                      <a:pt x="34" y="431"/>
                    </a:lnTo>
                    <a:lnTo>
                      <a:pt x="0" y="487"/>
                    </a:lnTo>
                    <a:lnTo>
                      <a:pt x="21" y="663"/>
                    </a:lnTo>
                    <a:lnTo>
                      <a:pt x="100" y="908"/>
                    </a:lnTo>
                    <a:lnTo>
                      <a:pt x="210" y="1106"/>
                    </a:lnTo>
                    <a:lnTo>
                      <a:pt x="321" y="1282"/>
                    </a:lnTo>
                    <a:lnTo>
                      <a:pt x="421" y="1405"/>
                    </a:lnTo>
                    <a:lnTo>
                      <a:pt x="521" y="1493"/>
                    </a:lnTo>
                    <a:lnTo>
                      <a:pt x="620" y="1514"/>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grpSp>
      <p:pic>
        <p:nvPicPr>
          <p:cNvPr id="18329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04913" y="5200650"/>
            <a:ext cx="79756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2"/>
          <p:cNvSpPr>
            <a:spLocks noGrp="1" noChangeArrowheads="1"/>
          </p:cNvSpPr>
          <p:nvPr>
            <p:ph type="title"/>
          </p:nvPr>
        </p:nvSpPr>
        <p:spPr>
          <a:xfrm>
            <a:off x="457200" y="-26988"/>
            <a:ext cx="8229600" cy="863601"/>
          </a:xfrm>
        </p:spPr>
        <p:txBody>
          <a:bodyPr/>
          <a:lstStyle/>
          <a:p>
            <a:pPr eaLnBrk="1" hangingPunct="1"/>
            <a:r>
              <a:rPr lang="en-US">
                <a:latin typeface="Arial"/>
                <a:cs typeface="Arial"/>
              </a:rPr>
              <a:t>• Application •</a:t>
            </a:r>
          </a:p>
        </p:txBody>
      </p:sp>
      <p:sp>
        <p:nvSpPr>
          <p:cNvPr id="46083" name="Text Box 3"/>
          <p:cNvSpPr txBox="1">
            <a:spLocks noChangeArrowheads="1"/>
          </p:cNvSpPr>
          <p:nvPr/>
        </p:nvSpPr>
        <p:spPr bwMode="auto">
          <a:xfrm>
            <a:off x="625475" y="1022350"/>
            <a:ext cx="8915400" cy="35558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893763" indent="-893763">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33400" marR="0" lvl="0" indent="-533400" algn="l" defTabSz="628650" rtl="0" eaLnBrk="1" fontAlgn="base" latinLnBrk="0" hangingPunct="1">
              <a:lnSpc>
                <a:spcPct val="8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With whom do you best relate to now?</a:t>
            </a:r>
          </a:p>
          <a:p>
            <a:pPr marL="533400" marR="0" lvl="0" indent="-533400" algn="l" defTabSz="628650" rtl="0" eaLnBrk="1" fontAlgn="base" latinLnBrk="0" hangingPunct="1">
              <a:lnSpc>
                <a:spcPct val="8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533400" marR="0" lvl="0" indent="-533400" algn="l" defTabSz="628650" rtl="0" eaLnBrk="1" fontAlgn="base" latinLnBrk="0" hangingPunct="1">
              <a:lnSpc>
                <a:spcPct val="80000"/>
              </a:lnSpc>
              <a:spcBef>
                <a:spcPct val="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Philemon the offended</a:t>
            </a:r>
          </a:p>
          <a:p>
            <a:pPr marL="533400" marR="0" lvl="0" indent="-533400" algn="l" defTabSz="628650" rtl="0" eaLnBrk="1" fontAlgn="base" latinLnBrk="0" hangingPunct="1">
              <a:lnSpc>
                <a:spcPct val="80000"/>
              </a:lnSpc>
              <a:spcBef>
                <a:spcPct val="0"/>
              </a:spcBef>
              <a:spcAft>
                <a:spcPct val="0"/>
              </a:spcAft>
              <a:buClrTx/>
              <a:buSzTx/>
              <a:buFontTx/>
              <a:buAutoNum type="arabicPeriod"/>
              <a:tabLst/>
              <a:defRPr/>
            </a:pP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533400" marR="0" lvl="0" indent="-533400" algn="l" defTabSz="628650" rtl="0" eaLnBrk="1" fontAlgn="base" latinLnBrk="0" hangingPunct="1">
              <a:lnSpc>
                <a:spcPct val="80000"/>
              </a:lnSpc>
              <a:spcBef>
                <a:spcPct val="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Onesimus the offender</a:t>
            </a:r>
          </a:p>
          <a:p>
            <a:pPr marL="533400" marR="0" lvl="0" indent="-533400" algn="l" defTabSz="628650" rtl="0" eaLnBrk="1" fontAlgn="base" latinLnBrk="0" hangingPunct="1">
              <a:lnSpc>
                <a:spcPct val="80000"/>
              </a:lnSpc>
              <a:spcBef>
                <a:spcPct val="0"/>
              </a:spcBef>
              <a:spcAft>
                <a:spcPct val="0"/>
              </a:spcAft>
              <a:buClrTx/>
              <a:buSzTx/>
              <a:buFontTx/>
              <a:buAutoNum type="arabicPeriod"/>
              <a:tabLst/>
              <a:defRPr/>
            </a:pP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533400" marR="0" lvl="0" indent="-533400" algn="l" defTabSz="628650" rtl="0" eaLnBrk="1" fontAlgn="base" latinLnBrk="0" hangingPunct="1">
              <a:lnSpc>
                <a:spcPct val="80000"/>
              </a:lnSpc>
              <a:spcBef>
                <a:spcPct val="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Paul the reconciler</a:t>
            </a:r>
          </a:p>
          <a:p>
            <a:pPr marL="533400" marR="0" lvl="0" indent="-533400" algn="l" defTabSz="628650" rtl="0" eaLnBrk="1" fontAlgn="base" latinLnBrk="0" hangingPunct="1">
              <a:lnSpc>
                <a:spcPct val="80000"/>
              </a:lnSpc>
              <a:spcBef>
                <a:spcPct val="0"/>
              </a:spcBef>
              <a:spcAft>
                <a:spcPct val="0"/>
              </a:spcAft>
              <a:buClrTx/>
              <a:buSzTx/>
              <a:buFontTx/>
              <a:buAutoNum type="arabicPeriod"/>
              <a:tabLst/>
              <a:defRPr/>
            </a:pP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533400" marR="0" lvl="0" indent="-533400" algn="l" defTabSz="628650" rtl="0" eaLnBrk="1" fontAlgn="base" latinLnBrk="0" hangingPunct="1">
              <a:lnSpc>
                <a:spcPct val="80000"/>
              </a:lnSpc>
              <a:spcBef>
                <a:spcPct val="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The church as affirmers</a:t>
            </a:r>
          </a:p>
        </p:txBody>
      </p:sp>
      <p:sp>
        <p:nvSpPr>
          <p:cNvPr id="183301" name="Text Box 22"/>
          <p:cNvSpPr txBox="1">
            <a:spLocks noChangeArrowheads="1"/>
          </p:cNvSpPr>
          <p:nvPr/>
        </p:nvSpPr>
        <p:spPr bwMode="auto">
          <a:xfrm>
            <a:off x="8337711" y="11285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245</a:t>
            </a:r>
          </a:p>
        </p:txBody>
      </p:sp>
      <p:pic>
        <p:nvPicPr>
          <p:cNvPr id="183302" name="Picture 23"/>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flipH="1">
            <a:off x="-36513" y="5211763"/>
            <a:ext cx="4926013"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
            <a:extLst>
              <a:ext uri="{FF2B5EF4-FFF2-40B4-BE49-F238E27FC236}">
                <a16:creationId xmlns:a16="http://schemas.microsoft.com/office/drawing/2014/main" id="{F8F0852A-6DE6-514B-A195-7719415D09E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29306054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46083">
                                            <p:txEl>
                                              <p:pRg st="2" end="2"/>
                                            </p:txEl>
                                          </p:spTgt>
                                        </p:tgtEl>
                                        <p:attrNameLst>
                                          <p:attrName>style.visibility</p:attrName>
                                        </p:attrNameLst>
                                      </p:cBhvr>
                                      <p:to>
                                        <p:strVal val="visible"/>
                                      </p:to>
                                    </p:set>
                                    <p:anim calcmode="lin" valueType="num">
                                      <p:cBhvr additive="base">
                                        <p:cTn id="7" dur="500" fill="hold"/>
                                        <p:tgtEl>
                                          <p:spTgt spid="46083">
                                            <p:txEl>
                                              <p:pRg st="2" end="2"/>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608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46083">
                                            <p:txEl>
                                              <p:pRg st="4" end="4"/>
                                            </p:txEl>
                                          </p:spTgt>
                                        </p:tgtEl>
                                        <p:attrNameLst>
                                          <p:attrName>style.visibility</p:attrName>
                                        </p:attrNameLst>
                                      </p:cBhvr>
                                      <p:to>
                                        <p:strVal val="visible"/>
                                      </p:to>
                                    </p:set>
                                    <p:anim calcmode="lin" valueType="num">
                                      <p:cBhvr additive="base">
                                        <p:cTn id="13" dur="500" fill="hold"/>
                                        <p:tgtEl>
                                          <p:spTgt spid="46083">
                                            <p:txEl>
                                              <p:pRg st="4" end="4"/>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608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46083">
                                            <p:txEl>
                                              <p:pRg st="6" end="6"/>
                                            </p:txEl>
                                          </p:spTgt>
                                        </p:tgtEl>
                                        <p:attrNameLst>
                                          <p:attrName>style.visibility</p:attrName>
                                        </p:attrNameLst>
                                      </p:cBhvr>
                                      <p:to>
                                        <p:strVal val="visible"/>
                                      </p:to>
                                    </p:set>
                                    <p:anim calcmode="lin" valueType="num">
                                      <p:cBhvr additive="base">
                                        <p:cTn id="19" dur="500" fill="hold"/>
                                        <p:tgtEl>
                                          <p:spTgt spid="46083">
                                            <p:txEl>
                                              <p:pRg st="6" end="6"/>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608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46083">
                                            <p:txEl>
                                              <p:pRg st="8" end="8"/>
                                            </p:txEl>
                                          </p:spTgt>
                                        </p:tgtEl>
                                        <p:attrNameLst>
                                          <p:attrName>style.visibility</p:attrName>
                                        </p:attrNameLst>
                                      </p:cBhvr>
                                      <p:to>
                                        <p:strVal val="visible"/>
                                      </p:to>
                                    </p:set>
                                    <p:anim calcmode="lin" valueType="num">
                                      <p:cBhvr additive="base">
                                        <p:cTn id="25" dur="500" fill="hold"/>
                                        <p:tgtEl>
                                          <p:spTgt spid="46083">
                                            <p:txEl>
                                              <p:pRg st="8" end="8"/>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6083">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ppt_x"/>
                                          </p:val>
                                        </p:tav>
                                        <p:tav tm="100000">
                                          <p:val>
                                            <p:strVal val="#ppt_x"/>
                                          </p:val>
                                        </p:tav>
                                      </p:tavLst>
                                    </p:anim>
                                    <p:anim calcmode="lin" valueType="num">
                                      <p:cBhvr additive="base">
                                        <p:cTn id="3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“Therefore, since we are surrounded by such a great cloud of witnesses, let us throw off everything that hinders and let us run with perseverance the race marked out for us.  Let us fix our eyes on Jesus, the author and perfecter of our faith, who for the joy set before him, endured the cross, scorning its shame, and sat down at the right hand of the throne of God” (12:1-2). </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254</a:t>
            </a:r>
          </a:p>
        </p:txBody>
      </p:sp>
    </p:spTree>
    <p:extLst>
      <p:ext uri="{BB962C8B-B14F-4D97-AF65-F5344CB8AC3E}">
        <p14:creationId xmlns:p14="http://schemas.microsoft.com/office/powerpoint/2010/main" val="31755365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530" name="Picture 2" descr="Image result">
            <a:extLst>
              <a:ext uri="{FF2B5EF4-FFF2-40B4-BE49-F238E27FC236}">
                <a16:creationId xmlns:a16="http://schemas.microsoft.com/office/drawing/2014/main" id="{CD1349B8-C2B3-854C-81ED-BF72655C62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7780" y="0"/>
            <a:ext cx="5872532" cy="593185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44272" y="5013176"/>
            <a:ext cx="9144000" cy="7200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
        <p:nvSpPr>
          <p:cNvPr id="900098" name="Rectangle 2"/>
          <p:cNvSpPr>
            <a:spLocks noGrp="1" noChangeArrowheads="1"/>
          </p:cNvSpPr>
          <p:nvPr>
            <p:ph type="ctrTitle"/>
          </p:nvPr>
        </p:nvSpPr>
        <p:spPr>
          <a:xfrm>
            <a:off x="-32366" y="476672"/>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Serving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14067882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76872"/>
            <a:ext cx="9144000" cy="342176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Christ's redemptive mission is noted, often quoting and/or alluding to Isaiah 53 and 40–66 (22:37; 24:27, 44, 46). He is the Savior of believing Gentiles as well as Jews, so Jesus is the universal Savior who pays for the sins of the entire world.</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4B2C95B6-90B4-0649-B8A6-A77D29C510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3037453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34402" y="152401"/>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93</a:t>
            </a: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Universal Savior Sovereignly Advances the Kingdom</a:t>
                </a: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To Seek the Lost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To Save the Lost</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Introduction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Ministry</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Passion</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Conclusion</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1:1–4:13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4:14–21:38</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22–23</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24</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Sources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1:1-4</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Advent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1:5–</a:t>
                </a:r>
                <a:b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2:52</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rPr>
                  <a:t>Prepared</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rPr>
                  <a:t>3:1–</a:t>
                </a:r>
                <a:br>
                  <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rPr>
                  <a:t>4:13</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Galilee</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4:14–</a:t>
                </a:r>
                <a:b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9:50</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rPr>
                  <a:t>Trave-logue</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rPr>
                  <a:t>9:51–</a:t>
                </a:r>
                <a:br>
                  <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rPr>
                  <a:t>19:27</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Rejec-tion</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19:28–</a:t>
                </a:r>
                <a:b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21:38</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Night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22:1–</a:t>
                </a:r>
                <a:b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23:25</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rPr>
                  <a:t>Crucifix</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rPr>
                  <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rPr>
                  <a:t>23:26-56</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3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15872"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15872"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Resurrec-tion</a:t>
                </a:r>
              </a:p>
              <a:p>
                <a:pPr marL="0" marR="0" lvl="0" indent="15872"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24:1-44</a:t>
                </a:r>
              </a:p>
              <a:p>
                <a:pPr marL="0" marR="0" lvl="0" indent="15872"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Commis-</a:t>
                </a:r>
                <a:b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sion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24:45-53</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294916" name="Rectangle 68"/>
          <p:cNvSpPr>
            <a:spLocks noGrp="1" noChangeArrowheads="1"/>
          </p:cNvSpPr>
          <p:nvPr>
            <p:ph type="title" idx="4294967295"/>
          </p:nvPr>
        </p:nvSpPr>
        <p:spPr>
          <a:xfrm>
            <a:off x="2514603" y="50803"/>
            <a:ext cx="4333875" cy="600075"/>
          </a:xfrm>
          <a:solidFill>
            <a:schemeClr val="tx2"/>
          </a:solidFill>
        </p:spPr>
        <p:txBody>
          <a:bodyPr anchor="t">
            <a:spAutoFit/>
          </a:bodyPr>
          <a:lstStyle/>
          <a:p>
            <a:pPr eaLnBrk="1" hangingPunct="1"/>
            <a:r>
              <a:rPr lang="en-US" sz="3200" b="1">
                <a:solidFill>
                  <a:schemeClr val="bg2"/>
                </a:solidFill>
                <a:latin typeface="Arial" charset="0"/>
                <a:ea typeface="SimSun" charset="0"/>
                <a:cs typeface="SimSun" charset="0"/>
              </a:rPr>
              <a:t>Luke Book Chart</a:t>
            </a:r>
          </a:p>
        </p:txBody>
      </p:sp>
    </p:spTree>
    <p:extLst>
      <p:ext uri="{BB962C8B-B14F-4D97-AF65-F5344CB8AC3E}">
        <p14:creationId xmlns:p14="http://schemas.microsoft.com/office/powerpoint/2010/main" val="1617920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4"/>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2979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Unlike the need for the nation of Israel to repent in Matthew and Luke, the words “repent” and “kingdom” do not appear in this gospel, so the focus is on the individual's need to believe in Christ rather than the nation of Israel to trust in Messiah and enter the kingdom.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6" name="Rectangle 2">
            <a:extLst>
              <a:ext uri="{FF2B5EF4-FFF2-40B4-BE49-F238E27FC236}">
                <a16:creationId xmlns:a16="http://schemas.microsoft.com/office/drawing/2014/main" id="{1DBC3563-9492-4945-B8A3-91E7463D038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2048013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278083"/>
            <a:ext cx="9144000" cy="45271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"But you will receive power when the Holy Spirit comes on you; and you will be my witnesses in Jerusalem, and in all Judea and Samaria, and to the ends of the earth" (1:8).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
        <p:nvSpPr>
          <p:cNvPr id="7" name="Text Box 24"/>
          <p:cNvSpPr txBox="1">
            <a:spLocks noChangeArrowheads="1"/>
          </p:cNvSpPr>
          <p:nvPr/>
        </p:nvSpPr>
        <p:spPr bwMode="auto">
          <a:xfrm>
            <a:off x="8472417" y="65348"/>
            <a:ext cx="526904"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56</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6821991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Box 2"/>
          <p:cNvSpPr txBox="1">
            <a:spLocks noChangeArrowheads="1"/>
          </p:cNvSpPr>
          <p:nvPr/>
        </p:nvSpPr>
        <p:spPr bwMode="auto">
          <a:xfrm>
            <a:off x="0" y="3171487"/>
            <a:ext cx="9144000" cy="341632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Selected events about Christ,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Son of God (deity)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who serves as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model </a:t>
            </a:r>
            <a:r>
              <a:rPr kumimoji="0" lang="en-US" altLang="zh-CN" sz="36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Suffering Servant</a:t>
            </a:r>
            <a:r>
              <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exhorts persecuted Roman believers to true </a:t>
            </a:r>
            <a:r>
              <a:rPr kumimoji="0" lang="en-US" altLang="zh-CN" sz="36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discipleship</a:t>
            </a:r>
            <a:r>
              <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for Christ.</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3890" name="Text Box 3"/>
          <p:cNvSpPr txBox="1">
            <a:spLocks noChangeArrowheads="1"/>
          </p:cNvSpPr>
          <p:nvPr/>
        </p:nvSpPr>
        <p:spPr bwMode="auto">
          <a:xfrm>
            <a:off x="8693150" y="3048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82</a:t>
            </a:r>
          </a:p>
        </p:txBody>
      </p:sp>
      <p:pic>
        <p:nvPicPr>
          <p:cNvPr id="95238" name="Picture 6" descr="j030938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514384"/>
            <a:ext cx="2895600" cy="1935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240" name="Text Box 8"/>
          <p:cNvSpPr txBox="1">
            <a:spLocks noChangeArrowheads="1"/>
          </p:cNvSpPr>
          <p:nvPr/>
        </p:nvSpPr>
        <p:spPr bwMode="auto">
          <a:xfrm rot="20505525">
            <a:off x="4988634" y="652463"/>
            <a:ext cx="3327400" cy="955675"/>
          </a:xfrm>
          <a:prstGeom prst="rect">
            <a:avLst/>
          </a:prstGeom>
          <a:solidFill>
            <a:srgbClr val="0033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Gospel of Action:</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“immediately” 41x</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1886444" y="2432788"/>
            <a:ext cx="5640988" cy="769441"/>
          </a:xfrm>
        </p:spPr>
        <p:txBody>
          <a:bodyPr wrap="none">
            <a:spAutoFit/>
          </a:bodyPr>
          <a:lstStyle/>
          <a:p>
            <a:pPr eaLnBrk="1" hangingPunct="1"/>
            <a:r>
              <a:rPr lang="en-US" altLang="zh-CN" b="1" u="sng" dirty="0">
                <a:solidFill>
                  <a:srgbClr val="FFFFFF"/>
                </a:solidFill>
                <a:latin typeface="Arial" charset="0"/>
                <a:cs typeface="Arial" charset="0"/>
              </a:rPr>
              <a:t>Summary Statement</a:t>
            </a:r>
            <a:endParaRPr lang="en-US" altLang="zh-CN" b="1" dirty="0">
              <a:solidFill>
                <a:srgbClr val="FFFFFF"/>
              </a:solidFill>
              <a:latin typeface="Arial" charset="0"/>
              <a:cs typeface="Arial" charset="0"/>
            </a:endParaRPr>
          </a:p>
        </p:txBody>
      </p:sp>
      <p:sp>
        <p:nvSpPr>
          <p:cNvPr id="7" name="Rectangle 2">
            <a:extLst>
              <a:ext uri="{FF2B5EF4-FFF2-40B4-BE49-F238E27FC236}">
                <a16:creationId xmlns:a16="http://schemas.microsoft.com/office/drawing/2014/main" id="{6C58C8AB-EABD-274C-BC6D-C02739501952}"/>
              </a:ext>
            </a:extLst>
          </p:cNvPr>
          <p:cNvSpPr txBox="1">
            <a:spLocks noChangeArrowheads="1"/>
          </p:cNvSpPr>
          <p:nvPr/>
        </p:nvSpPr>
        <p:spPr bwMode="auto">
          <a:xfrm>
            <a:off x="5468463" y="1511116"/>
            <a:ext cx="345933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4236594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95234"/>
                                        </p:tgtEl>
                                        <p:attrNameLst>
                                          <p:attrName>style.visibility</p:attrName>
                                        </p:attrNameLst>
                                      </p:cBhvr>
                                      <p:to>
                                        <p:strVal val="visible"/>
                                      </p:to>
                                    </p:set>
                                    <p:anim calcmode="lin" valueType="num">
                                      <p:cBhvr>
                                        <p:cTn id="7" dur="500" fill="hold"/>
                                        <p:tgtEl>
                                          <p:spTgt spid="95234"/>
                                        </p:tgtEl>
                                        <p:attrNameLst>
                                          <p:attrName>ppt_w</p:attrName>
                                        </p:attrNameLst>
                                      </p:cBhvr>
                                      <p:tavLst>
                                        <p:tav tm="0">
                                          <p:val>
                                            <p:fltVal val="0"/>
                                          </p:val>
                                        </p:tav>
                                        <p:tav tm="100000">
                                          <p:val>
                                            <p:strVal val="#ppt_w"/>
                                          </p:val>
                                        </p:tav>
                                      </p:tavLst>
                                    </p:anim>
                                    <p:anim calcmode="lin" valueType="num">
                                      <p:cBhvr>
                                        <p:cTn id="8" dur="500" fill="hold"/>
                                        <p:tgtEl>
                                          <p:spTgt spid="9523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nodeType="clickEffect">
                                  <p:stCondLst>
                                    <p:cond delay="0"/>
                                  </p:stCondLst>
                                  <p:childTnLst>
                                    <p:set>
                                      <p:cBhvr>
                                        <p:cTn id="12" dur="1" fill="hold">
                                          <p:stCondLst>
                                            <p:cond delay="0"/>
                                          </p:stCondLst>
                                        </p:cTn>
                                        <p:tgtEl>
                                          <p:spTgt spid="95238"/>
                                        </p:tgtEl>
                                        <p:attrNameLst>
                                          <p:attrName>style.visibility</p:attrName>
                                        </p:attrNameLst>
                                      </p:cBhvr>
                                      <p:to>
                                        <p:strVal val="visible"/>
                                      </p:to>
                                    </p:set>
                                    <p:anim calcmode="lin" valueType="num">
                                      <p:cBhvr>
                                        <p:cTn id="13" dur="1000" fill="hold"/>
                                        <p:tgtEl>
                                          <p:spTgt spid="95238"/>
                                        </p:tgtEl>
                                        <p:attrNameLst>
                                          <p:attrName>ppt_w</p:attrName>
                                        </p:attrNameLst>
                                      </p:cBhvr>
                                      <p:tavLst>
                                        <p:tav tm="0">
                                          <p:val>
                                            <p:fltVal val="0"/>
                                          </p:val>
                                        </p:tav>
                                        <p:tav tm="100000">
                                          <p:val>
                                            <p:strVal val="#ppt_w"/>
                                          </p:val>
                                        </p:tav>
                                      </p:tavLst>
                                    </p:anim>
                                    <p:anim calcmode="lin" valueType="num">
                                      <p:cBhvr>
                                        <p:cTn id="14" dur="1000" fill="hold"/>
                                        <p:tgtEl>
                                          <p:spTgt spid="95238"/>
                                        </p:tgtEl>
                                        <p:attrNameLst>
                                          <p:attrName>ppt_h</p:attrName>
                                        </p:attrNameLst>
                                      </p:cBhvr>
                                      <p:tavLst>
                                        <p:tav tm="0">
                                          <p:val>
                                            <p:fltVal val="0"/>
                                          </p:val>
                                        </p:tav>
                                        <p:tav tm="100000">
                                          <p:val>
                                            <p:strVal val="#ppt_h"/>
                                          </p:val>
                                        </p:tav>
                                      </p:tavLst>
                                    </p:anim>
                                    <p:anim calcmode="lin" valueType="num">
                                      <p:cBhvr>
                                        <p:cTn id="15" dur="1000" fill="hold"/>
                                        <p:tgtEl>
                                          <p:spTgt spid="95238"/>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95238"/>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grpId="0" nodeType="withEffect">
                                  <p:stCondLst>
                                    <p:cond delay="0"/>
                                  </p:stCondLst>
                                  <p:childTnLst>
                                    <p:set>
                                      <p:cBhvr>
                                        <p:cTn id="18" dur="1" fill="hold">
                                          <p:stCondLst>
                                            <p:cond delay="0"/>
                                          </p:stCondLst>
                                        </p:cTn>
                                        <p:tgtEl>
                                          <p:spTgt spid="95240"/>
                                        </p:tgtEl>
                                        <p:attrNameLst>
                                          <p:attrName>style.visibility</p:attrName>
                                        </p:attrNameLst>
                                      </p:cBhvr>
                                      <p:to>
                                        <p:strVal val="visible"/>
                                      </p:to>
                                    </p:set>
                                    <p:anim calcmode="lin" valueType="num">
                                      <p:cBhvr>
                                        <p:cTn id="19" dur="1000" fill="hold"/>
                                        <p:tgtEl>
                                          <p:spTgt spid="95240"/>
                                        </p:tgtEl>
                                        <p:attrNameLst>
                                          <p:attrName>ppt_w</p:attrName>
                                        </p:attrNameLst>
                                      </p:cBhvr>
                                      <p:tavLst>
                                        <p:tav tm="0">
                                          <p:val>
                                            <p:fltVal val="0"/>
                                          </p:val>
                                        </p:tav>
                                        <p:tav tm="100000">
                                          <p:val>
                                            <p:strVal val="#ppt_w"/>
                                          </p:val>
                                        </p:tav>
                                      </p:tavLst>
                                    </p:anim>
                                    <p:anim calcmode="lin" valueType="num">
                                      <p:cBhvr>
                                        <p:cTn id="20" dur="1000" fill="hold"/>
                                        <p:tgtEl>
                                          <p:spTgt spid="95240"/>
                                        </p:tgtEl>
                                        <p:attrNameLst>
                                          <p:attrName>ppt_h</p:attrName>
                                        </p:attrNameLst>
                                      </p:cBhvr>
                                      <p:tavLst>
                                        <p:tav tm="0">
                                          <p:val>
                                            <p:fltVal val="0"/>
                                          </p:val>
                                        </p:tav>
                                        <p:tav tm="100000">
                                          <p:val>
                                            <p:strVal val="#ppt_h"/>
                                          </p:val>
                                        </p:tav>
                                      </p:tavLst>
                                    </p:anim>
                                    <p:anim calcmode="lin" valueType="num">
                                      <p:cBhvr>
                                        <p:cTn id="21" dur="1000" fill="hold"/>
                                        <p:tgtEl>
                                          <p:spTgt spid="9524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952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4" grpId="0"/>
      <p:bldP spid="95240" grpId="0" animBg="1"/>
      <p:bldP spid="7" grpId="0"/>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7259A91C-F96B-5145-9160-526D83A0CF41}"/>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4704"/>
            <a:ext cx="9144000" cy="523398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2549446"/>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Titus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Reputable</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3091329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en-US" sz="3600" b="1" u="sng" dirty="0">
                <a:solidFill>
                  <a:srgbClr val="FFFFFF"/>
                </a:solidFill>
                <a:latin typeface="Arial" charset="0"/>
                <a:ea typeface="ＭＳ Ｐゴシック" charset="0"/>
              </a:rPr>
              <a:t>The Question of Luke</a:t>
            </a:r>
            <a:r>
              <a:rPr lang="fr-FR" sz="3600" b="1" u="sng" dirty="0">
                <a:solidFill>
                  <a:srgbClr val="FFFFFF"/>
                </a:solidFill>
                <a:latin typeface="Arial" charset="0"/>
                <a:ea typeface="ＭＳ Ｐゴシック" charset="0"/>
              </a:rPr>
              <a:t>'</a:t>
            </a:r>
            <a:r>
              <a:rPr lang="en-US" sz="3600" b="1" u="sng" dirty="0">
                <a:solidFill>
                  <a:srgbClr val="FFFFFF"/>
                </a:solidFill>
                <a:latin typeface="Arial" charset="0"/>
                <a:ea typeface="ＭＳ Ｐゴシック" charset="0"/>
              </a:rPr>
              <a:t>s Readers: </a:t>
            </a:r>
            <a:br>
              <a:rPr lang="en-US" sz="3600" b="1" dirty="0">
                <a:solidFill>
                  <a:srgbClr val="FFFFFF"/>
                </a:solidFill>
                <a:latin typeface="Arial" charset="0"/>
                <a:ea typeface="ＭＳ Ｐゴシック" charset="0"/>
              </a:rPr>
            </a:br>
            <a:r>
              <a:rPr lang="en-US" sz="3600" b="1" dirty="0">
                <a:solidFill>
                  <a:srgbClr val="FFFFFF"/>
                </a:solidFill>
                <a:latin typeface="Arial" charset="0"/>
                <a:ea typeface="ＭＳ Ｐゴシック" charset="0"/>
              </a:rPr>
              <a:t>Can this easterner (Jesus) be the Savior of a westerner like me (a Gentile)?</a:t>
            </a:r>
          </a:p>
        </p:txBody>
      </p:sp>
      <p:sp>
        <p:nvSpPr>
          <p:cNvPr id="4" name="Title 1"/>
          <p:cNvSpPr txBox="1">
            <a:spLocks/>
          </p:cNvSpPr>
          <p:nvPr/>
        </p:nvSpPr>
        <p:spPr bwMode="auto">
          <a:xfrm>
            <a:off x="250825" y="2565400"/>
            <a:ext cx="5329238" cy="259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Why do people think Christianity is a </a:t>
            </a:r>
            <a:r>
              <a:rPr kumimoji="0" lang="en-US" sz="36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western</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religion?</a:t>
            </a: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724525" y="2005020"/>
            <a:ext cx="3168650" cy="4852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1598613" y="5445125"/>
            <a:ext cx="7581900" cy="125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cs typeface="Arial" charset="0"/>
              </a:rPr>
              <a:t>Jesus was </a:t>
            </a:r>
            <a:r>
              <a:rPr kumimoji="0" lang="en-US" sz="3600" b="1" i="1" u="sng" strike="noStrike" kern="1200" cap="none" spc="0" normalizeH="0" baseline="0" noProof="0">
                <a:ln>
                  <a:noFill/>
                </a:ln>
                <a:solidFill>
                  <a:srgbClr val="FFFFFF"/>
                </a:solidFill>
                <a:effectLst/>
                <a:uLnTx/>
                <a:uFillTx/>
                <a:latin typeface="Arial" charset="0"/>
                <a:ea typeface="ＭＳ Ｐゴシック" charset="0"/>
                <a:cs typeface="Arial" charset="0"/>
              </a:rPr>
              <a:t>not</a:t>
            </a:r>
            <a:r>
              <a:rPr kumimoji="0" lang="en-US" sz="3600" b="1" i="0" u="none" strike="noStrike" kern="1200" cap="none" spc="0" normalizeH="0" baseline="0" noProof="0">
                <a:ln>
                  <a:noFill/>
                </a:ln>
                <a:solidFill>
                  <a:srgbClr val="FFFFFF"/>
                </a:solidFill>
                <a:effectLst/>
                <a:uLnTx/>
                <a:uFillTx/>
                <a:latin typeface="Arial" charset="0"/>
                <a:ea typeface="ＭＳ Ｐゴシック" charset="0"/>
                <a:cs typeface="Arial" charset="0"/>
              </a:rPr>
              <a:t> an </a:t>
            </a:r>
            <a:r>
              <a:rPr kumimoji="0" lang="en-US" sz="4800" b="1" i="0" u="none" strike="noStrike" kern="1200" cap="none" spc="0" normalizeH="0" baseline="0" noProof="0">
                <a:ln>
                  <a:noFill/>
                </a:ln>
                <a:solidFill>
                  <a:srgbClr val="FF0000"/>
                </a:solidFill>
                <a:effectLst/>
                <a:uLnTx/>
                <a:uFillTx/>
                <a:latin typeface="Arial" charset="0"/>
                <a:ea typeface="ＭＳ Ｐゴシック" charset="0"/>
                <a:cs typeface="Arial" charset="0"/>
              </a:rPr>
              <a:t>A</a:t>
            </a:r>
            <a:r>
              <a:rPr kumimoji="0" lang="en-US" sz="4800" b="1" i="0" u="none" strike="noStrike" kern="1200" cap="none" spc="0" normalizeH="0" baseline="0" noProof="0">
                <a:ln>
                  <a:noFill/>
                </a:ln>
                <a:solidFill>
                  <a:srgbClr val="222268"/>
                </a:solidFill>
                <a:effectLst/>
                <a:uLnTx/>
                <a:uFillTx/>
                <a:latin typeface="Arial" charset="0"/>
                <a:ea typeface="ＭＳ Ｐゴシック" charset="0"/>
                <a:cs typeface="Arial" charset="0"/>
              </a:rPr>
              <a:t>m</a:t>
            </a:r>
            <a:r>
              <a:rPr kumimoji="0" lang="en-US" sz="4800" b="1" i="0" u="none" strike="noStrike" kern="1200" cap="none" spc="0" normalizeH="0" baseline="0" noProof="0">
                <a:ln>
                  <a:noFill/>
                </a:ln>
                <a:solidFill>
                  <a:srgbClr val="FF0000"/>
                </a:solidFill>
                <a:effectLst/>
                <a:uLnTx/>
                <a:uFillTx/>
                <a:latin typeface="Arial" charset="0"/>
                <a:ea typeface="ＭＳ Ｐゴシック" charset="0"/>
                <a:cs typeface="Arial" charset="0"/>
              </a:rPr>
              <a:t>e</a:t>
            </a:r>
            <a:r>
              <a:rPr kumimoji="0" lang="en-US" sz="4800" b="1" i="0" u="none" strike="noStrike" kern="1200" cap="none" spc="0" normalizeH="0" baseline="0" noProof="0">
                <a:ln>
                  <a:noFill/>
                </a:ln>
                <a:solidFill>
                  <a:srgbClr val="222268"/>
                </a:solidFill>
                <a:effectLst/>
                <a:uLnTx/>
                <a:uFillTx/>
                <a:latin typeface="Arial" charset="0"/>
                <a:ea typeface="ＭＳ Ｐゴシック" charset="0"/>
                <a:cs typeface="Arial" charset="0"/>
              </a:rPr>
              <a:t>r</a:t>
            </a:r>
            <a:r>
              <a:rPr kumimoji="0" lang="en-US" sz="4800" b="1" i="0" u="none" strike="noStrike" kern="1200" cap="none" spc="0" normalizeH="0" baseline="0" noProof="0">
                <a:ln>
                  <a:noFill/>
                </a:ln>
                <a:solidFill>
                  <a:srgbClr val="FF0000"/>
                </a:solidFill>
                <a:effectLst/>
                <a:uLnTx/>
                <a:uFillTx/>
                <a:latin typeface="Arial" charset="0"/>
                <a:ea typeface="ＭＳ Ｐゴシック" charset="0"/>
                <a:cs typeface="Arial" charset="0"/>
              </a:rPr>
              <a:t>i</a:t>
            </a:r>
            <a:r>
              <a:rPr kumimoji="0" lang="en-US" sz="4800" b="1" i="0" u="none" strike="noStrike" kern="1200" cap="none" spc="0" normalizeH="0" baseline="0" noProof="0">
                <a:ln>
                  <a:noFill/>
                </a:ln>
                <a:solidFill>
                  <a:srgbClr val="222268"/>
                </a:solidFill>
                <a:effectLst/>
                <a:uLnTx/>
                <a:uFillTx/>
                <a:latin typeface="Arial" charset="0"/>
                <a:ea typeface="ＭＳ Ｐゴシック" charset="0"/>
                <a:cs typeface="Arial" charset="0"/>
              </a:rPr>
              <a:t>c</a:t>
            </a:r>
            <a:r>
              <a:rPr kumimoji="0" lang="en-US" sz="4800" b="1" i="0" u="none" strike="noStrike" kern="1200" cap="none" spc="0" normalizeH="0" baseline="0" noProof="0">
                <a:ln>
                  <a:noFill/>
                </a:ln>
                <a:solidFill>
                  <a:srgbClr val="FF0000"/>
                </a:solidFill>
                <a:effectLst/>
                <a:uLnTx/>
                <a:uFillTx/>
                <a:latin typeface="Arial" charset="0"/>
                <a:ea typeface="ＭＳ Ｐゴシック" charset="0"/>
                <a:cs typeface="Arial" charset="0"/>
              </a:rPr>
              <a:t>a</a:t>
            </a:r>
            <a:r>
              <a:rPr kumimoji="0" lang="en-US" sz="4800" b="1" i="0" u="none" strike="noStrike" kern="1200" cap="none" spc="0" normalizeH="0" baseline="0" noProof="0">
                <a:ln>
                  <a:noFill/>
                </a:ln>
                <a:solidFill>
                  <a:srgbClr val="222268"/>
                </a:solidFill>
                <a:effectLst/>
                <a:uLnTx/>
                <a:uFillTx/>
                <a:latin typeface="Arial" charset="0"/>
                <a:ea typeface="ＭＳ Ｐゴシック" charset="0"/>
                <a:cs typeface="Arial" charset="0"/>
              </a:rPr>
              <a:t>n</a:t>
            </a:r>
            <a:r>
              <a:rPr kumimoji="0" lang="en-US" sz="4800" b="1" i="0" u="none" strike="noStrike" kern="1200" cap="none" spc="0" normalizeH="0" baseline="0" noProof="0">
                <a:ln>
                  <a:noFill/>
                </a:ln>
                <a:solidFill>
                  <a:srgbClr val="FF0000"/>
                </a:solidFill>
                <a:effectLst/>
                <a:uLnTx/>
                <a:uFillTx/>
                <a:latin typeface="Arial" charset="0"/>
                <a:ea typeface="ＭＳ Ｐゴシック" charset="0"/>
                <a:cs typeface="Arial" charset="0"/>
              </a:rPr>
              <a:t>!</a:t>
            </a:r>
          </a:p>
        </p:txBody>
      </p:sp>
      <p:sp>
        <p:nvSpPr>
          <p:cNvPr id="7" name="&quot;No&quot; Symbol 6"/>
          <p:cNvSpPr>
            <a:spLocks noChangeAspect="1"/>
          </p:cNvSpPr>
          <p:nvPr/>
        </p:nvSpPr>
        <p:spPr bwMode="auto">
          <a:xfrm>
            <a:off x="6732595" y="3213100"/>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1673145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2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9073" name="Text Box 2"/>
          <p:cNvSpPr txBox="1">
            <a:spLocks noChangeArrowheads="1"/>
          </p:cNvSpPr>
          <p:nvPr/>
        </p:nvSpPr>
        <p:spPr bwMode="auto">
          <a:xfrm>
            <a:off x="8382008" y="76206"/>
            <a:ext cx="697964"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p>
        </p:txBody>
      </p:sp>
      <p:sp>
        <p:nvSpPr>
          <p:cNvPr id="259074" name="Text Box 8"/>
          <p:cNvSpPr txBox="1">
            <a:spLocks noChangeArrowheads="1"/>
          </p:cNvSpPr>
          <p:nvPr/>
        </p:nvSpPr>
        <p:spPr bwMode="auto">
          <a:xfrm>
            <a:off x="38362" y="1470403"/>
            <a:ext cx="9063037" cy="18157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Summary Statement</a:t>
            </a: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reason to witness everywhere is because </a:t>
            </a:r>
            <a:r>
              <a:rPr kumimoji="0" lang="en-US" altLang="zh-CN"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God has directed the progress of the kingdom message </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to all people since early church history</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5065" name="Text Box 9"/>
          <p:cNvSpPr txBox="1">
            <a:spLocks noChangeArrowheads="1"/>
          </p:cNvSpPr>
          <p:nvPr/>
        </p:nvSpPr>
        <p:spPr bwMode="auto">
          <a:xfrm>
            <a:off x="68269" y="4005064"/>
            <a:ext cx="9075737" cy="2512482"/>
          </a:xfrm>
          <a:prstGeom prst="rect">
            <a:avLst/>
          </a:prstGeom>
          <a:solidFill>
            <a:srgbClr val="99FFCC"/>
          </a:solidFill>
          <a:ln w="12700" cap="sq">
            <a:solidFill>
              <a:schemeClr val="tx1"/>
            </a:solidFill>
            <a:miter lim="800000"/>
            <a:headEnd type="none" w="sm" len="sm"/>
            <a:tailEnd type="none" w="sm" len="sm"/>
          </a:ln>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Application</a:t>
            </a:r>
            <a:endParaRPr kumimoji="0" lang="en-US" altLang="zh-CN"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How is God extending his kingdom message through you?</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How are you fitting into His overall purpose to spread the gospel throughout the entire earth? </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59076" name="Text Box 10"/>
          <p:cNvSpPr txBox="1">
            <a:spLocks noChangeArrowheads="1"/>
          </p:cNvSpPr>
          <p:nvPr/>
        </p:nvSpPr>
        <p:spPr bwMode="auto">
          <a:xfrm>
            <a:off x="3812584" y="52389"/>
            <a:ext cx="1312882" cy="590092"/>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Acts</a:t>
            </a:r>
            <a:endPar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59077" name="Rectangle 11"/>
          <p:cNvSpPr>
            <a:spLocks noGrp="1" noChangeArrowheads="1"/>
          </p:cNvSpPr>
          <p:nvPr>
            <p:ph type="title" idx="4294967295"/>
          </p:nvPr>
        </p:nvSpPr>
        <p:spPr>
          <a:xfrm>
            <a:off x="0" y="0"/>
            <a:ext cx="3581400" cy="304800"/>
          </a:xfrm>
        </p:spPr>
        <p:txBody>
          <a:bodyPr/>
          <a:lstStyle/>
          <a:p>
            <a:pPr eaLnBrk="1" hangingPunct="1"/>
            <a:r>
              <a:rPr lang="en-US" sz="2400">
                <a:latin typeface="Arial" charset="0"/>
                <a:ea typeface="ＭＳ Ｐゴシック" charset="0"/>
                <a:cs typeface="Arial" charset="0"/>
              </a:rPr>
              <a:t>Summary &amp; Application</a:t>
            </a:r>
          </a:p>
        </p:txBody>
      </p:sp>
    </p:spTree>
    <p:extLst>
      <p:ext uri="{BB962C8B-B14F-4D97-AF65-F5344CB8AC3E}">
        <p14:creationId xmlns:p14="http://schemas.microsoft.com/office/powerpoint/2010/main" val="1362604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5"/>
                                        </p:tgtEl>
                                        <p:attrNameLst>
                                          <p:attrName>style.visibility</p:attrName>
                                        </p:attrNameLst>
                                      </p:cBhvr>
                                      <p:to>
                                        <p:strVal val="visible"/>
                                      </p:to>
                                    </p:set>
                                    <p:animEffect transition="in" filter="box(in)">
                                      <p:cBhvr>
                                        <p:cTn id="7" dur="500"/>
                                        <p:tgtEl>
                                          <p:spTgt spid="4506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9076"/>
                                        </p:tgtEl>
                                        <p:attrNameLst>
                                          <p:attrName>style.visibility</p:attrName>
                                        </p:attrNameLst>
                                      </p:cBhvr>
                                      <p:to>
                                        <p:strVal val="visible"/>
                                      </p:to>
                                    </p:set>
                                    <p:anim calcmode="lin" valueType="num">
                                      <p:cBhvr additive="base">
                                        <p:cTn id="12" dur="500" fill="hold"/>
                                        <p:tgtEl>
                                          <p:spTgt spid="259076"/>
                                        </p:tgtEl>
                                        <p:attrNameLst>
                                          <p:attrName>ppt_x</p:attrName>
                                        </p:attrNameLst>
                                      </p:cBhvr>
                                      <p:tavLst>
                                        <p:tav tm="0">
                                          <p:val>
                                            <p:strVal val="#ppt_x"/>
                                          </p:val>
                                        </p:tav>
                                        <p:tav tm="100000">
                                          <p:val>
                                            <p:strVal val="#ppt_x"/>
                                          </p:val>
                                        </p:tav>
                                      </p:tavLst>
                                    </p:anim>
                                    <p:anim calcmode="lin" valueType="num">
                                      <p:cBhvr additive="base">
                                        <p:cTn id="13" dur="500" fill="hold"/>
                                        <p:tgtEl>
                                          <p:spTgt spid="2590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animBg="1" autoUpdateAnimBg="0"/>
      <p:bldP spid="259076"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SG" sz="5400" b="1" dirty="0">
                <a:effectLst>
                  <a:glow rad="127000">
                    <a:schemeClr val="tx1"/>
                  </a:glow>
                </a:effectLst>
                <a:latin typeface="Arial" charset="0"/>
                <a:ea typeface="ＭＳ Ｐゴシック" charset="0"/>
                <a:cs typeface="ＭＳ Ｐゴシック" charset="0"/>
              </a:rPr>
              <a:t>How can we be </a:t>
            </a:r>
            <a:r>
              <a:rPr lang="en-SG" sz="5400" b="1" dirty="0">
                <a:solidFill>
                  <a:srgbClr val="FFFF00"/>
                </a:solidFill>
                <a:effectLst>
                  <a:glow rad="127000">
                    <a:schemeClr val="tx1"/>
                  </a:glow>
                </a:effectLst>
                <a:latin typeface="Arial" charset="0"/>
                <a:ea typeface="ＭＳ Ｐゴシック" charset="0"/>
                <a:cs typeface="ＭＳ Ｐゴシック" charset="0"/>
              </a:rPr>
              <a:t>confirmed</a:t>
            </a:r>
            <a:r>
              <a:rPr lang="en-SG" sz="5400" b="1" dirty="0">
                <a:effectLst>
                  <a:glow rad="127000">
                    <a:schemeClr val="tx1"/>
                  </a:glow>
                </a:effectLst>
                <a:latin typeface="Arial" charset="0"/>
                <a:ea typeface="ＭＳ Ｐゴシック" charset="0"/>
                <a:cs typeface="ＭＳ Ｐゴシック" charset="0"/>
              </a:rPr>
              <a:t> in our belief in Jesus</a:t>
            </a:r>
            <a:r>
              <a:rPr lang="en-US" sz="5400" b="1" dirty="0">
                <a:effectLst>
                  <a:glow rad="127000">
                    <a:schemeClr val="tx1"/>
                  </a:glow>
                </a:effectLst>
                <a:latin typeface="Arial" charset="0"/>
                <a:ea typeface="ＭＳ Ｐゴシック" charset="0"/>
                <a:cs typeface="ＭＳ Ｐゴシック" charset="0"/>
              </a:rPr>
              <a:t>?</a:t>
            </a: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3255517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The Unchanging Bible</a:t>
            </a:r>
          </a:p>
        </p:txBody>
      </p:sp>
      <p:pic>
        <p:nvPicPr>
          <p:cNvPr id="29698" name="Picture 2" descr="http://www.plainbibleteaching.com/wp-content/uploads/2007/11/bible-text.jpg">
            <a:extLst>
              <a:ext uri="{FF2B5EF4-FFF2-40B4-BE49-F238E27FC236}">
                <a16:creationId xmlns:a16="http://schemas.microsoft.com/office/drawing/2014/main" id="{61EEC259-1FE3-3F46-8B81-47F736825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8627"/>
            <a:ext cx="9147352" cy="57149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846AAFD-2A73-3041-AB0D-C25F7793E8B2}"/>
              </a:ext>
            </a:extLst>
          </p:cNvPr>
          <p:cNvSpPr txBox="1">
            <a:spLocks noChangeArrowheads="1"/>
          </p:cNvSpPr>
          <p:nvPr/>
        </p:nvSpPr>
        <p:spPr bwMode="auto">
          <a:xfrm rot="20719588">
            <a:off x="60424" y="2370246"/>
            <a:ext cx="9023151" cy="3171489"/>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4400" b="1" i="0" u="none" strike="noStrike" kern="0" cap="none" spc="0" normalizeH="0" baseline="0" noProof="0" dirty="0">
                <a:ln>
                  <a:noFill/>
                </a:ln>
                <a:solidFill>
                  <a:srgbClr val="000000"/>
                </a:solidFill>
                <a:effectLst/>
                <a:uLnTx/>
                <a:uFillTx/>
                <a:latin typeface="Helvetica"/>
                <a:ea typeface="Osaka"/>
                <a:cs typeface="Osaka"/>
              </a:rPr>
              <a:t>Jesus is the </a:t>
            </a:r>
            <a:r>
              <a:rPr kumimoji="0" lang="en-SG" sz="4400" b="1" i="0" u="none" strike="noStrike" kern="0" cap="none" spc="0" normalizeH="0" baseline="0" noProof="0" dirty="0">
                <a:ln>
                  <a:noFill/>
                </a:ln>
                <a:solidFill>
                  <a:srgbClr val="FF0000"/>
                </a:solidFill>
                <a:effectLst/>
                <a:uLnTx/>
                <a:uFillTx/>
                <a:latin typeface="Helvetica"/>
                <a:ea typeface="Osaka"/>
                <a:cs typeface="Osaka"/>
              </a:rPr>
              <a:t>Universal</a:t>
            </a:r>
            <a:r>
              <a:rPr kumimoji="0" lang="en-SG" sz="4400" b="1" i="0" u="none" strike="noStrike" kern="0" cap="none" spc="0" normalizeH="0" baseline="0" noProof="0" dirty="0">
                <a:ln>
                  <a:noFill/>
                </a:ln>
                <a:solidFill>
                  <a:srgbClr val="000000"/>
                </a:solidFill>
                <a:effectLst/>
                <a:uLnTx/>
                <a:uFillTx/>
                <a:latin typeface="Helvetica"/>
                <a:ea typeface="Osaka"/>
                <a:cs typeface="Osaka"/>
              </a:rPr>
              <a:t> Saviour—but do you need to </a:t>
            </a:r>
            <a:r>
              <a:rPr kumimoji="0" lang="en-SG" sz="4400" b="1" i="0" u="none" strike="noStrike" kern="0" cap="none" spc="0" normalizeH="0" baseline="0" noProof="0" dirty="0">
                <a:ln>
                  <a:noFill/>
                </a:ln>
                <a:solidFill>
                  <a:srgbClr val="FF0000"/>
                </a:solidFill>
                <a:effectLst/>
                <a:uLnTx/>
                <a:uFillTx/>
                <a:latin typeface="Helvetica"/>
                <a:ea typeface="Osaka"/>
                <a:cs typeface="Osaka"/>
              </a:rPr>
              <a:t>be confirmed</a:t>
            </a:r>
            <a:r>
              <a:rPr kumimoji="0" lang="en-SG" sz="4400" b="1" i="0" u="none" strike="noStrike" kern="0" cap="none" spc="0" normalizeH="0" baseline="0" noProof="0" dirty="0">
                <a:ln>
                  <a:noFill/>
                </a:ln>
                <a:solidFill>
                  <a:srgbClr val="000000"/>
                </a:solidFill>
                <a:effectLst/>
                <a:uLnTx/>
                <a:uFillTx/>
                <a:latin typeface="Helvetica"/>
                <a:ea typeface="Osaka"/>
                <a:cs typeface="Osaka"/>
              </a:rPr>
              <a:t> that he is </a:t>
            </a:r>
            <a:r>
              <a:rPr kumimoji="0" lang="en-SG" sz="4400" b="1" i="0" u="none" strike="noStrike" kern="0" cap="none" spc="0" normalizeH="0" baseline="0" noProof="0" dirty="0">
                <a:ln>
                  <a:noFill/>
                </a:ln>
                <a:solidFill>
                  <a:srgbClr val="FF0000"/>
                </a:solidFill>
                <a:effectLst/>
                <a:uLnTx/>
                <a:uFillTx/>
                <a:latin typeface="Helvetica"/>
                <a:ea typeface="Osaka"/>
                <a:cs typeface="Osaka"/>
              </a:rPr>
              <a:t>your</a:t>
            </a:r>
            <a:r>
              <a:rPr kumimoji="0" lang="en-SG" sz="4400" b="1" i="0" u="none" strike="noStrike" kern="0" cap="none" spc="0" normalizeH="0" baseline="0" noProof="0" dirty="0">
                <a:ln>
                  <a:noFill/>
                </a:ln>
                <a:solidFill>
                  <a:srgbClr val="000000"/>
                </a:solidFill>
                <a:effectLst/>
                <a:uLnTx/>
                <a:uFillTx/>
                <a:latin typeface="Helvetica"/>
                <a:ea typeface="Osaka"/>
                <a:cs typeface="Osaka"/>
              </a:rPr>
              <a:t> Saviour?</a:t>
            </a:r>
            <a:endParaRPr kumimoji="0" lang="en-US" sz="4400" b="1" i="0" u="none" strike="noStrike" kern="0" cap="none" spc="0" normalizeH="0" baseline="0" noProof="0" dirty="0">
              <a:ln>
                <a:noFill/>
              </a:ln>
              <a:solidFill>
                <a:srgbClr val="000000"/>
              </a:solidFill>
              <a:effectLst/>
              <a:uLnTx/>
              <a:uFillTx/>
              <a:latin typeface="Helvetica"/>
              <a:ea typeface="Osaka"/>
              <a:cs typeface="Osaka"/>
            </a:endParaRPr>
          </a:p>
        </p:txBody>
      </p:sp>
      <p:sp>
        <p:nvSpPr>
          <p:cNvPr id="5" name="Rectangle 2">
            <a:extLst>
              <a:ext uri="{FF2B5EF4-FFF2-40B4-BE49-F238E27FC236}">
                <a16:creationId xmlns:a16="http://schemas.microsoft.com/office/drawing/2014/main" id="{66AF542F-1532-2943-9816-C3DA91B1E9C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7920738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12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To the remotest part of the earth</a:t>
            </a: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a:cs typeface="Times New Roman"/>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9  13       14    15  16          18           21     27     28</a:t>
            </a:r>
          </a:p>
        </p:txBody>
      </p:sp>
      <p:sp>
        <p:nvSpPr>
          <p:cNvPr id="282627" name="Text Box 16"/>
          <p:cNvSpPr txBox="1">
            <a:spLocks noChangeArrowheads="1"/>
          </p:cNvSpPr>
          <p:nvPr/>
        </p:nvSpPr>
        <p:spPr bwMode="auto">
          <a:xfrm>
            <a:off x="1828800" y="2338388"/>
            <a:ext cx="8382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82628"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2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82630" name="Text Box 20"/>
          <p:cNvSpPr txBox="1">
            <a:spLocks noChangeArrowheads="1"/>
          </p:cNvSpPr>
          <p:nvPr/>
        </p:nvSpPr>
        <p:spPr bwMode="auto">
          <a:xfrm>
            <a:off x="8296278" y="2324100"/>
            <a:ext cx="847725"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82631"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82632"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33" name="Text Box 9"/>
          <p:cNvSpPr txBox="1">
            <a:spLocks noChangeArrowheads="1"/>
          </p:cNvSpPr>
          <p:nvPr/>
        </p:nvSpPr>
        <p:spPr bwMode="auto">
          <a:xfrm>
            <a:off x="3743325"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36"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b="1" dirty="0">
                <a:solidFill>
                  <a:srgbClr val="FFFFFF"/>
                </a:solidFill>
                <a:effectLst>
                  <a:outerShdw blurRad="38100" dist="38100" dir="2700000" algn="tl">
                    <a:srgbClr val="000000">
                      <a:alpha val="43137"/>
                    </a:srgbClr>
                  </a:outerShdw>
                </a:effectLst>
                <a:latin typeface="Arial" charset="0"/>
                <a:cs typeface="Times New Roman" charset="0"/>
              </a:rPr>
              <a:t>NT Overview (Chronological)</a:t>
            </a: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Romans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Eph</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Col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Philem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Titus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James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Heb</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Jude</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Rev</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Pauline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General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0"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Chronological</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1"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2" name="Text Box 17"/>
          <p:cNvSpPr txBox="1">
            <a:spLocks noChangeArrowheads="1"/>
          </p:cNvSpPr>
          <p:nvPr/>
        </p:nvSpPr>
        <p:spPr bwMode="auto">
          <a:xfrm>
            <a:off x="-1905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4"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5"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6"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7" name="TextBox 27"/>
          <p:cNvSpPr txBox="1">
            <a:spLocks noChangeArrowheads="1"/>
          </p:cNvSpPr>
          <p:nvPr/>
        </p:nvSpPr>
        <p:spPr bwMode="auto">
          <a:xfrm>
            <a:off x="7953375"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Tree>
    <p:extLst>
      <p:ext uri="{BB962C8B-B14F-4D97-AF65-F5344CB8AC3E}">
        <p14:creationId xmlns:p14="http://schemas.microsoft.com/office/powerpoint/2010/main" val="24547147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7"/>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2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7"/>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0"/>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1"/>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42"/>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43"/>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4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46"/>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6" grpId="0" animBg="1"/>
      <p:bldP spid="37"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A41934E3-4CDB-1245-AE66-A47F97DAB122}"/>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46B122BD-CB8D-2144-90D5-86794C106449}"/>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13">
              <a:extLst>
                <a:ext uri="{FF2B5EF4-FFF2-40B4-BE49-F238E27FC236}">
                  <a16:creationId xmlns:a16="http://schemas.microsoft.com/office/drawing/2014/main" id="{F930BAA5-ECBA-FE47-A455-8B3C9EFB03ED}"/>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70000"/>
                </a:solidFill>
                <a:effectLst/>
                <a:uLnTx/>
                <a:uFillTx/>
                <a:latin typeface="Arial"/>
                <a:ea typeface="ＭＳ Ｐゴシック"/>
                <a:cs typeface="Arial"/>
              </a:rPr>
              <a:t>REVELATION</a:t>
            </a:r>
            <a:endParaRPr kumimoji="0" lang="en-US" sz="6600" b="1" i="0" u="none" strike="noStrike" kern="0" cap="none" spc="0" normalizeH="0" baseline="0" noProof="0" dirty="0">
              <a:ln>
                <a:noFill/>
              </a:ln>
              <a:solidFill>
                <a:srgbClr val="070000"/>
              </a:solidFill>
              <a:effectLst/>
              <a:uLnTx/>
              <a:uFillTx/>
              <a:latin typeface="Arial"/>
              <a:ea typeface="ＭＳ Ｐゴシック" charset="-128"/>
            </a:endParaRPr>
          </a:p>
        </p:txBody>
      </p:sp>
      <p:sp>
        <p:nvSpPr>
          <p:cNvPr id="10" name="TextBox 4"/>
          <p:cNvSpPr txBox="1">
            <a:spLocks noChangeArrowheads="1"/>
          </p:cNvSpPr>
          <p:nvPr/>
        </p:nvSpPr>
        <p:spPr bwMode="auto">
          <a:xfrm>
            <a:off x="2799006" y="310644"/>
            <a:ext cx="2947040" cy="101566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  9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A</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byss releases more trumpets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10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B</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ook eaten by John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O</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pposition to two witnesses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nrelenting opposition of dragon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13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attoo of world leader</a:t>
            </a:r>
          </a:p>
        </p:txBody>
      </p:sp>
      <p:sp>
        <p:nvSpPr>
          <p:cNvPr id="11" name="TextBox 5"/>
          <p:cNvSpPr txBox="1">
            <a:spLocks noChangeArrowheads="1"/>
          </p:cNvSpPr>
          <p:nvPr/>
        </p:nvSpPr>
        <p:spPr bwMode="auto">
          <a:xfrm>
            <a:off x="4247696" y="5089285"/>
            <a:ext cx="2663751" cy="101566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14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ime ripe for harvest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15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H</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arps played for God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16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mptying of the bowls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 name="TextBox 5"/>
          <p:cNvSpPr txBox="1">
            <a:spLocks noChangeArrowheads="1"/>
          </p:cNvSpPr>
          <p:nvPr/>
        </p:nvSpPr>
        <p:spPr bwMode="auto">
          <a:xfrm>
            <a:off x="6228112" y="5089285"/>
            <a:ext cx="3051356" cy="120032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17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F</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uture destruction of harlot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18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tter desolation of Bablyon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19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riumphant feast of Lamb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20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ltimate resurrection and judgment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R</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evelation of new Jerusalem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ternal city and word</a:t>
            </a: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194290" y="310644"/>
            <a:ext cx="2633237" cy="156966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P</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atmos vision of John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R</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ebuke for four churches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3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O</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ther three churches rebuked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4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P</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icture of God's throne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5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H</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oly Lamb is worshipped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6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ach seal is broken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7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C</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rowd coming from tribulation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8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Y</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oke of four trumpets</a:t>
            </a:r>
          </a:p>
        </p:txBody>
      </p:sp>
    </p:spTree>
    <p:extLst>
      <p:ext uri="{BB962C8B-B14F-4D97-AF65-F5344CB8AC3E}">
        <p14:creationId xmlns:p14="http://schemas.microsoft.com/office/powerpoint/2010/main" val="27396968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 y="0"/>
            <a:ext cx="9139943" cy="6858000"/>
          </a:xfrm>
          <a:prstGeom prst="rect">
            <a:avLst/>
          </a:prstGeom>
        </p:spPr>
      </p:pic>
      <p:sp>
        <p:nvSpPr>
          <p:cNvPr id="2" name="Title 1"/>
          <p:cNvSpPr>
            <a:spLocks noGrp="1"/>
          </p:cNvSpPr>
          <p:nvPr>
            <p:ph type="ctrTitle"/>
          </p:nvPr>
        </p:nvSpPr>
        <p:spPr>
          <a:xfrm>
            <a:off x="180966" y="102584"/>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04864"/>
            <a:ext cx="9144000" cy="34938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We must be “born of the Spirit” to be “born again” (3:3) when we simply “believe” Jesus to be the Son of God who forgives our sins (3:16). The noun “belief” is never noted, but the verb forms to “believe” appear 87 times and in nearly every chapter!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2E92269D-F173-F644-B193-5FDC1EED01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4147943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Sovereignty of Christ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in Future Victory</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224524194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Guard your personal life and </a:t>
            </a:r>
            <a:r>
              <a:rPr lang="en-US" sz="4800" b="1" dirty="0">
                <a:solidFill>
                  <a:srgbClr val="FFFF00"/>
                </a:solidFill>
                <a:effectLst>
                  <a:glow rad="127000">
                    <a:schemeClr val="tx1"/>
                  </a:glow>
                </a:effectLst>
                <a:latin typeface="Arial" charset="0"/>
                <a:ea typeface="ＭＳ Ｐゴシック" charset="0"/>
                <a:cs typeface="ＭＳ Ｐゴシック" charset="0"/>
              </a:rPr>
              <a:t>doctrine</a:t>
            </a:r>
            <a:r>
              <a:rPr lang="en-US" sz="4800" b="1" dirty="0">
                <a:effectLst>
                  <a:glow rad="127000">
                    <a:schemeClr val="tx1"/>
                  </a:glow>
                </a:effectLst>
                <a:latin typeface="Arial" charset="0"/>
                <a:ea typeface="ＭＳ Ｐゴシック" charset="0"/>
                <a:cs typeface="ＭＳ Ｐゴシック" charset="0"/>
              </a:rPr>
              <a:t> closely (Chap. 4). </a:t>
            </a:r>
          </a:p>
        </p:txBody>
      </p:sp>
      <p:pic>
        <p:nvPicPr>
          <p:cNvPr id="21506" name="Picture 2" descr="https://www.olivetree.com/blog/wp-content/uploads/2018/04/OldTestamentLawApplySocialNoText.jpg">
            <a:extLst>
              <a:ext uri="{FF2B5EF4-FFF2-40B4-BE49-F238E27FC236}">
                <a16:creationId xmlns:a16="http://schemas.microsoft.com/office/drawing/2014/main" id="{29B551E3-3F4D-9340-A0E1-A8E50C0982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0923" y="1916832"/>
            <a:ext cx="8082153" cy="45811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6F69F33-41F3-AA4C-B2CF-F77A51B160A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14186448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Affirm</a:t>
            </a:r>
            <a:r>
              <a:rPr lang="en-US" sz="4800" b="1" dirty="0">
                <a:effectLst>
                  <a:glow rad="127000">
                    <a:schemeClr val="tx1"/>
                  </a:glow>
                </a:effectLst>
                <a:latin typeface="Arial" charset="0"/>
                <a:ea typeface="ＭＳ Ｐゴシック" charset="0"/>
                <a:cs typeface="ＭＳ Ｐゴシック" charset="0"/>
              </a:rPr>
              <a:t> the saints (1-2).</a:t>
            </a:r>
          </a:p>
        </p:txBody>
      </p:sp>
      <p:pic>
        <p:nvPicPr>
          <p:cNvPr id="4" name="Picture 3"/>
          <p:cNvPicPr>
            <a:picLocks noChangeAspect="1"/>
          </p:cNvPicPr>
          <p:nvPr/>
        </p:nvPicPr>
        <p:blipFill>
          <a:blip r:embed="rId3"/>
          <a:stretch>
            <a:fillRect/>
          </a:stretch>
        </p:blipFill>
        <p:spPr>
          <a:xfrm>
            <a:off x="1115616" y="1284762"/>
            <a:ext cx="7056784" cy="5600622"/>
          </a:xfrm>
          <a:prstGeom prst="rect">
            <a:avLst/>
          </a:prstGeom>
        </p:spPr>
      </p:pic>
      <p:sp>
        <p:nvSpPr>
          <p:cNvPr id="5" name="Rectangle 2">
            <a:extLst>
              <a:ext uri="{FF2B5EF4-FFF2-40B4-BE49-F238E27FC236}">
                <a16:creationId xmlns:a16="http://schemas.microsoft.com/office/drawing/2014/main" id="{F27E565B-2D2D-D948-87CF-A87BF97B472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Tree>
    <p:extLst>
      <p:ext uri="{BB962C8B-B14F-4D97-AF65-F5344CB8AC3E}">
        <p14:creationId xmlns:p14="http://schemas.microsoft.com/office/powerpoint/2010/main" val="6869717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All glory, majesty, power, and authority are his before all time, and in the present, and beyond all time! Amen</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(v. 25b NLT). </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310</a:t>
            </a:r>
          </a:p>
        </p:txBody>
      </p:sp>
      <p:sp>
        <p:nvSpPr>
          <p:cNvPr id="9" name="Rectangle 2">
            <a:extLst>
              <a:ext uri="{FF2B5EF4-FFF2-40B4-BE49-F238E27FC236}">
                <a16:creationId xmlns:a16="http://schemas.microsoft.com/office/drawing/2014/main" id="{E68DA3E8-B5F9-0F4C-9F8D-9FCD58A535C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Tree>
    <p:extLst>
      <p:ext uri="{BB962C8B-B14F-4D97-AF65-F5344CB8AC3E}">
        <p14:creationId xmlns:p14="http://schemas.microsoft.com/office/powerpoint/2010/main" val="4266420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44.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272386" name="Picture 7" descr="mens cloth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409825" y="0"/>
            <a:ext cx="3962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387" name="Text Box 3"/>
          <p:cNvSpPr txBox="1">
            <a:spLocks noChangeArrowheads="1"/>
          </p:cNvSpPr>
          <p:nvPr/>
        </p:nvSpPr>
        <p:spPr bwMode="auto">
          <a:xfrm>
            <a:off x="8416925" y="19050"/>
            <a:ext cx="692150"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306</a:t>
            </a:r>
          </a:p>
        </p:txBody>
      </p:sp>
      <p:sp>
        <p:nvSpPr>
          <p:cNvPr id="9" name="Up Arrow 8"/>
          <p:cNvSpPr>
            <a:spLocks noChangeArrowheads="1"/>
          </p:cNvSpPr>
          <p:nvPr/>
        </p:nvSpPr>
        <p:spPr bwMode="auto">
          <a:xfrm rot="-1681446">
            <a:off x="4462463" y="4441825"/>
            <a:ext cx="893762" cy="1173163"/>
          </a:xfrm>
          <a:prstGeom prst="upArrow">
            <a:avLst>
              <a:gd name="adj1" fmla="val 50000"/>
              <a:gd name="adj2" fmla="val 50055"/>
            </a:avLst>
          </a:prstGeom>
          <a:solidFill>
            <a:srgbClr val="003E00"/>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Up Arrow 9"/>
          <p:cNvSpPr>
            <a:spLocks noChangeArrowheads="1"/>
          </p:cNvSpPr>
          <p:nvPr/>
        </p:nvSpPr>
        <p:spPr bwMode="auto">
          <a:xfrm rot="-7513425">
            <a:off x="5476876" y="1995487"/>
            <a:ext cx="893762" cy="1173163"/>
          </a:xfrm>
          <a:prstGeom prst="upArrow">
            <a:avLst>
              <a:gd name="adj1" fmla="val 50000"/>
              <a:gd name="adj2" fmla="val 50055"/>
            </a:avLst>
          </a:prstGeom>
          <a:solidFill>
            <a:schemeClr val="tx1"/>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1" name="Up Arrow 10"/>
          <p:cNvSpPr>
            <a:spLocks noChangeArrowheads="1"/>
          </p:cNvSpPr>
          <p:nvPr/>
        </p:nvSpPr>
        <p:spPr bwMode="auto">
          <a:xfrm rot="3954856">
            <a:off x="2251076" y="2122487"/>
            <a:ext cx="893762" cy="1173163"/>
          </a:xfrm>
          <a:prstGeom prst="upArrow">
            <a:avLst>
              <a:gd name="adj1" fmla="val 50000"/>
              <a:gd name="adj2" fmla="val 50055"/>
            </a:avLst>
          </a:prstGeom>
          <a:solidFill>
            <a:srgbClr val="000090"/>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8441" name="Text Box 9"/>
          <p:cNvSpPr txBox="1">
            <a:spLocks noChangeArrowheads="1"/>
          </p:cNvSpPr>
          <p:nvPr/>
        </p:nvSpPr>
        <p:spPr bwMode="auto">
          <a:xfrm>
            <a:off x="-36513" y="765175"/>
            <a:ext cx="2736851" cy="3784600"/>
          </a:xfrm>
          <a:prstGeom prst="rect">
            <a:avLst/>
          </a:prstGeom>
          <a:solidFill>
            <a:srgbClr val="00009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III. Become a </a:t>
            </a:r>
            <a:r>
              <a:rPr kumimoji="0" lang="en-US" altLang="zh-CN" sz="4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rPr>
              <a:t>mission-</a:t>
            </a:r>
            <a:r>
              <a:rPr kumimoji="0" lang="en-US" altLang="zh-CN" sz="40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charset="0"/>
                <a:ea typeface="ＭＳ Ｐゴシック" charset="0"/>
              </a:rPr>
              <a:t>ary</a:t>
            </a: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like Demetrius </a:t>
            </a:r>
            <a:b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(12)</a:t>
            </a:r>
          </a:p>
        </p:txBody>
      </p:sp>
      <p:sp>
        <p:nvSpPr>
          <p:cNvPr id="18436" name="Text Box 4"/>
          <p:cNvSpPr txBox="1">
            <a:spLocks noChangeArrowheads="1"/>
          </p:cNvSpPr>
          <p:nvPr/>
        </p:nvSpPr>
        <p:spPr bwMode="auto">
          <a:xfrm>
            <a:off x="2984500" y="5346700"/>
            <a:ext cx="6196013" cy="1322388"/>
          </a:xfrm>
          <a:prstGeom prst="rect">
            <a:avLst/>
          </a:prstGeom>
          <a:solidFill>
            <a:srgbClr val="003E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I. Help </a:t>
            </a:r>
            <a:r>
              <a:rPr kumimoji="0" lang="en-US" altLang="zh-CN" sz="4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rPr>
              <a:t>others</a:t>
            </a: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get the truth out like Gaius (5-8)</a:t>
            </a:r>
          </a:p>
        </p:txBody>
      </p:sp>
      <p:sp>
        <p:nvSpPr>
          <p:cNvPr id="12" name="Text Box 8"/>
          <p:cNvSpPr txBox="1">
            <a:spLocks noChangeArrowheads="1"/>
          </p:cNvSpPr>
          <p:nvPr/>
        </p:nvSpPr>
        <p:spPr bwMode="auto">
          <a:xfrm>
            <a:off x="6084888" y="866775"/>
            <a:ext cx="3059112" cy="3786188"/>
          </a:xfrm>
          <a:prstGeom prst="rect">
            <a:avLst/>
          </a:prstGeom>
          <a:solidFill>
            <a:schemeClr val="tx1"/>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rPr>
              <a:t>II. Don</a:t>
            </a:r>
            <a:r>
              <a:rPr kumimoji="0" lang="uk-UA" sz="40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rPr>
              <a:t>t </a:t>
            </a:r>
            <a:r>
              <a:rPr kumimoji="0" lang="en-US" sz="4000" b="1" i="0" u="none" strike="noStrike" kern="1200" cap="none" spc="0" normalizeH="0" baseline="0" noProof="0" dirty="0">
                <a:ln>
                  <a:noFill/>
                </a:ln>
                <a:solidFill>
                  <a:srgbClr val="FFFF00"/>
                </a:solidFill>
                <a:effectLst/>
                <a:uLnTx/>
                <a:uFillTx/>
                <a:latin typeface="Arial"/>
                <a:ea typeface="ＭＳ Ｐゴシック" charset="0"/>
                <a:cs typeface="Arial"/>
              </a:rPr>
              <a:t>hinder</a:t>
            </a:r>
            <a:r>
              <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rPr>
              <a:t> missions like Diotrephes </a:t>
            </a:r>
            <a:b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(9-11)</a:t>
            </a:r>
          </a:p>
        </p:txBody>
      </p:sp>
      <p:sp>
        <p:nvSpPr>
          <p:cNvPr id="13" name="Rectangle 5"/>
          <p:cNvSpPr>
            <a:spLocks noChangeArrowheads="1"/>
          </p:cNvSpPr>
          <p:nvPr/>
        </p:nvSpPr>
        <p:spPr bwMode="auto">
          <a:xfrm>
            <a:off x="1" y="0"/>
            <a:ext cx="6997716" cy="584776"/>
          </a:xfrm>
          <a:prstGeom prst="rect">
            <a:avLst/>
          </a:prstGeom>
          <a:solidFill>
            <a:schemeClr val="accent1"/>
          </a:solidFill>
          <a:ln w="9525">
            <a:solidFill>
              <a:schemeClr val="tx1"/>
            </a:solidFill>
            <a:miter lim="800000"/>
            <a:headEnd type="none" w="sm" len="sm"/>
            <a:tailEnd type="none" w="sm" len="sm"/>
          </a:ln>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3200" b="1" i="0" u="none" strike="noStrike" kern="1200" cap="none" spc="0" normalizeH="0" baseline="0" noProof="0">
                <a:ln>
                  <a:noFill/>
                </a:ln>
                <a:solidFill>
                  <a:srgbClr val="000000"/>
                </a:solidFill>
                <a:effectLst/>
                <a:uLnTx/>
                <a:uFillTx/>
                <a:latin typeface="Arial" charset="0"/>
                <a:ea typeface="ＭＳ Ｐゴシック" charset="0"/>
                <a:cs typeface="+mn-cs"/>
              </a:rPr>
              <a:t>How can we obey God’s truth?</a:t>
            </a:r>
            <a:endPar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4" name="Rectangle 2">
            <a:extLst>
              <a:ext uri="{FF2B5EF4-FFF2-40B4-BE49-F238E27FC236}">
                <a16:creationId xmlns:a16="http://schemas.microsoft.com/office/drawing/2014/main" id="{B933C0FA-C5F7-5E43-9D14-70460143C119}"/>
              </a:ext>
            </a:extLst>
          </p:cNvPr>
          <p:cNvSpPr txBox="1">
            <a:spLocks noChangeArrowheads="1"/>
          </p:cNvSpPr>
          <p:nvPr/>
        </p:nvSpPr>
        <p:spPr bwMode="auto">
          <a:xfrm>
            <a:off x="132315" y="5933983"/>
            <a:ext cx="2852186"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740094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36">
                                            <p:bg/>
                                          </p:spTgt>
                                        </p:tgtEl>
                                        <p:attrNameLst>
                                          <p:attrName>style.visibility</p:attrName>
                                        </p:attrNameLst>
                                      </p:cBhvr>
                                      <p:to>
                                        <p:strVal val="visible"/>
                                      </p:to>
                                    </p:set>
                                    <p:anim calcmode="lin" valueType="num">
                                      <p:cBhvr additive="base">
                                        <p:cTn id="7" dur="500" fill="hold"/>
                                        <p:tgtEl>
                                          <p:spTgt spid="18436">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36">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436">
                                            <p:txEl>
                                              <p:pRg st="0" end="0"/>
                                            </p:txEl>
                                          </p:spTgt>
                                        </p:tgtEl>
                                        <p:attrNameLst>
                                          <p:attrName>style.visibility</p:attrName>
                                        </p:attrNameLst>
                                      </p:cBhvr>
                                      <p:to>
                                        <p:strVal val="visible"/>
                                      </p:to>
                                    </p:set>
                                    <p:anim calcmode="lin" valueType="num">
                                      <p:cBhvr additive="base">
                                        <p:cTn id="11" dur="500" fill="hold"/>
                                        <p:tgtEl>
                                          <p:spTgt spid="18436">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36">
                                            <p:txEl>
                                              <p:pRg st="0" end="0"/>
                                            </p:txEl>
                                          </p:spTgt>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2">
                                            <p:bg/>
                                          </p:spTgt>
                                        </p:tgtEl>
                                        <p:attrNameLst>
                                          <p:attrName>style.visibility</p:attrName>
                                        </p:attrNameLst>
                                      </p:cBhvr>
                                      <p:to>
                                        <p:strVal val="visible"/>
                                      </p:to>
                                    </p:set>
                                    <p:anim calcmode="lin" valueType="num">
                                      <p:cBhvr additive="base">
                                        <p:cTn id="21" dur="500" fill="hold"/>
                                        <p:tgtEl>
                                          <p:spTgt spid="12">
                                            <p:bg/>
                                          </p:spTgt>
                                        </p:tgtEl>
                                        <p:attrNameLst>
                                          <p:attrName>ppt_x</p:attrName>
                                        </p:attrNameLst>
                                      </p:cBhvr>
                                      <p:tavLst>
                                        <p:tav tm="0">
                                          <p:val>
                                            <p:strVal val="0-#ppt_w/2"/>
                                          </p:val>
                                        </p:tav>
                                        <p:tav tm="100000">
                                          <p:val>
                                            <p:strVal val="#ppt_x"/>
                                          </p:val>
                                        </p:tav>
                                      </p:tavLst>
                                    </p:anim>
                                    <p:anim calcmode="lin" valueType="num">
                                      <p:cBhvr additive="base">
                                        <p:cTn id="22" dur="500" fill="hold"/>
                                        <p:tgtEl>
                                          <p:spTgt spid="12">
                                            <p:bg/>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2">
                                            <p:txEl>
                                              <p:pRg st="0" end="0"/>
                                            </p:txEl>
                                          </p:spTgt>
                                        </p:tgtEl>
                                        <p:attrNameLst>
                                          <p:attrName>style.visibility</p:attrName>
                                        </p:attrNameLst>
                                      </p:cBhvr>
                                      <p:to>
                                        <p:strVal val="visible"/>
                                      </p:to>
                                    </p:set>
                                    <p:anim calcmode="lin" valueType="num">
                                      <p:cBhvr additive="base">
                                        <p:cTn id="25"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par>
                          <p:cTn id="27" fill="hold" nodeType="afterGroup">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41">
                                            <p:bg/>
                                          </p:spTgt>
                                        </p:tgtEl>
                                        <p:attrNameLst>
                                          <p:attrName>style.visibility</p:attrName>
                                        </p:attrNameLst>
                                      </p:cBhvr>
                                      <p:to>
                                        <p:strVal val="visible"/>
                                      </p:to>
                                    </p:set>
                                    <p:anim calcmode="lin" valueType="num">
                                      <p:cBhvr additive="base">
                                        <p:cTn id="35" dur="500" fill="hold"/>
                                        <p:tgtEl>
                                          <p:spTgt spid="18441">
                                            <p:bg/>
                                          </p:spTgt>
                                        </p:tgtEl>
                                        <p:attrNameLst>
                                          <p:attrName>ppt_x</p:attrName>
                                        </p:attrNameLst>
                                      </p:cBhvr>
                                      <p:tavLst>
                                        <p:tav tm="0">
                                          <p:val>
                                            <p:strVal val="0-#ppt_w/2"/>
                                          </p:val>
                                        </p:tav>
                                        <p:tav tm="100000">
                                          <p:val>
                                            <p:strVal val="#ppt_x"/>
                                          </p:val>
                                        </p:tav>
                                      </p:tavLst>
                                    </p:anim>
                                    <p:anim calcmode="lin" valueType="num">
                                      <p:cBhvr additive="base">
                                        <p:cTn id="36" dur="500" fill="hold"/>
                                        <p:tgtEl>
                                          <p:spTgt spid="18441">
                                            <p:bg/>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441">
                                            <p:txEl>
                                              <p:pRg st="0" end="0"/>
                                            </p:txEl>
                                          </p:spTgt>
                                        </p:tgtEl>
                                        <p:attrNameLst>
                                          <p:attrName>style.visibility</p:attrName>
                                        </p:attrNameLst>
                                      </p:cBhvr>
                                      <p:to>
                                        <p:strVal val="visible"/>
                                      </p:to>
                                    </p:set>
                                    <p:anim calcmode="lin" valueType="num">
                                      <p:cBhvr additive="base">
                                        <p:cTn id="39" dur="500" fill="hold"/>
                                        <p:tgtEl>
                                          <p:spTgt spid="18441">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8441">
                                            <p:txEl>
                                              <p:pRg st="0" end="0"/>
                                            </p:txEl>
                                          </p:spTgt>
                                        </p:tgtEl>
                                        <p:attrNameLst>
                                          <p:attrName>ppt_y</p:attrName>
                                        </p:attrNameLst>
                                      </p:cBhvr>
                                      <p:tavLst>
                                        <p:tav tm="0">
                                          <p:val>
                                            <p:strVal val="#ppt_y"/>
                                          </p:val>
                                        </p:tav>
                                        <p:tav tm="100000">
                                          <p:val>
                                            <p:strVal val="#ppt_y"/>
                                          </p:val>
                                        </p:tav>
                                      </p:tavLst>
                                    </p:anim>
                                  </p:childTnLst>
                                </p:cTn>
                              </p:par>
                            </p:childTnLst>
                          </p:cTn>
                        </p:par>
                        <p:par>
                          <p:cTn id="41" fill="hold" nodeType="afterGroup">
                            <p:stCondLst>
                              <p:cond delay="500"/>
                            </p:stCondLst>
                            <p:childTnLst>
                              <p:par>
                                <p:cTn id="42" presetID="22" presetClass="entr" presetSubtype="8"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ipe(left)">
                                      <p:cBhvr>
                                        <p:cTn id="44" dur="500"/>
                                        <p:tgtEl>
                                          <p:spTgt spid="11"/>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ppt_x"/>
                                          </p:val>
                                        </p:tav>
                                        <p:tav tm="100000">
                                          <p:val>
                                            <p:strVal val="#ppt_x"/>
                                          </p:val>
                                        </p:tav>
                                      </p:tavLst>
                                    </p:anim>
                                    <p:anim calcmode="lin" valueType="num">
                                      <p:cBhvr additive="base">
                                        <p:cTn id="5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8441" grpId="0" build="p" animBg="1" autoUpdateAnimBg="0"/>
      <p:bldP spid="18436" grpId="0" build="p" animBg="1" autoUpdateAnimBg="0"/>
      <p:bldP spid="12" grpId="0" build="p" animBg="1" autoUpdateAnimBg="0"/>
      <p:bldP spid="14"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Traveling teachers “are traveling for the Lord” (v. 7 NLT) since they have a message no unbeliever considers worthy of support.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DBDFB649-36C3-0A4B-B157-2D192C32577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2884100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4482" r="5290"/>
          <a:stretch/>
        </p:blipFill>
        <p:spPr>
          <a:xfrm>
            <a:off x="0" y="3967"/>
            <a:ext cx="9144000" cy="6333938"/>
          </a:xfrm>
          <a:prstGeom prst="rect">
            <a:avLst/>
          </a:prstGeom>
        </p:spPr>
      </p:pic>
      <p:sp>
        <p:nvSpPr>
          <p:cNvPr id="4" name="Rectangle 3"/>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
        <p:nvSpPr>
          <p:cNvPr id="5" name="Title 4"/>
          <p:cNvSpPr>
            <a:spLocks noGrp="1"/>
          </p:cNvSpPr>
          <p:nvPr>
            <p:ph type="title" idx="4294967295"/>
          </p:nvPr>
        </p:nvSpPr>
        <p:spPr>
          <a:xfrm>
            <a:off x="176614" y="34925"/>
            <a:ext cx="7883124" cy="1989138"/>
          </a:xfrm>
        </p:spPr>
        <p:txBody>
          <a:bodyPr anchor="ctr"/>
          <a:lstStyle/>
          <a:p>
            <a:pPr algn="l"/>
            <a:r>
              <a:rPr lang="en-US" sz="11500" b="1" dirty="0">
                <a:solidFill>
                  <a:schemeClr val="tx1"/>
                </a:solidFill>
                <a:effectLst>
                  <a:glow rad="228600">
                    <a:srgbClr val="000000">
                      <a:alpha val="75000"/>
                    </a:srgbClr>
                  </a:glow>
                </a:effectLst>
              </a:rPr>
              <a:t>3 John</a:t>
            </a:r>
          </a:p>
        </p:txBody>
      </p:sp>
      <p:sp>
        <p:nvSpPr>
          <p:cNvPr id="6" name="Title 4"/>
          <p:cNvSpPr txBox="1">
            <a:spLocks/>
          </p:cNvSpPr>
          <p:nvPr/>
        </p:nvSpPr>
        <p:spPr bwMode="auto">
          <a:xfrm>
            <a:off x="876400" y="1915344"/>
            <a:ext cx="8267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128"/>
                <a:cs typeface="Arial"/>
              </a:rPr>
              <a:t>Support Missionaries</a:t>
            </a:r>
          </a:p>
        </p:txBody>
      </p:sp>
    </p:spTree>
    <p:extLst>
      <p:ext uri="{BB962C8B-B14F-4D97-AF65-F5344CB8AC3E}">
        <p14:creationId xmlns:p14="http://schemas.microsoft.com/office/powerpoint/2010/main" val="3800036423"/>
      </p:ext>
    </p:extLst>
  </p:cSld>
  <p:clrMapOvr>
    <a:overrideClrMapping bg1="dk2" tx1="lt1" bg2="dk1" tx2="lt2" accent1="accent1" accent2="accent2" accent3="accent3" accent4="accent4" accent5="accent5" accent6="accent6" hlink="hlink" folHlink="folHlink"/>
  </p:clrMapOvr>
</p:sld>
</file>

<file path=ppt/slides/slide2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how to be discerning">
            <a:extLst>
              <a:ext uri="{FF2B5EF4-FFF2-40B4-BE49-F238E27FC236}">
                <a16:creationId xmlns:a16="http://schemas.microsoft.com/office/drawing/2014/main" id="{8A72CBBE-905D-2F42-8EB0-8179923AA5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
        <p:nvSpPr>
          <p:cNvPr id="900098" name="Rectangle 2"/>
          <p:cNvSpPr>
            <a:spLocks noGrp="1" noChangeArrowheads="1"/>
          </p:cNvSpPr>
          <p:nvPr>
            <p:ph type="ctrTitle"/>
          </p:nvPr>
        </p:nvSpPr>
        <p:spPr>
          <a:xfrm>
            <a:off x="23813" y="26143"/>
            <a:ext cx="9120187" cy="1446653"/>
          </a:xfrm>
          <a:effectLst/>
        </p:spPr>
        <p:txBody>
          <a:bodyPr/>
          <a:lstStyle/>
          <a:p>
            <a:pPr>
              <a:defRPr/>
            </a:pPr>
            <a:r>
              <a:rPr lang="en-US" sz="8000" b="1" dirty="0">
                <a:solidFill>
                  <a:schemeClr val="tx1"/>
                </a:solidFill>
                <a:effectLst/>
                <a:latin typeface="Arial" charset="0"/>
                <a:ea typeface="ＭＳ Ｐゴシック" charset="0"/>
                <a:cs typeface="ＭＳ Ｐゴシック" charset="0"/>
              </a:rPr>
              <a:t>Be Discerning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121145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defTabSz="457200" eaLnBrk="0" hangingPunct="0">
              <a:defRPr sz="48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“Anyone who runs ahead and does not continue in the teaching of Christ does not have God; whoever continues in the teaching has both the Father and the Son.  If anyone comes to you and does not bring this teaching, do not take him into your home or welcome him” (Verses 9-10).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297</a:t>
            </a:r>
          </a:p>
        </p:txBody>
      </p:sp>
    </p:spTree>
    <p:extLst>
      <p:ext uri="{BB962C8B-B14F-4D97-AF65-F5344CB8AC3E}">
        <p14:creationId xmlns:p14="http://schemas.microsoft.com/office/powerpoint/2010/main" val="11461362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5FAE20FB-4D8C-C642-BDBA-A1550D7A47B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144000" cy="685800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936104"/>
          </a:xfrm>
          <a:solidFill>
            <a:schemeClr val="tx1"/>
          </a:solidFill>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 </a:t>
            </a:r>
            <a:r>
              <a:rPr lang="en-US" b="1" dirty="0">
                <a:solidFill>
                  <a:srgbClr val="FFFF00"/>
                </a:solidFill>
                <a:effectLst>
                  <a:glow rad="127000">
                    <a:schemeClr val="tx1"/>
                  </a:glow>
                </a:effectLst>
                <a:latin typeface="Arial" charset="0"/>
                <a:ea typeface="ＭＳ Ｐゴシック" charset="0"/>
                <a:cs typeface="ＭＳ Ｐゴシック" charset="0"/>
              </a:rPr>
              <a:t>Obey</a:t>
            </a:r>
            <a:r>
              <a:rPr lang="en-US" b="1" dirty="0">
                <a:effectLst>
                  <a:glow rad="127000">
                    <a:schemeClr val="tx1"/>
                  </a:glow>
                </a:effectLst>
                <a:latin typeface="Arial" charset="0"/>
                <a:ea typeface="ＭＳ Ｐゴシック" charset="0"/>
                <a:cs typeface="ＭＳ Ｐゴシック" charset="0"/>
              </a:rPr>
              <a:t> God’s commands (1–2). </a:t>
            </a:r>
          </a:p>
        </p:txBody>
      </p:sp>
      <p:sp>
        <p:nvSpPr>
          <p:cNvPr id="3" name="Rectangle 2">
            <a:extLst>
              <a:ext uri="{FF2B5EF4-FFF2-40B4-BE49-F238E27FC236}">
                <a16:creationId xmlns:a16="http://schemas.microsoft.com/office/drawing/2014/main" id="{1EDB245E-B67A-154E-9B93-442101AE3912}"/>
              </a:ext>
            </a:extLst>
          </p:cNvPr>
          <p:cNvSpPr txBox="1">
            <a:spLocks noChangeArrowheads="1"/>
          </p:cNvSpPr>
          <p:nvPr/>
        </p:nvSpPr>
        <p:spPr bwMode="auto">
          <a:xfrm>
            <a:off x="0" y="1782611"/>
            <a:ext cx="9144000" cy="432048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rPr>
              <a:t>Believe in Christ’s humanity for fellowship and joy (1:1-4).</a:t>
            </a:r>
          </a:p>
          <a:p>
            <a:pPr marL="457200" marR="0" lvl="1"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rPr>
              <a:t>Depend on Jesus (1:5–2:14).</a:t>
            </a:r>
          </a:p>
          <a:p>
            <a:pPr marL="457200" marR="0" lvl="1"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rPr>
              <a:t>Avoid two hindrances to obedience to fight early Gnosticism (2:15-29).</a:t>
            </a:r>
          </a:p>
        </p:txBody>
      </p:sp>
      <p:sp>
        <p:nvSpPr>
          <p:cNvPr id="5" name="Rectangle 2">
            <a:extLst>
              <a:ext uri="{FF2B5EF4-FFF2-40B4-BE49-F238E27FC236}">
                <a16:creationId xmlns:a16="http://schemas.microsoft.com/office/drawing/2014/main" id="{3B5B5E44-9469-544C-B4C9-4EECC4D730A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4688869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552273"/>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False Teachers Deny the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Deity and Work of Christ</a:t>
            </a:r>
          </a:p>
        </p:txBody>
      </p:sp>
      <p:pic>
        <p:nvPicPr>
          <p:cNvPr id="478212" name="Picture 4" descr="Related image">
            <a:extLst>
              <a:ext uri="{FF2B5EF4-FFF2-40B4-BE49-F238E27FC236}">
                <a16:creationId xmlns:a16="http://schemas.microsoft.com/office/drawing/2014/main" id="{9186B96B-0653-CE48-987E-8EC9A08B48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52273"/>
            <a:ext cx="9168853" cy="53285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93162F2-F32D-0B40-A33E-83924756580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Tree>
    <p:extLst>
      <p:ext uri="{BB962C8B-B14F-4D97-AF65-F5344CB8AC3E}">
        <p14:creationId xmlns:p14="http://schemas.microsoft.com/office/powerpoint/2010/main" val="1171544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“Sabbath rest for the people of God” (4:9) will be the millennial kingdom where Christ will rule due to His atoning death (2:9-13), and the readers will rule with Him as “partakers” if they remain faithful (3:14). </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27e</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254</a:t>
            </a:r>
          </a:p>
        </p:txBody>
      </p:sp>
      <p:sp>
        <p:nvSpPr>
          <p:cNvPr id="9" name="Rectangle 2">
            <a:extLst>
              <a:ext uri="{FF2B5EF4-FFF2-40B4-BE49-F238E27FC236}">
                <a16:creationId xmlns:a16="http://schemas.microsoft.com/office/drawing/2014/main" id="{3E745A13-FD96-8646-8DEA-51A9C848FF8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3869286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New covenant truth is best seen in our behavior (4:7-21).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27e</a:t>
            </a:r>
          </a:p>
        </p:txBody>
      </p:sp>
      <p:sp>
        <p:nvSpPr>
          <p:cNvPr id="7" name="Rectangle 2">
            <a:extLst>
              <a:ext uri="{FF2B5EF4-FFF2-40B4-BE49-F238E27FC236}">
                <a16:creationId xmlns:a16="http://schemas.microsoft.com/office/drawing/2014/main" id="{581C36CE-E348-BE4A-8582-166B0CBA13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1211779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3" name="Rectangle 2"/>
          <p:cNvSpPr>
            <a:spLocks noGrp="1" noChangeArrowheads="1"/>
          </p:cNvSpPr>
          <p:nvPr>
            <p:ph type="ctrTitle"/>
          </p:nvPr>
        </p:nvSpPr>
        <p:spPr>
          <a:xfrm>
            <a:off x="1089025" y="1371600"/>
            <a:ext cx="6835775" cy="3657600"/>
          </a:xfrm>
        </p:spPr>
        <p:txBody>
          <a:bodyPr/>
          <a:lstStyle/>
          <a:p>
            <a:pPr eaLnBrk="1" hangingPunct="1"/>
            <a:r>
              <a:rPr lang="en-US" b="1" u="sng">
                <a:solidFill>
                  <a:schemeClr val="tx1"/>
                </a:solidFill>
                <a:latin typeface="Arial" charset="0"/>
                <a:ea typeface="ＭＳ Ｐゴシック" charset="0"/>
                <a:cs typeface="ＭＳ Ｐゴシック" charset="0"/>
              </a:rPr>
              <a:t>For Life Change:</a:t>
            </a:r>
            <a:r>
              <a:rPr lang="en-US" b="1">
                <a:solidFill>
                  <a:schemeClr val="tx1"/>
                </a:solidFill>
                <a:latin typeface="Arial" charset="0"/>
                <a:ea typeface="ＭＳ Ｐゴシック" charset="0"/>
                <a:cs typeface="ＭＳ Ｐゴシック" charset="0"/>
              </a:rPr>
              <a:t> </a:t>
            </a:r>
            <a:br>
              <a:rPr lang="en-US" b="1">
                <a:solidFill>
                  <a:schemeClr val="tx1"/>
                </a:solidFill>
                <a:latin typeface="Arial" charset="0"/>
                <a:ea typeface="ＭＳ Ｐゴシック" charset="0"/>
                <a:cs typeface="ＭＳ Ｐゴシック" charset="0"/>
              </a:rPr>
            </a:br>
            <a:r>
              <a:rPr lang="en-US" b="1">
                <a:solidFill>
                  <a:schemeClr val="tx1"/>
                </a:solidFill>
                <a:latin typeface="Arial" charset="0"/>
                <a:ea typeface="ＭＳ Ｐゴシック" charset="0"/>
                <a:cs typeface="ＭＳ Ｐゴシック" charset="0"/>
              </a:rPr>
              <a:t>Which teachers in your experience must you warn yourself and your family about?  How?</a:t>
            </a:r>
            <a:endParaRPr lang="en-US">
              <a:solidFill>
                <a:schemeClr val="tx1"/>
              </a:solidFill>
              <a:latin typeface="Times"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FF65B4E4-2EA4-F24D-801D-EF6761C4D7F3}"/>
              </a:ext>
            </a:extLst>
          </p:cNvPr>
          <p:cNvSpPr txBox="1">
            <a:spLocks noChangeArrowheads="1"/>
          </p:cNvSpPr>
          <p:nvPr/>
        </p:nvSpPr>
        <p:spPr bwMode="auto">
          <a:xfrm>
            <a:off x="3635896" y="5920006"/>
            <a:ext cx="5155326"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Tree>
    <p:extLst>
      <p:ext uri="{BB962C8B-B14F-4D97-AF65-F5344CB8AC3E}">
        <p14:creationId xmlns:p14="http://schemas.microsoft.com/office/powerpoint/2010/main" val="144634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2106064"/>
            <a:ext cx="9144000" cy="32671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even the Son of Man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did not come to be served,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to serve, and to give his life</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as a ransom for many”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
        <p:nvSpPr>
          <p:cNvPr id="7" name="Text Box 24"/>
          <p:cNvSpPr txBox="1">
            <a:spLocks noChangeArrowheads="1"/>
          </p:cNvSpPr>
          <p:nvPr/>
        </p:nvSpPr>
        <p:spPr bwMode="auto">
          <a:xfrm>
            <a:off x="847241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85</a:t>
            </a:r>
            <a:endParaRPr kumimoji="0" lang="en-US" sz="2400" b="0" i="0" u="none" strike="noStrike" kern="1200" cap="none" spc="0" normalizeH="0" baseline="0" noProof="0" dirty="0">
              <a:ln>
                <a:noFill/>
              </a:ln>
              <a:solidFill>
                <a:srgbClr val="EAEAEA"/>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202602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046811D-7824-2147-BB35-1745AB337EC2}"/>
              </a:ext>
            </a:extLst>
          </p:cNvPr>
          <p:cNvSpPr txBox="1">
            <a:spLocks noChangeArrowheads="1"/>
          </p:cNvSpPr>
          <p:nvPr/>
        </p:nvSpPr>
        <p:spPr bwMode="auto">
          <a:xfrm>
            <a:off x="827584" y="2780928"/>
            <a:ext cx="7704856" cy="1264278"/>
          </a:xfrm>
          <a:prstGeom prst="rect">
            <a:avLst/>
          </a:prstGeom>
          <a:solidFill>
            <a:schemeClr val="tx1"/>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No one killed Christ because he </a:t>
            </a:r>
            <a:r>
              <a:rPr kumimoji="0" lang="en-SG" sz="2800" b="1" i="0" u="none" strike="noStrike" kern="0" cap="none" spc="0" normalizeH="0" baseline="0" noProof="0" dirty="0">
                <a:ln>
                  <a:noFill/>
                </a:ln>
                <a:solidFill>
                  <a:srgbClr val="FFFF00"/>
                </a:solidFill>
                <a:effectLst/>
                <a:uLnTx/>
                <a:uFillTx/>
                <a:latin typeface="Helvetica"/>
                <a:ea typeface="Osaka"/>
                <a:cs typeface="Osaka"/>
              </a:rPr>
              <a:t>willingly</a:t>
            </a:r>
            <a:r>
              <a:rPr kumimoji="0" lang="en-SG" sz="2800" b="1" i="0" u="none" strike="noStrike" kern="0" cap="none" spc="0" normalizeH="0" baseline="0" noProof="0" dirty="0">
                <a:ln>
                  <a:noFill/>
                </a:ln>
                <a:solidFill>
                  <a:srgbClr val="FFFFFF"/>
                </a:solidFill>
                <a:effectLst/>
                <a:uLnTx/>
                <a:uFillTx/>
                <a:latin typeface="Helvetica"/>
                <a:ea typeface="Osaka"/>
                <a:cs typeface="Osaka"/>
              </a:rPr>
              <a:t> offered his life for us all (Luke 22–23).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28203" y="-29303"/>
            <a:ext cx="3175645" cy="1677268"/>
          </a:xfrm>
          <a:effectLst/>
        </p:spPr>
        <p:txBody>
          <a:bodyPr anchor="t"/>
          <a:lstStyle/>
          <a:p>
            <a:pPr eaLnBrk="1" hangingPunct="1">
              <a:defRPr/>
            </a:pPr>
            <a:r>
              <a:rPr lang="en-SG" sz="3600" b="1" dirty="0">
                <a:solidFill>
                  <a:srgbClr val="000000"/>
                </a:solidFill>
                <a:effectLst/>
              </a:rPr>
              <a:t>How to be </a:t>
            </a:r>
            <a:r>
              <a:rPr lang="en-SG" sz="3600" b="1" dirty="0">
                <a:solidFill>
                  <a:srgbClr val="FF0000"/>
                </a:solidFill>
                <a:effectLst/>
              </a:rPr>
              <a:t>confirmed…</a:t>
            </a:r>
            <a:endParaRPr kumimoji="0" lang="en-US" sz="3600" b="1" dirty="0">
              <a:solidFill>
                <a:srgbClr val="000000"/>
              </a:solidFill>
              <a:effectLst/>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157192"/>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 sent Jesus to be both Jewish and the </a:t>
            </a:r>
            <a:r>
              <a:rPr kumimoji="0" lang="en-SG" sz="2800" b="1" i="0" u="none" strike="noStrike" kern="0" cap="none" spc="0" normalizeH="0" baseline="0" noProof="0" dirty="0">
                <a:ln>
                  <a:noFill/>
                </a:ln>
                <a:solidFill>
                  <a:srgbClr val="FFFF00"/>
                </a:solidFill>
                <a:effectLst/>
                <a:uLnTx/>
                <a:uFillTx/>
                <a:latin typeface="Helvetica"/>
                <a:ea typeface="Osaka"/>
                <a:cs typeface="Osaka"/>
              </a:rPr>
              <a:t>universal</a:t>
            </a:r>
            <a:r>
              <a:rPr kumimoji="0" lang="en-SG" sz="2800" b="1" i="0" u="none" strike="noStrike" kern="0" cap="none" spc="0" normalizeH="0" baseline="0" noProof="0" dirty="0">
                <a:ln>
                  <a:noFill/>
                </a:ln>
                <a:solidFill>
                  <a:srgbClr val="FFFFFF"/>
                </a:solidFill>
                <a:effectLst/>
                <a:uLnTx/>
                <a:uFillTx/>
                <a:latin typeface="Helvetica"/>
                <a:ea typeface="Osaka"/>
                <a:cs typeface="Osaka"/>
              </a:rPr>
              <a:t> Saviour (1:5–4:13).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892914"/>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God’s plan included Jewish </a:t>
            </a:r>
            <a:r>
              <a:rPr kumimoji="0" lang="en-SG" sz="2800" b="1" i="0" u="none" strike="noStrike" kern="0" cap="none" spc="0" normalizeH="0" baseline="0" noProof="0" dirty="0">
                <a:ln>
                  <a:noFill/>
                </a:ln>
                <a:solidFill>
                  <a:srgbClr val="FFFF00"/>
                </a:solidFill>
                <a:effectLst/>
                <a:uLnTx/>
                <a:uFillTx/>
                <a:latin typeface="Helvetica"/>
                <a:ea typeface="Osaka"/>
                <a:cs typeface="Osaka"/>
              </a:rPr>
              <a:t>rejection</a:t>
            </a:r>
            <a:r>
              <a:rPr kumimoji="0" lang="en-SG" sz="2800" b="1" i="0" u="none" strike="noStrike" kern="0" cap="none" spc="0" normalizeH="0" baseline="0" noProof="0" dirty="0">
                <a:ln>
                  <a:noFill/>
                </a:ln>
                <a:solidFill>
                  <a:srgbClr val="FFFFFF"/>
                </a:solidFill>
                <a:effectLst/>
                <a:uLnTx/>
                <a:uFillTx/>
                <a:latin typeface="Helvetica"/>
                <a:ea typeface="Osaka"/>
                <a:cs typeface="Osaka"/>
              </a:rPr>
              <a:t> of Jesus to offer salvation to Gentiles (4:14–21:38).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5" name="Rectangle 3"/>
          <p:cNvSpPr txBox="1">
            <a:spLocks noChangeArrowheads="1"/>
          </p:cNvSpPr>
          <p:nvPr/>
        </p:nvSpPr>
        <p:spPr bwMode="auto">
          <a:xfrm>
            <a:off x="-108520" y="6277272"/>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Sources about Christ’s life are </a:t>
            </a:r>
            <a:r>
              <a:rPr kumimoji="0" lang="en-SG" sz="2800" b="1" i="0" u="none" strike="noStrike" kern="0" cap="none" spc="0" normalizeH="0" baseline="0" noProof="0" dirty="0">
                <a:ln>
                  <a:noFill/>
                </a:ln>
                <a:solidFill>
                  <a:srgbClr val="FFFF00"/>
                </a:solidFill>
                <a:effectLst/>
                <a:uLnTx/>
                <a:uFillTx/>
                <a:latin typeface="Helvetica"/>
                <a:ea typeface="Osaka"/>
                <a:cs typeface="Osaka"/>
              </a:rPr>
              <a:t>reliable</a:t>
            </a:r>
            <a:r>
              <a:rPr kumimoji="0" lang="en-SG" sz="2800" b="1" i="0" u="none" strike="noStrike" kern="0" cap="none" spc="0" normalizeH="0" baseline="0" noProof="0" dirty="0">
                <a:ln>
                  <a:noFill/>
                </a:ln>
                <a:solidFill>
                  <a:srgbClr val="FFFFFF"/>
                </a:solidFill>
                <a:effectLst/>
                <a:uLnTx/>
                <a:uFillTx/>
                <a:latin typeface="Helvetica"/>
                <a:ea typeface="Osaka"/>
                <a:cs typeface="Osaka"/>
              </a:rPr>
              <a:t> (1:1-4).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11" name="Rectangle 3">
            <a:extLst>
              <a:ext uri="{FF2B5EF4-FFF2-40B4-BE49-F238E27FC236}">
                <a16:creationId xmlns:a16="http://schemas.microsoft.com/office/drawing/2014/main" id="{CAAFA895-0197-6147-87D2-F886049620FC}"/>
              </a:ext>
            </a:extLst>
          </p:cNvPr>
          <p:cNvSpPr txBox="1">
            <a:spLocks noChangeArrowheads="1"/>
          </p:cNvSpPr>
          <p:nvPr/>
        </p:nvSpPr>
        <p:spPr bwMode="auto">
          <a:xfrm>
            <a:off x="1115616" y="1700808"/>
            <a:ext cx="7128792" cy="1083169"/>
          </a:xfrm>
          <a:prstGeom prst="rect">
            <a:avLst/>
          </a:prstGeom>
          <a:solidFill>
            <a:srgbClr val="FF000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We can proclaim a </a:t>
            </a:r>
            <a:r>
              <a:rPr kumimoji="0" lang="en-SG" sz="2800" b="1" i="0" u="none" strike="noStrike" kern="0" cap="none" spc="0" normalizeH="0" baseline="0" noProof="0" dirty="0">
                <a:ln>
                  <a:noFill/>
                </a:ln>
                <a:solidFill>
                  <a:srgbClr val="FFFF00"/>
                </a:solidFill>
                <a:effectLst/>
                <a:uLnTx/>
                <a:uFillTx/>
                <a:latin typeface="Helvetica"/>
                <a:ea typeface="Osaka"/>
                <a:cs typeface="Osaka"/>
              </a:rPr>
              <a:t>risen</a:t>
            </a:r>
            <a:r>
              <a:rPr kumimoji="0" lang="en-SG" sz="2800" b="1" i="0" u="none" strike="noStrike" kern="0" cap="none" spc="0" normalizeH="0" baseline="0" noProof="0" dirty="0">
                <a:ln>
                  <a:noFill/>
                </a:ln>
                <a:solidFill>
                  <a:srgbClr val="FFFFFF"/>
                </a:solidFill>
                <a:effectLst/>
                <a:uLnTx/>
                <a:uFillTx/>
                <a:latin typeface="Helvetica"/>
                <a:ea typeface="Osaka"/>
                <a:cs typeface="Osaka"/>
              </a:rPr>
              <a:t> Saviour to the world (Luke 24).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5555001" y="17933"/>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SG" sz="3600" b="1" i="0" u="none" strike="noStrike" kern="0" cap="none" spc="0" normalizeH="0" baseline="0" noProof="0" dirty="0">
                <a:ln>
                  <a:noFill/>
                </a:ln>
                <a:solidFill>
                  <a:srgbClr val="000000"/>
                </a:solidFill>
                <a:effectLst/>
                <a:uLnTx/>
                <a:uFillTx/>
                <a:latin typeface="Arial"/>
                <a:ea typeface="ＭＳ Ｐゴシック" pitchFamily="-108" charset="-128"/>
                <a:cs typeface="Arial"/>
              </a:rPr>
              <a:t>…in our belief in Jesus</a:t>
            </a:r>
            <a:endParaRPr kumimoji="0" lang="en-US" sz="36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3" name="Rectangle 3">
            <a:extLst>
              <a:ext uri="{FF2B5EF4-FFF2-40B4-BE49-F238E27FC236}">
                <a16:creationId xmlns:a16="http://schemas.microsoft.com/office/drawing/2014/main" id="{AAF6CC2E-D1C7-DD40-BF8B-9C66C2B5FBA9}"/>
              </a:ext>
            </a:extLst>
          </p:cNvPr>
          <p:cNvSpPr txBox="1">
            <a:spLocks noChangeArrowheads="1"/>
          </p:cNvSpPr>
          <p:nvPr/>
        </p:nvSpPr>
        <p:spPr bwMode="auto">
          <a:xfrm rot="20719588">
            <a:off x="262808" y="2946903"/>
            <a:ext cx="8214359" cy="2254242"/>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4400" b="1" i="0" u="none" strike="noStrike" kern="0" cap="none" spc="0" normalizeH="0" baseline="0" noProof="0" dirty="0">
                <a:ln>
                  <a:noFill/>
                </a:ln>
                <a:solidFill>
                  <a:srgbClr val="000000"/>
                </a:solidFill>
                <a:effectLst/>
                <a:uLnTx/>
                <a:uFillTx/>
                <a:latin typeface="Helvetica"/>
                <a:ea typeface="Osaka"/>
                <a:cs typeface="Osaka"/>
              </a:rPr>
              <a:t>Jesus is Jewish but also the </a:t>
            </a:r>
            <a:r>
              <a:rPr kumimoji="0" lang="en-SG" sz="4400" b="1" i="0" u="none" strike="noStrike" kern="0" cap="none" spc="0" normalizeH="0" baseline="0" noProof="0" dirty="0">
                <a:ln>
                  <a:noFill/>
                </a:ln>
                <a:solidFill>
                  <a:srgbClr val="FF0000"/>
                </a:solidFill>
                <a:effectLst/>
                <a:uLnTx/>
                <a:uFillTx/>
                <a:latin typeface="Helvetica"/>
                <a:ea typeface="Osaka"/>
                <a:cs typeface="Osaka"/>
              </a:rPr>
              <a:t>Universal</a:t>
            </a:r>
            <a:r>
              <a:rPr kumimoji="0" lang="en-SG" sz="4400" b="1" i="0" u="none" strike="noStrike" kern="0" cap="none" spc="0" normalizeH="0" baseline="0" noProof="0" dirty="0">
                <a:ln>
                  <a:noFill/>
                </a:ln>
                <a:solidFill>
                  <a:srgbClr val="000000"/>
                </a:solidFill>
                <a:effectLst/>
                <a:uLnTx/>
                <a:uFillTx/>
                <a:latin typeface="Helvetica"/>
                <a:ea typeface="Osaka"/>
                <a:cs typeface="Osaka"/>
              </a:rPr>
              <a:t> Saviour (Main Idea).</a:t>
            </a:r>
            <a:endParaRPr kumimoji="0" lang="en-US" sz="4400" b="1" i="0" u="none" strike="noStrike" kern="0" cap="none" spc="0" normalizeH="0" baseline="0" noProof="0" dirty="0">
              <a:ln>
                <a:noFill/>
              </a:ln>
              <a:solidFill>
                <a:srgbClr val="000000"/>
              </a:solidFill>
              <a:effectLst/>
              <a:uLnTx/>
              <a:uFillTx/>
              <a:latin typeface="Helvetica"/>
              <a:ea typeface="Osaka"/>
              <a:cs typeface="Osaka"/>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861802"/>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7167255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strVal val="#ppt_w*0.70"/>
                                          </p:val>
                                        </p:tav>
                                        <p:tav tm="100000">
                                          <p:val>
                                            <p:strVal val="#ppt_w"/>
                                          </p:val>
                                        </p:tav>
                                      </p:tavLst>
                                    </p:anim>
                                    <p:anim calcmode="lin" valueType="num">
                                      <p:cBhvr>
                                        <p:cTn id="28" dur="1000" fill="hold"/>
                                        <p:tgtEl>
                                          <p:spTgt spid="13"/>
                                        </p:tgtEl>
                                        <p:attrNameLst>
                                          <p:attrName>ppt_h</p:attrName>
                                        </p:attrNameLst>
                                      </p:cBhvr>
                                      <p:tavLst>
                                        <p:tav tm="0">
                                          <p:val>
                                            <p:strVal val="#ppt_h"/>
                                          </p:val>
                                        </p:tav>
                                        <p:tav tm="100000">
                                          <p:val>
                                            <p:strVal val="#ppt_h"/>
                                          </p:val>
                                        </p:tav>
                                      </p:tavLst>
                                    </p:anim>
                                    <p:animEffect transition="in" filter="fad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ssolv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P spid="5" grpId="0" animBg="1"/>
      <p:bldP spid="11" grpId="0" animBg="1"/>
      <p:bldP spid="13" grpId="0" animBg="1"/>
      <p:bldP spid="14"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12" charset="0"/>
              <a:ea typeface="ＭＳ Ｐゴシック" pitchFamily="-112" charset="-128"/>
              <a:cs typeface="ＭＳ Ｐゴシック" pitchFamily="-112" charset="-128"/>
            </a:endParaRPr>
          </a:p>
        </p:txBody>
      </p:sp>
      <p:pic>
        <p:nvPicPr>
          <p:cNvPr id="215042" name="Picture 4" descr="Matthew jesus king 707930_crow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368800" y="3276600"/>
            <a:ext cx="4775200"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0" name="Rectangle 2"/>
          <p:cNvSpPr>
            <a:spLocks noGrp="1" noChangeArrowheads="1"/>
          </p:cNvSpPr>
          <p:nvPr>
            <p:ph type="title"/>
          </p:nvPr>
        </p:nvSpPr>
        <p:spPr>
          <a:xfrm>
            <a:off x="0" y="46038"/>
            <a:ext cx="9144000" cy="1143000"/>
          </a:xfrm>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In your small group…</a:t>
            </a:r>
          </a:p>
        </p:txBody>
      </p:sp>
      <p:sp>
        <p:nvSpPr>
          <p:cNvPr id="4" name="Rectangle 3"/>
          <p:cNvSpPr txBox="1">
            <a:spLocks noChangeArrowheads="1"/>
          </p:cNvSpPr>
          <p:nvPr/>
        </p:nvSpPr>
        <p:spPr bwMode="auto">
          <a:xfrm>
            <a:off x="381000" y="1447800"/>
            <a:ext cx="8763000" cy="2895600"/>
          </a:xfrm>
          <a:prstGeom prst="rect">
            <a:avLst/>
          </a:prstGeom>
          <a:noFill/>
          <a:ln w="9525">
            <a:noFill/>
            <a:miter lim="800000"/>
            <a:headEnd/>
            <a:tailEnd/>
          </a:ln>
          <a:effectLst>
            <a:outerShdw blurRad="63500" dist="35921" dir="2700000" algn="ctr" rotWithShape="0">
              <a:schemeClr val="tx2">
                <a:alpha val="74998"/>
              </a:schemeClr>
            </a:outerShdw>
          </a:effectLst>
        </p:spPr>
        <p:txBody>
          <a:bodyPr lIns="91341" tIns="45671" rIns="91341" bIns="45671"/>
          <a:lstStyle/>
          <a:p>
            <a:pPr marL="342543" marR="0" lvl="0" indent="-342543" algn="l" defTabSz="914400" rtl="0" eaLnBrk="1" fontAlgn="base" latinLnBrk="0" hangingPunct="1">
              <a:lnSpc>
                <a:spcPct val="100000"/>
              </a:lnSpc>
              <a:spcBef>
                <a:spcPct val="20000"/>
              </a:spcBef>
              <a:spcAft>
                <a:spcPct val="0"/>
              </a:spcAft>
              <a:buClrTx/>
              <a:buSzTx/>
              <a:buFontTx/>
              <a:buChar char="•"/>
              <a:tabLst/>
              <a:defRPr/>
            </a:pPr>
            <a: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The author presents Christ as King of Israel.  Do you think Christians today have a hard time thinking of Christ as King?</a:t>
            </a:r>
          </a:p>
          <a:p>
            <a:pPr marL="342543" marR="0" lvl="0" indent="-342543" algn="l" defTabSz="914400" rtl="0" eaLnBrk="1" fontAlgn="base" latinLnBrk="0" hangingPunct="1">
              <a:lnSpc>
                <a:spcPct val="100000"/>
              </a:lnSpc>
              <a:spcBef>
                <a:spcPct val="20000"/>
              </a:spcBef>
              <a:spcAft>
                <a:spcPct val="0"/>
              </a:spcAft>
              <a:buClrTx/>
              <a:buSzTx/>
              <a:buFontTx/>
              <a:buChar char="•"/>
              <a:tabLst/>
              <a:defRPr/>
            </a:pPr>
            <a:endParaRPr kumimoji="0" lang="en-US" sz="3200" b="1"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endParaRPr>
          </a:p>
          <a:p>
            <a:pPr marL="342543" marR="0" lvl="0" indent="-342543" algn="l" defTabSz="914400" rtl="0" eaLnBrk="1" fontAlgn="base" latinLnBrk="0" hangingPunct="1">
              <a:lnSpc>
                <a:spcPct val="100000"/>
              </a:lnSpc>
              <a:spcBef>
                <a:spcPct val="20000"/>
              </a:spcBef>
              <a:spcAft>
                <a:spcPct val="0"/>
              </a:spcAft>
              <a:buClrTx/>
              <a:buSzTx/>
              <a:buFontTx/>
              <a:buChar char="•"/>
              <a:tabLst/>
              <a:defRPr/>
            </a:pPr>
            <a: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Why or why not?</a:t>
            </a:r>
          </a:p>
        </p:txBody>
      </p:sp>
      <p:sp>
        <p:nvSpPr>
          <p:cNvPr id="7" name="Rectangle 2">
            <a:extLst>
              <a:ext uri="{FF2B5EF4-FFF2-40B4-BE49-F238E27FC236}">
                <a16:creationId xmlns:a16="http://schemas.microsoft.com/office/drawing/2014/main" id="{8B41BF08-FE92-CE46-BB56-2DD17E533A7E}"/>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Tree>
    <p:extLst>
      <p:ext uri="{BB962C8B-B14F-4D97-AF65-F5344CB8AC3E}">
        <p14:creationId xmlns:p14="http://schemas.microsoft.com/office/powerpoint/2010/main" val="170924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0295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Let grace bring </a:t>
            </a:r>
            <a:r>
              <a:rPr lang="en-US" sz="4800" b="1" dirty="0">
                <a:solidFill>
                  <a:srgbClr val="FFFF00"/>
                </a:solidFill>
                <a:effectLst>
                  <a:glow rad="127000">
                    <a:schemeClr val="tx1"/>
                  </a:glow>
                </a:effectLst>
                <a:latin typeface="Arial" charset="0"/>
                <a:ea typeface="ＭＳ Ｐゴシック" charset="0"/>
                <a:cs typeface="ＭＳ Ｐゴシック" charset="0"/>
              </a:rPr>
              <a:t>godliness</a:t>
            </a:r>
            <a:r>
              <a:rPr lang="en-US" sz="4800" b="1" dirty="0">
                <a:solidFill>
                  <a:srgbClr val="FFFFFF"/>
                </a:solidFill>
                <a:effectLst>
                  <a:glow rad="127000">
                    <a:schemeClr val="tx1"/>
                  </a:glow>
                </a:effectLst>
                <a:latin typeface="Arial" charset="0"/>
                <a:ea typeface="ＭＳ Ｐゴシック" charset="0"/>
                <a:cs typeface="ＭＳ Ｐゴシック" charset="0"/>
              </a:rPr>
              <a:t>.</a:t>
            </a:r>
          </a:p>
        </p:txBody>
      </p:sp>
      <p:pic>
        <p:nvPicPr>
          <p:cNvPr id="6146" name="Picture 2">
            <a:extLst>
              <a:ext uri="{FF2B5EF4-FFF2-40B4-BE49-F238E27FC236}">
                <a16:creationId xmlns:a16="http://schemas.microsoft.com/office/drawing/2014/main" id="{C3DDB5B6-1DB7-4748-81DA-BC48FCF0EF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88" y="980728"/>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3DA4F52B-C77E-B94A-81DC-F0045608F810}"/>
              </a:ext>
            </a:extLst>
          </p:cNvPr>
          <p:cNvSpPr txBox="1">
            <a:spLocks noChangeArrowheads="1"/>
          </p:cNvSpPr>
          <p:nvPr/>
        </p:nvSpPr>
        <p:spPr bwMode="auto">
          <a:xfrm>
            <a:off x="0" y="6124228"/>
            <a:ext cx="8791222" cy="7055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Titus 2:11–3:15</a:t>
            </a:r>
          </a:p>
        </p:txBody>
      </p:sp>
    </p:spTree>
    <p:extLst>
      <p:ext uri="{BB962C8B-B14F-4D97-AF65-F5344CB8AC3E}">
        <p14:creationId xmlns:p14="http://schemas.microsoft.com/office/powerpoint/2010/main" val="13940931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What is eternal life?</a:t>
            </a: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33903757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Christ (1:4) "our Savior” (3:6) whom we serve “while we wait for the blessed hope—the glorious appearing of our great God and Savior, Jesus Christ” (2:13).</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241</a:t>
            </a:r>
          </a:p>
        </p:txBody>
      </p:sp>
      <p:sp>
        <p:nvSpPr>
          <p:cNvPr id="8" name="Rectangle 2">
            <a:extLst>
              <a:ext uri="{FF2B5EF4-FFF2-40B4-BE49-F238E27FC236}">
                <a16:creationId xmlns:a16="http://schemas.microsoft.com/office/drawing/2014/main" id="{E60189B2-1DA5-B244-BA3F-6623AFFC15F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Titus</a:t>
            </a:r>
          </a:p>
        </p:txBody>
      </p:sp>
    </p:spTree>
    <p:extLst>
      <p:ext uri="{BB962C8B-B14F-4D97-AF65-F5344CB8AC3E}">
        <p14:creationId xmlns:p14="http://schemas.microsoft.com/office/powerpoint/2010/main" val="195100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5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Ironically, Rome imprisoned Onesimus for crimes against Emperor Nero and Rome imprisoned Paul for allegiance to King Jesus, but through Paul Onesimus discovered Jesus as the real King. </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237</a:t>
            </a:r>
          </a:p>
        </p:txBody>
      </p:sp>
      <p:sp>
        <p:nvSpPr>
          <p:cNvPr id="9" name="Rectangle 2">
            <a:extLst>
              <a:ext uri="{FF2B5EF4-FFF2-40B4-BE49-F238E27FC236}">
                <a16:creationId xmlns:a16="http://schemas.microsoft.com/office/drawing/2014/main" id="{95A35317-6FF0-E74F-9A00-FAE861CE311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2080984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 OT prophet messed up or misinterpreted his prophecy because it didn’t originate in his own will but came from God who only used his mouth as a willing instrument of the Spirit’s message (1:20-21).</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Tree>
    <p:extLst>
      <p:ext uri="{BB962C8B-B14F-4D97-AF65-F5344CB8AC3E}">
        <p14:creationId xmlns:p14="http://schemas.microsoft.com/office/powerpoint/2010/main" val="2610721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2"/>
          <p:cNvPicPr>
            <a:picLocks noChangeAspect="1" noChangeArrowheads="1"/>
          </p:cNvPicPr>
          <p:nvPr/>
        </p:nvPicPr>
        <p:blipFill rotWithShape="1">
          <a:blip r:embed="rId3" cstate="screen">
            <a:grayscl/>
            <a:extLst>
              <a:ext uri="{28A0092B-C50C-407E-A947-70E740481C1C}">
                <a14:useLocalDpi xmlns:a14="http://schemas.microsoft.com/office/drawing/2010/main"/>
              </a:ext>
            </a:extLst>
          </a:blip>
          <a:srcRect t="3999"/>
          <a:stretch/>
        </p:blipFill>
        <p:spPr bwMode="auto">
          <a:xfrm>
            <a:off x="0" y="423540"/>
            <a:ext cx="9144000" cy="646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23" name="TextBox 3"/>
          <p:cNvSpPr txBox="1">
            <a:spLocks noChangeArrowheads="1"/>
          </p:cNvSpPr>
          <p:nvPr/>
        </p:nvSpPr>
        <p:spPr bwMode="auto">
          <a:xfrm>
            <a:off x="34945" y="476271"/>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G</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enealogy of Jesus Christ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pposition of King Herod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3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S</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pirit</a:t>
            </a:r>
            <a:r>
              <a:rPr kumimoji="0" lang="mr-IN" sz="1200" b="0"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s descent upon Jesus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4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P</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ower over Satan</a:t>
            </a:r>
            <a:r>
              <a:rPr kumimoji="0" lang="mr-IN" sz="1200" b="0"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s temptations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5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xpounding Sermon on Mount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6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L</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essons on proper priorities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7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utline for personal relationships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8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F</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aith of the centurion</a:t>
            </a:r>
          </a:p>
        </p:txBody>
      </p:sp>
      <p:sp>
        <p:nvSpPr>
          <p:cNvPr id="235524" name="TextBox 4"/>
          <p:cNvSpPr txBox="1">
            <a:spLocks noChangeArrowheads="1"/>
          </p:cNvSpPr>
          <p:nvPr/>
        </p:nvSpPr>
        <p:spPr bwMode="auto">
          <a:xfrm>
            <a:off x="2447748" y="4762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  9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M</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atthew</a:t>
            </a:r>
            <a:r>
              <a:rPr kumimoji="0" lang="mr-IN" sz="1200" b="0"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s call from Jesus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10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postles sent to preach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11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estimony about John</a:t>
            </a:r>
            <a:r>
              <a:rPr kumimoji="0" lang="mr-IN" sz="1200" b="0"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s message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12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rue Messiah called demonic</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13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H</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idden message of parables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14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xecution of the Baptist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15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W</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isdom is answering Pharisees</a:t>
            </a:r>
          </a:p>
        </p:txBody>
      </p:sp>
      <p:sp>
        <p:nvSpPr>
          <p:cNvPr id="235525" name="TextBox 5"/>
          <p:cNvSpPr txBox="1">
            <a:spLocks noChangeArrowheads="1"/>
          </p:cNvSpPr>
          <p:nvPr/>
        </p:nvSpPr>
        <p:spPr bwMode="auto">
          <a:xfrm>
            <a:off x="3779912" y="499427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16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K</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eys of the kingdom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17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I</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mpact of Jesus</a:t>
            </a:r>
            <a:r>
              <a:rPr kumimoji="0" lang="mr-IN" sz="1200" b="0"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 transfiguration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18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N</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eed for true forgiveness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19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G</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rounds for divorce clarified</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20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pportunities in the vineyard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21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F</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ig tree is cursed</a:t>
            </a:r>
          </a:p>
        </p:txBody>
      </p:sp>
      <p:sp>
        <p:nvSpPr>
          <p:cNvPr id="235526" name="TextBox 6"/>
          <p:cNvSpPr txBox="1">
            <a:spLocks noChangeArrowheads="1"/>
          </p:cNvSpPr>
          <p:nvPr/>
        </p:nvSpPr>
        <p:spPr bwMode="auto">
          <a:xfrm>
            <a:off x="6228184" y="4994275"/>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22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axes paid to Caesar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23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H</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ypocrisy denounced by </a:t>
            </a:r>
            <a:r>
              <a:rPr kumimoji="0" lang="mr-IN" sz="1200" b="0"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woes</a:t>
            </a:r>
            <a:r>
              <a:rPr kumimoji="0" lang="mr-IN" sz="1200" b="0" i="0" u="none" strike="noStrike" kern="1200" cap="none" spc="0" normalizeH="0" baseline="0" noProof="0" dirty="0">
                <a:ln>
                  <a:noFill/>
                </a:ln>
                <a:solidFill>
                  <a:srgbClr val="000000"/>
                </a:solidFill>
                <a:effectLst/>
                <a:uLnTx/>
                <a:uFillTx/>
                <a:latin typeface="Arial" charset="0"/>
                <a:ea typeface="ＭＳ Ｐゴシック" charset="0"/>
              </a:rPr>
              <a:t>"</a:t>
            </a: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24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vents of second coming</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25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J</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udgment of the nations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26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vents on Calvary</a:t>
            </a:r>
            <a:r>
              <a:rPr kumimoji="0" lang="mr-IN" sz="1200" b="0"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s eve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27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W</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ay of the cross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28 </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S</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avior</a:t>
            </a:r>
            <a:r>
              <a:rPr kumimoji="0" lang="mr-IN" sz="1200" b="0"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s resurrection and commission</a:t>
            </a:r>
          </a:p>
        </p:txBody>
      </p:sp>
      <p:sp>
        <p:nvSpPr>
          <p:cNvPr id="27651" name="Rectangle 3"/>
          <p:cNvSpPr>
            <a:spLocks noGrp="1" noChangeArrowheads="1"/>
          </p:cNvSpPr>
          <p:nvPr>
            <p:ph type="title" idx="4294967295"/>
          </p:nvPr>
        </p:nvSpPr>
        <p:spPr>
          <a:xfrm>
            <a:off x="-36512" y="6428184"/>
            <a:ext cx="5849887" cy="457200"/>
          </a:xfrm>
          <a:solidFill>
            <a:srgbClr val="000000"/>
          </a:solidFill>
          <a:effectLst>
            <a:outerShdw blurRad="63500" dist="35921" dir="2700000" algn="ctr" rotWithShape="0">
              <a:schemeClr val="bg2">
                <a:alpha val="74998"/>
              </a:schemeClr>
            </a:outerShdw>
          </a:effectLst>
        </p:spPr>
        <p:txBody>
          <a:bodyPr/>
          <a:lstStyle/>
          <a:p>
            <a:pPr eaLnBrk="1" hangingPunct="1">
              <a:defRPr/>
            </a:pPr>
            <a:r>
              <a:rPr lang="en-US" sz="1800" b="1" i="1" dirty="0">
                <a:solidFill>
                  <a:schemeClr val="bg1"/>
                </a:solidFill>
              </a:rPr>
              <a:t>The Acrostic Bible</a:t>
            </a:r>
            <a:r>
              <a:rPr lang="en-US" sz="1800" b="1" dirty="0">
                <a:solidFill>
                  <a:schemeClr val="bg1"/>
                </a:solidFill>
              </a:rPr>
              <a:t> by Barry Huddleston</a:t>
            </a:r>
          </a:p>
        </p:txBody>
      </p:sp>
      <p:sp>
        <p:nvSpPr>
          <p:cNvPr id="8" name="Rectangle 3">
            <a:extLst>
              <a:ext uri="{FF2B5EF4-FFF2-40B4-BE49-F238E27FC236}">
                <a16:creationId xmlns:a16="http://schemas.microsoft.com/office/drawing/2014/main" id="{39DCD747-C8C7-B44F-8998-A74446B917A3}"/>
              </a:ext>
            </a:extLst>
          </p:cNvPr>
          <p:cNvSpPr txBox="1">
            <a:spLocks noChangeArrowheads="1"/>
          </p:cNvSpPr>
          <p:nvPr/>
        </p:nvSpPr>
        <p:spPr bwMode="auto">
          <a:xfrm>
            <a:off x="0" y="-2461"/>
            <a:ext cx="9144000" cy="457200"/>
          </a:xfrm>
          <a:prstGeom prst="rect">
            <a:avLst/>
          </a:prstGeom>
          <a:solidFill>
            <a:srgbClr val="000000"/>
          </a:solidFill>
          <a:ln>
            <a:noFill/>
          </a:ln>
          <a:effectLst>
            <a:outerShdw blurRad="63500" dist="35921"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Matthew</a:t>
            </a:r>
          </a:p>
        </p:txBody>
      </p:sp>
    </p:spTree>
    <p:extLst>
      <p:ext uri="{BB962C8B-B14F-4D97-AF65-F5344CB8AC3E}">
        <p14:creationId xmlns:p14="http://schemas.microsoft.com/office/powerpoint/2010/main" val="2033822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519"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49784"/>
            <a:ext cx="9144000" cy="172303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IV.	</a:t>
            </a:r>
            <a:r>
              <a:rPr lang="en-US" sz="4800" b="1" dirty="0">
                <a:solidFill>
                  <a:srgbClr val="FFFF00"/>
                </a:solidFill>
                <a:effectLst>
                  <a:glow rad="127000">
                    <a:schemeClr val="tx1"/>
                  </a:glow>
                </a:effectLst>
                <a:latin typeface="Arial" charset="0"/>
                <a:ea typeface="ＭＳ Ｐゴシック" charset="0"/>
                <a:cs typeface="ＭＳ Ｐゴシック" charset="0"/>
              </a:rPr>
              <a:t>Praise</a:t>
            </a:r>
            <a:r>
              <a:rPr lang="en-US" sz="4800" b="1" dirty="0">
                <a:effectLst>
                  <a:glow rad="127000">
                    <a:schemeClr val="tx1"/>
                  </a:glow>
                </a:effectLst>
                <a:latin typeface="Arial" charset="0"/>
                <a:ea typeface="ＭＳ Ｐゴシック" charset="0"/>
                <a:cs typeface="ＭＳ Ｐゴシック" charset="0"/>
              </a:rPr>
              <a:t> God for security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(24-25).</a:t>
            </a:r>
          </a:p>
        </p:txBody>
      </p:sp>
      <p:sp>
        <p:nvSpPr>
          <p:cNvPr id="5" name="Rectangle 2">
            <a:extLst>
              <a:ext uri="{FF2B5EF4-FFF2-40B4-BE49-F238E27FC236}">
                <a16:creationId xmlns:a16="http://schemas.microsoft.com/office/drawing/2014/main" id="{D9CC3020-4DE4-174E-B89E-06B88DD22FB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Tree>
    <p:extLst>
      <p:ext uri="{BB962C8B-B14F-4D97-AF65-F5344CB8AC3E}">
        <p14:creationId xmlns:p14="http://schemas.microsoft.com/office/powerpoint/2010/main" val="32618715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6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“We ought therefore to show hospitality to such men [missionaries] so that we may work together for the truth” </a:t>
            </a:r>
            <a:b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(verse 8).</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
        <p:nvSpPr>
          <p:cNvPr id="7" name="Text Box 24"/>
          <p:cNvSpPr txBox="1">
            <a:spLocks noChangeArrowheads="1"/>
          </p:cNvSpPr>
          <p:nvPr/>
        </p:nvSpPr>
        <p:spPr bwMode="auto">
          <a:xfrm>
            <a:off x="8386926" y="2871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305</a:t>
            </a:r>
          </a:p>
        </p:txBody>
      </p:sp>
    </p:spTree>
    <p:extLst>
      <p:ext uri="{BB962C8B-B14F-4D97-AF65-F5344CB8AC3E}">
        <p14:creationId xmlns:p14="http://schemas.microsoft.com/office/powerpoint/2010/main" val="25884299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fulfills the entire tabernacle and temple system, for He is superior to its priestly system in His high priestly work (4:14–10:18).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27e</a:t>
            </a:r>
          </a:p>
        </p:txBody>
      </p:sp>
      <p:sp>
        <p:nvSpPr>
          <p:cNvPr id="8" name="Rectangle 2">
            <a:extLst>
              <a:ext uri="{FF2B5EF4-FFF2-40B4-BE49-F238E27FC236}">
                <a16:creationId xmlns:a16="http://schemas.microsoft.com/office/drawing/2014/main" id="{3CEC2B4A-0A36-4B46-A6C4-5F9F4DC3632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1854095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5">
            <a:extLst>
              <a:ext uri="{FF2B5EF4-FFF2-40B4-BE49-F238E27FC236}">
                <a16:creationId xmlns:a16="http://schemas.microsoft.com/office/drawing/2014/main" id="{5D5FD8C9-CDDE-EC47-87D9-9ACF336E71FD}"/>
              </a:ext>
            </a:extLst>
          </p:cNvPr>
          <p:cNvGrpSpPr>
            <a:grpSpLocks/>
          </p:cNvGrpSpPr>
          <p:nvPr/>
        </p:nvGrpSpPr>
        <p:grpSpPr bwMode="auto">
          <a:xfrm>
            <a:off x="1905000" y="1017612"/>
            <a:ext cx="5219700" cy="5219700"/>
            <a:chOff x="1200" y="696"/>
            <a:chExt cx="3288" cy="3288"/>
          </a:xfrm>
        </p:grpSpPr>
        <p:sp>
          <p:nvSpPr>
            <p:cNvPr id="4" name="Oval 6">
              <a:extLst>
                <a:ext uri="{FF2B5EF4-FFF2-40B4-BE49-F238E27FC236}">
                  <a16:creationId xmlns:a16="http://schemas.microsoft.com/office/drawing/2014/main" id="{33CFF20D-BFB5-1B44-B8D9-13E0ED0EB5BD}"/>
                </a:ext>
              </a:extLst>
            </p:cNvPr>
            <p:cNvSpPr>
              <a:spLocks noChangeArrowheads="1"/>
            </p:cNvSpPr>
            <p:nvPr/>
          </p:nvSpPr>
          <p:spPr bwMode="auto">
            <a:xfrm>
              <a:off x="1200" y="696"/>
              <a:ext cx="3288" cy="32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mn-cs"/>
              </a:endParaRPr>
            </a:p>
          </p:txBody>
        </p:sp>
        <p:sp>
          <p:nvSpPr>
            <p:cNvPr id="5" name="Oval 7">
              <a:extLst>
                <a:ext uri="{FF2B5EF4-FFF2-40B4-BE49-F238E27FC236}">
                  <a16:creationId xmlns:a16="http://schemas.microsoft.com/office/drawing/2014/main" id="{E1E20F5E-85C3-EC41-86A9-78A0459788A4}"/>
                </a:ext>
              </a:extLst>
            </p:cNvPr>
            <p:cNvSpPr>
              <a:spLocks noChangeArrowheads="1"/>
            </p:cNvSpPr>
            <p:nvPr/>
          </p:nvSpPr>
          <p:spPr bwMode="auto">
            <a:xfrm>
              <a:off x="1500" y="996"/>
              <a:ext cx="2688" cy="26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mn-cs"/>
              </a:endParaRPr>
            </a:p>
          </p:txBody>
        </p:sp>
      </p:grpSp>
      <p:sp>
        <p:nvSpPr>
          <p:cNvPr id="6" name="AutoShape 9">
            <a:extLst>
              <a:ext uri="{FF2B5EF4-FFF2-40B4-BE49-F238E27FC236}">
                <a16:creationId xmlns:a16="http://schemas.microsoft.com/office/drawing/2014/main" id="{2D9BB5AD-10F7-EE47-AF22-67AA1B1B3FB8}"/>
              </a:ext>
            </a:extLst>
          </p:cNvPr>
          <p:cNvSpPr>
            <a:spLocks noChangeArrowheads="1"/>
          </p:cNvSpPr>
          <p:nvPr/>
        </p:nvSpPr>
        <p:spPr bwMode="auto">
          <a:xfrm>
            <a:off x="1733550" y="446112"/>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w="76200">
            <a:noFill/>
            <a:miter lim="800000"/>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mn-cs"/>
            </a:endParaRPr>
          </a:p>
        </p:txBody>
      </p:sp>
      <p:sp>
        <p:nvSpPr>
          <p:cNvPr id="7" name="Text Box 10">
            <a:extLst>
              <a:ext uri="{FF2B5EF4-FFF2-40B4-BE49-F238E27FC236}">
                <a16:creationId xmlns:a16="http://schemas.microsoft.com/office/drawing/2014/main" id="{3620B188-857A-DE43-B1D4-8F457BB40788}"/>
              </a:ext>
            </a:extLst>
          </p:cNvPr>
          <p:cNvSpPr txBox="1">
            <a:spLocks noChangeArrowheads="1"/>
          </p:cNvSpPr>
          <p:nvPr/>
        </p:nvSpPr>
        <p:spPr bwMode="auto">
          <a:xfrm>
            <a:off x="4114800" y="18780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FFFF"/>
                </a:solidFill>
                <a:effectLst/>
                <a:uLnTx/>
                <a:uFillTx/>
                <a:latin typeface="Arial"/>
                <a:ea typeface="ＭＳ Ｐゴシック" charset="0"/>
                <a:cs typeface="+mn-cs"/>
              </a:rPr>
              <a:t>is</a:t>
            </a:r>
          </a:p>
        </p:txBody>
      </p:sp>
      <p:sp>
        <p:nvSpPr>
          <p:cNvPr id="8" name="Text Box 11">
            <a:extLst>
              <a:ext uri="{FF2B5EF4-FFF2-40B4-BE49-F238E27FC236}">
                <a16:creationId xmlns:a16="http://schemas.microsoft.com/office/drawing/2014/main" id="{8F2FEC4A-8E86-3C4E-92D7-36B9DDCB1C58}"/>
              </a:ext>
            </a:extLst>
          </p:cNvPr>
          <p:cNvSpPr txBox="1">
            <a:spLocks noChangeArrowheads="1"/>
          </p:cNvSpPr>
          <p:nvPr/>
        </p:nvSpPr>
        <p:spPr bwMode="auto">
          <a:xfrm>
            <a:off x="5608638" y="40878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FFFF"/>
                </a:solidFill>
                <a:effectLst/>
                <a:uLnTx/>
                <a:uFillTx/>
                <a:latin typeface="Arial"/>
                <a:ea typeface="ＭＳ Ｐゴシック" charset="0"/>
                <a:cs typeface="+mn-cs"/>
              </a:rPr>
              <a:t>is</a:t>
            </a:r>
          </a:p>
        </p:txBody>
      </p:sp>
      <p:sp>
        <p:nvSpPr>
          <p:cNvPr id="9" name="Text Box 12">
            <a:extLst>
              <a:ext uri="{FF2B5EF4-FFF2-40B4-BE49-F238E27FC236}">
                <a16:creationId xmlns:a16="http://schemas.microsoft.com/office/drawing/2014/main" id="{45E551AC-9701-8C41-98ED-4D017E6A5BAE}"/>
              </a:ext>
            </a:extLst>
          </p:cNvPr>
          <p:cNvSpPr txBox="1">
            <a:spLocks noChangeArrowheads="1"/>
          </p:cNvSpPr>
          <p:nvPr/>
        </p:nvSpPr>
        <p:spPr bwMode="auto">
          <a:xfrm>
            <a:off x="2438400" y="40878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FFFF"/>
                </a:solidFill>
                <a:effectLst/>
                <a:uLnTx/>
                <a:uFillTx/>
                <a:latin typeface="Arial"/>
                <a:ea typeface="ＭＳ Ｐゴシック" charset="0"/>
                <a:cs typeface="+mn-cs"/>
              </a:rPr>
              <a:t>is</a:t>
            </a:r>
          </a:p>
        </p:txBody>
      </p:sp>
      <p:sp>
        <p:nvSpPr>
          <p:cNvPr id="10" name="Text Box 13">
            <a:extLst>
              <a:ext uri="{FF2B5EF4-FFF2-40B4-BE49-F238E27FC236}">
                <a16:creationId xmlns:a16="http://schemas.microsoft.com/office/drawing/2014/main" id="{17DC88F0-020E-8443-A799-777FE5EA4DD6}"/>
              </a:ext>
            </a:extLst>
          </p:cNvPr>
          <p:cNvSpPr txBox="1">
            <a:spLocks noChangeArrowheads="1"/>
          </p:cNvSpPr>
          <p:nvPr/>
        </p:nvSpPr>
        <p:spPr bwMode="auto">
          <a:xfrm>
            <a:off x="1905000" y="4545037"/>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FFFF"/>
                </a:solidFill>
                <a:effectLst/>
                <a:uLnTx/>
                <a:uFillTx/>
                <a:latin typeface="Arial"/>
                <a:ea typeface="ＭＳ Ｐゴシック" charset="0"/>
                <a:cs typeface="+mn-cs"/>
              </a:rPr>
              <a:t>Son</a:t>
            </a:r>
          </a:p>
        </p:txBody>
      </p:sp>
      <p:grpSp>
        <p:nvGrpSpPr>
          <p:cNvPr id="11" name="Group 14">
            <a:extLst>
              <a:ext uri="{FF2B5EF4-FFF2-40B4-BE49-F238E27FC236}">
                <a16:creationId xmlns:a16="http://schemas.microsoft.com/office/drawing/2014/main" id="{5458A356-5511-EA49-904B-D28FEA4AD793}"/>
              </a:ext>
            </a:extLst>
          </p:cNvPr>
          <p:cNvGrpSpPr>
            <a:grpSpLocks/>
          </p:cNvGrpSpPr>
          <p:nvPr/>
        </p:nvGrpSpPr>
        <p:grpSpPr bwMode="auto">
          <a:xfrm>
            <a:off x="3629025" y="2698775"/>
            <a:ext cx="1981200" cy="1752600"/>
            <a:chOff x="2286" y="1803"/>
            <a:chExt cx="1248" cy="1104"/>
          </a:xfrm>
        </p:grpSpPr>
        <p:sp>
          <p:nvSpPr>
            <p:cNvPr id="12" name="Text Box 15">
              <a:extLst>
                <a:ext uri="{FF2B5EF4-FFF2-40B4-BE49-F238E27FC236}">
                  <a16:creationId xmlns:a16="http://schemas.microsoft.com/office/drawing/2014/main" id="{47A39709-C578-9947-B7B7-17B2DC66CC11}"/>
                </a:ext>
              </a:extLst>
            </p:cNvPr>
            <p:cNvSpPr txBox="1">
              <a:spLocks noChangeArrowheads="1"/>
            </p:cNvSpPr>
            <p:nvPr/>
          </p:nvSpPr>
          <p:spPr bwMode="auto">
            <a:xfrm>
              <a:off x="2448" y="2112"/>
              <a:ext cx="864" cy="442"/>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FFFF"/>
                  </a:solidFill>
                  <a:effectLst/>
                  <a:uLnTx/>
                  <a:uFillTx/>
                  <a:latin typeface="Arial"/>
                  <a:ea typeface="ＭＳ Ｐゴシック" charset="0"/>
                  <a:cs typeface="+mn-cs"/>
                </a:rPr>
                <a:t>GOD</a:t>
              </a:r>
            </a:p>
          </p:txBody>
        </p:sp>
        <p:sp>
          <p:nvSpPr>
            <p:cNvPr id="13" name="AutoShape 16">
              <a:extLst>
                <a:ext uri="{FF2B5EF4-FFF2-40B4-BE49-F238E27FC236}">
                  <a16:creationId xmlns:a16="http://schemas.microsoft.com/office/drawing/2014/main" id="{0520A7BF-5D8C-E243-AA68-85D766AAECF1}"/>
                </a:ext>
              </a:extLst>
            </p:cNvPr>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mn-cs"/>
              </a:endParaRPr>
            </a:p>
          </p:txBody>
        </p:sp>
      </p:grpSp>
      <p:sp>
        <p:nvSpPr>
          <p:cNvPr id="14" name="Text Box 17">
            <a:extLst>
              <a:ext uri="{FF2B5EF4-FFF2-40B4-BE49-F238E27FC236}">
                <a16:creationId xmlns:a16="http://schemas.microsoft.com/office/drawing/2014/main" id="{3F8A5EB6-6C24-974D-9215-990777974E2A}"/>
              </a:ext>
            </a:extLst>
          </p:cNvPr>
          <p:cNvSpPr txBox="1">
            <a:spLocks noChangeArrowheads="1"/>
          </p:cNvSpPr>
          <p:nvPr/>
        </p:nvSpPr>
        <p:spPr bwMode="auto">
          <a:xfrm>
            <a:off x="3714750" y="1268437"/>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FFFF"/>
                </a:solidFill>
                <a:effectLst/>
                <a:uLnTx/>
                <a:uFillTx/>
                <a:latin typeface="Arial"/>
                <a:ea typeface="ＭＳ Ｐゴシック" charset="0"/>
                <a:cs typeface="+mn-cs"/>
              </a:rPr>
              <a:t>Father</a:t>
            </a:r>
          </a:p>
        </p:txBody>
      </p:sp>
      <p:sp>
        <p:nvSpPr>
          <p:cNvPr id="15" name="Text Box 18">
            <a:extLst>
              <a:ext uri="{FF2B5EF4-FFF2-40B4-BE49-F238E27FC236}">
                <a16:creationId xmlns:a16="http://schemas.microsoft.com/office/drawing/2014/main" id="{1EEED233-C9CE-184D-AE7F-14340A223601}"/>
              </a:ext>
            </a:extLst>
          </p:cNvPr>
          <p:cNvSpPr txBox="1">
            <a:spLocks noChangeArrowheads="1"/>
          </p:cNvSpPr>
          <p:nvPr/>
        </p:nvSpPr>
        <p:spPr bwMode="auto">
          <a:xfrm>
            <a:off x="5486400" y="4545037"/>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FFFF"/>
                </a:solidFill>
                <a:effectLst/>
                <a:uLnTx/>
                <a:uFillTx/>
                <a:latin typeface="Arial"/>
                <a:ea typeface="ＭＳ Ｐゴシック" charset="0"/>
                <a:cs typeface="+mn-cs"/>
              </a:rPr>
              <a:t>Spirit</a:t>
            </a:r>
          </a:p>
        </p:txBody>
      </p:sp>
      <p:sp>
        <p:nvSpPr>
          <p:cNvPr id="16" name="WordArt 19">
            <a:extLst>
              <a:ext uri="{FF2B5EF4-FFF2-40B4-BE49-F238E27FC236}">
                <a16:creationId xmlns:a16="http://schemas.microsoft.com/office/drawing/2014/main" id="{AB875D8D-1DCE-7649-BEEC-E20A32EE4EF5}"/>
              </a:ext>
            </a:extLst>
          </p:cNvPr>
          <p:cNvSpPr>
            <a:spLocks noChangeArrowheads="1" noChangeShapeType="1" noTextEdit="1"/>
          </p:cNvSpPr>
          <p:nvPr/>
        </p:nvSpPr>
        <p:spPr bwMode="auto">
          <a:xfrm rot="-3731304">
            <a:off x="1972553" y="2447151"/>
            <a:ext cx="1066800" cy="144000"/>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Arial"/>
                <a:ea typeface="Arial"/>
                <a:cs typeface="Arial"/>
              </a:rPr>
              <a:t>is not</a:t>
            </a:r>
          </a:p>
        </p:txBody>
      </p:sp>
      <p:sp>
        <p:nvSpPr>
          <p:cNvPr id="17" name="WordArt 20">
            <a:extLst>
              <a:ext uri="{FF2B5EF4-FFF2-40B4-BE49-F238E27FC236}">
                <a16:creationId xmlns:a16="http://schemas.microsoft.com/office/drawing/2014/main" id="{DECB7740-BC85-E644-897B-74D5A8803EED}"/>
              </a:ext>
            </a:extLst>
          </p:cNvPr>
          <p:cNvSpPr>
            <a:spLocks noChangeArrowheads="1" noChangeShapeType="1" noTextEdit="1"/>
          </p:cNvSpPr>
          <p:nvPr/>
        </p:nvSpPr>
        <p:spPr bwMode="auto">
          <a:xfrm rot="3668274">
            <a:off x="5959071" y="2418861"/>
            <a:ext cx="1066800" cy="180000"/>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Arial"/>
                <a:ea typeface="Arial"/>
                <a:cs typeface="Arial"/>
              </a:rPr>
              <a:t>is not</a:t>
            </a:r>
          </a:p>
        </p:txBody>
      </p:sp>
      <p:sp>
        <p:nvSpPr>
          <p:cNvPr id="18" name="WordArt 21">
            <a:extLst>
              <a:ext uri="{FF2B5EF4-FFF2-40B4-BE49-F238E27FC236}">
                <a16:creationId xmlns:a16="http://schemas.microsoft.com/office/drawing/2014/main" id="{7C5F068E-04FB-B845-8223-BD03C4B8C4F0}"/>
              </a:ext>
            </a:extLst>
          </p:cNvPr>
          <p:cNvSpPr>
            <a:spLocks noChangeArrowheads="1" noChangeShapeType="1" noTextEdit="1"/>
          </p:cNvSpPr>
          <p:nvPr/>
        </p:nvSpPr>
        <p:spPr bwMode="auto">
          <a:xfrm>
            <a:off x="4038600" y="5877288"/>
            <a:ext cx="1119188" cy="144000"/>
          </a:xfrm>
          <a:prstGeom prst="rect">
            <a:avLst/>
          </a:prstGeom>
        </p:spPr>
        <p:txBody>
          <a:bodyPr spcFirstLastPara="1" wrap="none" fromWordArt="1">
            <a:prstTxWarp prst="textArchDown">
              <a:avLst>
                <a:gd name="adj"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Arial"/>
                <a:ea typeface="Arial"/>
                <a:cs typeface="Arial"/>
              </a:rPr>
              <a:t>is not</a:t>
            </a:r>
          </a:p>
        </p:txBody>
      </p:sp>
      <p:sp>
        <p:nvSpPr>
          <p:cNvPr id="900098" name="Rectangle 2"/>
          <p:cNvSpPr>
            <a:spLocks noGrp="1" noChangeArrowheads="1"/>
          </p:cNvSpPr>
          <p:nvPr>
            <p:ph type="ctrTitle"/>
          </p:nvPr>
        </p:nvSpPr>
        <p:spPr>
          <a:xfrm>
            <a:off x="0" y="49784"/>
            <a:ext cx="9144000" cy="1723032"/>
          </a:xfrm>
          <a:effectLst>
            <a:outerShdw blurRad="63500" dist="35921" dir="2700000" algn="ctr" rotWithShape="0">
              <a:schemeClr val="tx2">
                <a:alpha val="74998"/>
              </a:schemeClr>
            </a:outerShdw>
          </a:effectLst>
        </p:spPr>
        <p:txBody>
          <a:bodyPr anchor="t"/>
          <a:lstStyle/>
          <a:p>
            <a:pPr algn="r">
              <a:defRPr/>
            </a:pPr>
            <a:r>
              <a:rPr lang="en-US" sz="4800" b="1" dirty="0">
                <a:effectLst>
                  <a:glow rad="127000">
                    <a:schemeClr val="tx1"/>
                  </a:glow>
                </a:effectLst>
                <a:latin typeface="Arial" charset="0"/>
                <a:ea typeface="ＭＳ Ｐゴシック" charset="0"/>
                <a:cs typeface="ＭＳ Ｐゴシック" charset="0"/>
              </a:rPr>
              <a:t>I. </a:t>
            </a:r>
            <a:r>
              <a:rPr lang="en-SG" sz="4800" b="1" dirty="0">
                <a:effectLst>
                  <a:glow rad="127000">
                    <a:schemeClr val="tx1"/>
                  </a:glow>
                </a:effectLst>
                <a:latin typeface="Arial" charset="0"/>
                <a:ea typeface="ＭＳ Ｐゴシック" charset="0"/>
                <a:cs typeface="ＭＳ Ｐゴシック" charset="0"/>
              </a:rPr>
              <a:t>Believe that Jesus is </a:t>
            </a:r>
            <a:r>
              <a:rPr lang="en-SG" sz="4800" b="1" dirty="0">
                <a:solidFill>
                  <a:srgbClr val="FFFF00"/>
                </a:solidFill>
                <a:effectLst>
                  <a:glow rad="127000">
                    <a:schemeClr val="tx1"/>
                  </a:glow>
                </a:effectLst>
                <a:latin typeface="Arial" charset="0"/>
                <a:ea typeface="ＭＳ Ｐゴシック" charset="0"/>
                <a:cs typeface="ＭＳ Ｐゴシック" charset="0"/>
              </a:rPr>
              <a:t>God</a:t>
            </a:r>
            <a:endParaRPr lang="en-US" sz="4800" b="1" dirty="0">
              <a:effectLst>
                <a:glow rad="127000">
                  <a:schemeClr val="tx1"/>
                </a:glow>
              </a:effectLst>
              <a:latin typeface="Arial" charset="0"/>
              <a:ea typeface="ＭＳ Ｐゴシック" charset="0"/>
              <a:cs typeface="ＭＳ Ｐゴシック" charset="0"/>
            </a:endParaRPr>
          </a:p>
        </p:txBody>
      </p:sp>
      <p:sp>
        <p:nvSpPr>
          <p:cNvPr id="19" name="Rectangle 2">
            <a:extLst>
              <a:ext uri="{FF2B5EF4-FFF2-40B4-BE49-F238E27FC236}">
                <a16:creationId xmlns:a16="http://schemas.microsoft.com/office/drawing/2014/main" id="{9F810DD0-59F5-AC47-9AE7-C4384A94C454}"/>
              </a:ext>
            </a:extLst>
          </p:cNvPr>
          <p:cNvSpPr txBox="1">
            <a:spLocks noChangeArrowheads="1"/>
          </p:cNvSpPr>
          <p:nvPr/>
        </p:nvSpPr>
        <p:spPr bwMode="auto">
          <a:xfrm>
            <a:off x="35496" y="6237312"/>
            <a:ext cx="9108504" cy="5511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to be protected from false teaching</a:t>
            </a:r>
            <a:endParaRPr kumimoji="0" lang="en-US"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0" name="Rectangle 2">
            <a:extLst>
              <a:ext uri="{FF2B5EF4-FFF2-40B4-BE49-F238E27FC236}">
                <a16:creationId xmlns:a16="http://schemas.microsoft.com/office/drawing/2014/main" id="{2D4B7F72-F853-3843-999B-06609CC24C1E}"/>
              </a:ext>
            </a:extLst>
          </p:cNvPr>
          <p:cNvSpPr txBox="1">
            <a:spLocks noChangeArrowheads="1"/>
          </p:cNvSpPr>
          <p:nvPr/>
        </p:nvSpPr>
        <p:spPr bwMode="auto">
          <a:xfrm>
            <a:off x="252589" y="69269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 1–2)</a:t>
            </a:r>
          </a:p>
        </p:txBody>
      </p:sp>
    </p:spTree>
    <p:extLst>
      <p:ext uri="{BB962C8B-B14F-4D97-AF65-F5344CB8AC3E}">
        <p14:creationId xmlns:p14="http://schemas.microsoft.com/office/powerpoint/2010/main" val="39516126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2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childTnLst>
                                </p:cTn>
                              </p:par>
                            </p:childTnLst>
                          </p:cTn>
                        </p:par>
                        <p:par>
                          <p:cTn id="13" fill="hold">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20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20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20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2000"/>
                                        <p:tgtEl>
                                          <p:spTgt spid="15"/>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20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2000"/>
                                        <p:tgtEl>
                                          <p:spTgt spid="16"/>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2000"/>
                                        <p:tgtEl>
                                          <p:spTgt spid="1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2000"/>
                                        <p:tgtEl>
                                          <p:spTgt spid="17"/>
                                        </p:tgtEl>
                                      </p:cBhvr>
                                    </p:animEffect>
                                  </p:childTnLst>
                                </p:cTn>
                              </p:par>
                            </p:childTnLst>
                          </p:cTn>
                        </p:par>
                      </p:childTnLst>
                    </p:cTn>
                  </p:par>
                  <p:par>
                    <p:cTn id="50" fill="hold">
                      <p:stCondLst>
                        <p:cond delay="indefinite"/>
                      </p:stCondLst>
                      <p:childTnLst>
                        <p:par>
                          <p:cTn id="51" fill="hold">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blinds(horizontal)">
                                      <p:cBhvr>
                                        <p:cTn id="5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4" grpId="0"/>
      <p:bldP spid="15" grpId="0"/>
      <p:bldP spid="16" grpId="0" animBg="1"/>
      <p:bldP spid="17" grpId="0" animBg="1"/>
      <p:bldP spid="18" grpId="0" animBg="1"/>
      <p:bldP spid="20" grpId="0"/>
    </p:bldLst>
  </p:timing>
</p:sld>
</file>

<file path=ppt/slides/slide265.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idx="4294967295"/>
          </p:nvPr>
        </p:nvSpPr>
        <p:spPr>
          <a:xfrm>
            <a:off x="2286000" y="152400"/>
            <a:ext cx="4419600" cy="609600"/>
          </a:xfrm>
          <a:solidFill>
            <a:srgbClr val="000000"/>
          </a:solidFill>
        </p:spPr>
        <p:txBody>
          <a:bodyPr anchor="ctr"/>
          <a:lstStyle/>
          <a:p>
            <a:pPr algn="ctr" eaLnBrk="1" hangingPunct="1"/>
            <a:r>
              <a:rPr lang="en-US" sz="2800">
                <a:solidFill>
                  <a:schemeClr val="bg1"/>
                </a:solidFill>
                <a:latin typeface="Arial" charset="0"/>
              </a:rPr>
              <a:t>1 John – Summary Chart</a:t>
            </a:r>
          </a:p>
        </p:txBody>
      </p:sp>
      <p:sp>
        <p:nvSpPr>
          <p:cNvPr id="311299" name="Text Box 7"/>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290</a:t>
            </a:r>
          </a:p>
        </p:txBody>
      </p:sp>
      <p:grpSp>
        <p:nvGrpSpPr>
          <p:cNvPr id="311300" name="Group 51"/>
          <p:cNvGrpSpPr>
            <a:grpSpLocks/>
          </p:cNvGrpSpPr>
          <p:nvPr/>
        </p:nvGrpSpPr>
        <p:grpSpPr bwMode="auto">
          <a:xfrm>
            <a:off x="76200" y="838200"/>
            <a:ext cx="9004300" cy="5867400"/>
            <a:chOff x="88" y="480"/>
            <a:chExt cx="4088" cy="3840"/>
          </a:xfrm>
        </p:grpSpPr>
        <p:grpSp>
          <p:nvGrpSpPr>
            <p:cNvPr id="311301" name="Group 25"/>
            <p:cNvGrpSpPr>
              <a:grpSpLocks/>
            </p:cNvGrpSpPr>
            <p:nvPr/>
          </p:nvGrpSpPr>
          <p:grpSpPr bwMode="auto">
            <a:xfrm>
              <a:off x="88" y="480"/>
              <a:ext cx="4072" cy="561"/>
              <a:chOff x="0" y="0"/>
              <a:chExt cx="4072" cy="653"/>
            </a:xfrm>
          </p:grpSpPr>
          <p:sp>
            <p:nvSpPr>
              <p:cNvPr id="311335" name="Rectangle 8"/>
              <p:cNvSpPr>
                <a:spLocks noChangeArrowheads="1"/>
              </p:cNvSpPr>
              <p:nvPr/>
            </p:nvSpPr>
            <p:spPr bwMode="auto">
              <a:xfrm>
                <a:off x="32" y="0"/>
                <a:ext cx="4008" cy="653"/>
              </a:xfrm>
              <a:prstGeom prst="rect">
                <a:avLst/>
              </a:prstGeom>
              <a:gradFill rotWithShape="1">
                <a:gsLst>
                  <a:gs pos="0">
                    <a:srgbClr val="FF8200"/>
                  </a:gs>
                  <a:gs pos="5000">
                    <a:srgbClr val="FF0000"/>
                  </a:gs>
                  <a:gs pos="17500">
                    <a:srgbClr val="BA0066"/>
                  </a:gs>
                  <a:gs pos="35001">
                    <a:srgbClr val="66008F"/>
                  </a:gs>
                  <a:gs pos="50000">
                    <a:srgbClr val="000082"/>
                  </a:gs>
                  <a:gs pos="64999">
                    <a:srgbClr val="66008F"/>
                  </a:gs>
                  <a:gs pos="82500">
                    <a:srgbClr val="BA0066"/>
                  </a:gs>
                  <a:gs pos="95000">
                    <a:srgbClr val="FF0000"/>
                  </a:gs>
                  <a:gs pos="100000">
                    <a:srgbClr val="FF82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 Obedience in Love Combats Early Gnosticism</a:t>
                </a:r>
                <a:endParaRPr kumimoji="0" lang="en-US" altLang="zh-CN" sz="2400" b="0" i="0" u="none" strike="noStrike" kern="1200" cap="none" spc="0" normalizeH="0" baseline="0" noProof="0" dirty="0">
                  <a:ln>
                    <a:noFill/>
                  </a:ln>
                  <a:solidFill>
                    <a:srgbClr val="FFFFFF"/>
                  </a:solidFill>
                  <a:effectLst/>
                  <a:uLnTx/>
                  <a:uFillTx/>
                  <a:latin typeface="Arial" charset="0"/>
                  <a:ea typeface="宋体" charset="0"/>
                  <a:cs typeface="宋体" charset="0"/>
                </a:endParaRPr>
              </a:p>
            </p:txBody>
          </p:sp>
          <p:sp>
            <p:nvSpPr>
              <p:cNvPr id="311336" name="Rectangle 24"/>
              <p:cNvSpPr>
                <a:spLocks noChangeArrowheads="1"/>
              </p:cNvSpPr>
              <p:nvPr/>
            </p:nvSpPr>
            <p:spPr bwMode="auto">
              <a:xfrm>
                <a:off x="0" y="0"/>
                <a:ext cx="4072" cy="65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nvGrpSpPr>
            <p:cNvPr id="311302" name="Group 27"/>
            <p:cNvGrpSpPr>
              <a:grpSpLocks/>
            </p:cNvGrpSpPr>
            <p:nvPr/>
          </p:nvGrpSpPr>
          <p:grpSpPr bwMode="auto">
            <a:xfrm>
              <a:off x="88" y="1041"/>
              <a:ext cx="1360" cy="619"/>
              <a:chOff x="0" y="653"/>
              <a:chExt cx="1360" cy="721"/>
            </a:xfrm>
          </p:grpSpPr>
          <p:sp>
            <p:nvSpPr>
              <p:cNvPr id="311333" name="Rectangle 10"/>
              <p:cNvSpPr>
                <a:spLocks noChangeArrowheads="1"/>
              </p:cNvSpPr>
              <p:nvPr/>
            </p:nvSpPr>
            <p:spPr bwMode="auto">
              <a:xfrm>
                <a:off x="32" y="653"/>
                <a:ext cx="1296"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Necessity of </a:t>
                </a:r>
                <a:endPar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Obedience</a:t>
                </a:r>
                <a:endPar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endParaRPr>
              </a:p>
            </p:txBody>
          </p:sp>
          <p:sp>
            <p:nvSpPr>
              <p:cNvPr id="311334" name="Rectangle 26"/>
              <p:cNvSpPr>
                <a:spLocks noChangeArrowheads="1"/>
              </p:cNvSpPr>
              <p:nvPr/>
            </p:nvSpPr>
            <p:spPr bwMode="auto">
              <a:xfrm>
                <a:off x="0" y="653"/>
                <a:ext cx="1360"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nvGrpSpPr>
            <p:cNvPr id="311303" name="Group 29"/>
            <p:cNvGrpSpPr>
              <a:grpSpLocks/>
            </p:cNvGrpSpPr>
            <p:nvPr/>
          </p:nvGrpSpPr>
          <p:grpSpPr bwMode="auto">
            <a:xfrm>
              <a:off x="1448" y="1041"/>
              <a:ext cx="1360" cy="619"/>
              <a:chOff x="1360" y="653"/>
              <a:chExt cx="1360" cy="721"/>
            </a:xfrm>
          </p:grpSpPr>
          <p:sp>
            <p:nvSpPr>
              <p:cNvPr id="311331" name="Rectangle 11"/>
              <p:cNvSpPr>
                <a:spLocks noChangeArrowheads="1"/>
              </p:cNvSpPr>
              <p:nvPr/>
            </p:nvSpPr>
            <p:spPr bwMode="auto">
              <a:xfrm>
                <a:off x="1392" y="653"/>
                <a:ext cx="1296"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Characteristics of </a:t>
                </a:r>
                <a:endPar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Love</a:t>
                </a:r>
                <a:endPar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endParaRPr>
              </a:p>
            </p:txBody>
          </p:sp>
          <p:sp>
            <p:nvSpPr>
              <p:cNvPr id="311332" name="Rectangle 28"/>
              <p:cNvSpPr>
                <a:spLocks noChangeArrowheads="1"/>
              </p:cNvSpPr>
              <p:nvPr/>
            </p:nvSpPr>
            <p:spPr bwMode="auto">
              <a:xfrm>
                <a:off x="1360" y="653"/>
                <a:ext cx="1360"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nvGrpSpPr>
            <p:cNvPr id="311304" name="Group 31"/>
            <p:cNvGrpSpPr>
              <a:grpSpLocks/>
            </p:cNvGrpSpPr>
            <p:nvPr/>
          </p:nvGrpSpPr>
          <p:grpSpPr bwMode="auto">
            <a:xfrm>
              <a:off x="2808" y="1041"/>
              <a:ext cx="1352" cy="619"/>
              <a:chOff x="2720" y="653"/>
              <a:chExt cx="1352" cy="721"/>
            </a:xfrm>
          </p:grpSpPr>
          <p:sp>
            <p:nvSpPr>
              <p:cNvPr id="311329" name="Rectangle 12"/>
              <p:cNvSpPr>
                <a:spLocks noChangeArrowheads="1"/>
              </p:cNvSpPr>
              <p:nvPr/>
            </p:nvSpPr>
            <p:spPr bwMode="auto">
              <a:xfrm>
                <a:off x="2752" y="653"/>
                <a:ext cx="1288"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Benefits of </a:t>
                </a:r>
                <a:endPar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Obedience</a:t>
                </a:r>
                <a:endPar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endParaRPr>
              </a:p>
            </p:txBody>
          </p:sp>
          <p:sp>
            <p:nvSpPr>
              <p:cNvPr id="311330" name="Rectangle 30"/>
              <p:cNvSpPr>
                <a:spLocks noChangeArrowheads="1"/>
              </p:cNvSpPr>
              <p:nvPr/>
            </p:nvSpPr>
            <p:spPr bwMode="auto">
              <a:xfrm>
                <a:off x="2720" y="653"/>
                <a:ext cx="1352"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nvGrpSpPr>
            <p:cNvPr id="311305" name="Group 33"/>
            <p:cNvGrpSpPr>
              <a:grpSpLocks/>
            </p:cNvGrpSpPr>
            <p:nvPr/>
          </p:nvGrpSpPr>
          <p:grpSpPr bwMode="auto">
            <a:xfrm>
              <a:off x="88" y="1660"/>
              <a:ext cx="1360" cy="529"/>
              <a:chOff x="0" y="1374"/>
              <a:chExt cx="1360" cy="615"/>
            </a:xfrm>
          </p:grpSpPr>
          <p:sp>
            <p:nvSpPr>
              <p:cNvPr id="311327" name="Rectangle 14"/>
              <p:cNvSpPr>
                <a:spLocks noChangeArrowheads="1"/>
              </p:cNvSpPr>
              <p:nvPr/>
            </p:nvSpPr>
            <p:spPr bwMode="auto">
              <a:xfrm>
                <a:off x="32" y="1374"/>
                <a:ext cx="1296"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rPr>
                  <a:t> Chapters 1–2</a:t>
                </a:r>
              </a:p>
            </p:txBody>
          </p:sp>
          <p:sp>
            <p:nvSpPr>
              <p:cNvPr id="311328" name="Rectangle 32"/>
              <p:cNvSpPr>
                <a:spLocks noChangeArrowheads="1"/>
              </p:cNvSpPr>
              <p:nvPr/>
            </p:nvSpPr>
            <p:spPr bwMode="auto">
              <a:xfrm>
                <a:off x="0" y="1374"/>
                <a:ext cx="1360"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nvGrpSpPr>
            <p:cNvPr id="311306" name="Group 35"/>
            <p:cNvGrpSpPr>
              <a:grpSpLocks/>
            </p:cNvGrpSpPr>
            <p:nvPr/>
          </p:nvGrpSpPr>
          <p:grpSpPr bwMode="auto">
            <a:xfrm>
              <a:off x="1448" y="1660"/>
              <a:ext cx="1360" cy="529"/>
              <a:chOff x="1360" y="1374"/>
              <a:chExt cx="1360" cy="615"/>
            </a:xfrm>
          </p:grpSpPr>
          <p:sp>
            <p:nvSpPr>
              <p:cNvPr id="311325" name="Rectangle 15"/>
              <p:cNvSpPr>
                <a:spLocks noChangeArrowheads="1"/>
              </p:cNvSpPr>
              <p:nvPr/>
            </p:nvSpPr>
            <p:spPr bwMode="auto">
              <a:xfrm>
                <a:off x="1392" y="1374"/>
                <a:ext cx="1296"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rPr>
                  <a:t> 3:1–5:3</a:t>
                </a:r>
              </a:p>
            </p:txBody>
          </p:sp>
          <p:sp>
            <p:nvSpPr>
              <p:cNvPr id="311326" name="Rectangle 34"/>
              <p:cNvSpPr>
                <a:spLocks noChangeArrowheads="1"/>
              </p:cNvSpPr>
              <p:nvPr/>
            </p:nvSpPr>
            <p:spPr bwMode="auto">
              <a:xfrm>
                <a:off x="1360" y="1374"/>
                <a:ext cx="1360"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nvGrpSpPr>
            <p:cNvPr id="311307" name="Group 37"/>
            <p:cNvGrpSpPr>
              <a:grpSpLocks/>
            </p:cNvGrpSpPr>
            <p:nvPr/>
          </p:nvGrpSpPr>
          <p:grpSpPr bwMode="auto">
            <a:xfrm>
              <a:off x="2808" y="1660"/>
              <a:ext cx="1352" cy="529"/>
              <a:chOff x="2720" y="1374"/>
              <a:chExt cx="1352" cy="615"/>
            </a:xfrm>
          </p:grpSpPr>
          <p:sp>
            <p:nvSpPr>
              <p:cNvPr id="311323" name="Rectangle 16"/>
              <p:cNvSpPr>
                <a:spLocks noChangeArrowheads="1"/>
              </p:cNvSpPr>
              <p:nvPr/>
            </p:nvSpPr>
            <p:spPr bwMode="auto">
              <a:xfrm>
                <a:off x="2752" y="1374"/>
                <a:ext cx="1288"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rPr>
                  <a:t> 5:4-21</a:t>
                </a:r>
              </a:p>
            </p:txBody>
          </p:sp>
          <p:sp>
            <p:nvSpPr>
              <p:cNvPr id="311324" name="Rectangle 36"/>
              <p:cNvSpPr>
                <a:spLocks noChangeArrowheads="1"/>
              </p:cNvSpPr>
              <p:nvPr/>
            </p:nvSpPr>
            <p:spPr bwMode="auto">
              <a:xfrm>
                <a:off x="2720" y="1374"/>
                <a:ext cx="1352"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nvGrpSpPr>
            <p:cNvPr id="311308" name="Group 39"/>
            <p:cNvGrpSpPr>
              <a:grpSpLocks/>
            </p:cNvGrpSpPr>
            <p:nvPr/>
          </p:nvGrpSpPr>
          <p:grpSpPr bwMode="auto">
            <a:xfrm>
              <a:off x="88" y="2189"/>
              <a:ext cx="1360" cy="1074"/>
              <a:chOff x="0" y="1989"/>
              <a:chExt cx="1360" cy="1251"/>
            </a:xfrm>
          </p:grpSpPr>
          <p:sp>
            <p:nvSpPr>
              <p:cNvPr id="311321" name="Rectangle 18"/>
              <p:cNvSpPr>
                <a:spLocks noChangeArrowheads="1"/>
              </p:cNvSpPr>
              <p:nvPr/>
            </p:nvSpPr>
            <p:spPr bwMode="auto">
              <a:xfrm>
                <a:off x="32" y="1989"/>
                <a:ext cx="1296"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Humanity of Christ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Prerequisites to obedience</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Hindrances to obedience</a:t>
                </a:r>
              </a:p>
            </p:txBody>
          </p:sp>
          <p:sp>
            <p:nvSpPr>
              <p:cNvPr id="311322" name="Rectangle 38"/>
              <p:cNvSpPr>
                <a:spLocks noChangeArrowheads="1"/>
              </p:cNvSpPr>
              <p:nvPr/>
            </p:nvSpPr>
            <p:spPr bwMode="auto">
              <a:xfrm>
                <a:off x="0" y="1989"/>
                <a:ext cx="1360"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nvGrpSpPr>
            <p:cNvPr id="311309" name="Group 41"/>
            <p:cNvGrpSpPr>
              <a:grpSpLocks/>
            </p:cNvGrpSpPr>
            <p:nvPr/>
          </p:nvGrpSpPr>
          <p:grpSpPr bwMode="auto">
            <a:xfrm>
              <a:off x="1448" y="2189"/>
              <a:ext cx="1360" cy="1074"/>
              <a:chOff x="1360" y="1989"/>
              <a:chExt cx="1360" cy="1251"/>
            </a:xfrm>
          </p:grpSpPr>
          <p:sp>
            <p:nvSpPr>
              <p:cNvPr id="311319" name="Rectangle 19"/>
              <p:cNvSpPr>
                <a:spLocks noChangeArrowheads="1"/>
              </p:cNvSpPr>
              <p:nvPr/>
            </p:nvSpPr>
            <p:spPr bwMode="auto">
              <a:xfrm>
                <a:off x="1392" y="1989"/>
                <a:ext cx="1296"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7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en-US"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Don</a:t>
                </a:r>
                <a:r>
                  <a:rPr kumimoji="0" lang="fr-FR"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a:t>
                </a:r>
                <a:r>
                  <a:rPr kumimoji="0" lang="en-US"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t sin</a:t>
                </a:r>
              </a:p>
              <a:p>
                <a:pPr marL="0" marR="0" lvl="0" indent="0" algn="ctr" defTabSz="914400" rtl="0" eaLnBrk="0" fontAlgn="base" latinLnBrk="0" hangingPunct="0">
                  <a:lnSpc>
                    <a:spcPct val="7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Don</a:t>
                </a:r>
                <a:r>
                  <a:rPr kumimoji="0" lang="fr-FR"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a:t>
                </a:r>
                <a:r>
                  <a:rPr kumimoji="0" lang="en-US"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t hate believers</a:t>
                </a:r>
              </a:p>
              <a:p>
                <a:pPr marL="0" marR="0" lvl="0" indent="0" algn="ctr" defTabSz="914400" rtl="0" eaLnBrk="0" fontAlgn="base" latinLnBrk="0" hangingPunct="0">
                  <a:lnSpc>
                    <a:spcPct val="7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Compassion</a:t>
                </a:r>
              </a:p>
              <a:p>
                <a:pPr marL="0" marR="0" lvl="0" indent="0" algn="ctr" defTabSz="914400" rtl="0" eaLnBrk="0" fontAlgn="base" latinLnBrk="0" hangingPunct="0">
                  <a:lnSpc>
                    <a:spcPct val="7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Confidence before God</a:t>
                </a:r>
              </a:p>
              <a:p>
                <a:pPr marL="0" marR="0" lvl="0" indent="0" algn="ctr" defTabSz="914400" rtl="0" eaLnBrk="0" fontAlgn="base" latinLnBrk="0" hangingPunct="0">
                  <a:lnSpc>
                    <a:spcPct val="7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Obey apostolic teaching</a:t>
                </a:r>
              </a:p>
              <a:p>
                <a:pPr marL="0" marR="0" lvl="0" indent="0" algn="ctr" defTabSz="914400" rtl="0" eaLnBrk="0" fontAlgn="base" latinLnBrk="0" hangingPunct="0">
                  <a:lnSpc>
                    <a:spcPct val="7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Care for believers</a:t>
                </a:r>
              </a:p>
              <a:p>
                <a:pPr marL="0" marR="0" lvl="0" indent="0" algn="ctr" defTabSz="914400" rtl="0" eaLnBrk="0" fontAlgn="base" latinLnBrk="0" hangingPunct="0">
                  <a:lnSpc>
                    <a:spcPct val="7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Obey God</a:t>
                </a:r>
                <a:r>
                  <a:rPr kumimoji="0" lang="fr-FR"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a:t>
                </a:r>
                <a:r>
                  <a:rPr kumimoji="0" lang="en-US" altLang="zh-CN" sz="2000" b="1" i="0" u="none" strike="noStrike" kern="1200" cap="none" spc="0" normalizeH="0" baseline="0" noProof="0">
                    <a:ln>
                      <a:noFill/>
                    </a:ln>
                    <a:solidFill>
                      <a:srgbClr val="FFFFFF"/>
                    </a:solidFill>
                    <a:effectLst/>
                    <a:uLnTx/>
                    <a:uFillTx/>
                    <a:latin typeface="Arial Narrow" charset="0"/>
                    <a:ea typeface="宋体" charset="0"/>
                    <a:cs typeface="宋体" charset="0"/>
                  </a:rPr>
                  <a:t>s commands</a:t>
                </a:r>
              </a:p>
            </p:txBody>
          </p:sp>
          <p:sp>
            <p:nvSpPr>
              <p:cNvPr id="311320" name="Rectangle 40"/>
              <p:cNvSpPr>
                <a:spLocks noChangeArrowheads="1"/>
              </p:cNvSpPr>
              <p:nvPr/>
            </p:nvSpPr>
            <p:spPr bwMode="auto">
              <a:xfrm>
                <a:off x="1360" y="1989"/>
                <a:ext cx="1360"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nvGrpSpPr>
            <p:cNvPr id="311310" name="Group 43"/>
            <p:cNvGrpSpPr>
              <a:grpSpLocks/>
            </p:cNvGrpSpPr>
            <p:nvPr/>
          </p:nvGrpSpPr>
          <p:grpSpPr bwMode="auto">
            <a:xfrm>
              <a:off x="2808" y="2189"/>
              <a:ext cx="1352" cy="1074"/>
              <a:chOff x="2720" y="1989"/>
              <a:chExt cx="1352" cy="1251"/>
            </a:xfrm>
          </p:grpSpPr>
          <p:sp>
            <p:nvSpPr>
              <p:cNvPr id="311317" name="Rectangle 20"/>
              <p:cNvSpPr>
                <a:spLocks noChangeArrowheads="1"/>
              </p:cNvSpPr>
              <p:nvPr/>
            </p:nvSpPr>
            <p:spPr bwMode="auto">
              <a:xfrm>
                <a:off x="2752" y="1989"/>
                <a:ext cx="1288"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0" lang="en-US" altLang="zh-CN" sz="2200" b="1" i="0" u="none" strike="noStrike" kern="1200" cap="none" spc="0" normalizeH="0" baseline="0" noProof="0">
                    <a:ln>
                      <a:noFill/>
                    </a:ln>
                    <a:solidFill>
                      <a:srgbClr val="FFFFFF"/>
                    </a:solidFill>
                    <a:effectLst/>
                    <a:uLnTx/>
                    <a:uFillTx/>
                    <a:latin typeface="Arial Narrow" charset="0"/>
                    <a:ea typeface="宋体" charset="0"/>
                    <a:cs typeface="宋体" charset="0"/>
                  </a:rPr>
                  <a:t>Victory over the world</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Narrow" charset="0"/>
                    <a:ea typeface="宋体" charset="0"/>
                    <a:cs typeface="宋体" charset="0"/>
                  </a:rPr>
                  <a:t>Assurance of salvation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Narrow" charset="0"/>
                    <a:ea typeface="宋体" charset="0"/>
                    <a:cs typeface="宋体" charset="0"/>
                  </a:rPr>
                  <a:t>Guidance in prayer</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Narrow" charset="0"/>
                    <a:ea typeface="宋体" charset="0"/>
                    <a:cs typeface="宋体" charset="0"/>
                  </a:rPr>
                  <a:t>Freedom from sin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FFFFFF"/>
                    </a:solidFill>
                    <a:effectLst/>
                    <a:uLnTx/>
                    <a:uFillTx/>
                    <a:latin typeface="Arial Narrow" charset="0"/>
                    <a:ea typeface="宋体" charset="0"/>
                    <a:cs typeface="宋体" charset="0"/>
                  </a:rPr>
                  <a:t>Fidelity to God</a:t>
                </a:r>
              </a:p>
            </p:txBody>
          </p:sp>
          <p:sp>
            <p:nvSpPr>
              <p:cNvPr id="311318" name="Rectangle 42"/>
              <p:cNvSpPr>
                <a:spLocks noChangeArrowheads="1"/>
              </p:cNvSpPr>
              <p:nvPr/>
            </p:nvSpPr>
            <p:spPr bwMode="auto">
              <a:xfrm>
                <a:off x="2720" y="1989"/>
                <a:ext cx="1352"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nvGrpSpPr>
            <p:cNvPr id="311311" name="Group 47"/>
            <p:cNvGrpSpPr>
              <a:grpSpLocks/>
            </p:cNvGrpSpPr>
            <p:nvPr/>
          </p:nvGrpSpPr>
          <p:grpSpPr bwMode="auto">
            <a:xfrm>
              <a:off x="88" y="3263"/>
              <a:ext cx="4088" cy="529"/>
              <a:chOff x="0" y="3240"/>
              <a:chExt cx="5584" cy="615"/>
            </a:xfrm>
          </p:grpSpPr>
          <p:sp>
            <p:nvSpPr>
              <p:cNvPr id="311315" name="Rectangle 22"/>
              <p:cNvSpPr>
                <a:spLocks noChangeArrowheads="1"/>
              </p:cNvSpPr>
              <p:nvPr/>
            </p:nvSpPr>
            <p:spPr bwMode="auto">
              <a:xfrm>
                <a:off x="32" y="3240"/>
                <a:ext cx="5520"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Ephesus to Asia Minor Churches</a:t>
                </a:r>
                <a:endPar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endParaRPr>
              </a:p>
            </p:txBody>
          </p:sp>
          <p:sp>
            <p:nvSpPr>
              <p:cNvPr id="311316" name="Rectangle 46"/>
              <p:cNvSpPr>
                <a:spLocks noChangeArrowheads="1"/>
              </p:cNvSpPr>
              <p:nvPr/>
            </p:nvSpPr>
            <p:spPr bwMode="auto">
              <a:xfrm>
                <a:off x="0" y="3240"/>
                <a:ext cx="558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nvGrpSpPr>
            <p:cNvPr id="311312" name="Group 49"/>
            <p:cNvGrpSpPr>
              <a:grpSpLocks/>
            </p:cNvGrpSpPr>
            <p:nvPr/>
          </p:nvGrpSpPr>
          <p:grpSpPr bwMode="auto">
            <a:xfrm>
              <a:off x="88" y="3792"/>
              <a:ext cx="4088" cy="528"/>
              <a:chOff x="0" y="3855"/>
              <a:chExt cx="5584" cy="615"/>
            </a:xfrm>
          </p:grpSpPr>
          <p:sp>
            <p:nvSpPr>
              <p:cNvPr id="311313" name="Rectangle 23"/>
              <p:cNvSpPr>
                <a:spLocks noChangeArrowheads="1"/>
              </p:cNvSpPr>
              <p:nvPr/>
            </p:nvSpPr>
            <p:spPr bwMode="auto">
              <a:xfrm>
                <a:off x="32" y="3855"/>
                <a:ext cx="5520"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AD 85-95</a:t>
                </a:r>
                <a:endParaRPr kumimoji="0" lang="en-US" altLang="zh-CN" sz="2400" b="0" i="0" u="none" strike="noStrike" kern="1200" cap="none" spc="0" normalizeH="0" baseline="0" noProof="0">
                  <a:ln>
                    <a:noFill/>
                  </a:ln>
                  <a:solidFill>
                    <a:srgbClr val="FFFFFF"/>
                  </a:solidFill>
                  <a:effectLst/>
                  <a:uLnTx/>
                  <a:uFillTx/>
                  <a:latin typeface="Arial" charset="0"/>
                  <a:ea typeface="宋体" charset="0"/>
                  <a:cs typeface="宋体" charset="0"/>
                </a:endParaRPr>
              </a:p>
            </p:txBody>
          </p:sp>
          <p:sp>
            <p:nvSpPr>
              <p:cNvPr id="311314" name="Rectangle 48"/>
              <p:cNvSpPr>
                <a:spLocks noChangeArrowheads="1"/>
              </p:cNvSpPr>
              <p:nvPr/>
            </p:nvSpPr>
            <p:spPr bwMode="auto">
              <a:xfrm>
                <a:off x="0" y="3855"/>
                <a:ext cx="558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mn-cs"/>
                </a:endParaRPr>
              </a:p>
            </p:txBody>
          </p:sp>
        </p:grpSp>
      </p:grpSp>
    </p:spTree>
    <p:extLst>
      <p:ext uri="{BB962C8B-B14F-4D97-AF65-F5344CB8AC3E}">
        <p14:creationId xmlns:p14="http://schemas.microsoft.com/office/powerpoint/2010/main" val="141464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11298"/>
                                        </p:tgtEl>
                                        <p:attrNameLst>
                                          <p:attrName>style.visibility</p:attrName>
                                        </p:attrNameLst>
                                      </p:cBhvr>
                                      <p:to>
                                        <p:strVal val="visible"/>
                                      </p:to>
                                    </p:set>
                                    <p:anim calcmode="lin" valueType="num">
                                      <p:cBhvr additive="base">
                                        <p:cTn id="7" dur="500" fill="hold"/>
                                        <p:tgtEl>
                                          <p:spTgt spid="311298"/>
                                        </p:tgtEl>
                                        <p:attrNameLst>
                                          <p:attrName>ppt_x</p:attrName>
                                        </p:attrNameLst>
                                      </p:cBhvr>
                                      <p:tavLst>
                                        <p:tav tm="0">
                                          <p:val>
                                            <p:strVal val="0-#ppt_w/2"/>
                                          </p:val>
                                        </p:tav>
                                        <p:tav tm="100000">
                                          <p:val>
                                            <p:strVal val="#ppt_x"/>
                                          </p:val>
                                        </p:tav>
                                      </p:tavLst>
                                    </p:anim>
                                    <p:anim calcmode="lin" valueType="num">
                                      <p:cBhvr additive="base">
                                        <p:cTn id="8" dur="500" fill="hold"/>
                                        <p:tgtEl>
                                          <p:spTgt spid="3112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12" name="Rectangle 46"/>
          <p:cNvSpPr>
            <a:spLocks noGrp="1" noChangeArrowheads="1"/>
          </p:cNvSpPr>
          <p:nvPr>
            <p:ph type="title" idx="4294967295"/>
          </p:nvPr>
        </p:nvSpPr>
        <p:spPr>
          <a:xfrm>
            <a:off x="0" y="1"/>
            <a:ext cx="9144000" cy="830997"/>
          </a:xfrm>
          <a:solidFill>
            <a:schemeClr val="accent2"/>
          </a:solidFill>
        </p:spPr>
        <p:txBody>
          <a:bodyPr wrap="square" anchor="t">
            <a:spAutoFit/>
          </a:bodyPr>
          <a:lstStyle/>
          <a:p>
            <a:pPr eaLnBrk="1" hangingPunct="1">
              <a:spcBef>
                <a:spcPct val="50000"/>
              </a:spcBef>
            </a:pPr>
            <a:r>
              <a:rPr lang="en-US" sz="4800" b="1" dirty="0">
                <a:solidFill>
                  <a:schemeClr val="bg1"/>
                </a:solidFill>
                <a:latin typeface="Arial" charset="0"/>
                <a:ea typeface="ＭＳ Ｐゴシック" charset="0"/>
              </a:rPr>
              <a:t>Matthew</a:t>
            </a:r>
          </a:p>
        </p:txBody>
      </p:sp>
      <p:sp>
        <p:nvSpPr>
          <p:cNvPr id="242689"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2690" name="Group 3"/>
          <p:cNvGrpSpPr>
            <a:grpSpLocks/>
          </p:cNvGrpSpPr>
          <p:nvPr/>
        </p:nvGrpSpPr>
        <p:grpSpPr bwMode="auto">
          <a:xfrm>
            <a:off x="0" y="838200"/>
            <a:ext cx="9144000" cy="1022350"/>
            <a:chOff x="0" y="0"/>
            <a:chExt cx="4040" cy="671"/>
          </a:xfrm>
        </p:grpSpPr>
        <p:sp>
          <p:nvSpPr>
            <p:cNvPr id="242723"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4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i="0" u="none" strike="noStrike" kern="1200" cap="none" spc="0" normalizeH="0" baseline="0" noProof="0">
                  <a:ln>
                    <a:noFill/>
                  </a:ln>
                  <a:solidFill>
                    <a:srgbClr val="000000"/>
                  </a:solidFill>
                  <a:effectLst/>
                  <a:uLnTx/>
                  <a:uFillTx/>
                  <a:latin typeface="Arial" charset="0"/>
                  <a:ea typeface="ＭＳ Ｐゴシック" charset="0"/>
                  <a:cs typeface="Arial" charset="0"/>
                </a:rPr>
                <a:t>Messiah with Authority over the Church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242724" name="Rectangle 5"/>
            <p:cNvSpPr>
              <a:spLocks noChangeArrowheads="1"/>
            </p:cNvSpPr>
            <p:nvPr/>
          </p:nvSpPr>
          <p:spPr bwMode="auto">
            <a:xfrm>
              <a:off x="0" y="0"/>
              <a:ext cx="4040" cy="671"/>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42721" name="Rectangle 7"/>
          <p:cNvSpPr>
            <a:spLocks noChangeArrowheads="1"/>
          </p:cNvSpPr>
          <p:nvPr/>
        </p:nvSpPr>
        <p:spPr bwMode="auto">
          <a:xfrm>
            <a:off x="72428" y="1676421"/>
            <a:ext cx="2933308"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Preliminary Evidence that </a:t>
            </a:r>
            <a:b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Jesus is Messiah</a:t>
            </a:r>
          </a:p>
        </p:txBody>
      </p:sp>
      <p:sp>
        <p:nvSpPr>
          <p:cNvPr id="242692" name="Rectangle 9"/>
          <p:cNvSpPr>
            <a:spLocks noChangeArrowheads="1"/>
          </p:cNvSpPr>
          <p:nvPr/>
        </p:nvSpPr>
        <p:spPr bwMode="auto">
          <a:xfrm>
            <a:off x="3151188" y="1676421"/>
            <a:ext cx="2932112"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Rejections and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Interadvent Age </a:t>
            </a:r>
          </a:p>
        </p:txBody>
      </p:sp>
      <p:sp>
        <p:nvSpPr>
          <p:cNvPr id="242693" name="Rectangle 11"/>
          <p:cNvSpPr>
            <a:spLocks noChangeArrowheads="1"/>
          </p:cNvSpPr>
          <p:nvPr/>
        </p:nvSpPr>
        <p:spPr bwMode="auto">
          <a:xfrm>
            <a:off x="6229371" y="1676421"/>
            <a:ext cx="2841625"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Final Evidence that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Jesus is Messiah</a:t>
            </a:r>
          </a:p>
        </p:txBody>
      </p:sp>
      <p:sp>
        <p:nvSpPr>
          <p:cNvPr id="242694" name="Rectangle 14"/>
          <p:cNvSpPr>
            <a:spLocks noChangeArrowheads="1"/>
          </p:cNvSpPr>
          <p:nvPr/>
        </p:nvSpPr>
        <p:spPr bwMode="auto">
          <a:xfrm>
            <a:off x="73046" y="3000396"/>
            <a:ext cx="2932113"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Chapters 1–10</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2695" name="Rectangle 16"/>
          <p:cNvSpPr>
            <a:spLocks noChangeArrowheads="1"/>
          </p:cNvSpPr>
          <p:nvPr/>
        </p:nvSpPr>
        <p:spPr bwMode="auto">
          <a:xfrm>
            <a:off x="3151188" y="3000396"/>
            <a:ext cx="2932112"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Chapters 11–27</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2696" name="Rectangle 18"/>
          <p:cNvSpPr>
            <a:spLocks noChangeArrowheads="1"/>
          </p:cNvSpPr>
          <p:nvPr/>
        </p:nvSpPr>
        <p:spPr bwMode="auto">
          <a:xfrm>
            <a:off x="6229371" y="3000396"/>
            <a:ext cx="2841625"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Chapter 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242697" name="Rectangle 20"/>
          <p:cNvSpPr>
            <a:spLocks noChangeArrowheads="1"/>
          </p:cNvSpPr>
          <p:nvPr/>
        </p:nvSpPr>
        <p:spPr bwMode="auto">
          <a:xfrm>
            <a:off x="73046" y="4038600"/>
            <a:ext cx="2932113"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The King Offered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2698" name="Rectangle 22"/>
          <p:cNvSpPr>
            <a:spLocks noChangeArrowheads="1"/>
          </p:cNvSpPr>
          <p:nvPr/>
        </p:nvSpPr>
        <p:spPr bwMode="auto">
          <a:xfrm>
            <a:off x="3151188" y="3886200"/>
            <a:ext cx="2932112"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The King Rejected</a:t>
            </a:r>
          </a:p>
        </p:txBody>
      </p:sp>
      <p:sp>
        <p:nvSpPr>
          <p:cNvPr id="242699" name="Rectangle 24"/>
          <p:cNvSpPr>
            <a:spLocks noChangeArrowheads="1"/>
          </p:cNvSpPr>
          <p:nvPr/>
        </p:nvSpPr>
        <p:spPr bwMode="auto">
          <a:xfrm>
            <a:off x="6019821" y="3886200"/>
            <a:ext cx="3051175"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The King Re-offered</a:t>
            </a:r>
          </a:p>
        </p:txBody>
      </p:sp>
      <p:grpSp>
        <p:nvGrpSpPr>
          <p:cNvPr id="242700" name="Group 26"/>
          <p:cNvGrpSpPr>
            <a:grpSpLocks/>
          </p:cNvGrpSpPr>
          <p:nvPr/>
        </p:nvGrpSpPr>
        <p:grpSpPr bwMode="auto">
          <a:xfrm>
            <a:off x="2" y="4929188"/>
            <a:ext cx="3078163" cy="963612"/>
            <a:chOff x="0" y="2685"/>
            <a:chExt cx="1360" cy="633"/>
          </a:xfrm>
        </p:grpSpPr>
        <p:sp>
          <p:nvSpPr>
            <p:cNvPr id="242719" name="Rectangle 27"/>
            <p:cNvSpPr>
              <a:spLocks noChangeArrowheads="1"/>
            </p:cNvSpPr>
            <p:nvPr/>
          </p:nvSpPr>
          <p:spPr bwMode="auto">
            <a:xfrm>
              <a:off x="32" y="2685"/>
              <a:ext cx="129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Teaches Droves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2720" name="Rectangle 28"/>
            <p:cNvSpPr>
              <a:spLocks noChangeArrowheads="1"/>
            </p:cNvSpPr>
            <p:nvPr/>
          </p:nvSpPr>
          <p:spPr bwMode="auto">
            <a:xfrm>
              <a:off x="0" y="2685"/>
              <a:ext cx="136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2701" name="Group 29"/>
          <p:cNvGrpSpPr>
            <a:grpSpLocks/>
          </p:cNvGrpSpPr>
          <p:nvPr/>
        </p:nvGrpSpPr>
        <p:grpSpPr bwMode="auto">
          <a:xfrm>
            <a:off x="3078184" y="4929188"/>
            <a:ext cx="6065837" cy="963612"/>
            <a:chOff x="1360" y="2685"/>
            <a:chExt cx="2680" cy="633"/>
          </a:xfrm>
        </p:grpSpPr>
        <p:sp>
          <p:nvSpPr>
            <p:cNvPr id="242717"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Teaches Disciples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242718" name="Rectangle 31"/>
            <p:cNvSpPr>
              <a:spLocks noChangeArrowheads="1"/>
            </p:cNvSpPr>
            <p:nvPr/>
          </p:nvSpPr>
          <p:spPr bwMode="auto">
            <a:xfrm>
              <a:off x="1360" y="2685"/>
              <a:ext cx="268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2702" name="Group 32"/>
          <p:cNvGrpSpPr>
            <a:grpSpLocks/>
          </p:cNvGrpSpPr>
          <p:nvPr/>
        </p:nvGrpSpPr>
        <p:grpSpPr bwMode="auto">
          <a:xfrm>
            <a:off x="2" y="5892800"/>
            <a:ext cx="3078163" cy="965200"/>
            <a:chOff x="0" y="3318"/>
            <a:chExt cx="1360" cy="633"/>
          </a:xfrm>
        </p:grpSpPr>
        <p:sp>
          <p:nvSpPr>
            <p:cNvPr id="242715" name="Rectangle 33"/>
            <p:cNvSpPr>
              <a:spLocks noChangeArrowheads="1"/>
            </p:cNvSpPr>
            <p:nvPr/>
          </p:nvSpPr>
          <p:spPr bwMode="auto">
            <a:xfrm>
              <a:off x="32" y="3318"/>
              <a:ext cx="129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Topical</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2716" name="Rectangle 34"/>
            <p:cNvSpPr>
              <a:spLocks noChangeArrowheads="1"/>
            </p:cNvSpPr>
            <p:nvPr/>
          </p:nvSpPr>
          <p:spPr bwMode="auto">
            <a:xfrm>
              <a:off x="0" y="3318"/>
              <a:ext cx="136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2703" name="Group 35"/>
          <p:cNvGrpSpPr>
            <a:grpSpLocks/>
          </p:cNvGrpSpPr>
          <p:nvPr/>
        </p:nvGrpSpPr>
        <p:grpSpPr bwMode="auto">
          <a:xfrm>
            <a:off x="3078184" y="5892800"/>
            <a:ext cx="6065837" cy="965200"/>
            <a:chOff x="1360" y="3318"/>
            <a:chExt cx="2680" cy="633"/>
          </a:xfrm>
        </p:grpSpPr>
        <p:sp>
          <p:nvSpPr>
            <p:cNvPr id="242713" name="Rectangle 36"/>
            <p:cNvSpPr>
              <a:spLocks noChangeArrowheads="1"/>
            </p:cNvSpPr>
            <p:nvPr/>
          </p:nvSpPr>
          <p:spPr bwMode="auto">
            <a:xfrm>
              <a:off x="1392" y="3318"/>
              <a:ext cx="261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Chronological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242714" name="Rectangle 37"/>
            <p:cNvSpPr>
              <a:spLocks noChangeArrowheads="1"/>
            </p:cNvSpPr>
            <p:nvPr/>
          </p:nvSpPr>
          <p:spPr bwMode="auto">
            <a:xfrm>
              <a:off x="1360" y="3318"/>
              <a:ext cx="268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42704" name="Text Box 38"/>
          <p:cNvSpPr txBox="1">
            <a:spLocks noChangeArrowheads="1"/>
          </p:cNvSpPr>
          <p:nvPr/>
        </p:nvSpPr>
        <p:spPr bwMode="auto">
          <a:xfrm>
            <a:off x="8578855" y="44634"/>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67</a:t>
            </a:r>
          </a:p>
        </p:txBody>
      </p:sp>
      <p:sp>
        <p:nvSpPr>
          <p:cNvPr id="242705"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6"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7"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8"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9"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10"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11"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142792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2712"/>
                                        </p:tgtEl>
                                        <p:attrNameLst>
                                          <p:attrName>style.visibility</p:attrName>
                                        </p:attrNameLst>
                                      </p:cBhvr>
                                      <p:to>
                                        <p:strVal val="visible"/>
                                      </p:to>
                                    </p:set>
                                    <p:animEffect transition="in" filter="checkerboard(across)">
                                      <p:cBhvr>
                                        <p:cTn id="7" dur="500"/>
                                        <p:tgtEl>
                                          <p:spTgt spid="24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2"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Verses</a:t>
            </a:r>
          </a:p>
        </p:txBody>
      </p:sp>
      <p:sp>
        <p:nvSpPr>
          <p:cNvPr id="5" name="Rectangle 2"/>
          <p:cNvSpPr txBox="1">
            <a:spLocks noChangeArrowheads="1"/>
          </p:cNvSpPr>
          <p:nvPr/>
        </p:nvSpPr>
        <p:spPr bwMode="auto">
          <a:xfrm>
            <a:off x="0" y="1602008"/>
            <a:ext cx="9144000"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“All Scripture is God-breathed and is useful for teaching, rebuking, correcting and training in righteousness, so that the man of God may be thoroughly equipped for every good work… </a:t>
            </a:r>
            <a:b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Preach the Word” (3:16-17; 4:2).</a:t>
            </a:r>
            <a:r>
              <a:rPr kumimoji="0" lang="en-US" sz="36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237</a:t>
            </a:r>
          </a:p>
        </p:txBody>
      </p:sp>
    </p:spTree>
    <p:extLst>
      <p:ext uri="{BB962C8B-B14F-4D97-AF65-F5344CB8AC3E}">
        <p14:creationId xmlns:p14="http://schemas.microsoft.com/office/powerpoint/2010/main" val="6747650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Sovereignty II</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
        <p:nvSpPr>
          <p:cNvPr id="7" name="Text Box 24"/>
          <p:cNvSpPr txBox="1">
            <a:spLocks noChangeArrowheads="1"/>
          </p:cNvSpPr>
          <p:nvPr/>
        </p:nvSpPr>
        <p:spPr bwMode="auto">
          <a:xfrm>
            <a:off x="8448812" y="65348"/>
            <a:ext cx="526904" cy="830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56</a:t>
            </a: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17359823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6" y="1602010"/>
            <a:ext cx="785323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the fulfillment of the Abrahamic and Davidic Covenants (e.g., 1:54-55, 69, 72-73). The New Covenant is also mentioned once (22:20) where the cup of the Lord’s supper fulfills the promise of forgiveness in Jeremiah 31:34.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5AEE88A5-28E8-DD41-87E8-1B6C4E86B3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1699663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332789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kingdom message expands from its reception by Jews in Jerusalem (1:1–6:7) to Judeans and Samaritans (6:8–8:40) to Gentiles in Rome (chaps. 9–28) in many “progress reports” (2:47; 6:7; 8:40; 9:31; 12:24; 16:5; 19:20; 28:30-31; also possibly 2:41; 4:31; 5:42; 8:25, etc.) to show believers that God will grow his church, not man. </a:t>
            </a:r>
          </a:p>
        </p:txBody>
      </p:sp>
      <p:sp>
        <p:nvSpPr>
          <p:cNvPr id="8"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7" name="Rectangle 2">
            <a:extLst>
              <a:ext uri="{FF2B5EF4-FFF2-40B4-BE49-F238E27FC236}">
                <a16:creationId xmlns:a16="http://schemas.microsoft.com/office/drawing/2014/main" id="{8C9C35B0-166B-E044-B4E5-D2CBFC83557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117227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"Write, therefore, what you have seen, what is now, and what will take place later" (1:19)</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322</a:t>
            </a:r>
          </a:p>
        </p:txBody>
      </p:sp>
    </p:spTree>
    <p:extLst>
      <p:ext uri="{BB962C8B-B14F-4D97-AF65-F5344CB8AC3E}">
        <p14:creationId xmlns:p14="http://schemas.microsoft.com/office/powerpoint/2010/main" val="14595608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71.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32834" name="Rectangle 2"/>
          <p:cNvSpPr>
            <a:spLocks noGrp="1" noChangeArrowheads="1"/>
          </p:cNvSpPr>
          <p:nvPr>
            <p:ph type="title"/>
          </p:nvPr>
        </p:nvSpPr>
        <p:spPr>
          <a:xfrm>
            <a:off x="0" y="304800"/>
            <a:ext cx="9144000" cy="838200"/>
          </a:xfrm>
        </p:spPr>
        <p:txBody>
          <a:bodyPr/>
          <a:lstStyle/>
          <a:p>
            <a:pPr eaLnBrk="1" hangingPunct="1"/>
            <a:r>
              <a:rPr lang="en-US" sz="4000" b="1" dirty="0">
                <a:solidFill>
                  <a:schemeClr val="bg1"/>
                </a:solidFill>
                <a:latin typeface="Copperplate Gothic Light" charset="0"/>
                <a:ea typeface="ＭＳ Ｐゴシック" charset="-128"/>
                <a:cs typeface="ＭＳ Ｐゴシック" charset="-128"/>
              </a:rPr>
              <a:t>Righteousness in Romans</a:t>
            </a:r>
            <a:endParaRPr lang="en-US" sz="4000" dirty="0">
              <a:solidFill>
                <a:schemeClr val="bg1"/>
              </a:solidFill>
              <a:latin typeface="Copperplate Gothic Light" charset="0"/>
              <a:ea typeface="ＭＳ Ｐゴシック" charset="-128"/>
              <a:cs typeface="ＭＳ Ｐゴシック" charset="-128"/>
            </a:endParaRPr>
          </a:p>
        </p:txBody>
      </p:sp>
      <p:sp>
        <p:nvSpPr>
          <p:cNvPr id="632835" name="Text Box 3"/>
          <p:cNvSpPr txBox="1">
            <a:spLocks noChangeArrowheads="1"/>
          </p:cNvSpPr>
          <p:nvPr/>
        </p:nvSpPr>
        <p:spPr bwMode="auto">
          <a:xfrm>
            <a:off x="8382000" y="76200"/>
            <a:ext cx="698178"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128"/>
                <a:cs typeface="Arial"/>
              </a:rPr>
              <a:t>145</a:t>
            </a:r>
          </a:p>
        </p:txBody>
      </p:sp>
      <p:graphicFrame>
        <p:nvGraphicFramePr>
          <p:cNvPr id="154667" name="Group 43"/>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Theme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Needed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Provided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Imparted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Proved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Applied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Dissem-inated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Intro</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1:1-17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err="1">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Condem</a:t>
                      </a:r>
                      <a:r>
                        <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-nation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1:18–</a:t>
                      </a:r>
                      <a:br>
                        <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br>
                      <a:r>
                        <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3:20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Justifi-cation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3:21–</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5:21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Sanctifi-cation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6–8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Election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9–11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Trans-form-ation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12:1–</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15:13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Propa-gation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15:14–</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16:27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Start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Sin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Salva-tion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Set </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Apart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Sove-reignty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Service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Send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7831837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32834"/>
                                        </p:tgtEl>
                                        <p:attrNameLst>
                                          <p:attrName>style.visibility</p:attrName>
                                        </p:attrNameLst>
                                      </p:cBhvr>
                                      <p:to>
                                        <p:strVal val="visible"/>
                                      </p:to>
                                    </p:set>
                                    <p:animEffect transition="in" filter="dissolve">
                                      <p:cBhvr>
                                        <p:cTn id="7" dur="500"/>
                                        <p:tgtEl>
                                          <p:spTgt spid="6328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2834" grpId="0"/>
    </p:bldLst>
  </p:timing>
</p:sld>
</file>

<file path=ppt/slides/slide2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2133600" y="228600"/>
            <a:ext cx="4876800" cy="457200"/>
          </a:xfrm>
          <a:solidFill>
            <a:schemeClr val="tx1"/>
          </a:solidFill>
        </p:spPr>
        <p:txBody>
          <a:bodyPr/>
          <a:lstStyle/>
          <a:p>
            <a:pPr algn="ctr" eaLnBrk="1" hangingPunct="1"/>
            <a:r>
              <a:rPr lang="en-US" sz="2800" b="1">
                <a:solidFill>
                  <a:schemeClr val="bg1"/>
                </a:solidFill>
                <a:latin typeface="Arial" charset="0"/>
                <a:ea typeface="ＭＳ Ｐゴシック" charset="0"/>
                <a:cs typeface="ＭＳ Ｐゴシック" charset="0"/>
              </a:rPr>
              <a:t>3 John – Summary Chart</a:t>
            </a:r>
          </a:p>
        </p:txBody>
      </p:sp>
      <p:grpSp>
        <p:nvGrpSpPr>
          <p:cNvPr id="254978" name="Group 178"/>
          <p:cNvGrpSpPr>
            <a:grpSpLocks/>
          </p:cNvGrpSpPr>
          <p:nvPr/>
        </p:nvGrpSpPr>
        <p:grpSpPr bwMode="auto">
          <a:xfrm>
            <a:off x="0" y="762000"/>
            <a:ext cx="9067800" cy="6172200"/>
            <a:chOff x="-104" y="528"/>
            <a:chExt cx="4457" cy="3264"/>
          </a:xfrm>
        </p:grpSpPr>
        <p:grpSp>
          <p:nvGrpSpPr>
            <p:cNvPr id="254982" name="Group 128"/>
            <p:cNvGrpSpPr>
              <a:grpSpLocks/>
            </p:cNvGrpSpPr>
            <p:nvPr/>
          </p:nvGrpSpPr>
          <p:grpSpPr bwMode="auto">
            <a:xfrm>
              <a:off x="-104" y="528"/>
              <a:ext cx="4456" cy="411"/>
              <a:chOff x="0" y="0"/>
              <a:chExt cx="4456" cy="653"/>
            </a:xfrm>
          </p:grpSpPr>
          <p:sp>
            <p:nvSpPr>
              <p:cNvPr id="12385" name="Rectangle 97"/>
              <p:cNvSpPr>
                <a:spLocks noChangeArrowheads="1"/>
              </p:cNvSpPr>
              <p:nvPr/>
            </p:nvSpPr>
            <p:spPr bwMode="auto">
              <a:xfrm>
                <a:off x="32" y="0"/>
                <a:ext cx="4392" cy="656"/>
              </a:xfrm>
              <a:prstGeom prst="rect">
                <a:avLst/>
              </a:prstGeom>
              <a:gradFill rotWithShape="1">
                <a:gsLst>
                  <a:gs pos="0">
                    <a:schemeClr val="folHlink">
                      <a:gamma/>
                      <a:shade val="46275"/>
                      <a:invGamma/>
                    </a:schemeClr>
                  </a:gs>
                  <a:gs pos="50000">
                    <a:schemeClr val="folHlink"/>
                  </a:gs>
                  <a:gs pos="100000">
                    <a:schemeClr val="folHlink">
                      <a:gamma/>
                      <a:shade val="46275"/>
                      <a:invGamma/>
                    </a:schemeClr>
                  </a:gs>
                </a:gsLst>
                <a:lin ang="5400000" scaled="1"/>
              </a:gradFill>
              <a:ln w="9525">
                <a:noFill/>
                <a:miter lim="800000"/>
                <a:headEnd type="none" w="sm" len="sm"/>
                <a:tailEnd type="none" w="sm" len="sm"/>
              </a:ln>
              <a:effec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宋体" charset="0"/>
                  </a:rPr>
                  <a:t> </a:t>
                </a:r>
                <a:r>
                  <a:rPr kumimoji="0" lang="en-US" altLang="zh-CN"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宋体" charset="0"/>
                  </a:rPr>
                  <a:t>Supporting Missionaries</a:t>
                </a:r>
                <a:endParaRPr kumimoji="0" lang="en-US" altLang="zh-CN"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宋体" charset="0"/>
                </a:endParaRPr>
              </a:p>
            </p:txBody>
          </p:sp>
          <p:sp>
            <p:nvSpPr>
              <p:cNvPr id="255053" name="Rectangle 127"/>
              <p:cNvSpPr>
                <a:spLocks noChangeArrowheads="1"/>
              </p:cNvSpPr>
              <p:nvPr/>
            </p:nvSpPr>
            <p:spPr bwMode="auto">
              <a:xfrm>
                <a:off x="0" y="0"/>
                <a:ext cx="4456" cy="653"/>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83" name="Group 130"/>
            <p:cNvGrpSpPr>
              <a:grpSpLocks/>
            </p:cNvGrpSpPr>
            <p:nvPr/>
          </p:nvGrpSpPr>
          <p:grpSpPr bwMode="auto">
            <a:xfrm>
              <a:off x="-104" y="939"/>
              <a:ext cx="1488" cy="387"/>
              <a:chOff x="0" y="653"/>
              <a:chExt cx="1488" cy="615"/>
            </a:xfrm>
          </p:grpSpPr>
          <p:sp>
            <p:nvSpPr>
              <p:cNvPr id="255050" name="Rectangle 99"/>
              <p:cNvSpPr>
                <a:spLocks noChangeArrowheads="1"/>
              </p:cNvSpPr>
              <p:nvPr/>
            </p:nvSpPr>
            <p:spPr bwMode="auto">
              <a:xfrm>
                <a:off x="32" y="653"/>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1-8 </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51" name="Rectangle 129"/>
              <p:cNvSpPr>
                <a:spLocks noChangeArrowheads="1"/>
              </p:cNvSpPr>
              <p:nvPr/>
            </p:nvSpPr>
            <p:spPr bwMode="auto">
              <a:xfrm>
                <a:off x="0" y="653"/>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84" name="Group 132"/>
            <p:cNvGrpSpPr>
              <a:grpSpLocks/>
            </p:cNvGrpSpPr>
            <p:nvPr/>
          </p:nvGrpSpPr>
          <p:grpSpPr bwMode="auto">
            <a:xfrm>
              <a:off x="1384" y="939"/>
              <a:ext cx="1488" cy="387"/>
              <a:chOff x="1488" y="653"/>
              <a:chExt cx="1488" cy="615"/>
            </a:xfrm>
          </p:grpSpPr>
          <p:sp>
            <p:nvSpPr>
              <p:cNvPr id="255048" name="Rectangle 100"/>
              <p:cNvSpPr>
                <a:spLocks noChangeArrowheads="1"/>
              </p:cNvSpPr>
              <p:nvPr/>
            </p:nvSpPr>
            <p:spPr bwMode="auto">
              <a:xfrm>
                <a:off x="1520" y="653"/>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9-11 </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49" name="Rectangle 131"/>
              <p:cNvSpPr>
                <a:spLocks noChangeArrowheads="1"/>
              </p:cNvSpPr>
              <p:nvPr/>
            </p:nvSpPr>
            <p:spPr bwMode="auto">
              <a:xfrm>
                <a:off x="1488" y="653"/>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85" name="Group 134"/>
            <p:cNvGrpSpPr>
              <a:grpSpLocks/>
            </p:cNvGrpSpPr>
            <p:nvPr/>
          </p:nvGrpSpPr>
          <p:grpSpPr bwMode="auto">
            <a:xfrm>
              <a:off x="2872" y="939"/>
              <a:ext cx="1480" cy="387"/>
              <a:chOff x="2976" y="653"/>
              <a:chExt cx="1480" cy="615"/>
            </a:xfrm>
          </p:grpSpPr>
          <p:sp>
            <p:nvSpPr>
              <p:cNvPr id="255046" name="Rectangle 101"/>
              <p:cNvSpPr>
                <a:spLocks noChangeArrowheads="1"/>
              </p:cNvSpPr>
              <p:nvPr/>
            </p:nvSpPr>
            <p:spPr bwMode="auto">
              <a:xfrm>
                <a:off x="3008" y="653"/>
                <a:ext cx="1416"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12-15</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47" name="Rectangle 133"/>
              <p:cNvSpPr>
                <a:spLocks noChangeArrowheads="1"/>
              </p:cNvSpPr>
              <p:nvPr/>
            </p:nvSpPr>
            <p:spPr bwMode="auto">
              <a:xfrm>
                <a:off x="2976" y="653"/>
                <a:ext cx="1480"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86" name="Group 136"/>
            <p:cNvGrpSpPr>
              <a:grpSpLocks/>
            </p:cNvGrpSpPr>
            <p:nvPr/>
          </p:nvGrpSpPr>
          <p:grpSpPr bwMode="auto">
            <a:xfrm>
              <a:off x="-104" y="1326"/>
              <a:ext cx="1488" cy="386"/>
              <a:chOff x="0" y="1268"/>
              <a:chExt cx="1488" cy="615"/>
            </a:xfrm>
          </p:grpSpPr>
          <p:sp>
            <p:nvSpPr>
              <p:cNvPr id="255044" name="Rectangle 103"/>
              <p:cNvSpPr>
                <a:spLocks noChangeArrowheads="1"/>
              </p:cNvSpPr>
              <p:nvPr/>
            </p:nvSpPr>
            <p:spPr bwMode="auto">
              <a:xfrm>
                <a:off x="32" y="1268"/>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Gaius </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45" name="Rectangle 135"/>
              <p:cNvSpPr>
                <a:spLocks noChangeArrowheads="1"/>
              </p:cNvSpPr>
              <p:nvPr/>
            </p:nvSpPr>
            <p:spPr bwMode="auto">
              <a:xfrm>
                <a:off x="0" y="1268"/>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87" name="Group 138"/>
            <p:cNvGrpSpPr>
              <a:grpSpLocks/>
            </p:cNvGrpSpPr>
            <p:nvPr/>
          </p:nvGrpSpPr>
          <p:grpSpPr bwMode="auto">
            <a:xfrm>
              <a:off x="1384" y="1326"/>
              <a:ext cx="1488" cy="386"/>
              <a:chOff x="1488" y="1268"/>
              <a:chExt cx="1488" cy="615"/>
            </a:xfrm>
          </p:grpSpPr>
          <p:sp>
            <p:nvSpPr>
              <p:cNvPr id="255042" name="Rectangle 104"/>
              <p:cNvSpPr>
                <a:spLocks noChangeArrowheads="1"/>
              </p:cNvSpPr>
              <p:nvPr/>
            </p:nvSpPr>
            <p:spPr bwMode="auto">
              <a:xfrm>
                <a:off x="1520" y="1268"/>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Diotrephes </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43" name="Rectangle 137"/>
              <p:cNvSpPr>
                <a:spLocks noChangeArrowheads="1"/>
              </p:cNvSpPr>
              <p:nvPr/>
            </p:nvSpPr>
            <p:spPr bwMode="auto">
              <a:xfrm>
                <a:off x="1488" y="1268"/>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88" name="Group 140"/>
            <p:cNvGrpSpPr>
              <a:grpSpLocks/>
            </p:cNvGrpSpPr>
            <p:nvPr/>
          </p:nvGrpSpPr>
          <p:grpSpPr bwMode="auto">
            <a:xfrm>
              <a:off x="2872" y="1326"/>
              <a:ext cx="1480" cy="386"/>
              <a:chOff x="2976" y="1268"/>
              <a:chExt cx="1480" cy="615"/>
            </a:xfrm>
          </p:grpSpPr>
          <p:sp>
            <p:nvSpPr>
              <p:cNvPr id="255040" name="Rectangle 105"/>
              <p:cNvSpPr>
                <a:spLocks noChangeArrowheads="1"/>
              </p:cNvSpPr>
              <p:nvPr/>
            </p:nvSpPr>
            <p:spPr bwMode="auto">
              <a:xfrm>
                <a:off x="3008" y="1268"/>
                <a:ext cx="1416"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Demetrius </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41" name="Rectangle 139"/>
              <p:cNvSpPr>
                <a:spLocks noChangeArrowheads="1"/>
              </p:cNvSpPr>
              <p:nvPr/>
            </p:nvSpPr>
            <p:spPr bwMode="auto">
              <a:xfrm>
                <a:off x="2976" y="1268"/>
                <a:ext cx="1480"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89" name="Group 142"/>
            <p:cNvGrpSpPr>
              <a:grpSpLocks/>
            </p:cNvGrpSpPr>
            <p:nvPr/>
          </p:nvGrpSpPr>
          <p:grpSpPr bwMode="auto">
            <a:xfrm>
              <a:off x="-104" y="1712"/>
              <a:ext cx="1488" cy="387"/>
              <a:chOff x="0" y="1883"/>
              <a:chExt cx="1488" cy="615"/>
            </a:xfrm>
          </p:grpSpPr>
          <p:sp>
            <p:nvSpPr>
              <p:cNvPr id="255038" name="Rectangle 107"/>
              <p:cNvSpPr>
                <a:spLocks noChangeArrowheads="1"/>
              </p:cNvSpPr>
              <p:nvPr/>
            </p:nvSpPr>
            <p:spPr bwMode="auto">
              <a:xfrm>
                <a:off x="32" y="1883"/>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Commended</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39" name="Rectangle 141"/>
              <p:cNvSpPr>
                <a:spLocks noChangeArrowheads="1"/>
              </p:cNvSpPr>
              <p:nvPr/>
            </p:nvSpPr>
            <p:spPr bwMode="auto">
              <a:xfrm>
                <a:off x="0" y="1883"/>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90" name="Group 144"/>
            <p:cNvGrpSpPr>
              <a:grpSpLocks/>
            </p:cNvGrpSpPr>
            <p:nvPr/>
          </p:nvGrpSpPr>
          <p:grpSpPr bwMode="auto">
            <a:xfrm>
              <a:off x="1384" y="1712"/>
              <a:ext cx="1488" cy="387"/>
              <a:chOff x="1488" y="1883"/>
              <a:chExt cx="1488" cy="615"/>
            </a:xfrm>
          </p:grpSpPr>
          <p:sp>
            <p:nvSpPr>
              <p:cNvPr id="255036" name="Rectangle 108"/>
              <p:cNvSpPr>
                <a:spLocks noChangeArrowheads="1"/>
              </p:cNvSpPr>
              <p:nvPr/>
            </p:nvSpPr>
            <p:spPr bwMode="auto">
              <a:xfrm>
                <a:off x="1520" y="1883"/>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Condemned </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37" name="Rectangle 143"/>
              <p:cNvSpPr>
                <a:spLocks noChangeArrowheads="1"/>
              </p:cNvSpPr>
              <p:nvPr/>
            </p:nvSpPr>
            <p:spPr bwMode="auto">
              <a:xfrm>
                <a:off x="1488" y="1883"/>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91" name="Group 146"/>
            <p:cNvGrpSpPr>
              <a:grpSpLocks/>
            </p:cNvGrpSpPr>
            <p:nvPr/>
          </p:nvGrpSpPr>
          <p:grpSpPr bwMode="auto">
            <a:xfrm>
              <a:off x="2872" y="1712"/>
              <a:ext cx="1480" cy="387"/>
              <a:chOff x="2976" y="1883"/>
              <a:chExt cx="1480" cy="615"/>
            </a:xfrm>
          </p:grpSpPr>
          <p:sp>
            <p:nvSpPr>
              <p:cNvPr id="255034" name="Rectangle 109"/>
              <p:cNvSpPr>
                <a:spLocks noChangeArrowheads="1"/>
              </p:cNvSpPr>
              <p:nvPr/>
            </p:nvSpPr>
            <p:spPr bwMode="auto">
              <a:xfrm>
                <a:off x="3008" y="1883"/>
                <a:ext cx="1416"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Recommended </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35" name="Rectangle 145"/>
              <p:cNvSpPr>
                <a:spLocks noChangeArrowheads="1"/>
              </p:cNvSpPr>
              <p:nvPr/>
            </p:nvSpPr>
            <p:spPr bwMode="auto">
              <a:xfrm>
                <a:off x="2976" y="1883"/>
                <a:ext cx="1480"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92" name="Group 148"/>
            <p:cNvGrpSpPr>
              <a:grpSpLocks/>
            </p:cNvGrpSpPr>
            <p:nvPr/>
          </p:nvGrpSpPr>
          <p:grpSpPr bwMode="auto">
            <a:xfrm>
              <a:off x="-104" y="2099"/>
              <a:ext cx="1488" cy="454"/>
              <a:chOff x="0" y="2498"/>
              <a:chExt cx="1488" cy="721"/>
            </a:xfrm>
          </p:grpSpPr>
          <p:sp>
            <p:nvSpPr>
              <p:cNvPr id="255032" name="Rectangle 111"/>
              <p:cNvSpPr>
                <a:spLocks noChangeArrowheads="1"/>
              </p:cNvSpPr>
              <p:nvPr/>
            </p:nvSpPr>
            <p:spPr bwMode="auto">
              <a:xfrm>
                <a:off x="32" y="2498"/>
                <a:ext cx="1424"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Supported</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Missionaries</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33" name="Rectangle 147"/>
              <p:cNvSpPr>
                <a:spLocks noChangeArrowheads="1"/>
              </p:cNvSpPr>
              <p:nvPr/>
            </p:nvSpPr>
            <p:spPr bwMode="auto">
              <a:xfrm>
                <a:off x="0" y="2498"/>
                <a:ext cx="1488" cy="721"/>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93" name="Group 150"/>
            <p:cNvGrpSpPr>
              <a:grpSpLocks/>
            </p:cNvGrpSpPr>
            <p:nvPr/>
          </p:nvGrpSpPr>
          <p:grpSpPr bwMode="auto">
            <a:xfrm>
              <a:off x="1384" y="2099"/>
              <a:ext cx="1488" cy="454"/>
              <a:chOff x="1488" y="2498"/>
              <a:chExt cx="1488" cy="721"/>
            </a:xfrm>
          </p:grpSpPr>
          <p:sp>
            <p:nvSpPr>
              <p:cNvPr id="255030" name="Rectangle 112"/>
              <p:cNvSpPr>
                <a:spLocks noChangeArrowheads="1"/>
              </p:cNvSpPr>
              <p:nvPr/>
            </p:nvSpPr>
            <p:spPr bwMode="auto">
              <a:xfrm>
                <a:off x="1520" y="2498"/>
                <a:ext cx="1424"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Opposed</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Missionaries </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31" name="Rectangle 149"/>
              <p:cNvSpPr>
                <a:spLocks noChangeArrowheads="1"/>
              </p:cNvSpPr>
              <p:nvPr/>
            </p:nvSpPr>
            <p:spPr bwMode="auto">
              <a:xfrm>
                <a:off x="1488" y="2498"/>
                <a:ext cx="1488" cy="721"/>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94" name="Group 152"/>
            <p:cNvGrpSpPr>
              <a:grpSpLocks/>
            </p:cNvGrpSpPr>
            <p:nvPr/>
          </p:nvGrpSpPr>
          <p:grpSpPr bwMode="auto">
            <a:xfrm>
              <a:off x="2872" y="2099"/>
              <a:ext cx="1480" cy="454"/>
              <a:chOff x="2976" y="2498"/>
              <a:chExt cx="1480" cy="721"/>
            </a:xfrm>
          </p:grpSpPr>
          <p:sp>
            <p:nvSpPr>
              <p:cNvPr id="255028" name="Rectangle 113"/>
              <p:cNvSpPr>
                <a:spLocks noChangeArrowheads="1"/>
              </p:cNvSpPr>
              <p:nvPr/>
            </p:nvSpPr>
            <p:spPr bwMode="auto">
              <a:xfrm>
                <a:off x="3008" y="2498"/>
                <a:ext cx="1416"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Is a</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Missionary </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29" name="Rectangle 151"/>
              <p:cNvSpPr>
                <a:spLocks noChangeArrowheads="1"/>
              </p:cNvSpPr>
              <p:nvPr/>
            </p:nvSpPr>
            <p:spPr bwMode="auto">
              <a:xfrm>
                <a:off x="2976" y="2498"/>
                <a:ext cx="1480" cy="721"/>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95" name="Group 154"/>
            <p:cNvGrpSpPr>
              <a:grpSpLocks/>
            </p:cNvGrpSpPr>
            <p:nvPr/>
          </p:nvGrpSpPr>
          <p:grpSpPr bwMode="auto">
            <a:xfrm>
              <a:off x="-104" y="2553"/>
              <a:ext cx="449" cy="465"/>
              <a:chOff x="0" y="3219"/>
              <a:chExt cx="449" cy="740"/>
            </a:xfrm>
          </p:grpSpPr>
          <p:sp>
            <p:nvSpPr>
              <p:cNvPr id="255026" name="Rectangle 115"/>
              <p:cNvSpPr>
                <a:spLocks noChangeArrowheads="1"/>
              </p:cNvSpPr>
              <p:nvPr/>
            </p:nvSpPr>
            <p:spPr bwMode="auto">
              <a:xfrm>
                <a:off x="12" y="3219"/>
                <a:ext cx="437"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mn-cs"/>
                  </a:rPr>
                  <a:t> </a:t>
                </a: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Greetings &amp; Prayer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1-2</a:t>
                </a:r>
              </a:p>
            </p:txBody>
          </p:sp>
          <p:sp>
            <p:nvSpPr>
              <p:cNvPr id="255027" name="Rectangle 153"/>
              <p:cNvSpPr>
                <a:spLocks noChangeArrowheads="1"/>
              </p:cNvSpPr>
              <p:nvPr/>
            </p:nvSpPr>
            <p:spPr bwMode="auto">
              <a:xfrm>
                <a:off x="0" y="3219"/>
                <a:ext cx="432"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96" name="Group 156"/>
            <p:cNvGrpSpPr>
              <a:grpSpLocks/>
            </p:cNvGrpSpPr>
            <p:nvPr/>
          </p:nvGrpSpPr>
          <p:grpSpPr bwMode="auto">
            <a:xfrm>
              <a:off x="328" y="2553"/>
              <a:ext cx="448" cy="465"/>
              <a:chOff x="432" y="3219"/>
              <a:chExt cx="448" cy="740"/>
            </a:xfrm>
          </p:grpSpPr>
          <p:sp>
            <p:nvSpPr>
              <p:cNvPr id="255024" name="Rectangle 116"/>
              <p:cNvSpPr>
                <a:spLocks noChangeArrowheads="1"/>
              </p:cNvSpPr>
              <p:nvPr/>
            </p:nvSpPr>
            <p:spPr bwMode="auto">
              <a:xfrm>
                <a:off x="464" y="3219"/>
                <a:ext cx="384"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charset="0"/>
                    <a:ea typeface="ＭＳ Ｐゴシック" charset="0"/>
                    <a:cs typeface="+mn-cs"/>
                  </a:rPr>
                  <a:t> </a:t>
                </a: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Joy over Godliness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3-4</a:t>
                </a:r>
              </a:p>
            </p:txBody>
          </p:sp>
          <p:sp>
            <p:nvSpPr>
              <p:cNvPr id="255025" name="Rectangle 155"/>
              <p:cNvSpPr>
                <a:spLocks noChangeArrowheads="1"/>
              </p:cNvSpPr>
              <p:nvPr/>
            </p:nvSpPr>
            <p:spPr bwMode="auto">
              <a:xfrm>
                <a:off x="432" y="3219"/>
                <a:ext cx="448"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97" name="Group 158"/>
            <p:cNvGrpSpPr>
              <a:grpSpLocks/>
            </p:cNvGrpSpPr>
            <p:nvPr/>
          </p:nvGrpSpPr>
          <p:grpSpPr bwMode="auto">
            <a:xfrm>
              <a:off x="776" y="2553"/>
              <a:ext cx="608" cy="465"/>
              <a:chOff x="880" y="3219"/>
              <a:chExt cx="608" cy="740"/>
            </a:xfrm>
          </p:grpSpPr>
          <p:sp>
            <p:nvSpPr>
              <p:cNvPr id="255022" name="Rectangle 117"/>
              <p:cNvSpPr>
                <a:spLocks noChangeArrowheads="1"/>
              </p:cNvSpPr>
              <p:nvPr/>
            </p:nvSpPr>
            <p:spPr bwMode="auto">
              <a:xfrm>
                <a:off x="912" y="3219"/>
                <a:ext cx="544"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Support Confirmed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5-8</a:t>
                </a:r>
              </a:p>
            </p:txBody>
          </p:sp>
          <p:sp>
            <p:nvSpPr>
              <p:cNvPr id="255023" name="Rectangle 157"/>
              <p:cNvSpPr>
                <a:spLocks noChangeArrowheads="1"/>
              </p:cNvSpPr>
              <p:nvPr/>
            </p:nvSpPr>
            <p:spPr bwMode="auto">
              <a:xfrm>
                <a:off x="880" y="3219"/>
                <a:ext cx="608"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98" name="Group 160"/>
            <p:cNvGrpSpPr>
              <a:grpSpLocks/>
            </p:cNvGrpSpPr>
            <p:nvPr/>
          </p:nvGrpSpPr>
          <p:grpSpPr bwMode="auto">
            <a:xfrm>
              <a:off x="1357" y="2553"/>
              <a:ext cx="539" cy="465"/>
              <a:chOff x="1461" y="3219"/>
              <a:chExt cx="539" cy="740"/>
            </a:xfrm>
          </p:grpSpPr>
          <p:sp>
            <p:nvSpPr>
              <p:cNvPr id="255020" name="Rectangle 118"/>
              <p:cNvSpPr>
                <a:spLocks noChangeArrowheads="1"/>
              </p:cNvSpPr>
              <p:nvPr/>
            </p:nvSpPr>
            <p:spPr bwMode="auto">
              <a:xfrm>
                <a:off x="1461" y="3219"/>
                <a:ext cx="524"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 for Rejecting John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9</a:t>
                </a:r>
              </a:p>
            </p:txBody>
          </p:sp>
          <p:sp>
            <p:nvSpPr>
              <p:cNvPr id="255021" name="Rectangle 159"/>
              <p:cNvSpPr>
                <a:spLocks noChangeArrowheads="1"/>
              </p:cNvSpPr>
              <p:nvPr/>
            </p:nvSpPr>
            <p:spPr bwMode="auto">
              <a:xfrm>
                <a:off x="1488" y="3219"/>
                <a:ext cx="512"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4999" name="Group 162"/>
            <p:cNvGrpSpPr>
              <a:grpSpLocks/>
            </p:cNvGrpSpPr>
            <p:nvPr/>
          </p:nvGrpSpPr>
          <p:grpSpPr bwMode="auto">
            <a:xfrm>
              <a:off x="1896" y="2553"/>
              <a:ext cx="544" cy="465"/>
              <a:chOff x="2000" y="3219"/>
              <a:chExt cx="544" cy="740"/>
            </a:xfrm>
          </p:grpSpPr>
          <p:sp>
            <p:nvSpPr>
              <p:cNvPr id="255018" name="Rectangle 119"/>
              <p:cNvSpPr>
                <a:spLocks noChangeArrowheads="1"/>
              </p:cNvSpPr>
              <p:nvPr/>
            </p:nvSpPr>
            <p:spPr bwMode="auto">
              <a:xfrm>
                <a:off x="2032" y="3219"/>
                <a:ext cx="480"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for Opposing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Missionaries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10</a:t>
                </a:r>
              </a:p>
            </p:txBody>
          </p:sp>
          <p:sp>
            <p:nvSpPr>
              <p:cNvPr id="255019" name="Rectangle 161"/>
              <p:cNvSpPr>
                <a:spLocks noChangeArrowheads="1"/>
              </p:cNvSpPr>
              <p:nvPr/>
            </p:nvSpPr>
            <p:spPr bwMode="auto">
              <a:xfrm>
                <a:off x="2000" y="3219"/>
                <a:ext cx="544"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5000" name="Group 164"/>
            <p:cNvGrpSpPr>
              <a:grpSpLocks/>
            </p:cNvGrpSpPr>
            <p:nvPr/>
          </p:nvGrpSpPr>
          <p:grpSpPr bwMode="auto">
            <a:xfrm>
              <a:off x="2440" y="2553"/>
              <a:ext cx="432" cy="465"/>
              <a:chOff x="2544" y="3219"/>
              <a:chExt cx="432" cy="740"/>
            </a:xfrm>
          </p:grpSpPr>
          <p:sp>
            <p:nvSpPr>
              <p:cNvPr id="255016" name="Rectangle 120"/>
              <p:cNvSpPr>
                <a:spLocks noChangeArrowheads="1"/>
              </p:cNvSpPr>
              <p:nvPr/>
            </p:nvSpPr>
            <p:spPr bwMode="auto">
              <a:xfrm>
                <a:off x="2576" y="3219"/>
                <a:ext cx="368"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for Doing Evil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11</a:t>
                </a:r>
              </a:p>
            </p:txBody>
          </p:sp>
          <p:sp>
            <p:nvSpPr>
              <p:cNvPr id="255017" name="Rectangle 163"/>
              <p:cNvSpPr>
                <a:spLocks noChangeArrowheads="1"/>
              </p:cNvSpPr>
              <p:nvPr/>
            </p:nvSpPr>
            <p:spPr bwMode="auto">
              <a:xfrm>
                <a:off x="2544" y="3219"/>
                <a:ext cx="432"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5001" name="Group 166"/>
            <p:cNvGrpSpPr>
              <a:grpSpLocks/>
            </p:cNvGrpSpPr>
            <p:nvPr/>
          </p:nvGrpSpPr>
          <p:grpSpPr bwMode="auto">
            <a:xfrm>
              <a:off x="2872" y="2553"/>
              <a:ext cx="480" cy="465"/>
              <a:chOff x="2976" y="3219"/>
              <a:chExt cx="480" cy="740"/>
            </a:xfrm>
          </p:grpSpPr>
          <p:sp>
            <p:nvSpPr>
              <p:cNvPr id="255014" name="Rectangle 121"/>
              <p:cNvSpPr>
                <a:spLocks noChangeArrowheads="1"/>
              </p:cNvSpPr>
              <p:nvPr/>
            </p:nvSpPr>
            <p:spPr bwMode="auto">
              <a:xfrm>
                <a:off x="3008" y="3219"/>
                <a:ext cx="416"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Good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Reputation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12</a:t>
                </a:r>
              </a:p>
            </p:txBody>
          </p:sp>
          <p:sp>
            <p:nvSpPr>
              <p:cNvPr id="255015" name="Rectangle 165"/>
              <p:cNvSpPr>
                <a:spLocks noChangeArrowheads="1"/>
              </p:cNvSpPr>
              <p:nvPr/>
            </p:nvSpPr>
            <p:spPr bwMode="auto">
              <a:xfrm>
                <a:off x="2976" y="3219"/>
                <a:ext cx="480"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5002" name="Group 168"/>
            <p:cNvGrpSpPr>
              <a:grpSpLocks/>
            </p:cNvGrpSpPr>
            <p:nvPr/>
          </p:nvGrpSpPr>
          <p:grpSpPr bwMode="auto">
            <a:xfrm>
              <a:off x="3352" y="2553"/>
              <a:ext cx="488" cy="465"/>
              <a:chOff x="3456" y="3219"/>
              <a:chExt cx="488" cy="740"/>
            </a:xfrm>
          </p:grpSpPr>
          <p:sp>
            <p:nvSpPr>
              <p:cNvPr id="255012" name="Rectangle 122"/>
              <p:cNvSpPr>
                <a:spLocks noChangeArrowheads="1"/>
              </p:cNvSpPr>
              <p:nvPr/>
            </p:nvSpPr>
            <p:spPr bwMode="auto">
              <a:xfrm>
                <a:off x="3488" y="3219"/>
                <a:ext cx="424"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Visit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Anticipated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13-14a</a:t>
                </a:r>
              </a:p>
            </p:txBody>
          </p:sp>
          <p:sp>
            <p:nvSpPr>
              <p:cNvPr id="255013" name="Rectangle 167"/>
              <p:cNvSpPr>
                <a:spLocks noChangeArrowheads="1"/>
              </p:cNvSpPr>
              <p:nvPr/>
            </p:nvSpPr>
            <p:spPr bwMode="auto">
              <a:xfrm>
                <a:off x="3456" y="3219"/>
                <a:ext cx="488"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5003" name="Group 170"/>
            <p:cNvGrpSpPr>
              <a:grpSpLocks/>
            </p:cNvGrpSpPr>
            <p:nvPr/>
          </p:nvGrpSpPr>
          <p:grpSpPr bwMode="auto">
            <a:xfrm>
              <a:off x="3824" y="2553"/>
              <a:ext cx="529" cy="465"/>
              <a:chOff x="3928" y="3219"/>
              <a:chExt cx="529" cy="740"/>
            </a:xfrm>
          </p:grpSpPr>
          <p:sp>
            <p:nvSpPr>
              <p:cNvPr id="255010" name="Rectangle 123"/>
              <p:cNvSpPr>
                <a:spLocks noChangeArrowheads="1"/>
              </p:cNvSpPr>
              <p:nvPr/>
            </p:nvSpPr>
            <p:spPr bwMode="auto">
              <a:xfrm>
                <a:off x="3928" y="3219"/>
                <a:ext cx="529"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mn-cs"/>
                  </a:rPr>
                  <a:t> </a:t>
                </a: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Affectionate Greetings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mn-cs"/>
                  </a:rPr>
                  <a:t>14b-15</a:t>
                </a:r>
              </a:p>
            </p:txBody>
          </p:sp>
          <p:sp>
            <p:nvSpPr>
              <p:cNvPr id="255011" name="Rectangle 169"/>
              <p:cNvSpPr>
                <a:spLocks noChangeArrowheads="1"/>
              </p:cNvSpPr>
              <p:nvPr/>
            </p:nvSpPr>
            <p:spPr bwMode="auto">
              <a:xfrm>
                <a:off x="3944" y="3219"/>
                <a:ext cx="512"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5004" name="Group 174"/>
            <p:cNvGrpSpPr>
              <a:grpSpLocks/>
            </p:cNvGrpSpPr>
            <p:nvPr/>
          </p:nvGrpSpPr>
          <p:grpSpPr bwMode="auto">
            <a:xfrm>
              <a:off x="-104" y="3018"/>
              <a:ext cx="4457" cy="387"/>
              <a:chOff x="0" y="3959"/>
              <a:chExt cx="5968" cy="615"/>
            </a:xfrm>
          </p:grpSpPr>
          <p:sp>
            <p:nvSpPr>
              <p:cNvPr id="255008" name="Rectangle 125"/>
              <p:cNvSpPr>
                <a:spLocks noChangeArrowheads="1"/>
              </p:cNvSpPr>
              <p:nvPr/>
            </p:nvSpPr>
            <p:spPr bwMode="auto">
              <a:xfrm>
                <a:off x="32" y="3959"/>
                <a:ext cx="590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Asia Minor</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09" name="Rectangle 173"/>
              <p:cNvSpPr>
                <a:spLocks noChangeArrowheads="1"/>
              </p:cNvSpPr>
              <p:nvPr/>
            </p:nvSpPr>
            <p:spPr bwMode="auto">
              <a:xfrm>
                <a:off x="0" y="3959"/>
                <a:ext cx="596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55005" name="Group 176"/>
            <p:cNvGrpSpPr>
              <a:grpSpLocks/>
            </p:cNvGrpSpPr>
            <p:nvPr/>
          </p:nvGrpSpPr>
          <p:grpSpPr bwMode="auto">
            <a:xfrm>
              <a:off x="-104" y="3405"/>
              <a:ext cx="4457" cy="387"/>
              <a:chOff x="0" y="4574"/>
              <a:chExt cx="5968" cy="615"/>
            </a:xfrm>
          </p:grpSpPr>
          <p:sp>
            <p:nvSpPr>
              <p:cNvPr id="255006" name="Rectangle 126"/>
              <p:cNvSpPr>
                <a:spLocks noChangeArrowheads="1"/>
              </p:cNvSpPr>
              <p:nvPr/>
            </p:nvSpPr>
            <p:spPr bwMode="auto">
              <a:xfrm>
                <a:off x="32" y="4574"/>
                <a:ext cx="590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mn-cs"/>
                  </a:rPr>
                  <a:t> c. AD 90</a:t>
                </a:r>
                <a:endParaRPr kumimoji="0" lang="en-US" altLang="zh-CN"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55007" name="Rectangle 175"/>
              <p:cNvSpPr>
                <a:spLocks noChangeArrowheads="1"/>
              </p:cNvSpPr>
              <p:nvPr/>
            </p:nvSpPr>
            <p:spPr bwMode="auto">
              <a:xfrm>
                <a:off x="0" y="4574"/>
                <a:ext cx="596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pic>
        <p:nvPicPr>
          <p:cNvPr id="254980" name="Picture 190" descr="j022753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57200" y="-533400"/>
            <a:ext cx="1497013"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81" name="Text Box 3"/>
          <p:cNvSpPr txBox="1">
            <a:spLocks noChangeArrowheads="1"/>
          </p:cNvSpPr>
          <p:nvPr/>
        </p:nvSpPr>
        <p:spPr bwMode="auto">
          <a:xfrm>
            <a:off x="8340725" y="44450"/>
            <a:ext cx="698500" cy="4619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305</a:t>
            </a:r>
          </a:p>
        </p:txBody>
      </p:sp>
    </p:spTree>
    <p:extLst>
      <p:ext uri="{BB962C8B-B14F-4D97-AF65-F5344CB8AC3E}">
        <p14:creationId xmlns:p14="http://schemas.microsoft.com/office/powerpoint/2010/main" val="2666665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54977"/>
                                        </p:tgtEl>
                                        <p:attrNameLst>
                                          <p:attrName>style.visibility</p:attrName>
                                        </p:attrNameLst>
                                      </p:cBhvr>
                                      <p:to>
                                        <p:strVal val="visible"/>
                                      </p:to>
                                    </p:set>
                                    <p:animEffect transition="in" filter="checkerboard(across)">
                                      <p:cBhvr>
                                        <p:cTn id="7" dur="500"/>
                                        <p:tgtEl>
                                          <p:spTgt spid="25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7"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Proper Functioning </a:t>
            </a:r>
            <a:br>
              <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of the Church</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62348727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called “Lord” 24 times in five short chapters of only 89 verses, emphasizing that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 is the Sovereign who is to be obeyed”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(Thomas L. Constable, “1 Thessalonians,” in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Bible Knowledge Commentary</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2:690).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AAB29030-21CB-B949-98D2-CAA08B00D3B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2814883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E380E03-2082-A847-9DE6-D906ECE7CD7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98" y="0"/>
            <a:ext cx="9120471" cy="68082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1086599"/>
          </a:xfrm>
          <a:solidFill>
            <a:srgbClr val="C00000"/>
          </a:solidFill>
          <a:effectLst>
            <a:outerShdw blurRad="63500" dist="35921" dir="2700000" algn="ctr" rotWithShape="0">
              <a:schemeClr val="tx2">
                <a:alpha val="74998"/>
              </a:schemeClr>
            </a:outerShdw>
          </a:effectLst>
        </p:spPr>
        <p:txBody>
          <a:bodyPr anchor="ctr"/>
          <a:lstStyle/>
          <a:p>
            <a:pPr>
              <a:defRPr/>
            </a:pPr>
            <a:r>
              <a:rPr lang="en-US" b="1" dirty="0">
                <a:effectLst>
                  <a:glow rad="127000">
                    <a:schemeClr val="tx1"/>
                  </a:glow>
                </a:effectLst>
                <a:latin typeface="Arial" charset="0"/>
                <a:ea typeface="ＭＳ Ｐゴシック" charset="0"/>
                <a:cs typeface="ＭＳ Ｐゴシック" charset="0"/>
              </a:rPr>
              <a:t>II. </a:t>
            </a:r>
            <a:r>
              <a:rPr lang="en-US" b="1" dirty="0">
                <a:solidFill>
                  <a:srgbClr val="FFFF00"/>
                </a:solidFill>
                <a:effectLst>
                  <a:glow rad="127000">
                    <a:schemeClr val="tx1"/>
                  </a:glow>
                </a:effectLst>
                <a:latin typeface="Arial" charset="0"/>
                <a:ea typeface="ＭＳ Ｐゴシック" charset="0"/>
                <a:cs typeface="ＭＳ Ｐゴシック" charset="0"/>
              </a:rPr>
              <a:t>Love</a:t>
            </a:r>
            <a:r>
              <a:rPr lang="en-US" b="1" dirty="0">
                <a:effectLst>
                  <a:glow rad="127000">
                    <a:schemeClr val="tx1"/>
                  </a:glow>
                </a:effectLst>
                <a:latin typeface="Arial" charset="0"/>
                <a:ea typeface="ＭＳ Ｐゴシック" charset="0"/>
                <a:cs typeface="ＭＳ Ｐゴシック" charset="0"/>
              </a:rPr>
              <a:t> others (3:1–5:3). </a:t>
            </a:r>
          </a:p>
        </p:txBody>
      </p:sp>
      <p:sp>
        <p:nvSpPr>
          <p:cNvPr id="4" name="Rectangle 2">
            <a:extLst>
              <a:ext uri="{FF2B5EF4-FFF2-40B4-BE49-F238E27FC236}">
                <a16:creationId xmlns:a16="http://schemas.microsoft.com/office/drawing/2014/main" id="{8B23CD38-C58D-1048-915A-DFDDBD434045}"/>
              </a:ext>
            </a:extLst>
          </p:cNvPr>
          <p:cNvSpPr txBox="1">
            <a:spLocks noChangeArrowheads="1"/>
          </p:cNvSpPr>
          <p:nvPr/>
        </p:nvSpPr>
        <p:spPr bwMode="auto">
          <a:xfrm>
            <a:off x="-36512" y="1403692"/>
            <a:ext cx="9144000" cy="40506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rPr>
              <a:t>Don’t sin (3:1-10)</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rPr>
              <a:t>Don’t hate believers (3:11-15)</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rPr>
              <a:t>Show compassion (3:16-20)</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rPr>
              <a:t>Be confident before God (3:21-24)</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rPr>
              <a:t>Obey apostolic teaching (4:1-6)</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rPr>
              <a:t>Care for believers (4:7-21)</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endParaRPr>
          </a:p>
          <a:p>
            <a:pPr marL="457200" marR="0" lvl="1"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rPr>
              <a:t>Obey God’s commands (5:1-3)</a:t>
            </a:r>
            <a:endParaRPr kumimoji="0" lang="en-SG" sz="36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pitchFamily="-108" charset="-128"/>
            </a:endParaRPr>
          </a:p>
        </p:txBody>
      </p:sp>
      <p:sp>
        <p:nvSpPr>
          <p:cNvPr id="5" name="Rectangle 2">
            <a:extLst>
              <a:ext uri="{FF2B5EF4-FFF2-40B4-BE49-F238E27FC236}">
                <a16:creationId xmlns:a16="http://schemas.microsoft.com/office/drawing/2014/main" id="{77BB65BF-D00F-6B44-9F3D-9996E8DE42A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14706184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6632"/>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skeptical.</a:t>
            </a: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023B416-7E2A-6545-9546-D743628A93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2105182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216024" y="116632"/>
            <a:ext cx="8820472" cy="1728192"/>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Sanctified (1:2) = “Set </a:t>
            </a:r>
            <a:r>
              <a:rPr lang="en-SG" b="1" dirty="0">
                <a:solidFill>
                  <a:schemeClr val="tx2"/>
                </a:solidFill>
                <a:effectLst>
                  <a:glow rad="127000">
                    <a:schemeClr val="bg1"/>
                  </a:glow>
                </a:effectLst>
                <a:latin typeface="Arial" charset="0"/>
                <a:ea typeface="ＭＳ Ｐゴシック" charset="0"/>
                <a:cs typeface="ＭＳ Ｐゴシック" charset="0"/>
              </a:rPr>
              <a:t>apart by God as His possession” </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67395" y="4020812"/>
            <a:ext cx="8820472" cy="920356"/>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Do you live like this?</a:t>
            </a:r>
          </a:p>
        </p:txBody>
      </p:sp>
      <p:sp>
        <p:nvSpPr>
          <p:cNvPr id="7" name="Rectangle 2">
            <a:extLst>
              <a:ext uri="{FF2B5EF4-FFF2-40B4-BE49-F238E27FC236}">
                <a16:creationId xmlns:a16="http://schemas.microsoft.com/office/drawing/2014/main" id="{0B88F55D-6FD9-4645-A478-7F9FC766B76D}"/>
              </a:ext>
            </a:extLst>
          </p:cNvPr>
          <p:cNvSpPr txBox="1">
            <a:spLocks noChangeArrowheads="1"/>
          </p:cNvSpPr>
          <p:nvPr/>
        </p:nvSpPr>
        <p:spPr bwMode="auto">
          <a:xfrm>
            <a:off x="-29250" y="5975612"/>
            <a:ext cx="9173250" cy="90977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Let 1 Corinthians change you!</a:t>
            </a:r>
          </a:p>
        </p:txBody>
      </p:sp>
    </p:spTree>
    <p:extLst>
      <p:ext uri="{BB962C8B-B14F-4D97-AF65-F5344CB8AC3E}">
        <p14:creationId xmlns:p14="http://schemas.microsoft.com/office/powerpoint/2010/main" val="13471064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20688"/>
            <a:ext cx="9144000" cy="1008112"/>
          </a:xfrm>
          <a:solidFill>
            <a:schemeClr val="tx1"/>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a:t>
            </a:r>
            <a:r>
              <a:rPr lang="en-US" sz="5400" b="1" dirty="0">
                <a:solidFill>
                  <a:srgbClr val="FFFF00"/>
                </a:solidFill>
                <a:effectLst>
                  <a:glow rad="127000">
                    <a:schemeClr val="tx1"/>
                  </a:glow>
                </a:effectLst>
                <a:latin typeface="Arial" charset="0"/>
                <a:ea typeface="ＭＳ Ｐゴシック" charset="0"/>
                <a:cs typeface="ＭＳ Ｐゴシック" charset="0"/>
              </a:rPr>
              <a:t>accept</a:t>
            </a:r>
            <a:r>
              <a:rPr lang="en-US" sz="5400" b="1" dirty="0">
                <a:effectLst>
                  <a:glow rad="127000">
                    <a:schemeClr val="tx1"/>
                  </a:glow>
                </a:effectLst>
                <a:latin typeface="Arial" charset="0"/>
                <a:ea typeface="ＭＳ Ｐゴシック" charset="0"/>
                <a:cs typeface="ＭＳ Ｐゴシック" charset="0"/>
              </a:rPr>
              <a:t> one another?</a:t>
            </a:r>
          </a:p>
        </p:txBody>
      </p:sp>
      <p:sp>
        <p:nvSpPr>
          <p:cNvPr id="4" name="Rectangle 2">
            <a:extLst>
              <a:ext uri="{FF2B5EF4-FFF2-40B4-BE49-F238E27FC236}">
                <a16:creationId xmlns:a16="http://schemas.microsoft.com/office/drawing/2014/main" id="{999EA8FA-47E9-E140-B7C6-EF2BCFC477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Tree>
    <p:extLst>
      <p:ext uri="{BB962C8B-B14F-4D97-AF65-F5344CB8AC3E}">
        <p14:creationId xmlns:p14="http://schemas.microsoft.com/office/powerpoint/2010/main" val="318333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Hope Rising Religious Worship Background.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6512" y="-27384"/>
            <a:ext cx="9180512" cy="1143000"/>
          </a:xfrm>
          <a:solidFill>
            <a:srgbClr val="CCFFCC"/>
          </a:solidFill>
        </p:spPr>
        <p:txBody>
          <a:bodyPr/>
          <a:lstStyle/>
          <a:p>
            <a:r>
              <a:rPr lang="en-US" b="1" dirty="0">
                <a:solidFill>
                  <a:schemeClr val="tx1"/>
                </a:solidFill>
              </a:rPr>
              <a:t>Summary Statement</a:t>
            </a:r>
          </a:p>
        </p:txBody>
      </p:sp>
      <p:sp>
        <p:nvSpPr>
          <p:cNvPr id="4" name="Rectangle 3"/>
          <p:cNvSpPr/>
          <p:nvPr/>
        </p:nvSpPr>
        <p:spPr>
          <a:xfrm>
            <a:off x="8362456" y="94603"/>
            <a:ext cx="698178"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203</a:t>
            </a:r>
          </a:p>
        </p:txBody>
      </p:sp>
      <p:sp>
        <p:nvSpPr>
          <p:cNvPr id="5" name="Content Placeholder 2"/>
          <p:cNvSpPr txBox="1">
            <a:spLocks/>
          </p:cNvSpPr>
          <p:nvPr/>
        </p:nvSpPr>
        <p:spPr bwMode="auto">
          <a:xfrm>
            <a:off x="539552" y="1763950"/>
            <a:ext cx="8136904"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a:lstStyle>
          <a:p>
            <a:pPr marL="0" marR="0" lvl="0" indent="0" algn="ctr" defTabSz="457200" rtl="0" eaLnBrk="0" fontAlgn="base" latinLnBrk="0" hangingPunct="0">
              <a:lnSpc>
                <a:spcPct val="100000"/>
              </a:lnSpc>
              <a:spcBef>
                <a:spcPct val="2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Believers can prepare for the Rapture by serving without greed and by strengthening their doctrine and relationships.</a:t>
            </a:r>
          </a:p>
          <a:p>
            <a:pPr marL="0" marR="0" lvl="0" indent="0" algn="ctr" defTabSz="457200" rtl="0" eaLnBrk="0" fontAlgn="base" latinLnBrk="0" hangingPunct="0">
              <a:lnSpc>
                <a:spcPct val="100000"/>
              </a:lnSpc>
              <a:spcBef>
                <a:spcPct val="2000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6" name="Rectangle 2">
            <a:extLst>
              <a:ext uri="{FF2B5EF4-FFF2-40B4-BE49-F238E27FC236}">
                <a16:creationId xmlns:a16="http://schemas.microsoft.com/office/drawing/2014/main" id="{25B8FFA0-6AB6-854D-994E-860EC3D6D58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2261949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Jesus</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(Messianic Prophecy)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paradox between authority and servanthood (8:35; 9:35; 10:43-44) shows Jesus unlike the type of militant ruler Jews expected of the Messiah. The Gospel abounds in high Christology (1:1; 8:29; 15:39) yet has only one OT quote (1:2).</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9B60A16C-4257-4444-BD0B-A88C900D8C9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193283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7" name="WordArt 5"/>
          <p:cNvSpPr>
            <a:spLocks noChangeArrowheads="1" noChangeShapeType="1" noTextEdit="1"/>
          </p:cNvSpPr>
          <p:nvPr/>
        </p:nvSpPr>
        <p:spPr bwMode="auto">
          <a:xfrm>
            <a:off x="152399" y="76200"/>
            <a:ext cx="3139273" cy="542127"/>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720" normalizeH="1" baseline="0" noProof="0"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Impact"/>
                <a:ea typeface="Impact"/>
                <a:cs typeface="Impact"/>
              </a:rPr>
              <a:t>OUTLINE</a:t>
            </a: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Crossroads International Church Singapore</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&amp; BibleStudyDownloads.org</a:t>
            </a:r>
          </a:p>
        </p:txBody>
      </p:sp>
      <p:graphicFrame>
        <p:nvGraphicFramePr>
          <p:cNvPr id="2" name="Table 1"/>
          <p:cNvGraphicFramePr>
            <a:graphicFrameLocks noGrp="1"/>
          </p:cNvGraphicFramePr>
          <p:nvPr/>
        </p:nvGraphicFramePr>
        <p:xfrm>
          <a:off x="152399" y="798957"/>
          <a:ext cx="8870461" cy="5880608"/>
        </p:xfrm>
        <a:graphic>
          <a:graphicData uri="http://schemas.openxmlformats.org/drawingml/2006/table">
            <a:tbl>
              <a:tblPr firstRow="1" bandRow="1">
                <a:tableStyleId>{35758FB7-9AC5-4552-8A53-C91805E547FA}</a:tableStyleId>
              </a:tblPr>
              <a:tblGrid>
                <a:gridCol w="892923">
                  <a:extLst>
                    <a:ext uri="{9D8B030D-6E8A-4147-A177-3AD203B41FA5}">
                      <a16:colId xmlns:a16="http://schemas.microsoft.com/office/drawing/2014/main" val="20000"/>
                    </a:ext>
                  </a:extLst>
                </a:gridCol>
                <a:gridCol w="892923">
                  <a:extLst>
                    <a:ext uri="{9D8B030D-6E8A-4147-A177-3AD203B41FA5}">
                      <a16:colId xmlns:a16="http://schemas.microsoft.com/office/drawing/2014/main" val="20001"/>
                    </a:ext>
                  </a:extLst>
                </a:gridCol>
                <a:gridCol w="1069376">
                  <a:extLst>
                    <a:ext uri="{9D8B030D-6E8A-4147-A177-3AD203B41FA5}">
                      <a16:colId xmlns:a16="http://schemas.microsoft.com/office/drawing/2014/main" val="20002"/>
                    </a:ext>
                  </a:extLst>
                </a:gridCol>
                <a:gridCol w="1069376">
                  <a:extLst>
                    <a:ext uri="{9D8B030D-6E8A-4147-A177-3AD203B41FA5}">
                      <a16:colId xmlns:a16="http://schemas.microsoft.com/office/drawing/2014/main" val="20003"/>
                    </a:ext>
                  </a:extLst>
                </a:gridCol>
                <a:gridCol w="1102794">
                  <a:extLst>
                    <a:ext uri="{9D8B030D-6E8A-4147-A177-3AD203B41FA5}">
                      <a16:colId xmlns:a16="http://schemas.microsoft.com/office/drawing/2014/main" val="20004"/>
                    </a:ext>
                  </a:extLst>
                </a:gridCol>
                <a:gridCol w="1102794">
                  <a:extLst>
                    <a:ext uri="{9D8B030D-6E8A-4147-A177-3AD203B41FA5}">
                      <a16:colId xmlns:a16="http://schemas.microsoft.com/office/drawing/2014/main" val="20005"/>
                    </a:ext>
                  </a:extLst>
                </a:gridCol>
                <a:gridCol w="1102794">
                  <a:extLst>
                    <a:ext uri="{9D8B030D-6E8A-4147-A177-3AD203B41FA5}">
                      <a16:colId xmlns:a16="http://schemas.microsoft.com/office/drawing/2014/main" val="20006"/>
                    </a:ext>
                  </a:extLst>
                </a:gridCol>
                <a:gridCol w="1637481">
                  <a:extLst>
                    <a:ext uri="{9D8B030D-6E8A-4147-A177-3AD203B41FA5}">
                      <a16:colId xmlns:a16="http://schemas.microsoft.com/office/drawing/2014/main" val="20007"/>
                    </a:ext>
                  </a:extLst>
                </a:gridCol>
              </a:tblGrid>
              <a:tr h="370840">
                <a:tc gridSpan="8">
                  <a:txBody>
                    <a:bodyPr/>
                    <a:lstStyle/>
                    <a:p>
                      <a:pPr algn="ctr">
                        <a:lnSpc>
                          <a:spcPct val="90000"/>
                        </a:lnSpc>
                      </a:pPr>
                      <a:r>
                        <a:rPr lang="en-US" sz="3200" dirty="0">
                          <a:solidFill>
                            <a:schemeClr val="tx1"/>
                          </a:solidFill>
                          <a:latin typeface="Arial"/>
                          <a:cs typeface="Arial"/>
                        </a:rPr>
                        <a:t>Forgive Others and Seek Forgiveness</a:t>
                      </a: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0"/>
                  </a:ext>
                </a:extLst>
              </a:tr>
              <a:tr h="370840">
                <a:tc gridSpan="2">
                  <a:txBody>
                    <a:bodyPr/>
                    <a:lstStyle/>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Greeting</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1-3</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txBody>
                  <a:tcPr marL="50800" marR="50800" marT="0" marB="0"/>
                </a:tc>
                <a:tc hMerge="1">
                  <a:txBody>
                    <a:bodyPr/>
                    <a:lstStyle/>
                    <a:p>
                      <a:endParaRPr lang="en-US"/>
                    </a:p>
                  </a:txBody>
                  <a:tcPr/>
                </a:tc>
                <a:tc gridSpan="2">
                  <a:txBody>
                    <a:bodyPr/>
                    <a:lstStyle/>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Prayer &amp; Commendation</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4-7</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txBody>
                  <a:tcPr marL="50800" marR="50800" marT="0" marB="0"/>
                </a:tc>
                <a:tc hMerge="1">
                  <a:txBody>
                    <a:bodyPr/>
                    <a:lstStyle/>
                    <a:p>
                      <a:endParaRPr lang="en-US"/>
                    </a:p>
                  </a:txBody>
                  <a:tcPr/>
                </a:tc>
                <a:tc gridSpan="3">
                  <a:txBody>
                    <a:bodyPr/>
                    <a:lstStyle/>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Appeal for Onesimus</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8-21</a:t>
                      </a:r>
                      <a:endParaRPr lang="en-US" sz="2000">
                        <a:solidFill>
                          <a:schemeClr val="tx1"/>
                        </a:solidFill>
                        <a:effectLst/>
                        <a:latin typeface="Arial"/>
                        <a:ea typeface="Times New Roman"/>
                        <a:cs typeface="Arial"/>
                      </a:endParaRPr>
                    </a:p>
                  </a:txBody>
                  <a:tcPr marL="50800" marR="50800" marT="0" marB="0"/>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Conclusion</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22-25</a:t>
                      </a:r>
                      <a:endParaRPr lang="en-US" sz="2000">
                        <a:solidFill>
                          <a:schemeClr val="tx1"/>
                        </a:solidFill>
                        <a:effectLst/>
                        <a:latin typeface="Arial"/>
                        <a:ea typeface="Times New Roman"/>
                        <a:cs typeface="Arial"/>
                      </a:endParaRPr>
                    </a:p>
                  </a:txBody>
                  <a:tcPr marL="50800" marR="50800" marT="0" marB="0"/>
                </a:tc>
                <a:extLst>
                  <a:ext uri="{0D108BD9-81ED-4DB2-BD59-A6C34878D82A}">
                    <a16:rowId xmlns:a16="http://schemas.microsoft.com/office/drawing/2014/main" val="10001"/>
                  </a:ext>
                </a:extLst>
              </a:tr>
              <a:tr h="370840">
                <a:tc gridSpan="2">
                  <a:txBody>
                    <a:bodyPr/>
                    <a:lstStyle/>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Preface</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txBody>
                  <a:tcPr marL="50800" marR="50800" marT="0" marB="0"/>
                </a:tc>
                <a:tc hMerge="1">
                  <a:txBody>
                    <a:bodyPr/>
                    <a:lstStyle/>
                    <a:p>
                      <a:endParaRPr lang="en-US"/>
                    </a:p>
                  </a:txBody>
                  <a:tcPr/>
                </a:tc>
                <a:tc gridSpan="2">
                  <a:txBody>
                    <a:bodyPr/>
                    <a:lstStyle/>
                    <a:p>
                      <a:pPr algn="ctr">
                        <a:lnSpc>
                          <a:spcPct val="90000"/>
                        </a:lnSpc>
                        <a:spcAft>
                          <a:spcPts val="0"/>
                        </a:spcAft>
                      </a:pPr>
                      <a:r>
                        <a:rPr lang="en-US" sz="1800" b="1" dirty="0">
                          <a:solidFill>
                            <a:schemeClr val="tx1"/>
                          </a:solidFill>
                          <a:effectLst/>
                          <a:latin typeface="Arial"/>
                          <a:ea typeface="Times New Roman"/>
                          <a:cs typeface="Arial"/>
                        </a:rPr>
                        <a:t> </a:t>
                      </a:r>
                      <a:endParaRPr lang="en-US" sz="2000" dirty="0">
                        <a:solidFill>
                          <a:schemeClr val="tx1"/>
                        </a:solidFill>
                        <a:effectLst/>
                        <a:latin typeface="Arial"/>
                        <a:ea typeface="Times New Roman"/>
                        <a:cs typeface="Arial"/>
                      </a:endParaRPr>
                    </a:p>
                    <a:p>
                      <a:pPr algn="ctr">
                        <a:lnSpc>
                          <a:spcPct val="90000"/>
                        </a:lnSpc>
                        <a:spcAft>
                          <a:spcPts val="0"/>
                        </a:spcAft>
                      </a:pPr>
                      <a:r>
                        <a:rPr lang="en-US" sz="1800" b="1" dirty="0">
                          <a:solidFill>
                            <a:schemeClr val="tx1"/>
                          </a:solidFill>
                          <a:effectLst/>
                          <a:latin typeface="Arial"/>
                          <a:ea typeface="Times New Roman"/>
                          <a:cs typeface="Arial"/>
                        </a:rPr>
                        <a:t>Praise</a:t>
                      </a:r>
                      <a:endParaRPr lang="en-US" sz="2000" dirty="0">
                        <a:solidFill>
                          <a:schemeClr val="tx1"/>
                        </a:solidFill>
                        <a:effectLst/>
                        <a:latin typeface="Arial"/>
                        <a:ea typeface="Times New Roman"/>
                        <a:cs typeface="Arial"/>
                      </a:endParaRPr>
                    </a:p>
                  </a:txBody>
                  <a:tcPr marL="50800" marR="50800" marT="0" marB="0"/>
                </a:tc>
                <a:tc hMerge="1">
                  <a:txBody>
                    <a:bodyPr/>
                    <a:lstStyle/>
                    <a:p>
                      <a:endParaRPr lang="en-US"/>
                    </a:p>
                  </a:txBody>
                  <a:tcPr/>
                </a:tc>
                <a:tc gridSpan="3">
                  <a:txBody>
                    <a:bodyPr/>
                    <a:lstStyle/>
                    <a:p>
                      <a:pPr algn="ctr">
                        <a:lnSpc>
                          <a:spcPct val="90000"/>
                        </a:lnSpc>
                        <a:spcAft>
                          <a:spcPts val="0"/>
                        </a:spcAft>
                      </a:pPr>
                      <a:r>
                        <a:rPr lang="en-US" sz="1800" b="1" dirty="0">
                          <a:solidFill>
                            <a:schemeClr val="tx1"/>
                          </a:solidFill>
                          <a:effectLst/>
                          <a:latin typeface="Arial"/>
                          <a:ea typeface="Times New Roman"/>
                          <a:cs typeface="Arial"/>
                        </a:rPr>
                        <a:t> </a:t>
                      </a:r>
                      <a:endParaRPr lang="en-US" sz="2000" dirty="0">
                        <a:solidFill>
                          <a:schemeClr val="tx1"/>
                        </a:solidFill>
                        <a:effectLst/>
                        <a:latin typeface="Arial"/>
                        <a:ea typeface="Times New Roman"/>
                        <a:cs typeface="Arial"/>
                      </a:endParaRPr>
                    </a:p>
                    <a:p>
                      <a:pPr algn="ctr">
                        <a:lnSpc>
                          <a:spcPct val="90000"/>
                        </a:lnSpc>
                        <a:spcAft>
                          <a:spcPts val="0"/>
                        </a:spcAft>
                      </a:pPr>
                      <a:r>
                        <a:rPr lang="en-US" sz="1800" b="1" dirty="0">
                          <a:solidFill>
                            <a:schemeClr val="tx1"/>
                          </a:solidFill>
                          <a:effectLst/>
                          <a:latin typeface="Arial"/>
                          <a:ea typeface="Times New Roman"/>
                          <a:cs typeface="Arial"/>
                        </a:rPr>
                        <a:t>Petition</a:t>
                      </a:r>
                      <a:endParaRPr lang="en-US" sz="2000" dirty="0">
                        <a:solidFill>
                          <a:schemeClr val="tx1"/>
                        </a:solidFill>
                        <a:effectLst/>
                        <a:latin typeface="Arial"/>
                        <a:ea typeface="Times New Roman"/>
                        <a:cs typeface="Arial"/>
                      </a:endParaRPr>
                    </a:p>
                  </a:txBody>
                  <a:tcPr marL="50800" marR="50800" marT="0" marB="0"/>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Postscript</a:t>
                      </a:r>
                      <a:endParaRPr lang="en-US" sz="2000">
                        <a:solidFill>
                          <a:schemeClr val="tx1"/>
                        </a:solidFill>
                        <a:effectLst/>
                        <a:latin typeface="Arial"/>
                        <a:ea typeface="Times New Roman"/>
                        <a:cs typeface="Arial"/>
                      </a:endParaRPr>
                    </a:p>
                  </a:txBody>
                  <a:tcPr marL="50800" marR="50800" marT="0" marB="0"/>
                </a:tc>
                <a:extLst>
                  <a:ext uri="{0D108BD9-81ED-4DB2-BD59-A6C34878D82A}">
                    <a16:rowId xmlns:a16="http://schemas.microsoft.com/office/drawing/2014/main" val="10002"/>
                  </a:ext>
                </a:extLst>
              </a:tr>
              <a:tr h="370840">
                <a:tc gridSpan="2">
                  <a:txBody>
                    <a:bodyPr/>
                    <a:lstStyle/>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People</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Concerned</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txBody>
                  <a:tcPr marL="50800" marR="50800" marT="0" marB="0"/>
                </a:tc>
                <a:tc hMerge="1">
                  <a:txBody>
                    <a:bodyPr/>
                    <a:lstStyle/>
                    <a:p>
                      <a:endParaRPr lang="en-US"/>
                    </a:p>
                  </a:txBody>
                  <a:tcPr/>
                </a:tc>
                <a:tc gridSpan="2">
                  <a:txBody>
                    <a:bodyPr/>
                    <a:lstStyle/>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Philemon’s</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Character</a:t>
                      </a:r>
                      <a:endParaRPr lang="en-US" sz="2000">
                        <a:solidFill>
                          <a:schemeClr val="tx1"/>
                        </a:solidFill>
                        <a:effectLst/>
                        <a:latin typeface="Arial"/>
                        <a:ea typeface="Times New Roman"/>
                        <a:cs typeface="Arial"/>
                      </a:endParaRPr>
                    </a:p>
                  </a:txBody>
                  <a:tcPr marL="50800" marR="50800" marT="0" marB="0"/>
                </a:tc>
                <a:tc hMerge="1">
                  <a:txBody>
                    <a:bodyPr/>
                    <a:lstStyle/>
                    <a:p>
                      <a:endParaRPr lang="en-US"/>
                    </a:p>
                  </a:txBody>
                  <a:tcPr/>
                </a:tc>
                <a:tc gridSpan="3">
                  <a:txBody>
                    <a:bodyPr/>
                    <a:lstStyle/>
                    <a:p>
                      <a:pPr algn="ctr">
                        <a:lnSpc>
                          <a:spcPct val="90000"/>
                        </a:lnSpc>
                        <a:spcAft>
                          <a:spcPts val="0"/>
                        </a:spcAft>
                      </a:pPr>
                      <a:r>
                        <a:rPr lang="en-US" sz="1800" b="1">
                          <a:solidFill>
                            <a:schemeClr val="tx1"/>
                          </a:solidFill>
                          <a:effectLst/>
                          <a:latin typeface="Arial"/>
                          <a:ea typeface="Times New Roman"/>
                          <a:cs typeface="Arial"/>
                        </a:rPr>
                        <a:t> </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Onesimus’</a:t>
                      </a:r>
                      <a:endParaRPr lang="en-US" sz="2000">
                        <a:solidFill>
                          <a:schemeClr val="tx1"/>
                        </a:solidFill>
                        <a:effectLst/>
                        <a:latin typeface="Arial"/>
                        <a:ea typeface="Times New Roman"/>
                        <a:cs typeface="Arial"/>
                      </a:endParaRPr>
                    </a:p>
                    <a:p>
                      <a:pPr algn="ctr">
                        <a:lnSpc>
                          <a:spcPct val="90000"/>
                        </a:lnSpc>
                        <a:spcAft>
                          <a:spcPts val="0"/>
                        </a:spcAft>
                      </a:pPr>
                      <a:r>
                        <a:rPr lang="en-US" sz="1800" b="1">
                          <a:solidFill>
                            <a:schemeClr val="tx1"/>
                          </a:solidFill>
                          <a:effectLst/>
                          <a:latin typeface="Arial"/>
                          <a:ea typeface="Times New Roman"/>
                          <a:cs typeface="Arial"/>
                        </a:rPr>
                        <a:t>Conversion</a:t>
                      </a:r>
                      <a:endParaRPr lang="en-US" sz="2000">
                        <a:solidFill>
                          <a:schemeClr val="tx1"/>
                        </a:solidFill>
                        <a:effectLst/>
                        <a:latin typeface="Arial"/>
                        <a:ea typeface="Times New Roman"/>
                        <a:cs typeface="Arial"/>
                      </a:endParaRPr>
                    </a:p>
                  </a:txBody>
                  <a:tcPr marL="50800" marR="50800" marT="0" marB="0"/>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1800" b="1" dirty="0">
                          <a:solidFill>
                            <a:schemeClr val="tx1"/>
                          </a:solidFill>
                          <a:effectLst/>
                          <a:latin typeface="Arial"/>
                          <a:ea typeface="Times New Roman"/>
                          <a:cs typeface="Arial"/>
                        </a:rPr>
                        <a:t> </a:t>
                      </a:r>
                      <a:endParaRPr lang="en-US" sz="2000" dirty="0">
                        <a:solidFill>
                          <a:schemeClr val="tx1"/>
                        </a:solidFill>
                        <a:effectLst/>
                        <a:latin typeface="Arial"/>
                        <a:ea typeface="Times New Roman"/>
                        <a:cs typeface="Arial"/>
                      </a:endParaRPr>
                    </a:p>
                    <a:p>
                      <a:pPr algn="ctr">
                        <a:lnSpc>
                          <a:spcPct val="90000"/>
                        </a:lnSpc>
                        <a:spcAft>
                          <a:spcPts val="0"/>
                        </a:spcAft>
                      </a:pPr>
                      <a:r>
                        <a:rPr lang="en-US" sz="1800" b="1" dirty="0">
                          <a:solidFill>
                            <a:schemeClr val="tx1"/>
                          </a:solidFill>
                          <a:effectLst/>
                          <a:latin typeface="Arial"/>
                          <a:ea typeface="Times New Roman"/>
                          <a:cs typeface="Arial"/>
                        </a:rPr>
                        <a:t>Paul’s</a:t>
                      </a:r>
                      <a:endParaRPr lang="en-US" sz="2000" dirty="0">
                        <a:solidFill>
                          <a:schemeClr val="tx1"/>
                        </a:solidFill>
                        <a:effectLst/>
                        <a:latin typeface="Arial"/>
                        <a:ea typeface="Times New Roman"/>
                        <a:cs typeface="Arial"/>
                      </a:endParaRPr>
                    </a:p>
                    <a:p>
                      <a:pPr algn="ctr">
                        <a:lnSpc>
                          <a:spcPct val="90000"/>
                        </a:lnSpc>
                        <a:spcAft>
                          <a:spcPts val="0"/>
                        </a:spcAft>
                      </a:pPr>
                      <a:r>
                        <a:rPr lang="en-US" sz="1800" b="1" dirty="0">
                          <a:solidFill>
                            <a:schemeClr val="tx1"/>
                          </a:solidFill>
                          <a:effectLst/>
                          <a:latin typeface="Arial"/>
                          <a:ea typeface="Times New Roman"/>
                          <a:cs typeface="Arial"/>
                        </a:rPr>
                        <a:t>Co-Workers</a:t>
                      </a:r>
                      <a:endParaRPr lang="en-US" sz="2000" dirty="0">
                        <a:solidFill>
                          <a:schemeClr val="tx1"/>
                        </a:solidFill>
                        <a:effectLst/>
                        <a:latin typeface="Arial"/>
                        <a:ea typeface="Times New Roman"/>
                        <a:cs typeface="Arial"/>
                      </a:endParaRPr>
                    </a:p>
                  </a:txBody>
                  <a:tcPr marL="50800" marR="50800" marT="0" marB="0"/>
                </a:tc>
                <a:extLst>
                  <a:ext uri="{0D108BD9-81ED-4DB2-BD59-A6C34878D82A}">
                    <a16:rowId xmlns:a16="http://schemas.microsoft.com/office/drawing/2014/main" val="10003"/>
                  </a:ext>
                </a:extLst>
              </a:tr>
              <a:tr h="370840">
                <a:tc>
                  <a:txBody>
                    <a:bodyPr/>
                    <a:lstStyle/>
                    <a:p>
                      <a:pPr algn="ctr">
                        <a:spcAft>
                          <a:spcPts val="0"/>
                        </a:spcAft>
                      </a:pPr>
                      <a:r>
                        <a:rPr lang="en-US" sz="1800" dirty="0">
                          <a:solidFill>
                            <a:schemeClr val="tx1"/>
                          </a:solidFill>
                          <a:effectLst/>
                          <a:latin typeface="Arial"/>
                          <a:ea typeface="Times New Roman"/>
                          <a:cs typeface="Arial"/>
                        </a:rPr>
                        <a:t> </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Authors</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1a-b</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 </a:t>
                      </a:r>
                      <a:endParaRPr lang="en-US" sz="3200" dirty="0">
                        <a:solidFill>
                          <a:schemeClr val="tx1"/>
                        </a:solidFill>
                        <a:effectLst/>
                        <a:latin typeface="Arial"/>
                        <a:ea typeface="Times New Roman"/>
                        <a:cs typeface="Arial"/>
                      </a:endParaRPr>
                    </a:p>
                  </a:txBody>
                  <a:tcPr marL="50800" marR="50800" marT="0" marB="0"/>
                </a:tc>
                <a:tc>
                  <a:txBody>
                    <a:bodyPr/>
                    <a:lstStyle/>
                    <a:p>
                      <a:pPr algn="ctr">
                        <a:spcAft>
                          <a:spcPts val="0"/>
                        </a:spcAft>
                      </a:pPr>
                      <a:r>
                        <a:rPr lang="en-US" sz="1800" dirty="0">
                          <a:solidFill>
                            <a:schemeClr val="tx1"/>
                          </a:solidFill>
                          <a:effectLst/>
                          <a:latin typeface="Arial"/>
                          <a:ea typeface="Times New Roman"/>
                          <a:cs typeface="Arial"/>
                        </a:rPr>
                        <a:t> </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Recipi-ents</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1c-3</a:t>
                      </a:r>
                      <a:endParaRPr lang="en-US" sz="3200" dirty="0">
                        <a:solidFill>
                          <a:schemeClr val="tx1"/>
                        </a:solidFill>
                        <a:effectLst/>
                        <a:latin typeface="Arial"/>
                        <a:ea typeface="Times New Roman"/>
                        <a:cs typeface="Arial"/>
                      </a:endParaRPr>
                    </a:p>
                  </a:txBody>
                  <a:tcPr marL="50800" marR="50800" marT="0" marB="0"/>
                </a:tc>
                <a:tc>
                  <a:txBody>
                    <a:bodyPr/>
                    <a:lstStyle/>
                    <a:p>
                      <a:pPr algn="ctr">
                        <a:spcAft>
                          <a:spcPts val="0"/>
                        </a:spcAft>
                      </a:pPr>
                      <a:r>
                        <a:rPr lang="en-US" sz="1800">
                          <a:solidFill>
                            <a:schemeClr val="tx1"/>
                          </a:solidFill>
                          <a:effectLst/>
                          <a:latin typeface="Arial"/>
                          <a:ea typeface="Times New Roman"/>
                          <a:cs typeface="Arial"/>
                        </a:rPr>
                        <a:t> </a:t>
                      </a:r>
                      <a:endParaRPr lang="en-US" sz="3200">
                        <a:solidFill>
                          <a:schemeClr val="tx1"/>
                        </a:solidFill>
                        <a:effectLst/>
                        <a:latin typeface="Arial"/>
                        <a:ea typeface="Times New Roman"/>
                        <a:cs typeface="Arial"/>
                      </a:endParaRPr>
                    </a:p>
                    <a:p>
                      <a:pPr algn="ctr">
                        <a:spcAft>
                          <a:spcPts val="0"/>
                        </a:spcAft>
                      </a:pPr>
                      <a:r>
                        <a:rPr lang="en-US" sz="1800">
                          <a:solidFill>
                            <a:schemeClr val="tx1"/>
                          </a:solidFill>
                          <a:effectLst/>
                          <a:latin typeface="Arial"/>
                          <a:ea typeface="Times New Roman"/>
                          <a:cs typeface="Arial"/>
                        </a:rPr>
                        <a:t>Thanks</a:t>
                      </a:r>
                      <a:endParaRPr lang="en-US" sz="3200">
                        <a:solidFill>
                          <a:schemeClr val="tx1"/>
                        </a:solidFill>
                        <a:effectLst/>
                        <a:latin typeface="Arial"/>
                        <a:ea typeface="Times New Roman"/>
                        <a:cs typeface="Arial"/>
                      </a:endParaRPr>
                    </a:p>
                    <a:p>
                      <a:pPr algn="ctr">
                        <a:spcAft>
                          <a:spcPts val="0"/>
                        </a:spcAft>
                      </a:pPr>
                      <a:r>
                        <a:rPr lang="en-US" sz="1800">
                          <a:solidFill>
                            <a:schemeClr val="tx1"/>
                          </a:solidFill>
                          <a:effectLst/>
                          <a:latin typeface="Arial"/>
                          <a:ea typeface="Times New Roman"/>
                          <a:cs typeface="Arial"/>
                        </a:rPr>
                        <a:t>4-5</a:t>
                      </a:r>
                      <a:endParaRPr lang="en-US" sz="3200">
                        <a:solidFill>
                          <a:schemeClr val="tx1"/>
                        </a:solidFill>
                        <a:effectLst/>
                        <a:latin typeface="Arial"/>
                        <a:ea typeface="Times New Roman"/>
                        <a:cs typeface="Arial"/>
                      </a:endParaRPr>
                    </a:p>
                  </a:txBody>
                  <a:tcPr marL="50800" marR="50800" marT="0" marB="0"/>
                </a:tc>
                <a:tc>
                  <a:txBody>
                    <a:bodyPr/>
                    <a:lstStyle/>
                    <a:p>
                      <a:pPr algn="ctr">
                        <a:spcAft>
                          <a:spcPts val="0"/>
                        </a:spcAft>
                      </a:pPr>
                      <a:r>
                        <a:rPr lang="en-US" sz="1800" dirty="0">
                          <a:solidFill>
                            <a:schemeClr val="tx1"/>
                          </a:solidFill>
                          <a:effectLst/>
                          <a:latin typeface="Arial"/>
                          <a:ea typeface="Times New Roman"/>
                          <a:cs typeface="Arial"/>
                        </a:rPr>
                        <a:t> </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Relation-ships</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6-7</a:t>
                      </a:r>
                      <a:endParaRPr lang="en-US" sz="3200" dirty="0">
                        <a:solidFill>
                          <a:schemeClr val="tx1"/>
                        </a:solidFill>
                        <a:effectLst/>
                        <a:latin typeface="Arial"/>
                        <a:ea typeface="Times New Roman"/>
                        <a:cs typeface="Arial"/>
                      </a:endParaRPr>
                    </a:p>
                  </a:txBody>
                  <a:tcPr marL="50800" marR="50800" marT="0" marB="0"/>
                </a:tc>
                <a:tc>
                  <a:txBody>
                    <a:bodyPr/>
                    <a:lstStyle/>
                    <a:p>
                      <a:pPr algn="ctr">
                        <a:spcAft>
                          <a:spcPts val="0"/>
                        </a:spcAft>
                      </a:pPr>
                      <a:r>
                        <a:rPr lang="en-US" sz="1800" dirty="0">
                          <a:solidFill>
                            <a:schemeClr val="tx1"/>
                          </a:solidFill>
                          <a:effectLst/>
                          <a:latin typeface="Arial"/>
                          <a:ea typeface="Times New Roman"/>
                          <a:cs typeface="Arial"/>
                        </a:rPr>
                        <a:t> </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General Appeal</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8-11</a:t>
                      </a:r>
                      <a:endParaRPr lang="en-US" sz="3200" dirty="0">
                        <a:solidFill>
                          <a:schemeClr val="tx1"/>
                        </a:solidFill>
                        <a:effectLst/>
                        <a:latin typeface="Arial"/>
                        <a:ea typeface="Times New Roman"/>
                        <a:cs typeface="Arial"/>
                      </a:endParaRPr>
                    </a:p>
                  </a:txBody>
                  <a:tcPr marL="50800" marR="50800" marT="0" marB="0"/>
                </a:tc>
                <a:tc>
                  <a:txBody>
                    <a:bodyPr/>
                    <a:lstStyle/>
                    <a:p>
                      <a:pPr algn="ctr">
                        <a:spcAft>
                          <a:spcPts val="0"/>
                        </a:spcAft>
                      </a:pPr>
                      <a:r>
                        <a:rPr lang="en-US" sz="1800" dirty="0">
                          <a:solidFill>
                            <a:schemeClr val="tx1"/>
                          </a:solidFill>
                          <a:effectLst/>
                          <a:latin typeface="Arial"/>
                          <a:ea typeface="Times New Roman"/>
                          <a:cs typeface="Arial"/>
                        </a:rPr>
                        <a:t> </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Reasons for Return</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12-16</a:t>
                      </a:r>
                      <a:endParaRPr lang="en-US" sz="3200" dirty="0">
                        <a:solidFill>
                          <a:schemeClr val="tx1"/>
                        </a:solidFill>
                        <a:effectLst/>
                        <a:latin typeface="Arial"/>
                        <a:ea typeface="Times New Roman"/>
                        <a:cs typeface="Arial"/>
                      </a:endParaRPr>
                    </a:p>
                  </a:txBody>
                  <a:tcPr marL="50800" marR="50800" marT="0" marB="0"/>
                </a:tc>
                <a:tc>
                  <a:txBody>
                    <a:bodyPr/>
                    <a:lstStyle/>
                    <a:p>
                      <a:pPr algn="ctr">
                        <a:spcAft>
                          <a:spcPts val="0"/>
                        </a:spcAft>
                      </a:pPr>
                      <a:r>
                        <a:rPr lang="en-US" sz="1800" dirty="0">
                          <a:solidFill>
                            <a:schemeClr val="tx1"/>
                          </a:solidFill>
                          <a:effectLst/>
                          <a:latin typeface="Arial"/>
                          <a:ea typeface="Times New Roman"/>
                          <a:cs typeface="Arial"/>
                        </a:rPr>
                        <a:t> </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Specific Appeal</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17-21</a:t>
                      </a:r>
                      <a:endParaRPr lang="en-US" sz="3200" dirty="0">
                        <a:solidFill>
                          <a:schemeClr val="tx1"/>
                        </a:solidFill>
                        <a:effectLst/>
                        <a:latin typeface="Arial"/>
                        <a:ea typeface="Times New Roman"/>
                        <a:cs typeface="Arial"/>
                      </a:endParaRPr>
                    </a:p>
                  </a:txBody>
                  <a:tcPr marL="50800" marR="50800" marT="0" marB="0"/>
                </a:tc>
                <a:tc>
                  <a:txBody>
                    <a:bodyPr/>
                    <a:lstStyle/>
                    <a:p>
                      <a:pPr algn="ctr">
                        <a:spcAft>
                          <a:spcPts val="0"/>
                        </a:spcAft>
                      </a:pPr>
                      <a:r>
                        <a:rPr lang="en-US" sz="1800" dirty="0">
                          <a:solidFill>
                            <a:schemeClr val="tx1"/>
                          </a:solidFill>
                          <a:effectLst/>
                          <a:latin typeface="Arial"/>
                          <a:ea typeface="Times New Roman"/>
                          <a:cs typeface="Arial"/>
                        </a:rPr>
                        <a:t> </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Preparations</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Greetings</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Blessing</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22-25</a:t>
                      </a:r>
                      <a:endParaRPr lang="en-US" sz="3200" dirty="0">
                        <a:solidFill>
                          <a:schemeClr val="tx1"/>
                        </a:solidFill>
                        <a:effectLst/>
                        <a:latin typeface="Arial"/>
                        <a:ea typeface="Times New Roman"/>
                        <a:cs typeface="Arial"/>
                      </a:endParaRPr>
                    </a:p>
                    <a:p>
                      <a:pPr algn="ctr">
                        <a:spcAft>
                          <a:spcPts val="0"/>
                        </a:spcAft>
                      </a:pPr>
                      <a:r>
                        <a:rPr lang="en-US" sz="1800" dirty="0">
                          <a:solidFill>
                            <a:schemeClr val="tx1"/>
                          </a:solidFill>
                          <a:effectLst/>
                          <a:latin typeface="Arial"/>
                          <a:ea typeface="Times New Roman"/>
                          <a:cs typeface="Arial"/>
                        </a:rPr>
                        <a:t> </a:t>
                      </a:r>
                      <a:endParaRPr lang="en-US" sz="3200" dirty="0">
                        <a:solidFill>
                          <a:schemeClr val="tx1"/>
                        </a:solidFill>
                        <a:effectLst/>
                        <a:latin typeface="Arial"/>
                        <a:ea typeface="Times New Roman"/>
                        <a:cs typeface="Arial"/>
                      </a:endParaRPr>
                    </a:p>
                  </a:txBody>
                  <a:tcPr marL="50800" marR="50800" marT="0" marB="0"/>
                </a:tc>
                <a:extLst>
                  <a:ext uri="{0D108BD9-81ED-4DB2-BD59-A6C34878D82A}">
                    <a16:rowId xmlns:a16="http://schemas.microsoft.com/office/drawing/2014/main" val="10004"/>
                  </a:ext>
                </a:extLst>
              </a:tr>
              <a:tr h="370840">
                <a:tc gridSpan="8">
                  <a:txBody>
                    <a:bodyPr/>
                    <a:lstStyle/>
                    <a:p>
                      <a:pPr algn="ctr">
                        <a:spcAft>
                          <a:spcPts val="0"/>
                        </a:spcAft>
                      </a:pPr>
                      <a:r>
                        <a:rPr lang="en-US" sz="1800" b="1" dirty="0">
                          <a:solidFill>
                            <a:schemeClr val="tx1"/>
                          </a:solidFill>
                          <a:effectLst/>
                          <a:latin typeface="Arial"/>
                          <a:ea typeface="Times New Roman"/>
                          <a:cs typeface="Arial"/>
                        </a:rPr>
                        <a:t>Rome</a:t>
                      </a:r>
                      <a:r>
                        <a:rPr lang="en-US" sz="1800" b="1" baseline="0" dirty="0">
                          <a:solidFill>
                            <a:schemeClr val="tx1"/>
                          </a:solidFill>
                          <a:effectLst/>
                          <a:latin typeface="Arial"/>
                          <a:ea typeface="Times New Roman"/>
                          <a:cs typeface="Arial"/>
                        </a:rPr>
                        <a:t> to </a:t>
                      </a:r>
                      <a:r>
                        <a:rPr lang="en-US" sz="1800" b="1" baseline="0" dirty="0" err="1">
                          <a:solidFill>
                            <a:schemeClr val="tx1"/>
                          </a:solidFill>
                          <a:effectLst/>
                          <a:latin typeface="Arial"/>
                          <a:ea typeface="Times New Roman"/>
                          <a:cs typeface="Arial"/>
                        </a:rPr>
                        <a:t>Colosse</a:t>
                      </a:r>
                      <a:endParaRPr lang="en-US" sz="1800" b="1" dirty="0">
                        <a:solidFill>
                          <a:schemeClr val="tx1"/>
                        </a:solidFill>
                        <a:effectLst/>
                        <a:latin typeface="Arial"/>
                        <a:ea typeface="Times New Roman"/>
                        <a:cs typeface="Arial"/>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extLst>
                  <a:ext uri="{0D108BD9-81ED-4DB2-BD59-A6C34878D82A}">
                    <a16:rowId xmlns:a16="http://schemas.microsoft.com/office/drawing/2014/main" val="10005"/>
                  </a:ext>
                </a:extLst>
              </a:tr>
              <a:tr h="370840">
                <a:tc gridSpan="8">
                  <a:txBody>
                    <a:bodyPr/>
                    <a:lstStyle/>
                    <a:p>
                      <a:pPr algn="ctr">
                        <a:spcAft>
                          <a:spcPts val="0"/>
                        </a:spcAft>
                      </a:pPr>
                      <a:r>
                        <a:rPr lang="en-US" sz="1800" b="1" dirty="0">
                          <a:solidFill>
                            <a:schemeClr val="tx1"/>
                          </a:solidFill>
                          <a:effectLst/>
                          <a:latin typeface="Arial"/>
                          <a:ea typeface="Times New Roman"/>
                          <a:cs typeface="Arial"/>
                        </a:rPr>
                        <a:t>Fall AD 61</a:t>
                      </a:r>
                    </a:p>
                  </a:txBody>
                  <a:tcPr marL="50800" marR="50800" marT="0" marB="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245</a:t>
            </a:r>
          </a:p>
        </p:txBody>
      </p:sp>
      <p:sp>
        <p:nvSpPr>
          <p:cNvPr id="8" name="Rectangle 2">
            <a:extLst>
              <a:ext uri="{FF2B5EF4-FFF2-40B4-BE49-F238E27FC236}">
                <a16:creationId xmlns:a16="http://schemas.microsoft.com/office/drawing/2014/main" id="{63CCA64B-0A3A-8246-B64E-3F8DBCE5671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2487391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1762" name="Picture 2">
            <a:extLst>
              <a:ext uri="{FF2B5EF4-FFF2-40B4-BE49-F238E27FC236}">
                <a16:creationId xmlns:a16="http://schemas.microsoft.com/office/drawing/2014/main" id="{1EDC08FC-6BA1-3144-A156-98D6E336D3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10655"/>
            <a:ext cx="9144000" cy="42386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4582318"/>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
        <p:nvSpPr>
          <p:cNvPr id="900098" name="Rectangle 2"/>
          <p:cNvSpPr>
            <a:spLocks noGrp="1" noChangeArrowheads="1"/>
          </p:cNvSpPr>
          <p:nvPr>
            <p:ph type="ctrTitle"/>
          </p:nvPr>
        </p:nvSpPr>
        <p:spPr>
          <a:xfrm>
            <a:off x="0" y="18593"/>
            <a:ext cx="9120187" cy="1692062"/>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Persevering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16416489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Image result for contend for the fatih">
            <a:extLst>
              <a:ext uri="{FF2B5EF4-FFF2-40B4-BE49-F238E27FC236}">
                <a16:creationId xmlns:a16="http://schemas.microsoft.com/office/drawing/2014/main" id="{C7F51354-600B-5743-BCCF-7C13D87E1B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
        <p:nvSpPr>
          <p:cNvPr id="4" name="Title 3"/>
          <p:cNvSpPr>
            <a:spLocks noGrp="1"/>
          </p:cNvSpPr>
          <p:nvPr>
            <p:ph type="title" idx="4294967295"/>
          </p:nvPr>
        </p:nvSpPr>
        <p:spPr>
          <a:xfrm>
            <a:off x="0" y="4632476"/>
            <a:ext cx="9144000" cy="1729619"/>
          </a:xfrm>
          <a:solidFill>
            <a:schemeClr val="tx1"/>
          </a:solidFill>
        </p:spPr>
        <p:txBody>
          <a:bodyPr/>
          <a:lstStyle/>
          <a:p>
            <a:r>
              <a:rPr lang="en-US" sz="13800" b="1" dirty="0">
                <a:solidFill>
                  <a:srgbClr val="FFFFFF"/>
                </a:solidFill>
                <a:latin typeface="Times New Roman"/>
                <a:cs typeface="Times New Roman"/>
              </a:rPr>
              <a:t>Jude</a:t>
            </a:r>
          </a:p>
        </p:txBody>
      </p:sp>
    </p:spTree>
    <p:extLst>
      <p:ext uri="{BB962C8B-B14F-4D97-AF65-F5344CB8AC3E}">
        <p14:creationId xmlns:p14="http://schemas.microsoft.com/office/powerpoint/2010/main" val="279942546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we be </a:t>
            </a:r>
            <a:r>
              <a:rPr lang="en-US" sz="5400" b="1" dirty="0">
                <a:solidFill>
                  <a:srgbClr val="FFFF00"/>
                </a:solidFill>
                <a:effectLst>
                  <a:glow rad="127000">
                    <a:schemeClr val="tx1"/>
                  </a:glow>
                </a:effectLst>
                <a:latin typeface="Arial" charset="0"/>
                <a:ea typeface="ＭＳ Ｐゴシック" charset="0"/>
                <a:cs typeface="ＭＳ Ｐゴシック" charset="0"/>
              </a:rPr>
              <a:t>triumphant</a:t>
            </a:r>
            <a:r>
              <a:rPr lang="en-US" sz="5400" b="1" dirty="0">
                <a:effectLst>
                  <a:glow rad="127000">
                    <a:schemeClr val="tx1"/>
                  </a:glow>
                </a:effectLst>
                <a:latin typeface="Arial" charset="0"/>
                <a:ea typeface="ＭＳ Ｐゴシック" charset="0"/>
                <a:cs typeface="ＭＳ Ｐゴシック" charset="0"/>
              </a:rPr>
              <a:t> in Christ?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What do we need to grasp about Jesus for victory?</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2086655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Lord even though he is human, as “many deceivers have gone out into the world. They deny that Jesus Christ came in a real body. Such a person is a deceiver and an antichrist” (v. 7 NLT).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02D6DA25-8092-5048-9892-8B6C3F3B669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3342069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covenant community is “God's household, which is the church of the living God, the pillar and foundation of truth” (3:14-15). It is local in administration (3:5, 15; 5:16).</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p>
        </p:txBody>
      </p:sp>
      <p:sp>
        <p:nvSpPr>
          <p:cNvPr id="7" name="Rectangle 2">
            <a:extLst>
              <a:ext uri="{FF2B5EF4-FFF2-40B4-BE49-F238E27FC236}">
                <a16:creationId xmlns:a16="http://schemas.microsoft.com/office/drawing/2014/main" id="{57723F42-DDDE-6C42-B6C7-4C0654ADB47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359903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6838" y="2420888"/>
            <a:ext cx="9144000" cy="2033256"/>
          </a:xfrm>
          <a:effectLst>
            <a:outerShdw blurRad="63500" dist="35921" dir="2700000" algn="ctr" rotWithShape="0">
              <a:schemeClr val="tx2">
                <a:alpha val="74998"/>
              </a:schemeClr>
            </a:outerShdw>
          </a:effectLst>
        </p:spPr>
        <p:txBody>
          <a:bodyPr anchor="ctr"/>
          <a:lstStyle/>
          <a:p>
            <a:pPr>
              <a:defRPr/>
            </a:pPr>
            <a:r>
              <a:rPr lang="en-US" sz="5400" b="1" dirty="0">
                <a:effectLst>
                  <a:glow rad="127000">
                    <a:schemeClr val="tx1"/>
                  </a:glow>
                </a:effectLst>
                <a:latin typeface="Arial" charset="0"/>
                <a:ea typeface="ＭＳ Ｐゴシック" charset="0"/>
                <a:cs typeface="ＭＳ Ｐゴシック" charset="0"/>
              </a:rPr>
              <a:t>Why </a:t>
            </a:r>
            <a:r>
              <a:rPr lang="en-US" sz="5400" b="1" dirty="0">
                <a:solidFill>
                  <a:srgbClr val="FFFF00"/>
                </a:solidFill>
                <a:effectLst>
                  <a:glow rad="127000">
                    <a:schemeClr val="tx1"/>
                  </a:glow>
                </a:effectLst>
                <a:latin typeface="Arial" charset="0"/>
                <a:ea typeface="ＭＳ Ｐゴシック" charset="0"/>
                <a:cs typeface="ＭＳ Ｐゴシック" charset="0"/>
              </a:rPr>
              <a:t>serve</a:t>
            </a:r>
            <a:r>
              <a:rPr lang="en-US" sz="5400" b="1" dirty="0">
                <a:effectLst>
                  <a:glow rad="127000">
                    <a:schemeClr val="tx1"/>
                  </a:glow>
                </a:effectLst>
                <a:latin typeface="Arial" charset="0"/>
                <a:ea typeface="ＭＳ Ｐゴシック" charset="0"/>
                <a:cs typeface="ＭＳ Ｐゴシック" charset="0"/>
              </a:rPr>
              <a:t> Jesus?</a:t>
            </a:r>
          </a:p>
        </p:txBody>
      </p:sp>
      <p:sp>
        <p:nvSpPr>
          <p:cNvPr id="3" name="Rectangle 2">
            <a:extLst>
              <a:ext uri="{FF2B5EF4-FFF2-40B4-BE49-F238E27FC236}">
                <a16:creationId xmlns:a16="http://schemas.microsoft.com/office/drawing/2014/main" id="{FE9947AC-DE9A-B440-B3CB-292491CE32D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Tree>
    <p:extLst>
      <p:ext uri="{BB962C8B-B14F-4D97-AF65-F5344CB8AC3E}">
        <p14:creationId xmlns:p14="http://schemas.microsoft.com/office/powerpoint/2010/main" val="137815617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descr="17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79512" y="116632"/>
            <a:ext cx="4752528" cy="4680520"/>
          </a:xfrm>
        </p:spPr>
        <p:txBody>
          <a:bodyPr/>
          <a:lstStyle/>
          <a:p>
            <a:pPr algn="l" rtl="0" eaLnBrk="0" fontAlgn="base" hangingPunct="0"/>
            <a:r>
              <a:rPr kumimoji="1" lang="en-US" sz="3600" b="1" dirty="0">
                <a:solidFill>
                  <a:schemeClr val="bg1"/>
                </a:solidFill>
                <a:effectLst>
                  <a:glow rad="228600">
                    <a:schemeClr val="tx1"/>
                  </a:glow>
                </a:effectLst>
                <a:latin typeface="Arial"/>
                <a:cs typeface="Arial"/>
              </a:rPr>
              <a:t>What would you do if this church was under persecution, some being fed to lions, many going underground, all fearful?</a:t>
            </a:r>
            <a:endParaRPr lang="en-US" sz="3600" b="1" dirty="0">
              <a:solidFill>
                <a:schemeClr val="bg1"/>
              </a:solidFill>
              <a:effectLst>
                <a:glow rad="228600">
                  <a:schemeClr val="tx1"/>
                </a:glow>
              </a:effectLst>
              <a:latin typeface="Arial"/>
              <a:cs typeface="Arial"/>
            </a:endParaRPr>
          </a:p>
        </p:txBody>
      </p:sp>
      <p:sp>
        <p:nvSpPr>
          <p:cNvPr id="4" name="Title 1"/>
          <p:cNvSpPr txBox="1">
            <a:spLocks/>
          </p:cNvSpPr>
          <p:nvPr/>
        </p:nvSpPr>
        <p:spPr bwMode="auto">
          <a:xfrm>
            <a:off x="4860032" y="1916833"/>
            <a:ext cx="4099992" cy="4725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1" lang="en-US" sz="3600" b="1" i="0" u="none" strike="noStrike" kern="1200" cap="none" spc="0" normalizeH="0" baseline="0" noProof="0" dirty="0">
                <a:ln>
                  <a:noFill/>
                </a:ln>
                <a:solidFill>
                  <a:prstClr val="white"/>
                </a:solidFill>
                <a:effectLst>
                  <a:glow rad="228600">
                    <a:prstClr val="black"/>
                  </a:glow>
                </a:effectLst>
                <a:uLnTx/>
                <a:uFillTx/>
                <a:latin typeface="Arial"/>
                <a:ea typeface="ＭＳ Ｐゴシック" charset="0"/>
                <a:cs typeface="Arial"/>
              </a:rPr>
              <a:t>Mark wrote an account of the suffering of Jesus to encourage his people!</a:t>
            </a:r>
            <a:endParaRPr kumimoji="0" lang="en-US" sz="3600" b="1" i="0" u="none" strike="noStrike" kern="1200" cap="none" spc="0" normalizeH="0" baseline="0" noProof="0" dirty="0">
              <a:ln>
                <a:noFill/>
              </a:ln>
              <a:solidFill>
                <a:prstClr val="white"/>
              </a:solidFill>
              <a:effectLst>
                <a:glow rad="228600">
                  <a:prstClr val="black"/>
                </a:glow>
              </a:effectLst>
              <a:uLnTx/>
              <a:uFillTx/>
              <a:latin typeface="Arial"/>
              <a:ea typeface="ＭＳ Ｐゴシック" charset="0"/>
              <a:cs typeface="Arial"/>
            </a:endParaRPr>
          </a:p>
        </p:txBody>
      </p:sp>
    </p:spTree>
    <p:extLst>
      <p:ext uri="{BB962C8B-B14F-4D97-AF65-F5344CB8AC3E}">
        <p14:creationId xmlns:p14="http://schemas.microsoft.com/office/powerpoint/2010/main" val="2412793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8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2335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“I am writing these things to you about those who are trying to lead you astray… </a:t>
            </a:r>
            <a:br>
              <a:rPr kumimoji="0" lang="en-US" sz="32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br>
            <a:r>
              <a:rPr kumimoji="0" lang="en-US" sz="32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And now, dear children, continue in him, so that when he appears we may be confident and unashamed before him at his coming” </a:t>
            </a:r>
            <a:br>
              <a:rPr kumimoji="0" lang="en-US" sz="32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br>
            <a:r>
              <a:rPr kumimoji="0" lang="en-US" sz="32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(2:26, 28).</a:t>
            </a:r>
            <a:r>
              <a:rPr kumimoji="0" lang="en-US" sz="32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
        <p:nvSpPr>
          <p:cNvPr id="7" name="Text Box 24"/>
          <p:cNvSpPr txBox="1">
            <a:spLocks noChangeArrowheads="1"/>
          </p:cNvSpPr>
          <p:nvPr/>
        </p:nvSpPr>
        <p:spPr bwMode="auto">
          <a:xfrm>
            <a:off x="8399138"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290</a:t>
            </a:r>
          </a:p>
        </p:txBody>
      </p:sp>
    </p:spTree>
    <p:extLst>
      <p:ext uri="{BB962C8B-B14F-4D97-AF65-F5344CB8AC3E}">
        <p14:creationId xmlns:p14="http://schemas.microsoft.com/office/powerpoint/2010/main" val="15041342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 anonymous woman and her children are addressed (v. 1), who likely opened their home for church services and housed traveling preachers.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DB9B6F30-9540-AB4A-89C2-6ECB4CE93CE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2061391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en-US" sz="9600" dirty="0">
                <a:latin typeface="Arial" charset="0"/>
                <a:ea typeface="ＭＳ Ｐゴシック" charset="0"/>
              </a:rPr>
              <a:t>Revelation</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 M</a:t>
            </a:r>
          </a:p>
        </p:txBody>
      </p:sp>
      <p:sp>
        <p:nvSpPr>
          <p:cNvPr id="2" name="Rectangle 1"/>
          <p:cNvSpPr/>
          <p:nvPr/>
        </p:nvSpPr>
        <p:spPr>
          <a:xfrm>
            <a:off x="384307" y="1286543"/>
            <a:ext cx="7399308" cy="286232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Arial"/>
                <a:ea typeface="+mn-ea"/>
                <a:cs typeface="Arial"/>
              </a:rPr>
              <a:t>The way to triumph over internal compromise and external opposition is to trust the </a:t>
            </a:r>
            <a:r>
              <a:rPr kumimoji="0" lang="en-US" sz="3600" b="1" i="0" u="none" strike="noStrike" kern="1200" cap="none" spc="0" normalizeH="0" baseline="0" noProof="0" dirty="0">
                <a:ln>
                  <a:noFill/>
                </a:ln>
                <a:solidFill>
                  <a:srgbClr val="C00000"/>
                </a:solidFill>
                <a:effectLst/>
                <a:uLnTx/>
                <a:uFillTx/>
                <a:latin typeface="Arial"/>
                <a:ea typeface="+mn-ea"/>
                <a:cs typeface="Arial"/>
              </a:rPr>
              <a:t>sovereignty of Jesus Christ</a:t>
            </a:r>
            <a:r>
              <a:rPr kumimoji="0" lang="en-US" sz="3600" b="1" i="0" u="none" strike="noStrike" kern="1200" cap="none" spc="0" normalizeH="0" baseline="0" noProof="0" dirty="0">
                <a:ln>
                  <a:noFill/>
                </a:ln>
                <a:solidFill>
                  <a:srgbClr val="000000"/>
                </a:solidFill>
                <a:effectLst/>
                <a:uLnTx/>
                <a:uFillTx/>
                <a:latin typeface="Arial"/>
                <a:ea typeface="+mn-ea"/>
                <a:cs typeface="Arial"/>
              </a:rPr>
              <a:t> in his ultimate future victory </a:t>
            </a:r>
            <a:r>
              <a:rPr kumimoji="0" lang="en-US" sz="3600" b="1" i="1" u="none" strike="noStrike" kern="1200" cap="none" spc="0" normalizeH="0" baseline="0" noProof="0" dirty="0">
                <a:ln>
                  <a:noFill/>
                </a:ln>
                <a:solidFill>
                  <a:srgbClr val="000000"/>
                </a:solidFill>
                <a:effectLst/>
                <a:uLnTx/>
                <a:uFillTx/>
                <a:latin typeface="Arial"/>
                <a:ea typeface="+mn-ea"/>
                <a:cs typeface="Arial"/>
              </a:rPr>
              <a:t>.</a:t>
            </a:r>
            <a:r>
              <a:rPr kumimoji="0" lang="en-US" sz="3600" b="0" i="0" u="none" strike="noStrike" kern="1200" cap="none" spc="0" normalizeH="0" baseline="0" noProof="0" dirty="0">
                <a:ln>
                  <a:noFill/>
                </a:ln>
                <a:solidFill>
                  <a:srgbClr val="000000"/>
                </a:solidFill>
                <a:effectLst/>
                <a:uLnTx/>
                <a:uFillTx/>
                <a:latin typeface="Arial"/>
                <a:ea typeface="+mn-ea"/>
                <a:cs typeface="Arial"/>
              </a:rPr>
              <a:t> </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mn-ea"/>
                <a:cs typeface="Arial"/>
              </a:rPr>
              <a:t>Summary Statement</a:t>
            </a:r>
          </a:p>
        </p:txBody>
      </p:sp>
    </p:spTree>
    <p:extLst>
      <p:ext uri="{BB962C8B-B14F-4D97-AF65-F5344CB8AC3E}">
        <p14:creationId xmlns:p14="http://schemas.microsoft.com/office/powerpoint/2010/main" val="30230373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giveness-stone-e1278465271267.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6357060" cy="42210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16102" y="3645024"/>
            <a:ext cx="9144000" cy="1723032"/>
          </a:xfrm>
          <a:effectLst>
            <a:outerShdw blurRad="63500" dist="35921" dir="2700000" algn="ctr" rotWithShape="0">
              <a:schemeClr val="tx2">
                <a:alpha val="74998"/>
              </a:schemeClr>
            </a:outerShdw>
          </a:effectLst>
        </p:spPr>
        <p:txBody>
          <a:bodyPr anchor="t"/>
          <a:lstStyle/>
          <a:p>
            <a:pPr>
              <a:defRPr/>
            </a:pPr>
            <a:r>
              <a:rPr lang="en-US" sz="4800" b="1" i="1" dirty="0">
                <a:effectLst>
                  <a:glow rad="127000">
                    <a:schemeClr val="tx1"/>
                  </a:glow>
                </a:effectLst>
                <a:latin typeface="Arial" charset="0"/>
                <a:ea typeface="ＭＳ Ｐゴシック" charset="0"/>
                <a:cs typeface="ＭＳ Ｐゴシック" charset="0"/>
              </a:rPr>
              <a:t>How to </a:t>
            </a:r>
            <a:r>
              <a:rPr lang="en-US" sz="4800" b="1" i="1" dirty="0">
                <a:solidFill>
                  <a:srgbClr val="FFFF00"/>
                </a:solidFill>
                <a:effectLst>
                  <a:glow rad="127000">
                    <a:schemeClr val="tx1"/>
                  </a:glow>
                </a:effectLst>
                <a:latin typeface="Arial" charset="0"/>
                <a:ea typeface="ＭＳ Ｐゴシック" charset="0"/>
                <a:cs typeface="ＭＳ Ｐゴシック" charset="0"/>
              </a:rPr>
              <a:t>forgive</a:t>
            </a:r>
            <a:r>
              <a:rPr lang="en-US" sz="4800" b="1" i="1" dirty="0">
                <a:effectLst>
                  <a:glow rad="127000">
                    <a:schemeClr val="tx1"/>
                  </a:glow>
                </a:effectLst>
                <a:latin typeface="Arial" charset="0"/>
                <a:ea typeface="ＭＳ Ｐゴシック" charset="0"/>
                <a:cs typeface="ＭＳ Ｐゴシック" charset="0"/>
              </a:rPr>
              <a:t> those who offend us</a:t>
            </a:r>
            <a:r>
              <a:rPr lang="is-IS" sz="4800" b="1" i="1" dirty="0">
                <a:effectLst>
                  <a:glow rad="127000">
                    <a:schemeClr val="tx1"/>
                  </a:glow>
                </a:effectLst>
                <a:latin typeface="Arial" charset="0"/>
                <a:ea typeface="ＭＳ Ｐゴシック" charset="0"/>
                <a:cs typeface="ＭＳ Ｐゴシック" charset="0"/>
              </a:rPr>
              <a:t>…</a:t>
            </a:r>
            <a:endParaRPr lang="en-US" sz="4800" b="1" i="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32107984-24D2-764A-A3CB-F4F221A03A0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7885194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Describing Satan’s kingdom to oppose Jesus, Paul’s clearest description of the Antichrist has three signs (the apostasy, the revelation of the Antichrist, and the removal of the restrainer) that will take place before the tribulation, which could happen days, weeks, or months after the Rapture (2:3-7). </a:t>
            </a: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8" name="Rectangle 2">
            <a:extLst>
              <a:ext uri="{FF2B5EF4-FFF2-40B4-BE49-F238E27FC236}">
                <a16:creationId xmlns:a16="http://schemas.microsoft.com/office/drawing/2014/main" id="{6EA31C04-FB31-7F41-BB3E-B66D47E6481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Tree>
    <p:extLst>
      <p:ext uri="{BB962C8B-B14F-4D97-AF65-F5344CB8AC3E}">
        <p14:creationId xmlns:p14="http://schemas.microsoft.com/office/powerpoint/2010/main" val="3326718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155080"/>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III. God will use us to spread the kingdom to the last </a:t>
            </a:r>
            <a:r>
              <a:rPr lang="en-US" b="1" dirty="0">
                <a:solidFill>
                  <a:srgbClr val="FFFF00"/>
                </a:solidFill>
                <a:effectLst>
                  <a:glow rad="127000">
                    <a:schemeClr val="tx1"/>
                  </a:glow>
                </a:effectLst>
                <a:latin typeface="Arial" charset="0"/>
                <a:ea typeface="ＭＳ Ｐゴシック" charset="0"/>
                <a:cs typeface="ＭＳ Ｐゴシック" charset="0"/>
              </a:rPr>
              <a:t>unreached</a:t>
            </a:r>
            <a:r>
              <a:rPr lang="en-US" b="1" dirty="0">
                <a:effectLst>
                  <a:glow rad="127000">
                    <a:schemeClr val="tx1"/>
                  </a:glow>
                </a:effectLst>
                <a:latin typeface="Arial" charset="0"/>
                <a:ea typeface="ＭＳ Ｐゴシック" charset="0"/>
                <a:cs typeface="ＭＳ Ｐゴシック" charset="0"/>
              </a:rPr>
              <a:t> place (Chapters 9–28). </a:t>
            </a:r>
          </a:p>
        </p:txBody>
      </p:sp>
      <p:pic>
        <p:nvPicPr>
          <p:cNvPr id="266242" name="Picture 2" descr="https://dg.imgix.net/the-supremacy-of-god-in-world-evangelism-part-1-6hb4b404-en/landscape/the-supremacy-of-god-in-world-evangelism-part-1-6hb4b404.jpg?ts=1485985070&amp;ixlib=rails-3.0.2&amp;auto=format%2Ccompress&amp;fit=min&amp;w=700&amp;h=394&amp;dpr=2&amp;ch=Width%2CDPR">
            <a:extLst>
              <a:ext uri="{FF2B5EF4-FFF2-40B4-BE49-F238E27FC236}">
                <a16:creationId xmlns:a16="http://schemas.microsoft.com/office/drawing/2014/main" id="{826B9A99-F381-2A47-80B9-8A9C6A66C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7" y="2204864"/>
            <a:ext cx="9168341" cy="51571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3A646C1-D9C3-8842-B0C7-0E66CDC86F1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12494679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God’s call to enter His kingdom is His effective “summons” through gospel preaching that guarantees people will leave the kingdom of darkness (8:28-30) which is the Spirit’s work (14:17).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8" name="Rectangle 2">
            <a:extLst>
              <a:ext uri="{FF2B5EF4-FFF2-40B4-BE49-F238E27FC236}">
                <a16:creationId xmlns:a16="http://schemas.microsoft.com/office/drawing/2014/main" id="{4779F80F-8C33-DA4C-A5A7-C0BE39FF261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Tree>
    <p:extLst>
      <p:ext uri="{BB962C8B-B14F-4D97-AF65-F5344CB8AC3E}">
        <p14:creationId xmlns:p14="http://schemas.microsoft.com/office/powerpoint/2010/main" val="4194610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way to celebrate the Lord’s Supper in a worthy manner is to look forward by proclaiming Christ’s second coming to enact the New Covenant (11:26).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7" name="Rectangle 2">
            <a:extLst>
              <a:ext uri="{FF2B5EF4-FFF2-40B4-BE49-F238E27FC236}">
                <a16:creationId xmlns:a16="http://schemas.microsoft.com/office/drawing/2014/main" id="{DE39A51B-37B5-544A-A179-57EE832EF8B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1106849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2" y="-27384"/>
            <a:ext cx="9247957" cy="616530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17442" name="Rectangle 2"/>
          <p:cNvSpPr>
            <a:spLocks noGrp="1" noChangeArrowheads="1"/>
          </p:cNvSpPr>
          <p:nvPr>
            <p:ph type="title" idx="4294967295"/>
          </p:nvPr>
        </p:nvSpPr>
        <p:spPr>
          <a:xfrm>
            <a:off x="0" y="4868863"/>
            <a:ext cx="9144000" cy="1614877"/>
          </a:xfrm>
          <a:solidFill>
            <a:srgbClr val="000000"/>
          </a:solidFill>
        </p:spPr>
        <p:txBody>
          <a:bodyPr/>
          <a:lstStyle/>
          <a:p>
            <a:pPr eaLnBrk="1" hangingPunct="1"/>
            <a:r>
              <a:rPr lang="en-US" sz="9600" b="1" dirty="0">
                <a:solidFill>
                  <a:srgbClr val="FEFDE3"/>
                </a:solidFill>
                <a:latin typeface="Arial" charset="0"/>
                <a:ea typeface="ＭＳ Ｐゴシック" charset="0"/>
                <a:cs typeface="Arial" charset="0"/>
              </a:rPr>
              <a:t>TITUS</a:t>
            </a:r>
          </a:p>
        </p:txBody>
      </p:sp>
      <p:sp>
        <p:nvSpPr>
          <p:cNvPr id="317443" name="Text Box 3"/>
          <p:cNvSpPr txBox="1">
            <a:spLocks noChangeArrowheads="1"/>
          </p:cNvSpPr>
          <p:nvPr/>
        </p:nvSpPr>
        <p:spPr bwMode="auto">
          <a:xfrm>
            <a:off x="8460432" y="87015"/>
            <a:ext cx="699230" cy="461665"/>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241</a:t>
            </a:r>
          </a:p>
        </p:txBody>
      </p:sp>
      <p:sp>
        <p:nvSpPr>
          <p:cNvPr id="5" name="Rectangle 4"/>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Tree>
    <p:extLst>
      <p:ext uri="{BB962C8B-B14F-4D97-AF65-F5344CB8AC3E}">
        <p14:creationId xmlns:p14="http://schemas.microsoft.com/office/powerpoint/2010/main" val="573465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442"/>
                                        </p:tgtEl>
                                        <p:attrNameLst>
                                          <p:attrName>style.visibility</p:attrName>
                                        </p:attrNameLst>
                                      </p:cBhvr>
                                      <p:to>
                                        <p:strVal val="visible"/>
                                      </p:to>
                                    </p:set>
                                    <p:animEffect transition="in" filter="checkerboard(across)">
                                      <p:cBhvr>
                                        <p:cTn id="7" dur="500"/>
                                        <p:tgtEl>
                                          <p:spTgt spid="317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animBg="1"/>
    </p:bldLst>
  </p:timing>
</p:sld>
</file>

<file path=ppt/slides/slide296.xml><?xml version="1.0" encoding="utf-8"?>
<p:sld xmlns:a="http://schemas.openxmlformats.org/drawingml/2006/main" xmlns:r="http://schemas.openxmlformats.org/officeDocument/2006/relationships" xmlns:p="http://schemas.openxmlformats.org/presentationml/2006/main" showMasterSp="0">
  <p:cSld>
    <p:bg>
      <p:bgPr>
        <a:solidFill>
          <a:schemeClr val="bg1">
            <a:alpha val="0"/>
          </a:schemeClr>
        </a:solidFill>
        <a:effectLst/>
      </p:bgPr>
    </p:bg>
    <p:spTree>
      <p:nvGrpSpPr>
        <p:cNvPr id="1" name=""/>
        <p:cNvGrpSpPr/>
        <p:nvPr/>
      </p:nvGrpSpPr>
      <p:grpSpPr>
        <a:xfrm>
          <a:off x="0" y="0"/>
          <a:ext cx="0" cy="0"/>
          <a:chOff x="0" y="0"/>
          <a:chExt cx="0" cy="0"/>
        </a:xfrm>
      </p:grpSpPr>
      <p:pic>
        <p:nvPicPr>
          <p:cNvPr id="9" name="Picture 8"/>
          <p:cNvPicPr/>
          <p:nvPr/>
        </p:nvPicPr>
        <p:blipFill rotWithShape="1">
          <a:blip r:embed="rId3">
            <a:extLst>
              <a:ext uri="{28A0092B-C50C-407E-A947-70E740481C1C}">
                <a14:useLocalDpi xmlns:a14="http://schemas.microsoft.com/office/drawing/2010/main" val="0"/>
              </a:ext>
            </a:extLst>
          </a:blip>
          <a:srcRect l="20998" t="37192" r="985" b="1994"/>
          <a:stretch/>
        </p:blipFill>
        <p:spPr bwMode="auto">
          <a:xfrm>
            <a:off x="20881" y="197497"/>
            <a:ext cx="6244468" cy="6858000"/>
          </a:xfrm>
          <a:prstGeom prst="rect">
            <a:avLst/>
          </a:prstGeom>
          <a:noFill/>
          <a:ln>
            <a:noFill/>
          </a:ln>
        </p:spPr>
      </p:pic>
      <p:pic>
        <p:nvPicPr>
          <p:cNvPr id="10" name="Picture 9"/>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51378" t="19116" r="11493" b="59930"/>
          <a:stretch/>
        </p:blipFill>
        <p:spPr bwMode="auto">
          <a:xfrm>
            <a:off x="5059080" y="3319938"/>
            <a:ext cx="3472115" cy="3735559"/>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2" name="Title 1"/>
          <p:cNvSpPr>
            <a:spLocks noGrp="1"/>
          </p:cNvSpPr>
          <p:nvPr>
            <p:ph type="title" idx="4294967295"/>
          </p:nvPr>
        </p:nvSpPr>
        <p:spPr>
          <a:xfrm>
            <a:off x="-10160" y="0"/>
            <a:ext cx="5446256" cy="908720"/>
          </a:xfrm>
        </p:spPr>
        <p:txBody>
          <a:bodyPr/>
          <a:lstStyle/>
          <a:p>
            <a:r>
              <a:rPr lang="en-US" b="1" dirty="0">
                <a:solidFill>
                  <a:schemeClr val="tx1"/>
                </a:solidFill>
                <a:latin typeface="Arial" panose="020B0604020202020204" pitchFamily="34" charset="0"/>
                <a:cs typeface="Arial" panose="020B0604020202020204" pitchFamily="34" charset="0"/>
              </a:rPr>
              <a:t>1 Corinthians</a:t>
            </a:r>
          </a:p>
        </p:txBody>
      </p:sp>
      <p:pic>
        <p:nvPicPr>
          <p:cNvPr id="6" name="Picture 5">
            <a:extLst>
              <a:ext uri="{FF2B5EF4-FFF2-40B4-BE49-F238E27FC236}">
                <a16:creationId xmlns:a16="http://schemas.microsoft.com/office/drawing/2014/main" id="{57E0A24B-FEDA-FD4A-92CB-23996FB311CF}"/>
              </a:ext>
            </a:extLst>
          </p:cNvPr>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1" t="19116" r="47858" b="59930"/>
          <a:stretch/>
        </p:blipFill>
        <p:spPr bwMode="auto">
          <a:xfrm>
            <a:off x="3635896" y="-109062"/>
            <a:ext cx="4875957" cy="3735559"/>
          </a:xfrm>
          <a:prstGeom prst="rect">
            <a:avLst/>
          </a:prstGeom>
          <a:noFill/>
          <a:ln>
            <a:noFill/>
          </a:ln>
        </p:spPr>
      </p:pic>
    </p:spTree>
    <p:extLst>
      <p:ext uri="{BB962C8B-B14F-4D97-AF65-F5344CB8AC3E}">
        <p14:creationId xmlns:p14="http://schemas.microsoft.com/office/powerpoint/2010/main" val="3811902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97.xml><?xml version="1.0" encoding="utf-8"?>
<p:sld xmlns:a="http://schemas.openxmlformats.org/drawingml/2006/main" xmlns:r="http://schemas.openxmlformats.org/officeDocument/2006/relationships" xmlns:p="http://schemas.openxmlformats.org/presentationml/2006/main">
  <p:cSld>
    <p:bg>
      <p:bgPr>
        <a:gradFill flip="none" rotWithShape="1">
          <a:gsLst>
            <a:gs pos="23000">
              <a:srgbClr val="D3ADFF"/>
            </a:gs>
            <a:gs pos="100000">
              <a:schemeClr val="accent3"/>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152400" y="1371600"/>
            <a:ext cx="9150350" cy="5770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Paul provides several reasons why forgiveness is important:</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endParaRP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r>
              <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Forgiveness solidifies friendships (vv. 8-11, 17-20).</a:t>
            </a: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endParaRPr kumimoji="0" lang="en-US" sz="1100" b="1" i="0" u="none" strike="noStrike" kern="1200" cap="none" spc="0" normalizeH="0" baseline="0" noProof="0" dirty="0">
              <a:ln>
                <a:noFill/>
              </a:ln>
              <a:solidFill>
                <a:srgbClr val="000000"/>
              </a:solidFill>
              <a:effectLst/>
              <a:uLnTx/>
              <a:uFillTx/>
              <a:latin typeface="Verdana" charset="0"/>
              <a:ea typeface="ＭＳ Ｐゴシック" charset="0"/>
              <a:cs typeface="Arial" charset="0"/>
            </a:endParaRP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r>
              <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Restored relationships make people more helpful to us (v.11).</a:t>
            </a: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endParaRPr kumimoji="0" lang="en-US" sz="1050" b="1" i="0" u="none" strike="noStrike" kern="1200" cap="none" spc="0" normalizeH="0" baseline="0" noProof="0" dirty="0">
              <a:ln>
                <a:noFill/>
              </a:ln>
              <a:solidFill>
                <a:srgbClr val="000000"/>
              </a:solidFill>
              <a:effectLst/>
              <a:uLnTx/>
              <a:uFillTx/>
              <a:latin typeface="Verdana" charset="0"/>
              <a:ea typeface="ＭＳ Ｐゴシック" charset="0"/>
              <a:cs typeface="Arial" charset="0"/>
            </a:endParaRP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r>
              <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Forgiveness involves one</a:t>
            </a:r>
            <a:r>
              <a:rPr kumimoji="0" lang="uk-UA" altLang="ja-JP"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a:t>
            </a:r>
            <a:r>
              <a:rPr kumimoji="0" lang="en-US" altLang="ja-JP"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s heart (v. 12).</a:t>
            </a: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endParaRPr kumimoji="0" lang="en-US" altLang="ja-JP" sz="1050" b="1" i="0" u="none" strike="noStrike" kern="1200" cap="none" spc="0" normalizeH="0" baseline="0" noProof="0" dirty="0">
              <a:ln>
                <a:noFill/>
              </a:ln>
              <a:solidFill>
                <a:srgbClr val="000000"/>
              </a:solidFill>
              <a:effectLst/>
              <a:uLnTx/>
              <a:uFillTx/>
              <a:latin typeface="Verdana" charset="0"/>
              <a:ea typeface="ＭＳ Ｐゴシック" charset="0"/>
              <a:cs typeface="Arial" charset="0"/>
            </a:endParaRP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r>
              <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The sacrifice that forgiveness requires is painful but good for us (vv. 13,18-19a).</a:t>
            </a: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endParaRPr kumimoji="0" lang="en-US" sz="1050" b="1" i="0" u="none" strike="noStrike" kern="1200" cap="none" spc="0" normalizeH="0" baseline="0" noProof="0" dirty="0">
              <a:ln>
                <a:noFill/>
              </a:ln>
              <a:solidFill>
                <a:srgbClr val="000000"/>
              </a:solidFill>
              <a:effectLst/>
              <a:uLnTx/>
              <a:uFillTx/>
              <a:latin typeface="Verdana" charset="0"/>
              <a:ea typeface="ＭＳ Ｐゴシック" charset="0"/>
              <a:cs typeface="Arial" charset="0"/>
            </a:endParaRP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r>
              <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Forgiveness shows humility since it must be voluntary not forced (vv. 14-,21).</a:t>
            </a: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endParaRPr kumimoji="0" lang="en-US" sz="1050" b="1" i="0" u="none" strike="noStrike" kern="1200" cap="none" spc="0" normalizeH="0" baseline="0" noProof="0" dirty="0">
              <a:ln>
                <a:noFill/>
              </a:ln>
              <a:solidFill>
                <a:srgbClr val="000000"/>
              </a:solidFill>
              <a:effectLst/>
              <a:uLnTx/>
              <a:uFillTx/>
              <a:latin typeface="Verdana" charset="0"/>
              <a:ea typeface="ＭＳ Ｐゴシック" charset="0"/>
              <a:cs typeface="Arial" charset="0"/>
            </a:endParaRP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r>
              <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Forgiveness reminds one that God is in control of painful events (vv. 15, 16).</a:t>
            </a: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endParaRPr kumimoji="0" lang="en-US" sz="1050" b="1" i="0" u="none" strike="noStrike" kern="1200" cap="none" spc="0" normalizeH="0" baseline="0" noProof="0" dirty="0">
              <a:ln>
                <a:noFill/>
              </a:ln>
              <a:solidFill>
                <a:srgbClr val="000000"/>
              </a:solidFill>
              <a:effectLst/>
              <a:uLnTx/>
              <a:uFillTx/>
              <a:latin typeface="Verdana" charset="0"/>
              <a:ea typeface="ＭＳ Ｐゴシック" charset="0"/>
              <a:cs typeface="Arial" charset="0"/>
            </a:endParaRPr>
          </a:p>
          <a:p>
            <a:pPr marL="342900" marR="0" lvl="0" indent="-342000" algn="l" defTabSz="914400" rtl="0" eaLnBrk="1" fontAlgn="base" latinLnBrk="0" hangingPunct="1">
              <a:lnSpc>
                <a:spcPct val="100000"/>
              </a:lnSpc>
              <a:spcBef>
                <a:spcPct val="0"/>
              </a:spcBef>
              <a:spcAft>
                <a:spcPct val="0"/>
              </a:spcAft>
              <a:buClrTx/>
              <a:buSzTx/>
              <a:buFontTx/>
              <a:buAutoNum type="arabicPeriod"/>
              <a:tabLst/>
              <a:defRPr/>
            </a:pPr>
            <a:r>
              <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Forgiving others reminds us of how God forgave us (v.19b)</a:t>
            </a:r>
          </a:p>
          <a:p>
            <a:pPr marL="342900" marR="0" lvl="0" indent="-342000" algn="l" defTabSz="914400" rtl="0" eaLnBrk="1" fontAlgn="base" latinLnBrk="0" hangingPunct="1">
              <a:lnSpc>
                <a:spcPct val="100000"/>
              </a:lnSpc>
              <a:spcBef>
                <a:spcPct val="0"/>
              </a:spcBef>
              <a:spcAft>
                <a:spcPct val="0"/>
              </a:spcAft>
              <a:buClrTx/>
              <a:buSzTx/>
              <a:buFontTx/>
              <a:buChar char="•"/>
              <a:tabLst/>
              <a:defRPr/>
            </a:pPr>
            <a:endPar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35843" name="Picture 3" descr=", pair,dual,two,hyacinth,violet,floral, Purple Hyacinth, Taken, at, the, Botanical, Gardens, in, Norfolk,, Virginia.">
            <a:hlinkClick r:id="rId2"/>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557338"/>
            <a:ext cx="6477000" cy="413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44" name="Picture 4" descr=", pair,dual,two,hyacinth,violet,floral, Purple Hyacinth, Taken, at, the, Botanical, Gardens, in, Norfolk,, Virginia.">
            <a:hlinkClick r:id="rId2"/>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781800" y="114300"/>
            <a:ext cx="2209800" cy="1409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3" name="Rectangle 5"/>
          <p:cNvSpPr>
            <a:spLocks noGrp="1" noChangeArrowheads="1"/>
          </p:cNvSpPr>
          <p:nvPr>
            <p:ph type="title"/>
          </p:nvPr>
        </p:nvSpPr>
        <p:spPr>
          <a:xfrm>
            <a:off x="220663" y="4763"/>
            <a:ext cx="7375525" cy="831850"/>
          </a:xfrm>
        </p:spPr>
        <p:txBody>
          <a:bodyPr/>
          <a:lstStyle/>
          <a:p>
            <a:pPr eaLnBrk="1" hangingPunct="1"/>
            <a:r>
              <a:rPr lang="en-US">
                <a:latin typeface="Verdana" charset="0"/>
              </a:rPr>
              <a:t>. Characteristics .</a:t>
            </a:r>
          </a:p>
        </p:txBody>
      </p:sp>
      <p:sp>
        <p:nvSpPr>
          <p:cNvPr id="165894" name="Text Box 7"/>
          <p:cNvSpPr txBox="1">
            <a:spLocks noChangeArrowheads="1"/>
          </p:cNvSpPr>
          <p:nvPr/>
        </p:nvSpPr>
        <p:spPr bwMode="auto">
          <a:xfrm>
            <a:off x="8002588" y="228600"/>
            <a:ext cx="835025"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Verdana" charset="0"/>
                <a:ea typeface="ＭＳ Ｐゴシック" charset="0"/>
                <a:cs typeface="Arial" charset="0"/>
              </a:rPr>
              <a:t>246</a:t>
            </a:r>
          </a:p>
        </p:txBody>
      </p:sp>
      <p:sp>
        <p:nvSpPr>
          <p:cNvPr id="8" name="Rectangle 6"/>
          <p:cNvSpPr>
            <a:spLocks noChangeArrowheads="1"/>
          </p:cNvSpPr>
          <p:nvPr/>
        </p:nvSpPr>
        <p:spPr bwMode="auto">
          <a:xfrm>
            <a:off x="655638" y="849313"/>
            <a:ext cx="6507162"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Meaning of purple hyacinth:</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a:t>
            </a:r>
            <a:r>
              <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I am sorry, please forgive me, sorrow</a:t>
            </a:r>
            <a:r>
              <a:rPr kumimoji="0" lang="ru-RU"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rPr>
              <a:t>"</a:t>
            </a:r>
            <a:endParaRPr kumimoji="0" lang="en-US" sz="2000" b="1" i="0" u="none" strike="noStrike" kern="1200" cap="none" spc="0" normalizeH="0" baseline="0" noProof="0" dirty="0">
              <a:ln>
                <a:noFill/>
              </a:ln>
              <a:solidFill>
                <a:srgbClr val="000000"/>
              </a:solidFill>
              <a:effectLst/>
              <a:uLnTx/>
              <a:uFillTx/>
              <a:latin typeface="Verdana" charset="0"/>
              <a:ea typeface="ＭＳ Ｐゴシック" charset="0"/>
              <a:cs typeface="Arial" charset="0"/>
            </a:endParaRPr>
          </a:p>
        </p:txBody>
      </p:sp>
      <p:sp>
        <p:nvSpPr>
          <p:cNvPr id="9" name="Rectangle 2">
            <a:extLst>
              <a:ext uri="{FF2B5EF4-FFF2-40B4-BE49-F238E27FC236}">
                <a16:creationId xmlns:a16="http://schemas.microsoft.com/office/drawing/2014/main" id="{20B8B01F-585D-DF4C-8AB0-48DBC1428D99}"/>
              </a:ext>
            </a:extLst>
          </p:cNvPr>
          <p:cNvSpPr txBox="1">
            <a:spLocks noChangeArrowheads="1"/>
          </p:cNvSpPr>
          <p:nvPr/>
        </p:nvSpPr>
        <p:spPr bwMode="auto">
          <a:xfrm rot="21222236">
            <a:off x="-701714" y="409983"/>
            <a:ext cx="437292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22945795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fade">
                                      <p:cBhvr>
                                        <p:cTn id="7" dur="2000"/>
                                        <p:tgtEl>
                                          <p:spTgt spid="35843"/>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2000"/>
                                        <p:tgtEl>
                                          <p:spTgt spid="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4" fill="hold" grpId="0" nodeType="clickEffect">
                                  <p:stCondLst>
                                    <p:cond delay="0"/>
                                  </p:stCondLst>
                                  <p:childTnLst>
                                    <p:anim calcmode="lin" valueType="num">
                                      <p:cBhvr additive="base">
                                        <p:cTn id="14" dur="500"/>
                                        <p:tgtEl>
                                          <p:spTgt spid="8"/>
                                        </p:tgtEl>
                                        <p:attrNameLst>
                                          <p:attrName>ppt_x</p:attrName>
                                        </p:attrNameLst>
                                      </p:cBhvr>
                                      <p:tavLst>
                                        <p:tav tm="0">
                                          <p:val>
                                            <p:strVal val="ppt_x"/>
                                          </p:val>
                                        </p:tav>
                                        <p:tav tm="100000">
                                          <p:val>
                                            <p:strVal val="ppt_x"/>
                                          </p:val>
                                        </p:tav>
                                      </p:tavLst>
                                    </p:anim>
                                    <p:anim calcmode="lin" valueType="num">
                                      <p:cBhvr additive="base">
                                        <p:cTn id="15" dur="500"/>
                                        <p:tgtEl>
                                          <p:spTgt spid="8"/>
                                        </p:tgtEl>
                                        <p:attrNameLst>
                                          <p:attrName>ppt_y</p:attrName>
                                        </p:attrNameLst>
                                      </p:cBhvr>
                                      <p:tavLst>
                                        <p:tav tm="0">
                                          <p:val>
                                            <p:strVal val="ppt_y"/>
                                          </p:val>
                                        </p:tav>
                                        <p:tav tm="100000">
                                          <p:val>
                                            <p:strVal val="1+ppt_h/2"/>
                                          </p:val>
                                        </p:tav>
                                      </p:tavLst>
                                    </p:anim>
                                    <p:set>
                                      <p:cBhvr>
                                        <p:cTn id="16" dur="1" fill="hold">
                                          <p:stCondLst>
                                            <p:cond delay="499"/>
                                          </p:stCondLst>
                                        </p:cTn>
                                        <p:tgtEl>
                                          <p:spTgt spid="8"/>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35843"/>
                                        </p:tgtEl>
                                        <p:attrNameLst>
                                          <p:attrName>style.visibility</p:attrName>
                                        </p:attrNameLst>
                                      </p:cBhvr>
                                      <p:to>
                                        <p:strVal val="hidden"/>
                                      </p:to>
                                    </p:set>
                                  </p:childTnLst>
                                </p:cTn>
                              </p:par>
                            </p:childTnLst>
                          </p:cTn>
                        </p:par>
                        <p:par>
                          <p:cTn id="19" fill="hold" nodeType="afterGroup">
                            <p:stCondLst>
                              <p:cond delay="500"/>
                            </p:stCondLst>
                            <p:childTnLst>
                              <p:par>
                                <p:cTn id="20" presetID="10" presetClass="entr" presetSubtype="0" fill="hold" nodeType="afterEffect">
                                  <p:stCondLst>
                                    <p:cond delay="0"/>
                                  </p:stCondLst>
                                  <p:childTnLst>
                                    <p:set>
                                      <p:cBhvr>
                                        <p:cTn id="21" dur="1" fill="hold">
                                          <p:stCondLst>
                                            <p:cond delay="0"/>
                                          </p:stCondLst>
                                        </p:cTn>
                                        <p:tgtEl>
                                          <p:spTgt spid="35844"/>
                                        </p:tgtEl>
                                        <p:attrNameLst>
                                          <p:attrName>style.visibility</p:attrName>
                                        </p:attrNameLst>
                                      </p:cBhvr>
                                      <p:to>
                                        <p:strVal val="visible"/>
                                      </p:to>
                                    </p:set>
                                    <p:animEffect transition="in" filter="fade">
                                      <p:cBhvr>
                                        <p:cTn id="22" dur="2000"/>
                                        <p:tgtEl>
                                          <p:spTgt spid="35844"/>
                                        </p:tgtEl>
                                      </p:cBhvr>
                                    </p:animEffect>
                                  </p:childTnLst>
                                </p:cTn>
                              </p:par>
                            </p:childTnLst>
                          </p:cTn>
                        </p:par>
                        <p:par>
                          <p:cTn id="23" fill="hold" nodeType="afterGroup">
                            <p:stCondLst>
                              <p:cond delay="2500"/>
                            </p:stCondLst>
                            <p:childTnLst>
                              <p:par>
                                <p:cTn id="24" presetID="2" presetClass="entr" presetSubtype="4" fill="hold" nodeType="afterEffect">
                                  <p:stCondLst>
                                    <p:cond delay="0"/>
                                  </p:stCondLst>
                                  <p:childTnLst>
                                    <p:set>
                                      <p:cBhvr>
                                        <p:cTn id="25" dur="1" fill="hold">
                                          <p:stCondLst>
                                            <p:cond delay="0"/>
                                          </p:stCondLst>
                                        </p:cTn>
                                        <p:tgtEl>
                                          <p:spTgt spid="35842">
                                            <p:txEl>
                                              <p:pRg st="1" end="1"/>
                                            </p:txEl>
                                          </p:spTgt>
                                        </p:tgtEl>
                                        <p:attrNameLst>
                                          <p:attrName>style.visibility</p:attrName>
                                        </p:attrNameLst>
                                      </p:cBhvr>
                                      <p:to>
                                        <p:strVal val="visible"/>
                                      </p:to>
                                    </p:set>
                                    <p:anim calcmode="lin" valueType="num">
                                      <p:cBhvr additive="base">
                                        <p:cTn id="26" dur="500" fill="hold"/>
                                        <p:tgtEl>
                                          <p:spTgt spid="35842">
                                            <p:txEl>
                                              <p:pRg st="1" end="1"/>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584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nodeType="clickEffect">
                                  <p:stCondLst>
                                    <p:cond delay="0"/>
                                  </p:stCondLst>
                                  <p:childTnLst>
                                    <p:set>
                                      <p:cBhvr>
                                        <p:cTn id="31" dur="1" fill="hold">
                                          <p:stCondLst>
                                            <p:cond delay="0"/>
                                          </p:stCondLst>
                                        </p:cTn>
                                        <p:tgtEl>
                                          <p:spTgt spid="35842">
                                            <p:txEl>
                                              <p:pRg st="3" end="3"/>
                                            </p:txEl>
                                          </p:spTgt>
                                        </p:tgtEl>
                                        <p:attrNameLst>
                                          <p:attrName>style.visibility</p:attrName>
                                        </p:attrNameLst>
                                      </p:cBhvr>
                                      <p:to>
                                        <p:strVal val="visible"/>
                                      </p:to>
                                    </p:set>
                                    <p:anim calcmode="lin" valueType="num">
                                      <p:cBhvr additive="base">
                                        <p:cTn id="32" dur="500" fill="hold"/>
                                        <p:tgtEl>
                                          <p:spTgt spid="35842">
                                            <p:txEl>
                                              <p:pRg st="3" end="3"/>
                                            </p:txEl>
                                          </p:spTgt>
                                        </p:tgtEl>
                                        <p:attrNameLst>
                                          <p:attrName>ppt_x</p:attrName>
                                        </p:attrNameLst>
                                      </p:cBhvr>
                                      <p:tavLst>
                                        <p:tav tm="0">
                                          <p:val>
                                            <p:strVal val="1+#ppt_w/2"/>
                                          </p:val>
                                        </p:tav>
                                        <p:tav tm="100000">
                                          <p:val>
                                            <p:strVal val="#ppt_x"/>
                                          </p:val>
                                        </p:tav>
                                      </p:tavLst>
                                    </p:anim>
                                    <p:anim calcmode="lin" valueType="num">
                                      <p:cBhvr additive="base">
                                        <p:cTn id="33" dur="500" fill="hold"/>
                                        <p:tgtEl>
                                          <p:spTgt spid="3584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2" fill="hold" nodeType="clickEffect">
                                  <p:stCondLst>
                                    <p:cond delay="0"/>
                                  </p:stCondLst>
                                  <p:childTnLst>
                                    <p:set>
                                      <p:cBhvr>
                                        <p:cTn id="37" dur="1" fill="hold">
                                          <p:stCondLst>
                                            <p:cond delay="0"/>
                                          </p:stCondLst>
                                        </p:cTn>
                                        <p:tgtEl>
                                          <p:spTgt spid="35842">
                                            <p:txEl>
                                              <p:pRg st="5" end="5"/>
                                            </p:txEl>
                                          </p:spTgt>
                                        </p:tgtEl>
                                        <p:attrNameLst>
                                          <p:attrName>style.visibility</p:attrName>
                                        </p:attrNameLst>
                                      </p:cBhvr>
                                      <p:to>
                                        <p:strVal val="visible"/>
                                      </p:to>
                                    </p:set>
                                    <p:anim calcmode="lin" valueType="num">
                                      <p:cBhvr additive="base">
                                        <p:cTn id="38" dur="500" fill="hold"/>
                                        <p:tgtEl>
                                          <p:spTgt spid="35842">
                                            <p:txEl>
                                              <p:pRg st="5" end="5"/>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584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2" fill="hold" nodeType="clickEffect">
                                  <p:stCondLst>
                                    <p:cond delay="0"/>
                                  </p:stCondLst>
                                  <p:childTnLst>
                                    <p:set>
                                      <p:cBhvr>
                                        <p:cTn id="43" dur="1" fill="hold">
                                          <p:stCondLst>
                                            <p:cond delay="0"/>
                                          </p:stCondLst>
                                        </p:cTn>
                                        <p:tgtEl>
                                          <p:spTgt spid="35842">
                                            <p:txEl>
                                              <p:pRg st="7" end="7"/>
                                            </p:txEl>
                                          </p:spTgt>
                                        </p:tgtEl>
                                        <p:attrNameLst>
                                          <p:attrName>style.visibility</p:attrName>
                                        </p:attrNameLst>
                                      </p:cBhvr>
                                      <p:to>
                                        <p:strVal val="visible"/>
                                      </p:to>
                                    </p:set>
                                    <p:anim calcmode="lin" valueType="num">
                                      <p:cBhvr additive="base">
                                        <p:cTn id="44" dur="500" fill="hold"/>
                                        <p:tgtEl>
                                          <p:spTgt spid="35842">
                                            <p:txEl>
                                              <p:pRg st="7" end="7"/>
                                            </p:txEl>
                                          </p:spTgt>
                                        </p:tgtEl>
                                        <p:attrNameLst>
                                          <p:attrName>ppt_x</p:attrName>
                                        </p:attrNameLst>
                                      </p:cBhvr>
                                      <p:tavLst>
                                        <p:tav tm="0">
                                          <p:val>
                                            <p:strVal val="1+#ppt_w/2"/>
                                          </p:val>
                                        </p:tav>
                                        <p:tav tm="100000">
                                          <p:val>
                                            <p:strVal val="#ppt_x"/>
                                          </p:val>
                                        </p:tav>
                                      </p:tavLst>
                                    </p:anim>
                                    <p:anim calcmode="lin" valueType="num">
                                      <p:cBhvr additive="base">
                                        <p:cTn id="45" dur="500" fill="hold"/>
                                        <p:tgtEl>
                                          <p:spTgt spid="3584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2" fill="hold" nodeType="clickEffect">
                                  <p:stCondLst>
                                    <p:cond delay="0"/>
                                  </p:stCondLst>
                                  <p:childTnLst>
                                    <p:set>
                                      <p:cBhvr>
                                        <p:cTn id="49" dur="1" fill="hold">
                                          <p:stCondLst>
                                            <p:cond delay="0"/>
                                          </p:stCondLst>
                                        </p:cTn>
                                        <p:tgtEl>
                                          <p:spTgt spid="35842">
                                            <p:txEl>
                                              <p:pRg st="9" end="9"/>
                                            </p:txEl>
                                          </p:spTgt>
                                        </p:tgtEl>
                                        <p:attrNameLst>
                                          <p:attrName>style.visibility</p:attrName>
                                        </p:attrNameLst>
                                      </p:cBhvr>
                                      <p:to>
                                        <p:strVal val="visible"/>
                                      </p:to>
                                    </p:set>
                                    <p:anim calcmode="lin" valueType="num">
                                      <p:cBhvr additive="base">
                                        <p:cTn id="50" dur="500" fill="hold"/>
                                        <p:tgtEl>
                                          <p:spTgt spid="35842">
                                            <p:txEl>
                                              <p:pRg st="9" end="9"/>
                                            </p:txEl>
                                          </p:spTgt>
                                        </p:tgtEl>
                                        <p:attrNameLst>
                                          <p:attrName>ppt_x</p:attrName>
                                        </p:attrNameLst>
                                      </p:cBhvr>
                                      <p:tavLst>
                                        <p:tav tm="0">
                                          <p:val>
                                            <p:strVal val="1+#ppt_w/2"/>
                                          </p:val>
                                        </p:tav>
                                        <p:tav tm="100000">
                                          <p:val>
                                            <p:strVal val="#ppt_x"/>
                                          </p:val>
                                        </p:tav>
                                      </p:tavLst>
                                    </p:anim>
                                    <p:anim calcmode="lin" valueType="num">
                                      <p:cBhvr additive="base">
                                        <p:cTn id="51" dur="500" fill="hold"/>
                                        <p:tgtEl>
                                          <p:spTgt spid="35842">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2" fill="hold" nodeType="clickEffect">
                                  <p:stCondLst>
                                    <p:cond delay="0"/>
                                  </p:stCondLst>
                                  <p:childTnLst>
                                    <p:set>
                                      <p:cBhvr>
                                        <p:cTn id="55" dur="1" fill="hold">
                                          <p:stCondLst>
                                            <p:cond delay="0"/>
                                          </p:stCondLst>
                                        </p:cTn>
                                        <p:tgtEl>
                                          <p:spTgt spid="35842">
                                            <p:txEl>
                                              <p:pRg st="11" end="11"/>
                                            </p:txEl>
                                          </p:spTgt>
                                        </p:tgtEl>
                                        <p:attrNameLst>
                                          <p:attrName>style.visibility</p:attrName>
                                        </p:attrNameLst>
                                      </p:cBhvr>
                                      <p:to>
                                        <p:strVal val="visible"/>
                                      </p:to>
                                    </p:set>
                                    <p:anim calcmode="lin" valueType="num">
                                      <p:cBhvr additive="base">
                                        <p:cTn id="56" dur="500" fill="hold"/>
                                        <p:tgtEl>
                                          <p:spTgt spid="35842">
                                            <p:txEl>
                                              <p:pRg st="11" end="11"/>
                                            </p:txEl>
                                          </p:spTgt>
                                        </p:tgtEl>
                                        <p:attrNameLst>
                                          <p:attrName>ppt_x</p:attrName>
                                        </p:attrNameLst>
                                      </p:cBhvr>
                                      <p:tavLst>
                                        <p:tav tm="0">
                                          <p:val>
                                            <p:strVal val="1+#ppt_w/2"/>
                                          </p:val>
                                        </p:tav>
                                        <p:tav tm="100000">
                                          <p:val>
                                            <p:strVal val="#ppt_x"/>
                                          </p:val>
                                        </p:tav>
                                      </p:tavLst>
                                    </p:anim>
                                    <p:anim calcmode="lin" valueType="num">
                                      <p:cBhvr additive="base">
                                        <p:cTn id="57" dur="500" fill="hold"/>
                                        <p:tgtEl>
                                          <p:spTgt spid="35842">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2" presetClass="entr" presetSubtype="2" fill="hold" nodeType="clickEffect">
                                  <p:stCondLst>
                                    <p:cond delay="0"/>
                                  </p:stCondLst>
                                  <p:childTnLst>
                                    <p:set>
                                      <p:cBhvr>
                                        <p:cTn id="61" dur="1" fill="hold">
                                          <p:stCondLst>
                                            <p:cond delay="0"/>
                                          </p:stCondLst>
                                        </p:cTn>
                                        <p:tgtEl>
                                          <p:spTgt spid="35842">
                                            <p:txEl>
                                              <p:pRg st="13" end="13"/>
                                            </p:txEl>
                                          </p:spTgt>
                                        </p:tgtEl>
                                        <p:attrNameLst>
                                          <p:attrName>style.visibility</p:attrName>
                                        </p:attrNameLst>
                                      </p:cBhvr>
                                      <p:to>
                                        <p:strVal val="visible"/>
                                      </p:to>
                                    </p:set>
                                    <p:anim calcmode="lin" valueType="num">
                                      <p:cBhvr additive="base">
                                        <p:cTn id="62" dur="500" fill="hold"/>
                                        <p:tgtEl>
                                          <p:spTgt spid="35842">
                                            <p:txEl>
                                              <p:pRg st="13" end="13"/>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35842">
                                            <p:txEl>
                                              <p:pRg st="13" end="13"/>
                                            </p:txEl>
                                          </p:spTgt>
                                        </p:tgtEl>
                                        <p:attrNameLst>
                                          <p:attrName>ppt_y</p:attrName>
                                        </p:attrNameLst>
                                      </p:cBhvr>
                                      <p:tavLst>
                                        <p:tav tm="0">
                                          <p:val>
                                            <p:strVal val="#ppt_y"/>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2" presetClass="entr" presetSubtype="2" fill="hold" nodeType="clickEffect">
                                  <p:stCondLst>
                                    <p:cond delay="0"/>
                                  </p:stCondLst>
                                  <p:childTnLst>
                                    <p:set>
                                      <p:cBhvr>
                                        <p:cTn id="67" dur="1" fill="hold">
                                          <p:stCondLst>
                                            <p:cond delay="0"/>
                                          </p:stCondLst>
                                        </p:cTn>
                                        <p:tgtEl>
                                          <p:spTgt spid="35842">
                                            <p:txEl>
                                              <p:pRg st="15" end="15"/>
                                            </p:txEl>
                                          </p:spTgt>
                                        </p:tgtEl>
                                        <p:attrNameLst>
                                          <p:attrName>style.visibility</p:attrName>
                                        </p:attrNameLst>
                                      </p:cBhvr>
                                      <p:to>
                                        <p:strVal val="visible"/>
                                      </p:to>
                                    </p:set>
                                    <p:anim calcmode="lin" valueType="num">
                                      <p:cBhvr additive="base">
                                        <p:cTn id="68" dur="500" fill="hold"/>
                                        <p:tgtEl>
                                          <p:spTgt spid="35842">
                                            <p:txEl>
                                              <p:pRg st="15" end="15"/>
                                            </p:txEl>
                                          </p:spTgt>
                                        </p:tgtEl>
                                        <p:attrNameLst>
                                          <p:attrName>ppt_x</p:attrName>
                                        </p:attrNameLst>
                                      </p:cBhvr>
                                      <p:tavLst>
                                        <p:tav tm="0">
                                          <p:val>
                                            <p:strVal val="1+#ppt_w/2"/>
                                          </p:val>
                                        </p:tav>
                                        <p:tav tm="100000">
                                          <p:val>
                                            <p:strVal val="#ppt_x"/>
                                          </p:val>
                                        </p:tav>
                                      </p:tavLst>
                                    </p:anim>
                                    <p:anim calcmode="lin" valueType="num">
                                      <p:cBhvr additive="base">
                                        <p:cTn id="69" dur="500" fill="hold"/>
                                        <p:tgtEl>
                                          <p:spTgt spid="35842">
                                            <p:txEl>
                                              <p:pRg st="15" end="15"/>
                                            </p:txEl>
                                          </p:spTgt>
                                        </p:tgtEl>
                                        <p:attrNameLst>
                                          <p:attrName>ppt_y</p:attrName>
                                        </p:attrNameLst>
                                      </p:cBhvr>
                                      <p:tavLst>
                                        <p:tav tm="0">
                                          <p:val>
                                            <p:strVal val="#ppt_y"/>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 presetClass="entr" presetSubtype="4" fill="hold" grpId="0" nodeType="clickEffect">
                                  <p:stCondLst>
                                    <p:cond delay="0"/>
                                  </p:stCondLst>
                                  <p:childTnLst>
                                    <p:set>
                                      <p:cBhvr>
                                        <p:cTn id="73" dur="1" fill="hold">
                                          <p:stCondLst>
                                            <p:cond delay="0"/>
                                          </p:stCondLst>
                                        </p:cTn>
                                        <p:tgtEl>
                                          <p:spTgt spid="9"/>
                                        </p:tgtEl>
                                        <p:attrNameLst>
                                          <p:attrName>style.visibility</p:attrName>
                                        </p:attrNameLst>
                                      </p:cBhvr>
                                      <p:to>
                                        <p:strVal val="visible"/>
                                      </p:to>
                                    </p:set>
                                    <p:anim calcmode="lin" valueType="num">
                                      <p:cBhvr additive="base">
                                        <p:cTn id="74" dur="500" fill="hold"/>
                                        <p:tgtEl>
                                          <p:spTgt spid="9"/>
                                        </p:tgtEl>
                                        <p:attrNameLst>
                                          <p:attrName>ppt_x</p:attrName>
                                        </p:attrNameLst>
                                      </p:cBhvr>
                                      <p:tavLst>
                                        <p:tav tm="0">
                                          <p:val>
                                            <p:strVal val="#ppt_x"/>
                                          </p:val>
                                        </p:tav>
                                        <p:tav tm="100000">
                                          <p:val>
                                            <p:strVal val="#ppt_x"/>
                                          </p:val>
                                        </p:tav>
                                      </p:tavLst>
                                    </p:anim>
                                    <p:anim calcmode="lin" valueType="num">
                                      <p:cBhvr additive="base">
                                        <p:cTn id="75"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9"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2011063"/>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III. Salvation by faith alone changes us </a:t>
            </a:r>
            <a:r>
              <a:rPr lang="en-US" b="1" dirty="0">
                <a:solidFill>
                  <a:srgbClr val="FFFF00"/>
                </a:solidFill>
                <a:effectLst>
                  <a:glow rad="127000">
                    <a:schemeClr val="tx1"/>
                  </a:glow>
                </a:effectLst>
                <a:latin typeface="Arial" charset="0"/>
                <a:ea typeface="ＭＳ Ｐゴシック" charset="0"/>
                <a:cs typeface="ＭＳ Ｐゴシック" charset="0"/>
              </a:rPr>
              <a:t>inside</a:t>
            </a:r>
            <a:r>
              <a:rPr lang="en-US" b="1" dirty="0">
                <a:effectLst>
                  <a:glow rad="127000">
                    <a:schemeClr val="tx1"/>
                  </a:glow>
                </a:effectLst>
                <a:latin typeface="Arial" charset="0"/>
                <a:ea typeface="ＭＳ Ｐゴシック" charset="0"/>
                <a:cs typeface="ＭＳ Ｐゴシック" charset="0"/>
              </a:rPr>
              <a:t> (Chap. 5–6).</a:t>
            </a:r>
          </a:p>
        </p:txBody>
      </p:sp>
      <p:pic>
        <p:nvPicPr>
          <p:cNvPr id="384002" name="Picture 2" descr="Image result for salvation by faith">
            <a:extLst>
              <a:ext uri="{FF2B5EF4-FFF2-40B4-BE49-F238E27FC236}">
                <a16:creationId xmlns:a16="http://schemas.microsoft.com/office/drawing/2014/main" id="{40F1966F-0773-8D4C-87E1-FBA080289F3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0850" y="1772816"/>
            <a:ext cx="8242300" cy="45466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E87AF3BB-29C7-124F-9FD8-3043938DFD75}"/>
              </a:ext>
            </a:extLst>
          </p:cNvPr>
          <p:cNvSpPr txBox="1">
            <a:spLocks noChangeArrowheads="1"/>
          </p:cNvSpPr>
          <p:nvPr/>
        </p:nvSpPr>
        <p:spPr bwMode="auto">
          <a:xfrm>
            <a:off x="395536" y="5964167"/>
            <a:ext cx="7272808"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353"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70364901"/>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Believers are secure in salvation that can never be lost (1:21-22; 5:10).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7" name="Rectangle 2">
            <a:extLst>
              <a:ext uri="{FF2B5EF4-FFF2-40B4-BE49-F238E27FC236}">
                <a16:creationId xmlns:a16="http://schemas.microsoft.com/office/drawing/2014/main" id="{AEF64966-5317-924E-A484-6724857A1C9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Corinthians</a:t>
            </a:r>
          </a:p>
        </p:txBody>
      </p:sp>
    </p:spTree>
    <p:extLst>
      <p:ext uri="{BB962C8B-B14F-4D97-AF65-F5344CB8AC3E}">
        <p14:creationId xmlns:p14="http://schemas.microsoft.com/office/powerpoint/2010/main" val="1806438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2204864"/>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the Son of Man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came to seek and to save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what was lost"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(19:10).</a:t>
            </a:r>
          </a:p>
        </p:txBody>
      </p:sp>
      <p:sp>
        <p:nvSpPr>
          <p:cNvPr id="7" name="Text Box 24"/>
          <p:cNvSpPr txBox="1">
            <a:spLocks noChangeArrowheads="1"/>
          </p:cNvSpPr>
          <p:nvPr/>
        </p:nvSpPr>
        <p:spPr bwMode="auto">
          <a:xfrm>
            <a:off x="8472413" y="65344"/>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CC"/>
                </a:solidFill>
                <a:effectLst/>
                <a:uLnTx/>
                <a:uFillTx/>
                <a:latin typeface="Arial" charset="0"/>
                <a:ea typeface="ＭＳ Ｐゴシック" charset="0"/>
                <a:cs typeface="Arial" charset="0"/>
              </a:rPr>
              <a:t>93</a:t>
            </a:r>
          </a:p>
        </p:txBody>
      </p:sp>
      <p:sp>
        <p:nvSpPr>
          <p:cNvPr id="8"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37634535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36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52349" y="1130920"/>
            <a:ext cx="5080000" cy="337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Text Box 5"/>
          <p:cNvSpPr txBox="1">
            <a:spLocks noChangeArrowheads="1"/>
          </p:cNvSpPr>
          <p:nvPr/>
        </p:nvSpPr>
        <p:spPr bwMode="auto">
          <a:xfrm>
            <a:off x="4499992" y="3212978"/>
            <a:ext cx="4536504" cy="286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What is saving faith?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How is it different from false faith?</a:t>
            </a:r>
          </a:p>
        </p:txBody>
      </p:sp>
      <p:sp>
        <p:nvSpPr>
          <p:cNvPr id="6" name="Text Box 3"/>
          <p:cNvSpPr txBox="1">
            <a:spLocks noChangeArrowheads="1"/>
          </p:cNvSpPr>
          <p:nvPr/>
        </p:nvSpPr>
        <p:spPr bwMode="auto">
          <a:xfrm>
            <a:off x="4114800" y="6324600"/>
            <a:ext cx="5029200" cy="533400"/>
          </a:xfrm>
          <a:prstGeom prst="rect">
            <a:avLst/>
          </a:prstGeom>
          <a:noFill/>
          <a:ln w="9525">
            <a:noFill/>
            <a:miter lim="800000"/>
            <a:headEnd/>
            <a:tailEnd/>
          </a:ln>
          <a:effectLst/>
        </p:spPr>
        <p:txBody>
          <a:bodyPr lIns="90993" tIns="45499" rIns="90993" bIns="45499"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Singapore Bible College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10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050" name="Rectangle 2"/>
          <p:cNvSpPr>
            <a:spLocks noGrp="1" noChangeArrowheads="1"/>
          </p:cNvSpPr>
          <p:nvPr>
            <p:ph type="title"/>
          </p:nvPr>
        </p:nvSpPr>
        <p:spPr>
          <a:xfrm>
            <a:off x="-24007" y="89061"/>
            <a:ext cx="9129277" cy="2216177"/>
          </a:xfrm>
          <a:noFill/>
          <a:ln w="9525">
            <a:noFill/>
            <a:miter lim="800000"/>
            <a:headEnd/>
            <a:tailEnd/>
          </a:ln>
          <a:effectLst/>
        </p:spPr>
        <p:txBody>
          <a:bodyPr vert="horz" wrap="square" lIns="91628" tIns="45812" rIns="91628" bIns="45812" numCol="1" anchor="ctr" anchorCtr="0" compatLnSpc="1">
            <a:prstTxWarp prst="textNoShape">
              <a:avLst/>
            </a:prstTxWarp>
            <a:spAutoFit/>
          </a:bodyPr>
          <a:lstStyle/>
          <a:p>
            <a:pPr eaLnBrk="1" hangingPunct="1"/>
            <a:r>
              <a:rPr lang="en-US" sz="13800" b="1" kern="1200" dirty="0">
                <a:solidFill>
                  <a:schemeClr val="tx1"/>
                </a:solidFill>
                <a:effectLst>
                  <a:glow rad="177800">
                    <a:schemeClr val="bg2"/>
                  </a:glow>
                </a:effectLst>
                <a:latin typeface="Arial" charset="0"/>
                <a:ea typeface="ＭＳ Ｐゴシック" charset="0"/>
                <a:cs typeface="Arial" charset="0"/>
              </a:rPr>
              <a:t>John</a:t>
            </a:r>
          </a:p>
        </p:txBody>
      </p:sp>
      <p:sp>
        <p:nvSpPr>
          <p:cNvPr id="7" name="Text Box 5"/>
          <p:cNvSpPr txBox="1">
            <a:spLocks noChangeArrowheads="1"/>
          </p:cNvSpPr>
          <p:nvPr/>
        </p:nvSpPr>
        <p:spPr bwMode="auto">
          <a:xfrm>
            <a:off x="159201" y="2636912"/>
            <a:ext cx="4268788" cy="3970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What must you trust about Jesus to be saved?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What must you add to this faith for salvation?</a:t>
            </a:r>
          </a:p>
        </p:txBody>
      </p:sp>
    </p:spTree>
    <p:extLst>
      <p:ext uri="{BB962C8B-B14F-4D97-AF65-F5344CB8AC3E}">
        <p14:creationId xmlns:p14="http://schemas.microsoft.com/office/powerpoint/2010/main" val="41933923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calcmode="lin" valueType="num">
                                      <p:cBhvr additive="base">
                                        <p:cTn id="7" dur="500" fill="hold"/>
                                        <p:tgtEl>
                                          <p:spTgt spid="20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5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053">
                                            <p:txEl>
                                              <p:pRg st="2" end="2"/>
                                            </p:txEl>
                                          </p:spTgt>
                                        </p:tgtEl>
                                        <p:attrNameLst>
                                          <p:attrName>style.visibility</p:attrName>
                                        </p:attrNameLst>
                                      </p:cBhvr>
                                      <p:to>
                                        <p:strVal val="visible"/>
                                      </p:to>
                                    </p:set>
                                    <p:anim calcmode="lin" valueType="num">
                                      <p:cBhvr additive="base">
                                        <p:cTn id="13" dur="500" fill="hold"/>
                                        <p:tgtEl>
                                          <p:spTgt spid="205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05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6" presetClass="entr" presetSubtype="16" fill="hold" grpId="0" nodeType="clickEffect">
                                  <p:stCondLst>
                                    <p:cond delay="0"/>
                                  </p:stCondLst>
                                  <p:childTnLst>
                                    <p:set>
                                      <p:cBhvr>
                                        <p:cTn id="30" dur="1" fill="hold">
                                          <p:stCondLst>
                                            <p:cond delay="0"/>
                                          </p:stCondLst>
                                        </p:cTn>
                                        <p:tgtEl>
                                          <p:spTgt spid="2050"/>
                                        </p:tgtEl>
                                        <p:attrNameLst>
                                          <p:attrName>style.visibility</p:attrName>
                                        </p:attrNameLst>
                                      </p:cBhvr>
                                      <p:to>
                                        <p:strVal val="visible"/>
                                      </p:to>
                                    </p:set>
                                    <p:animEffect transition="in" filter="circle(in)">
                                      <p:cBhvr>
                                        <p:cTn id="31" dur="20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P spid="2050" grpId="0"/>
      <p:bldP spid="7" grpId="0" build="p"/>
    </p:bldLst>
  </p:timing>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4544" y="0"/>
            <a:ext cx="5784163" cy="4338122"/>
          </a:xfrm>
          <a:prstGeom prst="rect">
            <a:avLst/>
          </a:prstGeom>
        </p:spPr>
      </p:pic>
      <p:sp>
        <p:nvSpPr>
          <p:cNvPr id="900098" name="Rectangle 2"/>
          <p:cNvSpPr>
            <a:spLocks noGrp="1" noChangeArrowheads="1"/>
          </p:cNvSpPr>
          <p:nvPr>
            <p:ph type="ctrTitle"/>
          </p:nvPr>
        </p:nvSpPr>
        <p:spPr>
          <a:xfrm>
            <a:off x="1" y="3258002"/>
            <a:ext cx="9143999" cy="1080120"/>
          </a:xfrm>
          <a:effectLst/>
        </p:spPr>
        <p:txBody>
          <a:bodyPr/>
          <a:lstStyle/>
          <a:p>
            <a:pPr>
              <a:defRPr/>
            </a:pPr>
            <a:r>
              <a:rPr lang="en-US" sz="6600" b="1" dirty="0">
                <a:solidFill>
                  <a:schemeClr val="tx2"/>
                </a:solidFill>
                <a:effectLst>
                  <a:glow rad="127000">
                    <a:schemeClr val="bg1"/>
                  </a:glow>
                </a:effectLst>
                <a:latin typeface="Arial" charset="0"/>
                <a:ea typeface="ＭＳ Ｐゴシック" charset="0"/>
                <a:cs typeface="ＭＳ Ｐゴシック" charset="0"/>
              </a:rPr>
              <a:t>RESPONSIVE</a:t>
            </a: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6512" y="494116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mn-cs"/>
              </a:rPr>
              <a:t>2 Corinthians</a:t>
            </a: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5967859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0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Pretenders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310</a:t>
            </a:r>
          </a:p>
        </p:txBody>
      </p:sp>
    </p:spTree>
    <p:extLst>
      <p:ext uri="{BB962C8B-B14F-4D97-AF65-F5344CB8AC3E}">
        <p14:creationId xmlns:p14="http://schemas.microsoft.com/office/powerpoint/2010/main" val="21301642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Witness Stand</a:t>
            </a:r>
          </a:p>
        </p:txBody>
      </p:sp>
      <p:pic>
        <p:nvPicPr>
          <p:cNvPr id="268290" name="Picture 2" descr="https://cdn.theatlantic.com/assets/media/img/mt/2019/04/RTR2XROE/lead_720_405.jpg?mod=1556028881">
            <a:extLst>
              <a:ext uri="{FF2B5EF4-FFF2-40B4-BE49-F238E27FC236}">
                <a16:creationId xmlns:a16="http://schemas.microsoft.com/office/drawing/2014/main" id="{65D7B923-8BE0-8346-883F-1BDEEA0332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07" y="1700808"/>
            <a:ext cx="9208185" cy="51796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30B1483-C961-014B-A4DD-4BD96080FE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2958218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en-SG" b="1" dirty="0">
                <a:effectLst>
                  <a:glow rad="127000">
                    <a:schemeClr val="tx1"/>
                  </a:glow>
                </a:effectLst>
                <a:latin typeface="Arial" charset="0"/>
                <a:ea typeface="ＭＳ Ｐゴシック" charset="0"/>
                <a:cs typeface="ＭＳ Ｐゴシック" charset="0"/>
              </a:rPr>
              <a:t>God is not apathetic about you.</a:t>
            </a:r>
            <a:r>
              <a:rPr lang="en-US" b="1" dirty="0">
                <a:effectLst>
                  <a:glow rad="127000">
                    <a:schemeClr val="tx1"/>
                  </a:glow>
                </a:effectLst>
                <a:latin typeface="Arial" charset="0"/>
                <a:ea typeface="ＭＳ Ｐゴシック" charset="0"/>
                <a:cs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6189316C-BE1A-9B4C-8A8D-4A6049964EC7}"/>
              </a:ext>
            </a:extLst>
          </p:cNvPr>
          <p:cNvSpPr txBox="1">
            <a:spLocks noChangeArrowheads="1"/>
          </p:cNvSpPr>
          <p:nvPr/>
        </p:nvSpPr>
        <p:spPr bwMode="auto">
          <a:xfrm>
            <a:off x="36512" y="5712975"/>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mn-cs"/>
              </a:rPr>
              <a:t>2 Corinthians</a:t>
            </a:r>
          </a:p>
        </p:txBody>
      </p:sp>
    </p:spTree>
    <p:extLst>
      <p:ext uri="{BB962C8B-B14F-4D97-AF65-F5344CB8AC3E}">
        <p14:creationId xmlns:p14="http://schemas.microsoft.com/office/powerpoint/2010/main" val="1087652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Text Box 2"/>
          <p:cNvSpPr txBox="1">
            <a:spLocks noChangeArrowheads="1"/>
          </p:cNvSpPr>
          <p:nvPr/>
        </p:nvSpPr>
        <p:spPr bwMode="auto">
          <a:xfrm>
            <a:off x="8532813" y="381000"/>
            <a:ext cx="5794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85</a:t>
            </a:r>
            <a:endParaRPr kumimoji="0" lang="en-US" sz="2400" b="0" i="0" u="none" strike="noStrike" kern="1200" cap="none" spc="0" normalizeH="0" baseline="0" noProof="0" dirty="0">
              <a:ln>
                <a:noFill/>
              </a:ln>
              <a:solidFill>
                <a:srgbClr val="8383AD"/>
              </a:solidFill>
              <a:effectLst/>
              <a:uLnTx/>
              <a:uFillTx/>
              <a:latin typeface="Arial" charset="0"/>
              <a:ea typeface="ＭＳ Ｐゴシック" charset="0"/>
              <a:cs typeface="Arial" charset="0"/>
            </a:endParaRPr>
          </a:p>
        </p:txBody>
      </p:sp>
      <p:sp>
        <p:nvSpPr>
          <p:cNvPr id="329734" name="Title 1"/>
          <p:cNvSpPr>
            <a:spLocks noGrp="1"/>
          </p:cNvSpPr>
          <p:nvPr>
            <p:ph type="title" idx="4294967295"/>
          </p:nvPr>
        </p:nvSpPr>
        <p:spPr>
          <a:xfrm>
            <a:off x="2555776" y="404813"/>
            <a:ext cx="3816424" cy="484187"/>
          </a:xfrm>
        </p:spPr>
        <p:txBody>
          <a:bodyPr/>
          <a:lstStyle/>
          <a:p>
            <a:r>
              <a:rPr lang="en-US">
                <a:latin typeface="Arial" charset="0"/>
                <a:ea typeface="ＭＳ Ｐゴシック" charset="0"/>
                <a:cs typeface="ＭＳ Ｐゴシック" charset="0"/>
              </a:rPr>
              <a:t>Mark Outline</a:t>
            </a:r>
          </a:p>
        </p:txBody>
      </p:sp>
      <p:graphicFrame>
        <p:nvGraphicFramePr>
          <p:cNvPr id="2" name="Table 1"/>
          <p:cNvGraphicFramePr>
            <a:graphicFrameLocks noGrp="1"/>
          </p:cNvGraphicFramePr>
          <p:nvPr/>
        </p:nvGraphicFramePr>
        <p:xfrm>
          <a:off x="66836" y="1025236"/>
          <a:ext cx="8972733" cy="5728284"/>
        </p:xfrm>
        <a:graphic>
          <a:graphicData uri="http://schemas.openxmlformats.org/drawingml/2006/table">
            <a:tbl>
              <a:tblPr firstRow="1" bandRow="1">
                <a:tableStyleId>{3C2FFA5D-87B4-456A-9821-1D502468CF0F}</a:tableStyleId>
              </a:tblPr>
              <a:tblGrid>
                <a:gridCol w="976772">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972896">
                  <a:extLst>
                    <a:ext uri="{9D8B030D-6E8A-4147-A177-3AD203B41FA5}">
                      <a16:colId xmlns:a16="http://schemas.microsoft.com/office/drawing/2014/main" val="20003"/>
                    </a:ext>
                  </a:extLst>
                </a:gridCol>
                <a:gridCol w="1115336">
                  <a:extLst>
                    <a:ext uri="{9D8B030D-6E8A-4147-A177-3AD203B41FA5}">
                      <a16:colId xmlns:a16="http://schemas.microsoft.com/office/drawing/2014/main" val="20004"/>
                    </a:ext>
                  </a:extLst>
                </a:gridCol>
                <a:gridCol w="855069">
                  <a:extLst>
                    <a:ext uri="{9D8B030D-6E8A-4147-A177-3AD203B41FA5}">
                      <a16:colId xmlns:a16="http://schemas.microsoft.com/office/drawing/2014/main" val="20005"/>
                    </a:ext>
                  </a:extLst>
                </a:gridCol>
                <a:gridCol w="1305171">
                  <a:extLst>
                    <a:ext uri="{9D8B030D-6E8A-4147-A177-3AD203B41FA5}">
                      <a16:colId xmlns:a16="http://schemas.microsoft.com/office/drawing/2014/main" val="20006"/>
                    </a:ext>
                  </a:extLst>
                </a:gridCol>
                <a:gridCol w="864096">
                  <a:extLst>
                    <a:ext uri="{9D8B030D-6E8A-4147-A177-3AD203B41FA5}">
                      <a16:colId xmlns:a16="http://schemas.microsoft.com/office/drawing/2014/main" val="20007"/>
                    </a:ext>
                  </a:extLst>
                </a:gridCol>
                <a:gridCol w="1011185">
                  <a:extLst>
                    <a:ext uri="{9D8B030D-6E8A-4147-A177-3AD203B41FA5}">
                      <a16:colId xmlns:a16="http://schemas.microsoft.com/office/drawing/2014/main" val="20008"/>
                    </a:ext>
                  </a:extLst>
                </a:gridCol>
              </a:tblGrid>
              <a:tr h="435337">
                <a:tc gridSpan="9">
                  <a:txBody>
                    <a:bodyPr/>
                    <a:lstStyle/>
                    <a:p>
                      <a:pPr algn="ctr"/>
                      <a:r>
                        <a:rPr lang="en-US" sz="2800" b="1" kern="1200" dirty="0">
                          <a:solidFill>
                            <a:srgbClr val="FFFFFF"/>
                          </a:solidFill>
                          <a:effectLst/>
                          <a:latin typeface="+mn-lt"/>
                          <a:ea typeface="+mn-ea"/>
                          <a:cs typeface="+mn-cs"/>
                        </a:rPr>
                        <a:t>Deity Who Models Suffering As Servant</a:t>
                      </a:r>
                    </a:p>
                  </a:txBody>
                  <a:tcP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35337">
                <a:tc gridSpan="5">
                  <a:txBody>
                    <a:bodyPr/>
                    <a:lstStyle/>
                    <a:p>
                      <a:pPr algn="ctr"/>
                      <a:r>
                        <a:rPr lang="en-US" sz="2000" b="1" dirty="0">
                          <a:solidFill>
                            <a:srgbClr val="33334D"/>
                          </a:solidFill>
                        </a:rPr>
                        <a:t>Service</a:t>
                      </a: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a:r>
                        <a:rPr lang="en-US" sz="2000" b="1" dirty="0">
                          <a:solidFill>
                            <a:srgbClr val="33334D"/>
                          </a:solidFill>
                        </a:rPr>
                        <a:t>Suffering</a:t>
                      </a:r>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35337">
                <a:tc gridSpan="5">
                  <a:txBody>
                    <a:bodyPr/>
                    <a:lstStyle/>
                    <a:p>
                      <a:pPr algn="ctr"/>
                      <a:r>
                        <a:rPr lang="en-US" sz="2000" b="1" dirty="0">
                          <a:solidFill>
                            <a:srgbClr val="33334D"/>
                          </a:solidFill>
                        </a:rPr>
                        <a:t>Sayings and Signs</a:t>
                      </a: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a:r>
                        <a:rPr lang="en-US" sz="2000" b="1" dirty="0">
                          <a:solidFill>
                            <a:srgbClr val="33334D"/>
                          </a:solidFill>
                        </a:rPr>
                        <a:t>Sacrifice</a:t>
                      </a:r>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35337">
                <a:tc gridSpan="5">
                  <a:txBody>
                    <a:bodyPr/>
                    <a:lstStyle/>
                    <a:p>
                      <a:pPr algn="ctr"/>
                      <a:r>
                        <a:rPr lang="en-US" sz="2000" b="1" dirty="0">
                          <a:solidFill>
                            <a:srgbClr val="33334D"/>
                          </a:solidFill>
                        </a:rPr>
                        <a:t>Galilee</a:t>
                      </a:r>
                      <a:r>
                        <a:rPr lang="en-US" sz="2000" b="1" baseline="0" dirty="0">
                          <a:solidFill>
                            <a:srgbClr val="33334D"/>
                          </a:solidFill>
                        </a:rPr>
                        <a:t> and Perea</a:t>
                      </a:r>
                      <a:endParaRPr lang="en-US" sz="2000" b="1" dirty="0">
                        <a:solidFill>
                          <a:srgbClr val="33334D"/>
                        </a:solidFill>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a:r>
                        <a:rPr lang="en-US" sz="2000" b="1" dirty="0">
                          <a:solidFill>
                            <a:srgbClr val="33334D"/>
                          </a:solidFill>
                        </a:rPr>
                        <a:t>Judea and Jerusalem</a:t>
                      </a:r>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35337">
                <a:tc gridSpan="2">
                  <a:txBody>
                    <a:bodyPr/>
                    <a:lstStyle/>
                    <a:p>
                      <a:pPr algn="ctr"/>
                      <a:r>
                        <a:rPr lang="en-US" sz="2000" b="1" dirty="0">
                          <a:solidFill>
                            <a:srgbClr val="33334D"/>
                          </a:solidFill>
                        </a:rPr>
                        <a:t>Coming</a:t>
                      </a:r>
                    </a:p>
                  </a:txBody>
                  <a:tcPr/>
                </a:tc>
                <a:tc hMerge="1">
                  <a:txBody>
                    <a:bodyPr/>
                    <a:lstStyle/>
                    <a:p>
                      <a:endParaRPr lang="en-US"/>
                    </a:p>
                  </a:txBody>
                  <a:tcPr/>
                </a:tc>
                <a:tc gridSpan="3">
                  <a:txBody>
                    <a:bodyPr/>
                    <a:lstStyle/>
                    <a:p>
                      <a:pPr algn="ctr"/>
                      <a:r>
                        <a:rPr lang="en-US" sz="2000" b="1" dirty="0">
                          <a:solidFill>
                            <a:srgbClr val="33334D"/>
                          </a:solidFill>
                        </a:rPr>
                        <a:t>Ministry</a:t>
                      </a:r>
                      <a:r>
                        <a:rPr lang="en-US" sz="2000" b="1" baseline="0" dirty="0">
                          <a:solidFill>
                            <a:srgbClr val="33334D"/>
                          </a:solidFill>
                        </a:rPr>
                        <a:t> Opposition</a:t>
                      </a:r>
                      <a:endParaRPr lang="en-US" sz="2000" b="1" dirty="0">
                        <a:solidFill>
                          <a:srgbClr val="33334D"/>
                        </a:solidFill>
                      </a:endParaRPr>
                    </a:p>
                  </a:txBody>
                  <a:tcPr/>
                </a:tc>
                <a:tc hMerge="1">
                  <a:txBody>
                    <a:bodyPr/>
                    <a:lstStyle/>
                    <a:p>
                      <a:endParaRPr lang="en-US"/>
                    </a:p>
                  </a:txBody>
                  <a:tcPr/>
                </a:tc>
                <a:tc hMerge="1">
                  <a:txBody>
                    <a:bodyPr/>
                    <a:lstStyle/>
                    <a:p>
                      <a:endParaRPr lang="en-US"/>
                    </a:p>
                  </a:txBody>
                  <a:tcPr/>
                </a:tc>
                <a:tc gridSpan="2">
                  <a:txBody>
                    <a:bodyPr/>
                    <a:lstStyle/>
                    <a:p>
                      <a:pPr algn="ctr"/>
                      <a:r>
                        <a:rPr lang="en-US" sz="2000" b="1" dirty="0">
                          <a:solidFill>
                            <a:srgbClr val="33334D"/>
                          </a:solidFill>
                        </a:rPr>
                        <a:t>Self-Sacrifice</a:t>
                      </a:r>
                    </a:p>
                  </a:txBody>
                  <a:tcPr/>
                </a:tc>
                <a:tc hMerge="1">
                  <a:txBody>
                    <a:bodyPr/>
                    <a:lstStyle/>
                    <a:p>
                      <a:endParaRPr lang="en-US"/>
                    </a:p>
                  </a:txBody>
                  <a:tcPr/>
                </a:tc>
                <a:tc gridSpan="2">
                  <a:txBody>
                    <a:bodyPr/>
                    <a:lstStyle/>
                    <a:p>
                      <a:pPr algn="ctr"/>
                      <a:r>
                        <a:rPr lang="en-US" b="1" dirty="0">
                          <a:solidFill>
                            <a:srgbClr val="33334D"/>
                          </a:solidFill>
                        </a:rPr>
                        <a:t>Resurrection</a:t>
                      </a:r>
                    </a:p>
                  </a:txBody>
                  <a:tcPr/>
                </a:tc>
                <a:tc hMerge="1">
                  <a:txBody>
                    <a:bodyPr/>
                    <a:lstStyle/>
                    <a:p>
                      <a:endParaRPr lang="en-US"/>
                    </a:p>
                  </a:txBody>
                  <a:tcPr/>
                </a:tc>
                <a:extLst>
                  <a:ext uri="{0D108BD9-81ED-4DB2-BD59-A6C34878D82A}">
                    <a16:rowId xmlns:a16="http://schemas.microsoft.com/office/drawing/2014/main" val="10004"/>
                  </a:ext>
                </a:extLst>
              </a:tr>
              <a:tr h="435337">
                <a:tc gridSpan="2">
                  <a:txBody>
                    <a:bodyPr/>
                    <a:lstStyle/>
                    <a:p>
                      <a:pPr algn="ctr"/>
                      <a:r>
                        <a:rPr lang="en-US" sz="2000" b="1" dirty="0">
                          <a:solidFill>
                            <a:srgbClr val="33334D"/>
                          </a:solidFill>
                        </a:rPr>
                        <a:t>1:1-3</a:t>
                      </a:r>
                    </a:p>
                  </a:txBody>
                  <a:tcPr/>
                </a:tc>
                <a:tc hMerge="1">
                  <a:txBody>
                    <a:bodyPr/>
                    <a:lstStyle/>
                    <a:p>
                      <a:endParaRPr lang="en-US"/>
                    </a:p>
                  </a:txBody>
                  <a:tcPr/>
                </a:tc>
                <a:tc gridSpan="3">
                  <a:txBody>
                    <a:bodyPr/>
                    <a:lstStyle/>
                    <a:p>
                      <a:pPr algn="ctr"/>
                      <a:r>
                        <a:rPr lang="en-US" sz="2000" b="1" dirty="0">
                          <a:solidFill>
                            <a:srgbClr val="33334D"/>
                          </a:solidFill>
                        </a:rPr>
                        <a:t>1:14–10:52</a:t>
                      </a:r>
                    </a:p>
                  </a:txBody>
                  <a:tcPr/>
                </a:tc>
                <a:tc hMerge="1">
                  <a:txBody>
                    <a:bodyPr/>
                    <a:lstStyle/>
                    <a:p>
                      <a:endParaRPr lang="en-US"/>
                    </a:p>
                  </a:txBody>
                  <a:tcPr/>
                </a:tc>
                <a:tc hMerge="1">
                  <a:txBody>
                    <a:bodyPr/>
                    <a:lstStyle/>
                    <a:p>
                      <a:endParaRPr lang="en-US"/>
                    </a:p>
                  </a:txBody>
                  <a:tcPr/>
                </a:tc>
                <a:tc gridSpan="2">
                  <a:txBody>
                    <a:bodyPr/>
                    <a:lstStyle/>
                    <a:p>
                      <a:pPr algn="ctr"/>
                      <a:r>
                        <a:rPr lang="en-US" sz="2000" b="1" dirty="0">
                          <a:solidFill>
                            <a:srgbClr val="33334D"/>
                          </a:solidFill>
                        </a:rPr>
                        <a:t>Chapters</a:t>
                      </a:r>
                      <a:r>
                        <a:rPr lang="en-US" sz="2000" b="1" baseline="0" dirty="0">
                          <a:solidFill>
                            <a:srgbClr val="33334D"/>
                          </a:solidFill>
                        </a:rPr>
                        <a:t> 11–15</a:t>
                      </a:r>
                      <a:endParaRPr lang="en-US" sz="2000" b="1" dirty="0">
                        <a:solidFill>
                          <a:srgbClr val="33334D"/>
                        </a:solidFill>
                      </a:endParaRPr>
                    </a:p>
                  </a:txBody>
                  <a:tcPr/>
                </a:tc>
                <a:tc hMerge="1">
                  <a:txBody>
                    <a:bodyPr/>
                    <a:lstStyle/>
                    <a:p>
                      <a:endParaRPr lang="en-US"/>
                    </a:p>
                  </a:txBody>
                  <a:tcPr/>
                </a:tc>
                <a:tc gridSpan="2">
                  <a:txBody>
                    <a:bodyPr/>
                    <a:lstStyle/>
                    <a:p>
                      <a:pPr algn="ctr"/>
                      <a:r>
                        <a:rPr lang="en-US" b="1" dirty="0">
                          <a:solidFill>
                            <a:srgbClr val="33334D"/>
                          </a:solidFill>
                        </a:rPr>
                        <a:t>Chapter 16</a:t>
                      </a:r>
                    </a:p>
                  </a:txBody>
                  <a:tcPr/>
                </a:tc>
                <a:tc hMerge="1">
                  <a:txBody>
                    <a:bodyPr/>
                    <a:lstStyle/>
                    <a:p>
                      <a:endParaRPr lang="en-US"/>
                    </a:p>
                  </a:txBody>
                  <a:tcPr/>
                </a:tc>
                <a:extLst>
                  <a:ext uri="{0D108BD9-81ED-4DB2-BD59-A6C34878D82A}">
                    <a16:rowId xmlns:a16="http://schemas.microsoft.com/office/drawing/2014/main" val="10005"/>
                  </a:ext>
                </a:extLst>
              </a:tr>
              <a:tr h="715623">
                <a:tc>
                  <a:txBody>
                    <a:bodyPr/>
                    <a:lstStyle/>
                    <a:p>
                      <a:pPr algn="ctr">
                        <a:spcAft>
                          <a:spcPts val="0"/>
                        </a:spcAft>
                      </a:pPr>
                      <a:r>
                        <a:rPr lang="en-US" sz="1100" b="1" dirty="0">
                          <a:effectLst/>
                          <a:latin typeface="+mn-lt"/>
                          <a:ea typeface="Times New Roman"/>
                          <a:cs typeface="Times New Roman"/>
                        </a:rPr>
                        <a:t> </a:t>
                      </a:r>
                      <a:endParaRPr lang="en-US" sz="1800" b="1" dirty="0">
                        <a:effectLst/>
                        <a:latin typeface="+mn-lt"/>
                        <a:ea typeface="Times New Roman"/>
                        <a:cs typeface="Times New Roman"/>
                      </a:endParaRPr>
                    </a:p>
                    <a:p>
                      <a:pPr algn="ctr">
                        <a:spcAft>
                          <a:spcPts val="0"/>
                        </a:spcAft>
                      </a:pPr>
                      <a:r>
                        <a:rPr lang="en-US" sz="1100" b="1" dirty="0">
                          <a:solidFill>
                            <a:srgbClr val="33334D"/>
                          </a:solidFill>
                          <a:effectLst/>
                          <a:latin typeface="+mn-lt"/>
                          <a:ea typeface="Times New Roman"/>
                          <a:cs typeface="Times New Roman"/>
                        </a:rPr>
                        <a:t>Deity &amp; John</a:t>
                      </a:r>
                      <a:endParaRPr lang="en-US" sz="1800" b="1" dirty="0">
                        <a:solidFill>
                          <a:srgbClr val="33334D"/>
                        </a:solidFill>
                        <a:effectLst/>
                        <a:latin typeface="+mn-lt"/>
                        <a:ea typeface="Times New Roman"/>
                        <a:cs typeface="Times New Roman"/>
                      </a:endParaRPr>
                    </a:p>
                    <a:p>
                      <a:pPr algn="ctr">
                        <a:spcAft>
                          <a:spcPts val="0"/>
                        </a:spcAft>
                      </a:pPr>
                      <a:r>
                        <a:rPr lang="en-US" sz="1100" b="1" dirty="0">
                          <a:solidFill>
                            <a:srgbClr val="33334D"/>
                          </a:solidFill>
                          <a:effectLst/>
                          <a:latin typeface="+mn-lt"/>
                          <a:ea typeface="Times New Roman"/>
                          <a:cs typeface="Times New Roman"/>
                        </a:rPr>
                        <a:t>1:1-8</a:t>
                      </a:r>
                      <a:endParaRPr lang="en-US" sz="1800" b="1" dirty="0">
                        <a:solidFill>
                          <a:srgbClr val="33334D"/>
                        </a:solidFill>
                        <a:effectLst/>
                        <a:latin typeface="+mn-lt"/>
                        <a:ea typeface="Times New Roman"/>
                        <a:cs typeface="Times New Roman"/>
                      </a:endParaRPr>
                    </a:p>
                  </a:txBody>
                  <a:tcPr marL="50800" marR="50800" marT="0" marB="0"/>
                </a:tc>
                <a:tc>
                  <a:txBody>
                    <a:bodyPr/>
                    <a:lstStyle/>
                    <a:p>
                      <a:pPr algn="ctr">
                        <a:spcAft>
                          <a:spcPts val="0"/>
                        </a:spcAft>
                      </a:pPr>
                      <a:r>
                        <a:rPr lang="en-US" sz="1200" b="1" dirty="0">
                          <a:solidFill>
                            <a:srgbClr val="33334D"/>
                          </a:solidFill>
                          <a:effectLst/>
                          <a:latin typeface="+mn-lt"/>
                          <a:ea typeface="Times New Roman"/>
                          <a:cs typeface="Times New Roman"/>
                        </a:rPr>
                        <a:t> </a:t>
                      </a:r>
                      <a:endParaRPr lang="en-US" sz="2000" b="1" dirty="0">
                        <a:solidFill>
                          <a:srgbClr val="33334D"/>
                        </a:solidFill>
                        <a:effectLst/>
                        <a:latin typeface="+mn-lt"/>
                        <a:ea typeface="Times New Roman"/>
                        <a:cs typeface="Times New Roman"/>
                      </a:endParaRPr>
                    </a:p>
                    <a:p>
                      <a:pPr algn="ctr">
                        <a:spcAft>
                          <a:spcPts val="0"/>
                        </a:spcAft>
                      </a:pPr>
                      <a:r>
                        <a:rPr lang="en-US" sz="1200" b="1" dirty="0">
                          <a:solidFill>
                            <a:srgbClr val="33334D"/>
                          </a:solidFill>
                          <a:effectLst/>
                          <a:latin typeface="+mn-lt"/>
                          <a:ea typeface="Times New Roman"/>
                          <a:cs typeface="Times New Roman"/>
                        </a:rPr>
                        <a:t>Baptism &amp; Temptation</a:t>
                      </a:r>
                      <a:endParaRPr lang="en-US" sz="2000" b="1" dirty="0">
                        <a:solidFill>
                          <a:srgbClr val="33334D"/>
                        </a:solidFill>
                        <a:effectLst/>
                        <a:latin typeface="+mn-lt"/>
                        <a:ea typeface="Times New Roman"/>
                        <a:cs typeface="Times New Roman"/>
                      </a:endParaRPr>
                    </a:p>
                    <a:p>
                      <a:pPr algn="ctr">
                        <a:spcAft>
                          <a:spcPts val="0"/>
                        </a:spcAft>
                      </a:pPr>
                      <a:r>
                        <a:rPr lang="en-US" sz="1200" b="1" dirty="0">
                          <a:solidFill>
                            <a:srgbClr val="33334D"/>
                          </a:solidFill>
                          <a:effectLst/>
                          <a:latin typeface="+mn-lt"/>
                          <a:ea typeface="Times New Roman"/>
                          <a:cs typeface="Times New Roman"/>
                        </a:rPr>
                        <a:t>1:9-13</a:t>
                      </a:r>
                      <a:endParaRPr lang="en-US" sz="2000" b="1" dirty="0">
                        <a:solidFill>
                          <a:srgbClr val="33334D"/>
                        </a:solidFill>
                        <a:effectLst/>
                        <a:latin typeface="+mn-lt"/>
                        <a:ea typeface="Times New Roman"/>
                        <a:cs typeface="Times New Roman"/>
                      </a:endParaRPr>
                    </a:p>
                  </a:txBody>
                  <a:tcPr marL="50800" marR="50800" marT="0" marB="0"/>
                </a:tc>
                <a:tc>
                  <a:txBody>
                    <a:bodyPr/>
                    <a:lstStyle/>
                    <a:p>
                      <a:pPr algn="ctr">
                        <a:spcAft>
                          <a:spcPts val="0"/>
                        </a:spcAft>
                      </a:pPr>
                      <a:r>
                        <a:rPr lang="en-US" sz="1200" b="1" dirty="0">
                          <a:solidFill>
                            <a:srgbClr val="33334D"/>
                          </a:solidFill>
                          <a:effectLst/>
                          <a:latin typeface="+mn-lt"/>
                          <a:ea typeface="Times New Roman"/>
                          <a:cs typeface="Times New Roman"/>
                        </a:rPr>
                        <a:t> </a:t>
                      </a:r>
                      <a:endParaRPr lang="en-US" sz="2000" b="1" dirty="0">
                        <a:solidFill>
                          <a:srgbClr val="33334D"/>
                        </a:solidFill>
                        <a:effectLst/>
                        <a:latin typeface="+mn-lt"/>
                        <a:ea typeface="Times New Roman"/>
                        <a:cs typeface="Times New Roman"/>
                      </a:endParaRPr>
                    </a:p>
                    <a:p>
                      <a:pPr algn="ctr">
                        <a:spcAft>
                          <a:spcPts val="0"/>
                        </a:spcAft>
                      </a:pPr>
                      <a:r>
                        <a:rPr lang="en-US" sz="1200" b="1" dirty="0">
                          <a:solidFill>
                            <a:srgbClr val="33334D"/>
                          </a:solidFill>
                          <a:effectLst/>
                          <a:latin typeface="+mn-lt"/>
                          <a:ea typeface="Times New Roman"/>
                          <a:cs typeface="Times New Roman"/>
                        </a:rPr>
                        <a:t>Mission</a:t>
                      </a:r>
                      <a:endParaRPr lang="en-US" sz="2000" b="1" dirty="0">
                        <a:solidFill>
                          <a:srgbClr val="33334D"/>
                        </a:solidFill>
                        <a:effectLst/>
                        <a:latin typeface="+mn-lt"/>
                        <a:ea typeface="Times New Roman"/>
                        <a:cs typeface="Times New Roman"/>
                      </a:endParaRPr>
                    </a:p>
                    <a:p>
                      <a:pPr algn="ctr">
                        <a:spcAft>
                          <a:spcPts val="0"/>
                        </a:spcAft>
                      </a:pPr>
                      <a:r>
                        <a:rPr lang="en-US" sz="1200" b="1" dirty="0">
                          <a:solidFill>
                            <a:srgbClr val="33334D"/>
                          </a:solidFill>
                          <a:effectLst/>
                          <a:latin typeface="+mn-lt"/>
                          <a:ea typeface="Times New Roman"/>
                          <a:cs typeface="Times New Roman"/>
                        </a:rPr>
                        <a:t>1:14–2:12</a:t>
                      </a:r>
                      <a:endParaRPr lang="en-US" sz="2000" b="1" dirty="0">
                        <a:solidFill>
                          <a:srgbClr val="33334D"/>
                        </a:solidFill>
                        <a:effectLst/>
                        <a:latin typeface="+mn-lt"/>
                        <a:ea typeface="Times New Roman"/>
                        <a:cs typeface="Times New Roman"/>
                      </a:endParaRPr>
                    </a:p>
                    <a:p>
                      <a:pPr algn="ctr">
                        <a:spcAft>
                          <a:spcPts val="0"/>
                        </a:spcAft>
                      </a:pPr>
                      <a:r>
                        <a:rPr lang="en-US" sz="1200" b="1" dirty="0">
                          <a:solidFill>
                            <a:srgbClr val="33334D"/>
                          </a:solidFill>
                          <a:effectLst/>
                          <a:latin typeface="+mn-lt"/>
                          <a:ea typeface="Times New Roman"/>
                          <a:cs typeface="Times New Roman"/>
                        </a:rPr>
                        <a:t> </a:t>
                      </a:r>
                      <a:endParaRPr lang="en-US" sz="2000" b="1" dirty="0">
                        <a:solidFill>
                          <a:srgbClr val="33334D"/>
                        </a:solidFill>
                        <a:effectLst/>
                        <a:latin typeface="+mn-lt"/>
                        <a:ea typeface="Times New Roman"/>
                        <a:cs typeface="Times New Roman"/>
                      </a:endParaRPr>
                    </a:p>
                  </a:txBody>
                  <a:tcPr marL="50800" marR="50800" marT="0" marB="0"/>
                </a:tc>
                <a:tc>
                  <a:txBody>
                    <a:bodyPr/>
                    <a:lstStyle/>
                    <a:p>
                      <a:pPr algn="ctr">
                        <a:spcAft>
                          <a:spcPts val="0"/>
                        </a:spcAft>
                      </a:pPr>
                      <a:r>
                        <a:rPr lang="en-US" sz="1200" b="1">
                          <a:solidFill>
                            <a:srgbClr val="33334D"/>
                          </a:solidFill>
                          <a:effectLst/>
                          <a:latin typeface="+mn-lt"/>
                          <a:ea typeface="Times New Roman"/>
                          <a:cs typeface="Times New Roman"/>
                        </a:rPr>
                        <a:t> </a:t>
                      </a:r>
                      <a:endParaRPr lang="en-US" sz="2000" b="1">
                        <a:solidFill>
                          <a:srgbClr val="33334D"/>
                        </a:solidFill>
                        <a:effectLst/>
                        <a:latin typeface="+mn-lt"/>
                        <a:ea typeface="Times New Roman"/>
                        <a:cs typeface="Times New Roman"/>
                      </a:endParaRPr>
                    </a:p>
                    <a:p>
                      <a:pPr algn="ctr">
                        <a:spcAft>
                          <a:spcPts val="0"/>
                        </a:spcAft>
                      </a:pPr>
                      <a:r>
                        <a:rPr lang="en-US" sz="1200" b="1">
                          <a:solidFill>
                            <a:srgbClr val="33334D"/>
                          </a:solidFill>
                          <a:effectLst/>
                          <a:latin typeface="+mn-lt"/>
                          <a:ea typeface="Times New Roman"/>
                          <a:cs typeface="Times New Roman"/>
                        </a:rPr>
                        <a:t>Opposition</a:t>
                      </a:r>
                      <a:endParaRPr lang="en-US" sz="2000" b="1">
                        <a:solidFill>
                          <a:srgbClr val="33334D"/>
                        </a:solidFill>
                        <a:effectLst/>
                        <a:latin typeface="+mn-lt"/>
                        <a:ea typeface="Times New Roman"/>
                        <a:cs typeface="Times New Roman"/>
                      </a:endParaRPr>
                    </a:p>
                    <a:p>
                      <a:pPr algn="ctr">
                        <a:spcAft>
                          <a:spcPts val="0"/>
                        </a:spcAft>
                      </a:pPr>
                      <a:r>
                        <a:rPr lang="en-US" sz="1200" b="1">
                          <a:solidFill>
                            <a:srgbClr val="33334D"/>
                          </a:solidFill>
                          <a:effectLst/>
                          <a:latin typeface="+mn-lt"/>
                          <a:ea typeface="Times New Roman"/>
                          <a:cs typeface="Times New Roman"/>
                        </a:rPr>
                        <a:t>2:13–8:26</a:t>
                      </a:r>
                      <a:endParaRPr lang="en-US" sz="2000" b="1">
                        <a:solidFill>
                          <a:srgbClr val="33334D"/>
                        </a:solidFill>
                        <a:effectLst/>
                        <a:latin typeface="+mn-lt"/>
                        <a:ea typeface="Times New Roman"/>
                        <a:cs typeface="Times New Roman"/>
                      </a:endParaRPr>
                    </a:p>
                  </a:txBody>
                  <a:tcPr marL="50800" marR="50800" marT="0" marB="0"/>
                </a:tc>
                <a:tc>
                  <a:txBody>
                    <a:bodyPr/>
                    <a:lstStyle/>
                    <a:p>
                      <a:pPr algn="ctr">
                        <a:spcAft>
                          <a:spcPts val="0"/>
                        </a:spcAft>
                      </a:pPr>
                      <a:r>
                        <a:rPr lang="en-US" sz="1200" b="1" dirty="0">
                          <a:solidFill>
                            <a:srgbClr val="33334D"/>
                          </a:solidFill>
                          <a:effectLst/>
                          <a:latin typeface="+mn-lt"/>
                          <a:ea typeface="Times New Roman"/>
                          <a:cs typeface="Times New Roman"/>
                        </a:rPr>
                        <a:t> </a:t>
                      </a:r>
                      <a:endParaRPr lang="en-US" sz="2000" b="1" dirty="0">
                        <a:solidFill>
                          <a:srgbClr val="33334D"/>
                        </a:solidFill>
                        <a:effectLst/>
                        <a:latin typeface="+mn-lt"/>
                        <a:ea typeface="Times New Roman"/>
                        <a:cs typeface="Times New Roman"/>
                      </a:endParaRPr>
                    </a:p>
                    <a:p>
                      <a:pPr algn="ctr">
                        <a:spcAft>
                          <a:spcPts val="0"/>
                        </a:spcAft>
                      </a:pPr>
                      <a:r>
                        <a:rPr lang="en-US" sz="1200" b="1" dirty="0">
                          <a:solidFill>
                            <a:srgbClr val="33334D"/>
                          </a:solidFill>
                          <a:effectLst/>
                          <a:latin typeface="+mn-lt"/>
                          <a:ea typeface="Times New Roman"/>
                          <a:cs typeface="Times New Roman"/>
                        </a:rPr>
                        <a:t>Instruction</a:t>
                      </a:r>
                      <a:endParaRPr lang="en-US" sz="2000" b="1" dirty="0">
                        <a:solidFill>
                          <a:srgbClr val="33334D"/>
                        </a:solidFill>
                        <a:effectLst/>
                        <a:latin typeface="+mn-lt"/>
                        <a:ea typeface="Times New Roman"/>
                        <a:cs typeface="Times New Roman"/>
                      </a:endParaRPr>
                    </a:p>
                    <a:p>
                      <a:pPr algn="ctr">
                        <a:spcAft>
                          <a:spcPts val="0"/>
                        </a:spcAft>
                      </a:pPr>
                      <a:r>
                        <a:rPr lang="en-US" sz="1200" b="1" dirty="0">
                          <a:solidFill>
                            <a:srgbClr val="33334D"/>
                          </a:solidFill>
                          <a:effectLst/>
                          <a:latin typeface="+mn-lt"/>
                          <a:ea typeface="Times New Roman"/>
                          <a:cs typeface="Times New Roman"/>
                        </a:rPr>
                        <a:t>8:27–10:52</a:t>
                      </a:r>
                      <a:endParaRPr lang="en-US" sz="2000" b="1" dirty="0">
                        <a:solidFill>
                          <a:srgbClr val="33334D"/>
                        </a:solidFill>
                        <a:effectLst/>
                        <a:latin typeface="+mn-lt"/>
                        <a:ea typeface="Times New Roman"/>
                        <a:cs typeface="Times New Roman"/>
                      </a:endParaRPr>
                    </a:p>
                  </a:txBody>
                  <a:tcPr marL="50800" marR="50800" marT="0" marB="0"/>
                </a:tc>
                <a:tc>
                  <a:txBody>
                    <a:bodyPr/>
                    <a:lstStyle/>
                    <a:p>
                      <a:pPr algn="ctr">
                        <a:spcAft>
                          <a:spcPts val="0"/>
                        </a:spcAft>
                      </a:pPr>
                      <a:r>
                        <a:rPr lang="en-US" sz="1200" b="1" dirty="0">
                          <a:solidFill>
                            <a:srgbClr val="33334D"/>
                          </a:solidFill>
                          <a:effectLst/>
                          <a:latin typeface="+mn-lt"/>
                          <a:ea typeface="Times New Roman"/>
                          <a:cs typeface="Times New Roman"/>
                        </a:rPr>
                        <a:t> </a:t>
                      </a:r>
                      <a:endParaRPr lang="en-US" sz="2000" b="1" dirty="0">
                        <a:solidFill>
                          <a:srgbClr val="33334D"/>
                        </a:solidFill>
                        <a:effectLst/>
                        <a:latin typeface="+mn-lt"/>
                        <a:ea typeface="Times New Roman"/>
                        <a:cs typeface="Times New Roman"/>
                      </a:endParaRPr>
                    </a:p>
                    <a:p>
                      <a:pPr algn="ctr">
                        <a:spcAft>
                          <a:spcPts val="0"/>
                        </a:spcAft>
                      </a:pPr>
                      <a:r>
                        <a:rPr lang="en-US" sz="1200" b="1" dirty="0">
                          <a:solidFill>
                            <a:srgbClr val="33334D"/>
                          </a:solidFill>
                          <a:effectLst/>
                          <a:latin typeface="+mn-lt"/>
                          <a:ea typeface="Times New Roman"/>
                          <a:cs typeface="Times New Roman"/>
                        </a:rPr>
                        <a:t>Rejection</a:t>
                      </a:r>
                      <a:endParaRPr lang="en-US" sz="2000" b="1" dirty="0">
                        <a:solidFill>
                          <a:srgbClr val="33334D"/>
                        </a:solidFill>
                        <a:effectLst/>
                        <a:latin typeface="+mn-lt"/>
                        <a:ea typeface="Times New Roman"/>
                        <a:cs typeface="Times New Roman"/>
                      </a:endParaRPr>
                    </a:p>
                    <a:p>
                      <a:pPr algn="ctr">
                        <a:spcAft>
                          <a:spcPts val="0"/>
                        </a:spcAft>
                      </a:pPr>
                      <a:r>
                        <a:rPr lang="en-US" sz="1200" b="1" dirty="0">
                          <a:solidFill>
                            <a:srgbClr val="33334D"/>
                          </a:solidFill>
                          <a:effectLst/>
                          <a:latin typeface="+mn-lt"/>
                          <a:ea typeface="Times New Roman"/>
                          <a:cs typeface="Times New Roman"/>
                        </a:rPr>
                        <a:t>11–13</a:t>
                      </a:r>
                      <a:endParaRPr lang="en-US" sz="2000" b="1" dirty="0">
                        <a:solidFill>
                          <a:srgbClr val="33334D"/>
                        </a:solidFill>
                        <a:effectLst/>
                        <a:latin typeface="+mn-lt"/>
                        <a:ea typeface="Times New Roman"/>
                        <a:cs typeface="Times New Roman"/>
                      </a:endParaRPr>
                    </a:p>
                  </a:txBody>
                  <a:tcPr marL="50800" marR="50800" marT="0" marB="0"/>
                </a:tc>
                <a:tc>
                  <a:txBody>
                    <a:bodyPr/>
                    <a:lstStyle/>
                    <a:p>
                      <a:pPr algn="ctr">
                        <a:spcAft>
                          <a:spcPts val="0"/>
                        </a:spcAft>
                      </a:pPr>
                      <a:r>
                        <a:rPr lang="en-US" sz="1200" b="1">
                          <a:solidFill>
                            <a:srgbClr val="33334D"/>
                          </a:solidFill>
                          <a:effectLst/>
                          <a:latin typeface="+mn-lt"/>
                          <a:ea typeface="Times New Roman"/>
                          <a:cs typeface="Times New Roman"/>
                        </a:rPr>
                        <a:t> </a:t>
                      </a:r>
                      <a:endParaRPr lang="en-US" sz="2000" b="1">
                        <a:solidFill>
                          <a:srgbClr val="33334D"/>
                        </a:solidFill>
                        <a:effectLst/>
                        <a:latin typeface="+mn-lt"/>
                        <a:ea typeface="Times New Roman"/>
                        <a:cs typeface="Times New Roman"/>
                      </a:endParaRPr>
                    </a:p>
                    <a:p>
                      <a:pPr algn="ctr">
                        <a:spcAft>
                          <a:spcPts val="0"/>
                        </a:spcAft>
                      </a:pPr>
                      <a:r>
                        <a:rPr lang="en-US" sz="1200" b="1">
                          <a:solidFill>
                            <a:srgbClr val="33334D"/>
                          </a:solidFill>
                          <a:effectLst/>
                          <a:latin typeface="+mn-lt"/>
                          <a:ea typeface="Times New Roman"/>
                          <a:cs typeface="Times New Roman"/>
                        </a:rPr>
                        <a:t>Passion</a:t>
                      </a:r>
                      <a:endParaRPr lang="en-US" sz="2000" b="1">
                        <a:solidFill>
                          <a:srgbClr val="33334D"/>
                        </a:solidFill>
                        <a:effectLst/>
                        <a:latin typeface="+mn-lt"/>
                        <a:ea typeface="Times New Roman"/>
                        <a:cs typeface="Times New Roman"/>
                      </a:endParaRPr>
                    </a:p>
                    <a:p>
                      <a:pPr algn="ctr">
                        <a:spcAft>
                          <a:spcPts val="0"/>
                        </a:spcAft>
                      </a:pPr>
                      <a:r>
                        <a:rPr lang="en-US" sz="1200" b="1">
                          <a:solidFill>
                            <a:srgbClr val="33334D"/>
                          </a:solidFill>
                          <a:effectLst/>
                          <a:latin typeface="+mn-lt"/>
                          <a:ea typeface="Times New Roman"/>
                          <a:cs typeface="Times New Roman"/>
                        </a:rPr>
                        <a:t>14–15</a:t>
                      </a:r>
                      <a:endParaRPr lang="en-US" sz="2000" b="1">
                        <a:solidFill>
                          <a:srgbClr val="33334D"/>
                        </a:solidFill>
                        <a:effectLst/>
                        <a:latin typeface="+mn-lt"/>
                        <a:ea typeface="Times New Roman"/>
                        <a:cs typeface="Times New Roman"/>
                      </a:endParaRPr>
                    </a:p>
                  </a:txBody>
                  <a:tcPr marL="50800" marR="50800" marT="0" marB="0"/>
                </a:tc>
                <a:tc>
                  <a:txBody>
                    <a:bodyPr/>
                    <a:lstStyle/>
                    <a:p>
                      <a:pPr algn="ctr">
                        <a:spcAft>
                          <a:spcPts val="0"/>
                        </a:spcAft>
                      </a:pPr>
                      <a:r>
                        <a:rPr lang="en-US" sz="1100" b="1" dirty="0">
                          <a:solidFill>
                            <a:srgbClr val="33334D"/>
                          </a:solidFill>
                          <a:effectLst/>
                          <a:latin typeface="+mn-lt"/>
                          <a:ea typeface="Times New Roman"/>
                          <a:cs typeface="Times New Roman"/>
                        </a:rPr>
                        <a:t> </a:t>
                      </a:r>
                      <a:endParaRPr lang="en-US" sz="1800" b="1" dirty="0">
                        <a:solidFill>
                          <a:srgbClr val="33334D"/>
                        </a:solidFill>
                        <a:effectLst/>
                        <a:latin typeface="+mn-lt"/>
                        <a:ea typeface="Times New Roman"/>
                        <a:cs typeface="Times New Roman"/>
                      </a:endParaRPr>
                    </a:p>
                    <a:p>
                      <a:pPr algn="ctr">
                        <a:spcAft>
                          <a:spcPts val="0"/>
                        </a:spcAft>
                      </a:pPr>
                      <a:r>
                        <a:rPr lang="en-US" sz="1100" b="1" dirty="0">
                          <a:solidFill>
                            <a:srgbClr val="33334D"/>
                          </a:solidFill>
                          <a:effectLst/>
                          <a:latin typeface="+mn-lt"/>
                          <a:ea typeface="Times New Roman"/>
                          <a:cs typeface="Times New Roman"/>
                        </a:rPr>
                        <a:t>Proof</a:t>
                      </a:r>
                      <a:endParaRPr lang="en-US" sz="1800" b="1" dirty="0">
                        <a:solidFill>
                          <a:srgbClr val="33334D"/>
                        </a:solidFill>
                        <a:effectLst/>
                        <a:latin typeface="+mn-lt"/>
                        <a:ea typeface="Times New Roman"/>
                        <a:cs typeface="Times New Roman"/>
                      </a:endParaRPr>
                    </a:p>
                    <a:p>
                      <a:pPr algn="ctr">
                        <a:spcAft>
                          <a:spcPts val="0"/>
                        </a:spcAft>
                      </a:pPr>
                      <a:r>
                        <a:rPr lang="en-US" sz="1100" b="1" dirty="0">
                          <a:solidFill>
                            <a:srgbClr val="33334D"/>
                          </a:solidFill>
                          <a:effectLst/>
                          <a:latin typeface="+mn-lt"/>
                          <a:ea typeface="Times New Roman"/>
                          <a:cs typeface="Times New Roman"/>
                        </a:rPr>
                        <a:t>16:1-8</a:t>
                      </a:r>
                      <a:endParaRPr lang="en-US" sz="1800" b="1" dirty="0">
                        <a:solidFill>
                          <a:srgbClr val="33334D"/>
                        </a:solidFill>
                        <a:effectLst/>
                        <a:latin typeface="+mn-lt"/>
                        <a:ea typeface="Times New Roman"/>
                        <a:cs typeface="Times New Roman"/>
                      </a:endParaRPr>
                    </a:p>
                  </a:txBody>
                  <a:tcPr marL="50800" marR="50800" marT="0" marB="0"/>
                </a:tc>
                <a:tc>
                  <a:txBody>
                    <a:bodyPr/>
                    <a:lstStyle/>
                    <a:p>
                      <a:pPr algn="ctr">
                        <a:spcAft>
                          <a:spcPts val="0"/>
                        </a:spcAft>
                      </a:pPr>
                      <a:r>
                        <a:rPr lang="en-US" sz="1100" b="1" dirty="0">
                          <a:solidFill>
                            <a:srgbClr val="33334D"/>
                          </a:solidFill>
                          <a:effectLst/>
                          <a:latin typeface="+mn-lt"/>
                          <a:ea typeface="Times New Roman"/>
                          <a:cs typeface="Times New Roman"/>
                        </a:rPr>
                        <a:t> </a:t>
                      </a:r>
                      <a:endParaRPr lang="en-US" sz="1800" b="1" dirty="0">
                        <a:solidFill>
                          <a:srgbClr val="33334D"/>
                        </a:solidFill>
                        <a:effectLst/>
                        <a:latin typeface="+mn-lt"/>
                        <a:ea typeface="Times New Roman"/>
                        <a:cs typeface="Times New Roman"/>
                      </a:endParaRPr>
                    </a:p>
                    <a:p>
                      <a:pPr algn="ctr">
                        <a:spcAft>
                          <a:spcPts val="0"/>
                        </a:spcAft>
                      </a:pPr>
                      <a:r>
                        <a:rPr lang="en-US" sz="1100" b="1" dirty="0">
                          <a:solidFill>
                            <a:srgbClr val="33334D"/>
                          </a:solidFill>
                          <a:effectLst/>
                          <a:latin typeface="+mn-lt"/>
                          <a:ea typeface="Times New Roman"/>
                          <a:cs typeface="Times New Roman"/>
                        </a:rPr>
                        <a:t>Ending</a:t>
                      </a:r>
                      <a:endParaRPr lang="en-US" sz="1800" b="1" dirty="0">
                        <a:solidFill>
                          <a:srgbClr val="33334D"/>
                        </a:solidFill>
                        <a:effectLst/>
                        <a:latin typeface="+mn-lt"/>
                        <a:ea typeface="Times New Roman"/>
                        <a:cs typeface="Times New Roman"/>
                      </a:endParaRPr>
                    </a:p>
                    <a:p>
                      <a:pPr algn="ctr">
                        <a:spcAft>
                          <a:spcPts val="0"/>
                        </a:spcAft>
                      </a:pPr>
                      <a:r>
                        <a:rPr lang="en-US" sz="1100" b="1" dirty="0">
                          <a:solidFill>
                            <a:srgbClr val="33334D"/>
                          </a:solidFill>
                          <a:effectLst/>
                          <a:latin typeface="+mn-lt"/>
                          <a:ea typeface="Times New Roman"/>
                          <a:cs typeface="Times New Roman"/>
                        </a:rPr>
                        <a:t>16:9-20</a:t>
                      </a:r>
                      <a:endParaRPr lang="en-US" sz="1800" b="1" dirty="0">
                        <a:solidFill>
                          <a:srgbClr val="33334D"/>
                        </a:solidFill>
                        <a:effectLst/>
                        <a:latin typeface="+mn-lt"/>
                        <a:ea typeface="Times New Roman"/>
                        <a:cs typeface="Times New Roman"/>
                      </a:endParaRPr>
                    </a:p>
                  </a:txBody>
                  <a:tcPr marL="50800" marR="50800" marT="0" marB="0"/>
                </a:tc>
                <a:extLst>
                  <a:ext uri="{0D108BD9-81ED-4DB2-BD59-A6C34878D82A}">
                    <a16:rowId xmlns:a16="http://schemas.microsoft.com/office/drawing/2014/main" val="10006"/>
                  </a:ext>
                </a:extLst>
              </a:tr>
              <a:tr h="822966">
                <a:tc gridSpan="4">
                  <a:txBody>
                    <a:bodyPr/>
                    <a:lstStyle/>
                    <a:p>
                      <a:pPr algn="ctr"/>
                      <a:r>
                        <a:rPr lang="en-US" sz="1600" b="1" dirty="0">
                          <a:solidFill>
                            <a:srgbClr val="33334D"/>
                          </a:solidFill>
                        </a:rPr>
                        <a:t>Authority of Christ </a:t>
                      </a:r>
                      <a:r>
                        <a:rPr lang="en-US" sz="1600" b="1" kern="1200" dirty="0">
                          <a:solidFill>
                            <a:srgbClr val="33334D"/>
                          </a:solidFill>
                          <a:effectLst/>
                          <a:latin typeface="+mn-lt"/>
                          <a:ea typeface="+mn-ea"/>
                          <a:cs typeface="+mn-cs"/>
                        </a:rPr>
                        <a:t>Emphasized</a:t>
                      </a:r>
                      <a:endParaRPr lang="en-US" sz="1600" b="1" dirty="0">
                        <a:solidFill>
                          <a:srgbClr val="33334D"/>
                        </a:solidFill>
                      </a:endParaRPr>
                    </a:p>
                  </a:txBody>
                  <a:tcPr/>
                </a:tc>
                <a:tc hMerge="1">
                  <a:txBody>
                    <a:bodyPr/>
                    <a:lstStyle/>
                    <a:p>
                      <a:pPr algn="ctr"/>
                      <a:endParaRPr lang="en-US" dirty="0"/>
                    </a:p>
                  </a:txBody>
                  <a:tcPr/>
                </a:tc>
                <a:tc hMerge="1">
                  <a:txBody>
                    <a:bodyPr/>
                    <a:lstStyle/>
                    <a:p>
                      <a:pPr algn="ctr"/>
                      <a:endParaRPr lang="en-US" dirty="0"/>
                    </a:p>
                  </a:txBody>
                  <a:tcPr/>
                </a:tc>
                <a:tc hMerge="1">
                  <a:txBody>
                    <a:bodyPr/>
                    <a:lstStyle/>
                    <a:p>
                      <a:pPr algn="ctr"/>
                      <a:endParaRPr lang="en-US" dirty="0"/>
                    </a:p>
                  </a:txBody>
                  <a:tcPr/>
                </a:tc>
                <a:tc>
                  <a:txBody>
                    <a:bodyPr/>
                    <a:lstStyle/>
                    <a:p>
                      <a:pPr algn="ctr"/>
                      <a:r>
                        <a:rPr lang="en-US" sz="1050" b="1" dirty="0">
                          <a:solidFill>
                            <a:srgbClr val="33334D"/>
                          </a:solidFill>
                        </a:rPr>
                        <a:t>Authority-</a:t>
                      </a:r>
                      <a:r>
                        <a:rPr lang="en-US" sz="1050" b="1" dirty="0" err="1">
                          <a:solidFill>
                            <a:srgbClr val="33334D"/>
                          </a:solidFill>
                        </a:rPr>
                        <a:t>Servanthood</a:t>
                      </a:r>
                      <a:r>
                        <a:rPr lang="en-US" sz="1050" b="1" dirty="0">
                          <a:solidFill>
                            <a:srgbClr val="33334D"/>
                          </a:solidFill>
                        </a:rPr>
                        <a:t> Tension</a:t>
                      </a:r>
                    </a:p>
                  </a:txBody>
                  <a:tcPr/>
                </a:tc>
                <a:tc gridSpan="4">
                  <a:txBody>
                    <a:bodyPr/>
                    <a:lstStyle/>
                    <a:p>
                      <a:pPr algn="ctr"/>
                      <a:r>
                        <a:rPr lang="en-US" sz="2000" b="1" kern="1200" dirty="0" err="1">
                          <a:solidFill>
                            <a:srgbClr val="33334D"/>
                          </a:solidFill>
                          <a:effectLst/>
                          <a:latin typeface="+mn-lt"/>
                          <a:ea typeface="+mn-ea"/>
                          <a:cs typeface="+mn-cs"/>
                        </a:rPr>
                        <a:t>Servanthood</a:t>
                      </a:r>
                      <a:r>
                        <a:rPr lang="en-US" sz="2000" b="1" kern="1200" dirty="0">
                          <a:solidFill>
                            <a:srgbClr val="33334D"/>
                          </a:solidFill>
                          <a:effectLst/>
                          <a:latin typeface="+mn-lt"/>
                          <a:ea typeface="+mn-ea"/>
                          <a:cs typeface="+mn-cs"/>
                        </a:rPr>
                        <a:t> of Christ Emphasized</a:t>
                      </a:r>
                      <a:r>
                        <a:rPr lang="en-US" sz="2000" b="1" dirty="0">
                          <a:solidFill>
                            <a:srgbClr val="33334D"/>
                          </a:solidFill>
                          <a:effectLst/>
                        </a:rPr>
                        <a:t> </a:t>
                      </a:r>
                      <a:endParaRPr lang="en-US" sz="2000" b="1" dirty="0">
                        <a:solidFill>
                          <a:srgbClr val="33334D"/>
                        </a:solidFill>
                      </a:endParaRPr>
                    </a:p>
                  </a:txBody>
                  <a:tcPr/>
                </a:tc>
                <a:tc hMerge="1">
                  <a:txBody>
                    <a:bodyPr/>
                    <a:lstStyle/>
                    <a:p>
                      <a:pPr algn="ctr"/>
                      <a:endParaRPr lang="en-US" dirty="0"/>
                    </a:p>
                  </a:txBody>
                  <a:tcPr/>
                </a:tc>
                <a:tc hMerge="1">
                  <a:txBody>
                    <a:bodyPr/>
                    <a:lstStyle/>
                    <a:p>
                      <a:pPr algn="ctr"/>
                      <a:endParaRPr lang="en-US" dirty="0"/>
                    </a:p>
                  </a:txBody>
                  <a:tcPr/>
                </a:tc>
                <a:tc hMerge="1">
                  <a:txBody>
                    <a:bodyPr/>
                    <a:lstStyle/>
                    <a:p>
                      <a:pPr algn="ctr"/>
                      <a:endParaRPr lang="en-US" dirty="0"/>
                    </a:p>
                  </a:txBody>
                  <a:tcPr/>
                </a:tc>
                <a:extLst>
                  <a:ext uri="{0D108BD9-81ED-4DB2-BD59-A6C34878D82A}">
                    <a16:rowId xmlns:a16="http://schemas.microsoft.com/office/drawing/2014/main" val="10007"/>
                  </a:ext>
                </a:extLst>
              </a:tr>
              <a:tr h="435337">
                <a:tc gridSpan="4">
                  <a:txBody>
                    <a:bodyPr/>
                    <a:lstStyle/>
                    <a:p>
                      <a:pPr algn="ctr"/>
                      <a:r>
                        <a:rPr lang="en-US" sz="1600" b="1" dirty="0">
                          <a:solidFill>
                            <a:srgbClr val="33334D"/>
                          </a:solidFill>
                        </a:rPr>
                        <a:t>3 Years</a:t>
                      </a:r>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r>
                        <a:rPr lang="en-US" sz="1050" b="1" dirty="0">
                          <a:solidFill>
                            <a:srgbClr val="33334D"/>
                          </a:solidFill>
                        </a:rPr>
                        <a:t>6 Months</a:t>
                      </a:r>
                    </a:p>
                  </a:txBody>
                  <a:tcPr/>
                </a:tc>
                <a:tc gridSpan="4">
                  <a:txBody>
                    <a:bodyPr/>
                    <a:lstStyle/>
                    <a:p>
                      <a:pPr algn="ctr"/>
                      <a:r>
                        <a:rPr lang="en-US" sz="2000" b="1" dirty="0">
                          <a:solidFill>
                            <a:srgbClr val="33334D"/>
                          </a:solidFill>
                        </a:rPr>
                        <a:t>8 Days</a:t>
                      </a:r>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435337">
                <a:tc gridSpan="9">
                  <a:txBody>
                    <a:bodyPr/>
                    <a:lstStyle/>
                    <a:p>
                      <a:pPr algn="ctr"/>
                      <a:r>
                        <a:rPr lang="en-US" sz="1600" b="1" dirty="0">
                          <a:solidFill>
                            <a:srgbClr val="33334D"/>
                          </a:solidFill>
                        </a:rPr>
                        <a:t>Rome</a:t>
                      </a: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a:endParaRPr lang="en-US" sz="1000" dirty="0"/>
                    </a:p>
                  </a:txBody>
                  <a:tcPr/>
                </a:tc>
                <a:tc hMerge="1">
                  <a:txBody>
                    <a:bodyPr/>
                    <a:lstStyle/>
                    <a:p>
                      <a:pPr algn="ctr"/>
                      <a:endParaRPr lang="en-US" dirty="0"/>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608279">
                <a:tc gridSpan="9">
                  <a:txBody>
                    <a:bodyPr/>
                    <a:lstStyle/>
                    <a:p>
                      <a:pPr algn="ctr"/>
                      <a:r>
                        <a:rPr lang="en-US" sz="1600" b="1" dirty="0">
                          <a:solidFill>
                            <a:srgbClr val="33334D"/>
                          </a:solidFill>
                        </a:rPr>
                        <a:t>Written AD 64-68</a:t>
                      </a:r>
                    </a:p>
                    <a:p>
                      <a:pPr algn="ctr"/>
                      <a:r>
                        <a:rPr lang="en-US" sz="1600" b="1" dirty="0">
                          <a:solidFill>
                            <a:srgbClr val="33334D"/>
                          </a:solidFill>
                        </a:rPr>
                        <a:t>Covers</a:t>
                      </a:r>
                      <a:r>
                        <a:rPr lang="en-US" sz="1600" b="1" baseline="0" dirty="0">
                          <a:solidFill>
                            <a:srgbClr val="33334D"/>
                          </a:solidFill>
                        </a:rPr>
                        <a:t> AD 29-33</a:t>
                      </a:r>
                      <a:endParaRPr lang="en-US" sz="1600" b="1" dirty="0">
                        <a:solidFill>
                          <a:srgbClr val="33334D"/>
                        </a:solidFill>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3229619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29734"/>
                                        </p:tgtEl>
                                        <p:attrNameLst>
                                          <p:attrName>style.visibility</p:attrName>
                                        </p:attrNameLst>
                                      </p:cBhvr>
                                      <p:to>
                                        <p:strVal val="visible"/>
                                      </p:to>
                                    </p:set>
                                    <p:anim calcmode="lin" valueType="num">
                                      <p:cBhvr>
                                        <p:cTn id="7" dur="500" fill="hold"/>
                                        <p:tgtEl>
                                          <p:spTgt spid="329734"/>
                                        </p:tgtEl>
                                        <p:attrNameLst>
                                          <p:attrName>ppt_w</p:attrName>
                                        </p:attrNameLst>
                                      </p:cBhvr>
                                      <p:tavLst>
                                        <p:tav tm="0">
                                          <p:val>
                                            <p:fltVal val="0"/>
                                          </p:val>
                                        </p:tav>
                                        <p:tav tm="100000">
                                          <p:val>
                                            <p:strVal val="#ppt_w"/>
                                          </p:val>
                                        </p:tav>
                                      </p:tavLst>
                                    </p:anim>
                                    <p:anim calcmode="lin" valueType="num">
                                      <p:cBhvr>
                                        <p:cTn id="8" dur="500" fill="hold"/>
                                        <p:tgtEl>
                                          <p:spTgt spid="329734"/>
                                        </p:tgtEl>
                                        <p:attrNameLst>
                                          <p:attrName>ppt_h</p:attrName>
                                        </p:attrNameLst>
                                      </p:cBhvr>
                                      <p:tavLst>
                                        <p:tav tm="0">
                                          <p:val>
                                            <p:fltVal val="0"/>
                                          </p:val>
                                        </p:tav>
                                        <p:tav tm="100000">
                                          <p:val>
                                            <p:strVal val="#ppt_h"/>
                                          </p:val>
                                        </p:tav>
                                      </p:tavLst>
                                    </p:anim>
                                    <p:animEffect transition="in" filter="fade">
                                      <p:cBhvr>
                                        <p:cTn id="9" dur="500"/>
                                        <p:tgtEl>
                                          <p:spTgt spid="3297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734"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descr="Image result for christ return">
            <a:extLst>
              <a:ext uri="{FF2B5EF4-FFF2-40B4-BE49-F238E27FC236}">
                <a16:creationId xmlns:a16="http://schemas.microsoft.com/office/drawing/2014/main" id="{947938A6-0E06-1343-9A5C-5DFD11D68C5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740" y="17489"/>
            <a:ext cx="9135260" cy="686434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144016" y="2100290"/>
            <a:ext cx="8820472" cy="31289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prepared for Christ’s return with your money, friends and Bible.</a:t>
            </a:r>
          </a:p>
        </p:txBody>
      </p:sp>
      <p:sp>
        <p:nvSpPr>
          <p:cNvPr id="4" name="Rectangle 2">
            <a:extLst>
              <a:ext uri="{FF2B5EF4-FFF2-40B4-BE49-F238E27FC236}">
                <a16:creationId xmlns:a16="http://schemas.microsoft.com/office/drawing/2014/main" id="{C4833B52-1DAD-1441-9FC5-59465745D26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2184919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Text Box 2"/>
          <p:cNvSpPr txBox="1">
            <a:spLocks noChangeArrowheads="1"/>
          </p:cNvSpPr>
          <p:nvPr/>
        </p:nvSpPr>
        <p:spPr bwMode="auto">
          <a:xfrm>
            <a:off x="8394478" y="4246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167</a:t>
            </a:r>
          </a:p>
        </p:txBody>
      </p:sp>
      <p:sp>
        <p:nvSpPr>
          <p:cNvPr id="15366" name="Text Box 6"/>
          <p:cNvSpPr txBox="1">
            <a:spLocks noChangeArrowheads="1"/>
          </p:cNvSpPr>
          <p:nvPr/>
        </p:nvSpPr>
        <p:spPr bwMode="auto">
          <a:xfrm>
            <a:off x="304800" y="1628775"/>
            <a:ext cx="8534400" cy="1815882"/>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reason we must uphold justification by faith is because Paul affirmed it in his call, theology and practice.</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5367" name="Text Box 7"/>
          <p:cNvSpPr txBox="1">
            <a:spLocks noChangeArrowheads="1"/>
          </p:cNvSpPr>
          <p:nvPr/>
        </p:nvSpPr>
        <p:spPr bwMode="auto">
          <a:xfrm>
            <a:off x="304800" y="3912281"/>
            <a:ext cx="8610600" cy="2677656"/>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sng" strike="noStrike" kern="1200" cap="none" spc="0" normalizeH="0" baseline="0" noProof="0" dirty="0">
                <a:ln>
                  <a:noFill/>
                </a:ln>
                <a:solidFill>
                  <a:srgbClr val="070000"/>
                </a:solidFill>
                <a:effectLst/>
                <a:uLnTx/>
                <a:uFillTx/>
                <a:latin typeface="Arial" charset="0"/>
                <a:ea typeface="ＭＳ Ｐゴシック" charset="0"/>
                <a:cs typeface="Arial" charset="0"/>
              </a:rPr>
              <a:t>Application</a:t>
            </a:r>
            <a:endParaRPr kumimoji="0" lang="en-US" altLang="zh-CN" sz="2800" b="1" i="0" u="none" strike="noStrike" kern="1200" cap="none" spc="0" normalizeH="0" baseline="0" noProof="0" dirty="0">
              <a:ln>
                <a:noFill/>
              </a:ln>
              <a:solidFill>
                <a:srgbClr val="07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Do you add to faith in Christ </a:t>
            </a:r>
            <a:r>
              <a:rPr kumimoji="0" lang="en-US" altLang="zh-CN" sz="2800" b="1" i="1" u="none" strike="noStrike" kern="1200" cap="none" spc="0" normalizeH="0" baseline="0" noProof="0" dirty="0">
                <a:ln>
                  <a:noFill/>
                </a:ln>
                <a:solidFill>
                  <a:srgbClr val="070000"/>
                </a:solidFill>
                <a:effectLst/>
                <a:uLnTx/>
                <a:uFillTx/>
                <a:latin typeface="Arial" charset="0"/>
                <a:ea typeface="ＭＳ Ｐゴシック" charset="0"/>
                <a:cs typeface="Arial" charset="0"/>
              </a:rPr>
              <a:t>any</a:t>
            </a:r>
            <a:r>
              <a:rPr kumimoji="0" lang="en-US" altLang="zh-CN" sz="28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 other requirements for salvation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—baptism, tongues, good works, etc.?</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The logical result of justification by faith is godliness. </a:t>
            </a:r>
            <a:endParaRPr kumimoji="0" lang="en-US" sz="2800" b="1" i="0" u="none" strike="noStrike" kern="1200" cap="none" spc="0" normalizeH="0" baseline="0" noProof="0" dirty="0">
              <a:ln>
                <a:noFill/>
              </a:ln>
              <a:solidFill>
                <a:srgbClr val="070000"/>
              </a:solidFill>
              <a:effectLst/>
              <a:uLnTx/>
              <a:uFillTx/>
              <a:latin typeface="Arial" charset="0"/>
              <a:ea typeface="ＭＳ Ｐゴシック" charset="0"/>
              <a:cs typeface="Arial" charset="0"/>
            </a:endParaRPr>
          </a:p>
        </p:txBody>
      </p:sp>
      <p:sp>
        <p:nvSpPr>
          <p:cNvPr id="15368" name="Text Box 8"/>
          <p:cNvSpPr txBox="1">
            <a:spLocks noChangeArrowheads="1"/>
          </p:cNvSpPr>
          <p:nvPr/>
        </p:nvSpPr>
        <p:spPr bwMode="auto">
          <a:xfrm>
            <a:off x="2660272" y="304800"/>
            <a:ext cx="3437553" cy="584776"/>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ＭＳ Ｐゴシック" charset="0"/>
                <a:cs typeface="Arial"/>
              </a:rPr>
              <a:t>Galatians</a:t>
            </a:r>
          </a:p>
        </p:txBody>
      </p:sp>
      <p:sp>
        <p:nvSpPr>
          <p:cNvPr id="15369" name="Rectangle 9"/>
          <p:cNvSpPr>
            <a:spLocks noGrp="1" noChangeArrowheads="1"/>
          </p:cNvSpPr>
          <p:nvPr>
            <p:ph type="title" idx="4294967295"/>
          </p:nvPr>
        </p:nvSpPr>
        <p:spPr>
          <a:xfrm>
            <a:off x="304800" y="1600200"/>
            <a:ext cx="8458200" cy="533400"/>
          </a:xfrm>
        </p:spPr>
        <p:txBody>
          <a:bodyPr/>
          <a:lstStyle/>
          <a:p>
            <a:pPr algn="ctr" eaLnBrk="1" hangingPunct="1">
              <a:defRPr/>
            </a:pPr>
            <a:r>
              <a:rPr lang="en-US" altLang="zh-CN" sz="2400" b="1" u="sng" dirty="0">
                <a:solidFill>
                  <a:schemeClr val="tx1"/>
                </a:solidFill>
                <a:effectLst/>
                <a:latin typeface="Arial" charset="0"/>
                <a:ea typeface="ＭＳ Ｐゴシック" charset="0"/>
                <a:cs typeface="Arial" charset="0"/>
              </a:rPr>
              <a:t>Summary Statement</a:t>
            </a:r>
            <a:endParaRPr lang="en-US" sz="4000" b="1" dirty="0">
              <a:latin typeface="Arial" charset="0"/>
              <a:ea typeface="ＭＳ Ｐゴシック" charset="0"/>
              <a:cs typeface="Arial" charset="0"/>
            </a:endParaRPr>
          </a:p>
        </p:txBody>
      </p:sp>
    </p:spTree>
    <p:extLst>
      <p:ext uri="{BB962C8B-B14F-4D97-AF65-F5344CB8AC3E}">
        <p14:creationId xmlns:p14="http://schemas.microsoft.com/office/powerpoint/2010/main" val="3481763675"/>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5366">
                                            <p:txEl>
                                              <p:charRg st="4294967295" end="4294967295"/>
                                            </p:txEl>
                                          </p:spTgt>
                                        </p:tgtEl>
                                        <p:attrNameLst>
                                          <p:attrName>style.visibility</p:attrName>
                                        </p:attrNameLst>
                                      </p:cBhvr>
                                      <p:to>
                                        <p:strVal val="visible"/>
                                      </p:to>
                                    </p:set>
                                    <p:anim calcmode="lin" valueType="num">
                                      <p:cBhvr>
                                        <p:cTn id="7" dur="500" fill="hold"/>
                                        <p:tgtEl>
                                          <p:spTgt spid="15366">
                                            <p:txEl>
                                              <p:charRg st="4294967295" end="4294967295"/>
                                            </p:txEl>
                                          </p:spTgt>
                                        </p:tgtEl>
                                        <p:attrNameLst>
                                          <p:attrName>ppt_w</p:attrName>
                                        </p:attrNameLst>
                                      </p:cBhvr>
                                      <p:tavLst>
                                        <p:tav tm="0">
                                          <p:val>
                                            <p:fltVal val="0"/>
                                          </p:val>
                                        </p:tav>
                                        <p:tav tm="100000">
                                          <p:val>
                                            <p:strVal val="#ppt_w"/>
                                          </p:val>
                                        </p:tav>
                                      </p:tavLst>
                                    </p:anim>
                                    <p:anim calcmode="lin" valueType="num">
                                      <p:cBhvr>
                                        <p:cTn id="8" dur="500" fill="hold"/>
                                        <p:tgtEl>
                                          <p:spTgt spid="15366">
                                            <p:txEl>
                                              <p:charRg st="4294967295" end="4294967295"/>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15367"/>
                                        </p:tgtEl>
                                        <p:attrNameLst>
                                          <p:attrName>style.visibility</p:attrName>
                                        </p:attrNameLst>
                                      </p:cBhvr>
                                      <p:to>
                                        <p:strVal val="visible"/>
                                      </p:to>
                                    </p:set>
                                    <p:animEffect transition="in" filter="checkerboard(across)">
                                      <p:cBhvr>
                                        <p:cTn id="13" dur="500"/>
                                        <p:tgtEl>
                                          <p:spTgt spid="15367"/>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5368"/>
                                        </p:tgtEl>
                                        <p:attrNameLst>
                                          <p:attrName>style.visibility</p:attrName>
                                        </p:attrNameLst>
                                      </p:cBhvr>
                                      <p:to>
                                        <p:strVal val="visible"/>
                                      </p:to>
                                    </p:set>
                                    <p:animEffect transition="in" filter="dissolve">
                                      <p:cBhvr>
                                        <p:cTn id="18" dur="500"/>
                                        <p:tgtEl>
                                          <p:spTgt spid="153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6" grpId="0" autoUpdateAnimBg="0"/>
      <p:bldP spid="15367" grpId="0" animBg="1" autoUpdateAnimBg="0"/>
      <p:bldP spid="15368"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9180512"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through his death has transferred believers from the dominion of darkness to light (1:13-14) in his victory over spiritual forces (2:15).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8" name="Rectangle 2">
            <a:extLst>
              <a:ext uri="{FF2B5EF4-FFF2-40B4-BE49-F238E27FC236}">
                <a16:creationId xmlns:a16="http://schemas.microsoft.com/office/drawing/2014/main" id="{A6709866-0743-9E48-B552-8AD2A902CEA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9966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Tree>
    <p:extLst>
      <p:ext uri="{BB962C8B-B14F-4D97-AF65-F5344CB8AC3E}">
        <p14:creationId xmlns:p14="http://schemas.microsoft.com/office/powerpoint/2010/main" val="3730268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often called Lord (1:2, 12, 14; 6:3)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 even the “Lord of lords” (6:14-15).</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p>
        </p:txBody>
      </p:sp>
      <p:sp>
        <p:nvSpPr>
          <p:cNvPr id="8" name="Rectangle 2">
            <a:extLst>
              <a:ext uri="{FF2B5EF4-FFF2-40B4-BE49-F238E27FC236}">
                <a16:creationId xmlns:a16="http://schemas.microsoft.com/office/drawing/2014/main" id="{6FD0F78E-0C8D-8542-95FC-94F2B886D6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0"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2144119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Paul interprets figuratively God's blessing on Isaac (Abrahamic Covenant) rather than Ishmael (Mosaic Covenant) to reveal that his readers were operating under the wrong descendant of Abraham by following the Law (4:21-31; cf. p. 174a), which was only temporary (3:19).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7" name="Rectangle 2">
            <a:extLst>
              <a:ext uri="{FF2B5EF4-FFF2-40B4-BE49-F238E27FC236}">
                <a16:creationId xmlns:a16="http://schemas.microsoft.com/office/drawing/2014/main" id="{48A5981E-2AF8-164F-9CB4-0DA7273697C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36451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808"/>
            <a:ext cx="9144000" cy="367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Messiah with Authority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Over the Church</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Tree>
    <p:extLst>
      <p:ext uri="{BB962C8B-B14F-4D97-AF65-F5344CB8AC3E}">
        <p14:creationId xmlns:p14="http://schemas.microsoft.com/office/powerpoint/2010/main" val="73575456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586" name="Title 4"/>
          <p:cNvSpPr>
            <a:spLocks noGrp="1"/>
          </p:cNvSpPr>
          <p:nvPr>
            <p:ph type="title" idx="4294967295"/>
          </p:nvPr>
        </p:nvSpPr>
        <p:spPr>
          <a:xfrm>
            <a:off x="457200" y="2819400"/>
            <a:ext cx="7772400" cy="1143000"/>
          </a:xfrm>
        </p:spPr>
        <p:txBody>
          <a:bodyPr/>
          <a:lstStyle/>
          <a:p>
            <a:r>
              <a:rPr lang="en-US" dirty="0">
                <a:latin typeface="Times New Roman" charset="0"/>
                <a:ea typeface="ＭＳ Ｐゴシック" charset="0"/>
                <a:cs typeface="ＭＳ Ｐゴシック" charset="0"/>
              </a:rPr>
              <a:t>1 Thessalonians</a:t>
            </a:r>
          </a:p>
        </p:txBody>
      </p:sp>
      <p:pic>
        <p:nvPicPr>
          <p:cNvPr id="67587" name="Picture 5" descr="Left Behind.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6350" y="0"/>
            <a:ext cx="91376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588" name="WordArt 4"/>
          <p:cNvSpPr>
            <a:spLocks noChangeArrowheads="1" noChangeShapeType="1" noTextEdit="1"/>
          </p:cNvSpPr>
          <p:nvPr/>
        </p:nvSpPr>
        <p:spPr bwMode="auto">
          <a:xfrm>
            <a:off x="533400" y="114300"/>
            <a:ext cx="8001000" cy="8001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a:noFill/>
                </a:ln>
                <a:solidFill>
                  <a:srgbClr val="000000"/>
                </a:solidFill>
                <a:effectLst>
                  <a:outerShdw blurRad="63500" dist="38099" dir="2700000" algn="ctr" rotWithShape="0">
                    <a:srgbClr val="C0C0C0">
                      <a:alpha val="74997"/>
                    </a:srgbClr>
                  </a:outerShdw>
                </a:effectLst>
                <a:uLnTx/>
                <a:uFillTx/>
                <a:latin typeface="Impact"/>
                <a:ea typeface="Impact"/>
                <a:cs typeface="Impact"/>
              </a:rPr>
              <a:t>1 Thessalonians</a:t>
            </a:r>
          </a:p>
        </p:txBody>
      </p:sp>
      <p:sp>
        <p:nvSpPr>
          <p:cNvPr id="67589" name="Text Box 5"/>
          <p:cNvSpPr txBox="1">
            <a:spLocks noChangeArrowheads="1"/>
          </p:cNvSpPr>
          <p:nvPr/>
        </p:nvSpPr>
        <p:spPr bwMode="auto">
          <a:xfrm>
            <a:off x="0" y="6491288"/>
            <a:ext cx="9144000" cy="36671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Dr. Rick Griffith • Singapore Bible College • BibleStudyDownloads.org</a:t>
            </a:r>
          </a:p>
        </p:txBody>
      </p:sp>
    </p:spTree>
    <p:extLst>
      <p:ext uri="{BB962C8B-B14F-4D97-AF65-F5344CB8AC3E}">
        <p14:creationId xmlns:p14="http://schemas.microsoft.com/office/powerpoint/2010/main" val="2487245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7588"/>
                                        </p:tgtEl>
                                        <p:attrNameLst>
                                          <p:attrName>style.visibility</p:attrName>
                                        </p:attrNameLst>
                                      </p:cBhvr>
                                      <p:to>
                                        <p:strVal val="visible"/>
                                      </p:to>
                                    </p:set>
                                    <p:animEffect transition="in" filter="checkerboard(across)">
                                      <p:cBhvr>
                                        <p:cTn id="7" dur="500"/>
                                        <p:tgtEl>
                                          <p:spTgt spid="675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8" grpId="0"/>
    </p:bldLst>
  </p:timing>
</p:sld>
</file>

<file path=ppt/slides/slide31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Unity</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Ephesians</a:t>
            </a:r>
          </a:p>
        </p:txBody>
      </p:sp>
      <p:sp>
        <p:nvSpPr>
          <p:cNvPr id="7" name="Text Box 24"/>
          <p:cNvSpPr txBox="1">
            <a:spLocks noChangeArrowheads="1"/>
          </p:cNvSpPr>
          <p:nvPr/>
        </p:nvSpPr>
        <p:spPr bwMode="auto">
          <a:xfrm>
            <a:off x="8363184" y="65344"/>
            <a:ext cx="698152"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175</a:t>
            </a:r>
          </a:p>
        </p:txBody>
      </p:sp>
    </p:spTree>
    <p:extLst>
      <p:ext uri="{BB962C8B-B14F-4D97-AF65-F5344CB8AC3E}">
        <p14:creationId xmlns:p14="http://schemas.microsoft.com/office/powerpoint/2010/main" val="27104168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1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95536" y="1557026"/>
            <a:ext cx="813690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en-US" altLang="ja-JP" sz="4800" b="1" i="0" u="none" strike="noStrike" kern="1200" cap="none" spc="0" normalizeH="0" baseline="0" noProof="0" dirty="0">
                <a:ln>
                  <a:noFill/>
                </a:ln>
                <a:solidFill>
                  <a:srgbClr val="FFFFFF"/>
                </a:solidFill>
                <a:effectLst>
                  <a:glow rad="228600">
                    <a:srgbClr val="000000">
                      <a:alpha val="40000"/>
                    </a:srgbClr>
                  </a:glow>
                </a:effectLst>
                <a:uLnTx/>
                <a:uFillTx/>
                <a:latin typeface="Arial"/>
                <a:ea typeface="ＭＳ Ｐゴシック" charset="0"/>
                <a:cs typeface="Arial"/>
              </a:rPr>
              <a:t>Results of Imitating Christ</a:t>
            </a:r>
            <a:r>
              <a:rPr kumimoji="1" lang="uk-UA" altLang="ja-JP" sz="4800" b="1" i="0" u="none" strike="noStrike" kern="1200" cap="none" spc="0" normalizeH="0" baseline="0" noProof="0" dirty="0">
                <a:ln>
                  <a:noFill/>
                </a:ln>
                <a:solidFill>
                  <a:srgbClr val="FFFFFF"/>
                </a:solidFill>
                <a:effectLst>
                  <a:glow rad="228600">
                    <a:srgbClr val="000000">
                      <a:alpha val="40000"/>
                    </a:srgbClr>
                  </a:glow>
                </a:effectLst>
                <a:uLnTx/>
                <a:uFillTx/>
                <a:latin typeface="Arial"/>
                <a:ea typeface="ＭＳ Ｐゴシック" charset="0"/>
                <a:cs typeface="Arial"/>
              </a:rPr>
              <a:t>'</a:t>
            </a:r>
            <a:r>
              <a:rPr kumimoji="1" lang="en-US" altLang="ja-JP" sz="4800" b="1" i="0" u="none" strike="noStrike" kern="1200" cap="none" spc="0" normalizeH="0" baseline="0" noProof="0" dirty="0">
                <a:ln>
                  <a:noFill/>
                </a:ln>
                <a:solidFill>
                  <a:srgbClr val="FFFFFF"/>
                </a:solidFill>
                <a:effectLst>
                  <a:glow rad="228600">
                    <a:srgbClr val="000000">
                      <a:alpha val="40000"/>
                    </a:srgbClr>
                  </a:glow>
                </a:effectLst>
                <a:uLnTx/>
                <a:uFillTx/>
                <a:latin typeface="Arial"/>
                <a:ea typeface="ＭＳ Ｐゴシック" charset="0"/>
                <a:cs typeface="Arial"/>
              </a:rPr>
              <a:t>s Attitude</a:t>
            </a:r>
            <a:endParaRPr kumimoji="0" lang="en-US" sz="8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Philippians</a:t>
            </a:r>
          </a:p>
        </p:txBody>
      </p:sp>
    </p:spTree>
    <p:extLst>
      <p:ext uri="{BB962C8B-B14F-4D97-AF65-F5344CB8AC3E}">
        <p14:creationId xmlns:p14="http://schemas.microsoft.com/office/powerpoint/2010/main" val="628572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12795" y="22768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Righteousness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
        <p:nvSpPr>
          <p:cNvPr id="7" name="Text Box 24"/>
          <p:cNvSpPr txBox="1">
            <a:spLocks noChangeArrowheads="1"/>
          </p:cNvSpPr>
          <p:nvPr/>
        </p:nvSpPr>
        <p:spPr bwMode="auto">
          <a:xfrm>
            <a:off x="8448755" y="65344"/>
            <a:ext cx="52700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56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2613762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2492896"/>
            <a:ext cx="7569177" cy="32057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Imitating the attitude of Christ provides the believers joy (ch. 1), humility (ch. 2), balance (ch. 3) and peace (ch. 4).</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6A0497B5-CA3B-5E49-A255-8EE3030974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Philippians</a:t>
            </a:r>
          </a:p>
        </p:txBody>
      </p:sp>
    </p:spTree>
    <p:extLst>
      <p:ext uri="{BB962C8B-B14F-4D97-AF65-F5344CB8AC3E}">
        <p14:creationId xmlns:p14="http://schemas.microsoft.com/office/powerpoint/2010/main" val="712279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2" y="717038"/>
            <a:ext cx="9252520" cy="61683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17442" name="Rectangle 2"/>
          <p:cNvSpPr>
            <a:spLocks noGrp="1" noChangeArrowheads="1"/>
          </p:cNvSpPr>
          <p:nvPr>
            <p:ph type="title" idx="4294967295"/>
          </p:nvPr>
        </p:nvSpPr>
        <p:spPr>
          <a:xfrm>
            <a:off x="-36512" y="-10759"/>
            <a:ext cx="9289032" cy="861055"/>
          </a:xfrm>
          <a:solidFill>
            <a:srgbClr val="000000"/>
          </a:solidFill>
        </p:spPr>
        <p:txBody>
          <a:bodyPr anchor="b"/>
          <a:lstStyle/>
          <a:p>
            <a:pPr eaLnBrk="1" hangingPunct="1"/>
            <a:r>
              <a:rPr lang="en-US" sz="5400" b="1" dirty="0">
                <a:solidFill>
                  <a:srgbClr val="FEFDE3"/>
                </a:solidFill>
                <a:latin typeface="Arial" charset="0"/>
                <a:ea typeface="ＭＳ Ｐゴシック" charset="0"/>
                <a:cs typeface="Arial" charset="0"/>
              </a:rPr>
              <a:t>TITUS</a:t>
            </a:r>
          </a:p>
        </p:txBody>
      </p:sp>
      <p:sp>
        <p:nvSpPr>
          <p:cNvPr id="3" name="Rectangle 2"/>
          <p:cNvSpPr/>
          <p:nvPr/>
        </p:nvSpPr>
        <p:spPr>
          <a:xfrm>
            <a:off x="193639" y="1269855"/>
            <a:ext cx="8822008" cy="3477875"/>
          </a:xfrm>
          <a:prstGeom prst="rect">
            <a:avLst/>
          </a:prstGeom>
          <a:solidFill>
            <a:schemeClr val="accent3">
              <a:alpha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The way we can be reputable amidst false teachers is through godly elders who teach respectable conduct based on God’s grace</a:t>
            </a:r>
          </a:p>
        </p:txBody>
      </p:sp>
      <p:sp>
        <p:nvSpPr>
          <p:cNvPr id="6" name="Text Box 3">
            <a:extLst>
              <a:ext uri="{FF2B5EF4-FFF2-40B4-BE49-F238E27FC236}">
                <a16:creationId xmlns:a16="http://schemas.microsoft.com/office/drawing/2014/main" id="{85FEE443-5FF0-6C4E-A525-3346AC0678FD}"/>
              </a:ext>
            </a:extLst>
          </p:cNvPr>
          <p:cNvSpPr txBox="1">
            <a:spLocks noChangeArrowheads="1"/>
          </p:cNvSpPr>
          <p:nvPr/>
        </p:nvSpPr>
        <p:spPr bwMode="auto">
          <a:xfrm>
            <a:off x="8316416" y="87015"/>
            <a:ext cx="699230" cy="46166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241</a:t>
            </a:r>
          </a:p>
        </p:txBody>
      </p:sp>
    </p:spTree>
    <p:extLst>
      <p:ext uri="{BB962C8B-B14F-4D97-AF65-F5344CB8AC3E}">
        <p14:creationId xmlns:p14="http://schemas.microsoft.com/office/powerpoint/2010/main" val="3507211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7442"/>
                                        </p:tgtEl>
                                        <p:attrNameLst>
                                          <p:attrName>style.visibility</p:attrName>
                                        </p:attrNameLst>
                                      </p:cBhvr>
                                      <p:to>
                                        <p:strVal val="visible"/>
                                      </p:to>
                                    </p:set>
                                    <p:anim calcmode="lin" valueType="num">
                                      <p:cBhvr additive="base">
                                        <p:cTn id="7" dur="500" fill="hold"/>
                                        <p:tgtEl>
                                          <p:spTgt spid="317442"/>
                                        </p:tgtEl>
                                        <p:attrNameLst>
                                          <p:attrName>ppt_x</p:attrName>
                                        </p:attrNameLst>
                                      </p:cBhvr>
                                      <p:tavLst>
                                        <p:tav tm="0">
                                          <p:val>
                                            <p:strVal val="#ppt_x"/>
                                          </p:val>
                                        </p:tav>
                                        <p:tav tm="100000">
                                          <p:val>
                                            <p:strVal val="#ppt_x"/>
                                          </p:val>
                                        </p:tav>
                                      </p:tavLst>
                                    </p:anim>
                                    <p:anim calcmode="lin" valueType="num">
                                      <p:cBhvr additive="base">
                                        <p:cTn id="8" dur="500" fill="hold"/>
                                        <p:tgtEl>
                                          <p:spTgt spid="3174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54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3800" y="0"/>
            <a:ext cx="54435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6546" name="Rectangle 5"/>
          <p:cNvSpPr>
            <a:spLocks noChangeArrowheads="1"/>
          </p:cNvSpPr>
          <p:nvPr/>
        </p:nvSpPr>
        <p:spPr bwMode="auto">
          <a:xfrm>
            <a:off x="1933575" y="104775"/>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236547" name="Rectangle 8"/>
          <p:cNvSpPr>
            <a:spLocks noChangeArrowheads="1"/>
          </p:cNvSpPr>
          <p:nvPr/>
        </p:nvSpPr>
        <p:spPr bwMode="auto">
          <a:xfrm>
            <a:off x="2733675" y="28051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9" name="Text Box 6"/>
          <p:cNvSpPr txBox="1">
            <a:spLocks noChangeArrowheads="1"/>
          </p:cNvSpPr>
          <p:nvPr/>
        </p:nvSpPr>
        <p:spPr bwMode="auto">
          <a:xfrm>
            <a:off x="0" y="3505200"/>
            <a:ext cx="5638800" cy="1509713"/>
          </a:xfrm>
          <a:prstGeom prst="rect">
            <a:avLst/>
          </a:prstGeom>
          <a:solidFill>
            <a:srgbClr val="000000"/>
          </a:solidFill>
          <a:ln w="9525">
            <a:noFill/>
            <a:miter lim="800000"/>
            <a:headEnd/>
            <a:tailEnd/>
          </a:ln>
          <a:effectLst/>
        </p:spPr>
        <p:txBody>
          <a:bodyPr lIns="91429" tIns="45714" rIns="91429" bIns="45714" anchor="ctr"/>
          <a:lstStyle>
            <a:lvl1pPr marL="446088" indent="-446088"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46088" marR="0" lvl="0" indent="-446088"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J</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oy of Christian fellowship</a:t>
            </a:r>
          </a:p>
          <a:p>
            <a:pPr marL="446088" marR="0" lvl="0" indent="-446088"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O</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utward evidences of humility</a:t>
            </a:r>
          </a:p>
          <a:p>
            <a:pPr marL="446088" marR="0" lvl="0" indent="-446088"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Y</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earning to know Christ</a:t>
            </a:r>
          </a:p>
          <a:p>
            <a:pPr marL="446088" marR="0" lvl="0" indent="-446088"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S</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ufficiency of God</a:t>
            </a:r>
            <a:r>
              <a:rPr kumimoji="0" lang="uk-UA" altLang="ja-JP"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s provisions</a:t>
            </a:r>
          </a:p>
        </p:txBody>
      </p:sp>
      <p:sp>
        <p:nvSpPr>
          <p:cNvPr id="2" name="Rectangle 10"/>
          <p:cNvSpPr>
            <a:spLocks noGrp="1" noChangeArrowheads="1"/>
          </p:cNvSpPr>
          <p:nvPr>
            <p:ph type="title" idx="4294967295"/>
          </p:nvPr>
        </p:nvSpPr>
        <p:spPr>
          <a:xfrm>
            <a:off x="0" y="0"/>
            <a:ext cx="4876800" cy="609600"/>
          </a:xfrm>
          <a:solidFill>
            <a:srgbClr val="FFFFFF"/>
          </a:solidFill>
        </p:spPr>
        <p:txBody>
          <a:bodyPr/>
          <a:lstStyle/>
          <a:p>
            <a:pPr eaLnBrk="1" hangingPunct="1">
              <a:defRPr/>
            </a:pPr>
            <a:r>
              <a:rPr lang="en-US" b="1" i="1" dirty="0">
                <a:solidFill>
                  <a:srgbClr val="000000"/>
                </a:solidFill>
                <a:effectLst>
                  <a:outerShdw blurRad="38100" dist="38100" dir="2700000" algn="tl">
                    <a:srgbClr val="DDDDDD"/>
                  </a:outerShdw>
                </a:effectLst>
                <a:latin typeface="Arail" charset="0"/>
                <a:ea typeface="ＭＳ Ｐゴシック" charset="0"/>
                <a:cs typeface="Arail" charset="0"/>
              </a:rPr>
              <a:t>PHILIPPIANS </a:t>
            </a:r>
          </a:p>
        </p:txBody>
      </p:sp>
      <p:sp>
        <p:nvSpPr>
          <p:cNvPr id="10" name="Rectangle 3"/>
          <p:cNvSpPr txBox="1">
            <a:spLocks noChangeArrowheads="1"/>
          </p:cNvSpPr>
          <p:nvPr/>
        </p:nvSpPr>
        <p:spPr bwMode="auto">
          <a:xfrm>
            <a:off x="0" y="6335106"/>
            <a:ext cx="9144000" cy="522894"/>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3045912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9" tIns="45714" rIns="91429"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714" rIns="0" bIns="45714">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charset="0"/>
                <a:ea typeface="+mn-ea"/>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To the remotest part of the earth</a:t>
            </a:r>
            <a:r>
              <a:rPr kumimoji="0" lang="ru-RU" sz="2000" b="1" i="0" u="none" strike="noStrike" kern="1200" cap="none" spc="0" normalizeH="0" baseline="0" noProof="0" dirty="0">
                <a:ln>
                  <a:noFill/>
                </a:ln>
                <a:solidFill>
                  <a:srgbClr val="000000"/>
                </a:solidFill>
                <a:effectLst/>
                <a:uLnTx/>
                <a:uFillTx/>
                <a:latin typeface="Arial" charset="0"/>
                <a:ea typeface="+mn-ea"/>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mn-ea"/>
                <a:cs typeface="Times New Roman"/>
              </a:rPr>
              <a:t>Acts </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9  13       14    15  16          18           21     27     28</a:t>
            </a:r>
          </a:p>
        </p:txBody>
      </p:sp>
      <p:sp>
        <p:nvSpPr>
          <p:cNvPr id="231427" name="Text Box 16"/>
          <p:cNvSpPr txBox="1">
            <a:spLocks noChangeArrowheads="1"/>
          </p:cNvSpPr>
          <p:nvPr/>
        </p:nvSpPr>
        <p:spPr bwMode="auto">
          <a:xfrm>
            <a:off x="1828800"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31428"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3142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31430" name="Text Box 20"/>
          <p:cNvSpPr txBox="1">
            <a:spLocks noChangeArrowheads="1"/>
          </p:cNvSpPr>
          <p:nvPr/>
        </p:nvSpPr>
        <p:spPr bwMode="auto">
          <a:xfrm>
            <a:off x="8296275" y="2324100"/>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31431"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31432" name="Text Box 7"/>
          <p:cNvSpPr txBox="1">
            <a:spLocks noChangeArrowheads="1"/>
          </p:cNvSpPr>
          <p:nvPr/>
        </p:nvSpPr>
        <p:spPr bwMode="auto">
          <a:xfrm>
            <a:off x="914400" y="2019300"/>
            <a:ext cx="990600" cy="13160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1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1433" name="Text Box 9"/>
          <p:cNvSpPr txBox="1">
            <a:spLocks noChangeArrowheads="1"/>
          </p:cNvSpPr>
          <p:nvPr/>
        </p:nvSpPr>
        <p:spPr bwMode="auto">
          <a:xfrm>
            <a:off x="3743325" y="1997075"/>
            <a:ext cx="990600" cy="133826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1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97075"/>
            <a:ext cx="990600" cy="1338263"/>
          </a:xfrm>
          <a:prstGeom prst="rect">
            <a:avLst/>
          </a:prstGeom>
          <a:solidFill>
            <a:schemeClr val="accent4"/>
          </a:solidFill>
          <a:ln w="12700">
            <a:solidFill>
              <a:srgbClr val="FFFFFF"/>
            </a:solidFill>
            <a:miter lim="800000"/>
            <a:headEnd/>
            <a:tailEnd/>
          </a:ln>
          <a:effectLst/>
        </p:spPr>
        <p:txBody>
          <a:bodyPr lIns="0" tIns="0" rIns="4571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7075"/>
            <a:ext cx="990600" cy="1338263"/>
          </a:xfrm>
          <a:prstGeom prst="rect">
            <a:avLst/>
          </a:prstGeom>
          <a:solidFill>
            <a:schemeClr val="accent4"/>
          </a:solidFill>
          <a:ln w="12700">
            <a:solidFill>
              <a:srgbClr val="FFFFFF"/>
            </a:solidFill>
            <a:miter lim="800000"/>
            <a:headEnd/>
            <a:tailEnd/>
          </a:ln>
          <a:effectLst/>
        </p:spPr>
        <p:txBody>
          <a:bodyPr lIns="0" tIns="0" rIns="4571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3143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
        <p:nvSpPr>
          <p:cNvPr id="231437" name="Text Box 9"/>
          <p:cNvSpPr txBox="1">
            <a:spLocks noChangeArrowheads="1"/>
          </p:cNvSpPr>
          <p:nvPr/>
        </p:nvSpPr>
        <p:spPr bwMode="auto">
          <a:xfrm>
            <a:off x="6324600" y="1997075"/>
            <a:ext cx="990600" cy="133826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1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dirty="0">
                <a:solidFill>
                  <a:srgbClr val="FFFFFF"/>
                </a:solidFill>
                <a:latin typeface="Arial" charset="0"/>
                <a:cs typeface="Times New Roman" charset="0"/>
              </a:rPr>
              <a:t>NT Overview (Paul</a:t>
            </a:r>
            <a:r>
              <a:rPr lang="uk-UA" altLang="ja-JP" sz="4000" dirty="0">
                <a:solidFill>
                  <a:srgbClr val="FFFFFF"/>
                </a:solidFill>
                <a:latin typeface="Arial" charset="0"/>
                <a:cs typeface="Times New Roman" charset="0"/>
              </a:rPr>
              <a:t>'</a:t>
            </a:r>
            <a:r>
              <a:rPr lang="en-US" sz="4000" dirty="0">
                <a:solidFill>
                  <a:srgbClr val="FFFFFF"/>
                </a:solidFill>
                <a:latin typeface="Arial" charset="0"/>
                <a:cs typeface="Times New Roman" charset="0"/>
              </a:rPr>
              <a:t>s Letters)</a:t>
            </a:r>
          </a:p>
        </p:txBody>
      </p:sp>
      <p:sp>
        <p:nvSpPr>
          <p:cNvPr id="19" name="Text Box 19"/>
          <p:cNvSpPr txBox="1">
            <a:spLocks noChangeArrowheads="1"/>
          </p:cNvSpPr>
          <p:nvPr/>
        </p:nvSpPr>
        <p:spPr bwMode="auto">
          <a:xfrm>
            <a:off x="9906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0"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0"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Romans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Eph</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0"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Col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0"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Philem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0"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5992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5992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Titus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5438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5438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5992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714" rIns="0"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Pauline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1461"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Pauline</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31462" name="Text Box 7"/>
          <p:cNvSpPr txBox="1">
            <a:spLocks noChangeArrowheads="1"/>
          </p:cNvSpPr>
          <p:nvPr/>
        </p:nvSpPr>
        <p:spPr bwMode="auto">
          <a:xfrm>
            <a:off x="2667000" y="1987550"/>
            <a:ext cx="990600" cy="13160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1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2" name="Group 7"/>
          <p:cNvGrpSpPr>
            <a:grpSpLocks/>
          </p:cNvGrpSpPr>
          <p:nvPr/>
        </p:nvGrpSpPr>
        <p:grpSpPr bwMode="auto">
          <a:xfrm>
            <a:off x="838200" y="4038600"/>
            <a:ext cx="3886200" cy="1452563"/>
            <a:chOff x="144" y="2736"/>
            <a:chExt cx="2544" cy="1104"/>
          </a:xfrm>
        </p:grpSpPr>
        <p:sp>
          <p:nvSpPr>
            <p:cNvPr id="23147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Times New Roman" charset="0"/>
              </a:endParaRPr>
            </a:p>
          </p:txBody>
        </p:sp>
        <p:sp>
          <p:nvSpPr>
            <p:cNvPr id="231476"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Missionary</a:t>
              </a:r>
            </a:p>
          </p:txBody>
        </p:sp>
      </p:grpSp>
      <p:grpSp>
        <p:nvGrpSpPr>
          <p:cNvPr id="3" name="Group 10"/>
          <p:cNvGrpSpPr>
            <a:grpSpLocks/>
          </p:cNvGrpSpPr>
          <p:nvPr/>
        </p:nvGrpSpPr>
        <p:grpSpPr bwMode="auto">
          <a:xfrm>
            <a:off x="5181600" y="4038600"/>
            <a:ext cx="1371600" cy="2401888"/>
            <a:chOff x="3024" y="2736"/>
            <a:chExt cx="724" cy="1392"/>
          </a:xfrm>
        </p:grpSpPr>
        <p:sp>
          <p:nvSpPr>
            <p:cNvPr id="231473" name="Rectangle 11"/>
            <p:cNvSpPr>
              <a:spLocks noChangeArrowheads="1"/>
            </p:cNvSpPr>
            <p:nvPr/>
          </p:nvSpPr>
          <p:spPr bwMode="auto">
            <a:xfrm>
              <a:off x="3028" y="2736"/>
              <a:ext cx="672"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231474"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9900"/>
                  </a:solidFill>
                  <a:effectLst/>
                  <a:uLnTx/>
                  <a:uFillTx/>
                  <a:latin typeface="Tahoma" charset="0"/>
                  <a:ea typeface="ＭＳ Ｐゴシック" charset="0"/>
                  <a:cs typeface="Times New Roman" charset="0"/>
                </a:rPr>
                <a:t>Prison</a:t>
              </a:r>
            </a:p>
          </p:txBody>
        </p:sp>
      </p:grpSp>
      <p:grpSp>
        <p:nvGrpSpPr>
          <p:cNvPr id="4" name="Group 13"/>
          <p:cNvGrpSpPr>
            <a:grpSpLocks/>
          </p:cNvGrpSpPr>
          <p:nvPr/>
        </p:nvGrpSpPr>
        <p:grpSpPr bwMode="auto">
          <a:xfrm>
            <a:off x="6553200" y="4038600"/>
            <a:ext cx="1981200" cy="1368425"/>
            <a:chOff x="3744" y="2736"/>
            <a:chExt cx="1248" cy="720"/>
          </a:xfrm>
        </p:grpSpPr>
        <p:sp>
          <p:nvSpPr>
            <p:cNvPr id="231471" name="Rectangle 14"/>
            <p:cNvSpPr>
              <a:spLocks noChangeArrowheads="1"/>
            </p:cNvSpPr>
            <p:nvPr/>
          </p:nvSpPr>
          <p:spPr bwMode="auto">
            <a:xfrm>
              <a:off x="3744" y="2736"/>
              <a:ext cx="1248" cy="720"/>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231472" name="Text Box 15"/>
            <p:cNvSpPr txBox="1">
              <a:spLocks noChangeArrowheads="1"/>
            </p:cNvSpPr>
            <p:nvPr/>
          </p:nvSpPr>
          <p:spPr bwMode="auto">
            <a:xfrm>
              <a:off x="3773" y="3173"/>
              <a:ext cx="1219"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rPr>
                <a:t>Pastoral</a:t>
              </a:r>
            </a:p>
          </p:txBody>
        </p:sp>
      </p:grpSp>
      <p:sp>
        <p:nvSpPr>
          <p:cNvPr id="231466"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5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1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31468"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31469"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1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1470"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27891057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dissolve">
                                      <p:cBhvr>
                                        <p:cTn id="27" dur="500"/>
                                        <p:tgtEl>
                                          <p:spTgt spid="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dissolve">
                                      <p:cBhvr>
                                        <p:cTn id="32" dur="500"/>
                                        <p:tgtEl>
                                          <p:spTgt spid="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dissolve">
                                      <p:cBhvr>
                                        <p:cTn id="3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51"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47"/>
          <p:cNvSpPr>
            <a:spLocks noGrp="1" noChangeArrowheads="1"/>
          </p:cNvSpPr>
          <p:nvPr>
            <p:ph type="title" idx="4294967295"/>
          </p:nvPr>
        </p:nvSpPr>
        <p:spPr>
          <a:xfrm>
            <a:off x="0" y="6400800"/>
            <a:ext cx="9144000" cy="457200"/>
          </a:xfrm>
        </p:spPr>
        <p:txBody>
          <a:bodyPr/>
          <a:lstStyle/>
          <a:p>
            <a:pPr algn="ctr" eaLnBrk="1" hangingPunct="1"/>
            <a:r>
              <a:rPr lang="en-US" sz="3200">
                <a:latin typeface="Times New Roman" charset="0"/>
                <a:ea typeface="ＭＳ Ｐゴシック" charset="0"/>
                <a:cs typeface="ＭＳ Ｐゴシック" charset="0"/>
              </a:rPr>
              <a:t>Summary Statement &amp; Application</a:t>
            </a:r>
            <a:endParaRPr lang="en-US">
              <a:latin typeface="Times New Roman" charset="0"/>
              <a:ea typeface="ＭＳ Ｐゴシック" charset="0"/>
              <a:cs typeface="ＭＳ Ｐゴシック" charset="0"/>
            </a:endParaRPr>
          </a:p>
        </p:txBody>
      </p:sp>
      <p:pic>
        <p:nvPicPr>
          <p:cNvPr id="35874" name="3BD2394D.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9200" y="990600"/>
            <a:ext cx="2444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5" name="Picture 25" descr="j0343199"/>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752600" cy="1474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7" name="Picture 27" descr="j018253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62600" y="1219200"/>
            <a:ext cx="244475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8" name="Picture 28" descr="j0149005"/>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699250" y="3276600"/>
            <a:ext cx="244475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9" name="Picture 29" descr="j021607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715000" y="0"/>
            <a:ext cx="31242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0" name="Picture 30" descr="j0227737"/>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0" y="3200400"/>
            <a:ext cx="2395538"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1" name="8A87825F.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685800"/>
            <a:ext cx="2444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2" name="Picture 32" descr="j0316862"/>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2057400" y="0"/>
            <a:ext cx="3657600" cy="243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3" name="43B34533.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9763" y="3306763"/>
            <a:ext cx="2444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5" name="Picture 35" descr="j0316972"/>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2286000" y="2193925"/>
            <a:ext cx="3657600" cy="246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6" name="Picture 36" descr="j0285163"/>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76200" y="0"/>
            <a:ext cx="24511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7" name="Picture 37" descr="j0284964"/>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2362200" y="4443413"/>
            <a:ext cx="3657600" cy="2414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8" name="Picture 38" descr="j0262731"/>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5105400" y="4648200"/>
            <a:ext cx="2819400"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9" name="Picture 39" descr="j0227709"/>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7924800" y="990600"/>
            <a:ext cx="1828800" cy="243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36" name="Rectangle 40"/>
          <p:cNvSpPr>
            <a:spLocks noChangeArrowheads="1"/>
          </p:cNvSpPr>
          <p:nvPr/>
        </p:nvSpPr>
        <p:spPr bwMode="auto">
          <a:xfrm>
            <a:off x="1933575" y="180975"/>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696337" name="Rectangle 41"/>
          <p:cNvSpPr>
            <a:spLocks noChangeArrowheads="1"/>
          </p:cNvSpPr>
          <p:nvPr/>
        </p:nvSpPr>
        <p:spPr bwMode="auto">
          <a:xfrm>
            <a:off x="2733675" y="28813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696338" name="Text Box 42"/>
          <p:cNvSpPr txBox="1">
            <a:spLocks noChangeArrowheads="1"/>
          </p:cNvSpPr>
          <p:nvPr/>
        </p:nvSpPr>
        <p:spPr bwMode="auto">
          <a:xfrm>
            <a:off x="8372475" y="76200"/>
            <a:ext cx="698500" cy="46196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181</a:t>
            </a:r>
          </a:p>
        </p:txBody>
      </p:sp>
      <p:sp>
        <p:nvSpPr>
          <p:cNvPr id="696339" name="Text Box 43"/>
          <p:cNvSpPr txBox="1">
            <a:spLocks noChangeArrowheads="1"/>
          </p:cNvSpPr>
          <p:nvPr/>
        </p:nvSpPr>
        <p:spPr bwMode="auto">
          <a:xfrm>
            <a:off x="3495675" y="152400"/>
            <a:ext cx="2100263" cy="5238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charset="0"/>
                <a:ea typeface="SimSun" charset="0"/>
                <a:cs typeface="SimSun" charset="0"/>
              </a:rPr>
              <a:t>Philippians</a:t>
            </a:r>
            <a:endParaRPr kumimoji="0" lang="en-US" sz="2800" b="1"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35884" name="Text Box 44"/>
          <p:cNvSpPr txBox="1">
            <a:spLocks noChangeArrowheads="1"/>
          </p:cNvSpPr>
          <p:nvPr/>
        </p:nvSpPr>
        <p:spPr bwMode="auto">
          <a:xfrm>
            <a:off x="381000" y="1497013"/>
            <a:ext cx="8458200" cy="2236787"/>
          </a:xfrm>
          <a:prstGeom prst="rect">
            <a:avLst/>
          </a:prstGeom>
          <a:solidFill>
            <a:srgbClr val="FFFFFF"/>
          </a:solidFill>
          <a:ln w="9525">
            <a:solidFill>
              <a:schemeClr val="tx1"/>
            </a:solidFill>
            <a:miter lim="800000"/>
            <a:headEnd/>
            <a:tailEnd/>
          </a:ln>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sng" strike="noStrike" kern="1200" cap="none" spc="0" normalizeH="0" baseline="0" noProof="0" dirty="0">
                <a:ln>
                  <a:noFill/>
                </a:ln>
                <a:solidFill>
                  <a:srgbClr val="000000"/>
                </a:solidFill>
                <a:effectLst/>
                <a:uLnTx/>
                <a:uFillTx/>
                <a:latin typeface="Arial" charset="0"/>
                <a:ea typeface="SimSun" charset="0"/>
                <a:cs typeface="SimSun" charset="0"/>
              </a:rPr>
              <a:t>Summary Statement</a:t>
            </a:r>
            <a:endPar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1" u="none" strike="noStrike" kern="1200" cap="none" spc="0" normalizeH="0" baseline="0" noProof="0" dirty="0">
                <a:ln>
                  <a:noFill/>
                </a:ln>
                <a:solidFill>
                  <a:srgbClr val="000000"/>
                </a:solidFill>
                <a:effectLst/>
                <a:uLnTx/>
                <a:uFillTx/>
                <a:latin typeface="Arial" charset="0"/>
                <a:ea typeface="SimSun" charset="0"/>
                <a:cs typeface="SimSun" charset="0"/>
              </a:rPr>
              <a:t>Paul exhorts the Philippian believers to </a:t>
            </a:r>
            <a:r>
              <a:rPr kumimoji="0" lang="en-US" altLang="zh-CN" sz="2800" b="1" i="1" u="none" strike="noStrike" kern="1200" cap="none" spc="0" normalizeH="0" baseline="0" noProof="0" dirty="0">
                <a:ln>
                  <a:noFill/>
                </a:ln>
                <a:solidFill>
                  <a:srgbClr val="5725E5"/>
                </a:solidFill>
                <a:effectLst/>
                <a:uLnTx/>
                <a:uFillTx/>
                <a:latin typeface="Arial" charset="0"/>
                <a:ea typeface="SimSun" charset="0"/>
                <a:cs typeface="SimSun" charset="0"/>
              </a:rPr>
              <a:t>imitate Christ</a:t>
            </a:r>
            <a:r>
              <a:rPr kumimoji="0" lang="uk-UA" altLang="zh-CN" sz="2800" b="1" i="1" u="none" strike="noStrike" kern="1200" cap="none" spc="0" normalizeH="0" baseline="0" noProof="0" dirty="0">
                <a:ln>
                  <a:noFill/>
                </a:ln>
                <a:solidFill>
                  <a:srgbClr val="5725E5"/>
                </a:solidFill>
                <a:effectLst/>
                <a:uLnTx/>
                <a:uFillTx/>
                <a:latin typeface="Arial" charset="0"/>
                <a:ea typeface="SimSun" charset="0"/>
                <a:cs typeface="SimSun" charset="0"/>
              </a:rPr>
              <a:t>'</a:t>
            </a:r>
            <a:r>
              <a:rPr kumimoji="0" lang="en-US" altLang="zh-CN" sz="2800" b="1" i="1" u="none" strike="noStrike" kern="1200" cap="none" spc="0" normalizeH="0" baseline="0" noProof="0" dirty="0">
                <a:ln>
                  <a:noFill/>
                </a:ln>
                <a:solidFill>
                  <a:srgbClr val="5725E5"/>
                </a:solidFill>
                <a:effectLst/>
                <a:uLnTx/>
                <a:uFillTx/>
                <a:latin typeface="Arial" charset="0"/>
                <a:ea typeface="SimSun" charset="0"/>
                <a:cs typeface="SimSun" charset="0"/>
              </a:rPr>
              <a:t>s attitude</a:t>
            </a:r>
            <a:r>
              <a:rPr kumimoji="0" lang="en-US" altLang="zh-CN" sz="2800" b="1" i="1" u="none" strike="noStrike" kern="1200" cap="none" spc="0" normalizeH="0" baseline="0" noProof="0" dirty="0">
                <a:ln>
                  <a:noFill/>
                </a:ln>
                <a:solidFill>
                  <a:srgbClr val="000000"/>
                </a:solidFill>
                <a:effectLst/>
                <a:uLnTx/>
                <a:uFillTx/>
                <a:latin typeface="Arial" charset="0"/>
                <a:ea typeface="SimSun" charset="0"/>
                <a:cs typeface="SimSun" charset="0"/>
              </a:rPr>
              <a:t> that they may experience joy, humility, and peace to be protected from </a:t>
            </a:r>
            <a:r>
              <a:rPr kumimoji="0" lang="en-US" altLang="zh-CN" sz="2800" b="1" i="1" u="none" strike="noStrike" kern="1200" cap="none" spc="0" normalizeH="0" baseline="0" noProof="0" dirty="0">
                <a:ln>
                  <a:noFill/>
                </a:ln>
                <a:solidFill>
                  <a:srgbClr val="200B5B"/>
                </a:solidFill>
                <a:effectLst/>
                <a:uLnTx/>
                <a:uFillTx/>
                <a:latin typeface="Arial" charset="0"/>
                <a:ea typeface="SimSun" charset="0"/>
                <a:cs typeface="SimSun" charset="0"/>
              </a:rPr>
              <a:t>false teachers and disunity</a:t>
            </a:r>
            <a:r>
              <a:rPr kumimoji="0" lang="en-US" altLang="zh-CN" sz="2800" b="1" i="1" u="none" strike="noStrike" kern="1200" cap="none" spc="0" normalizeH="0" baseline="0" noProof="0" dirty="0">
                <a:ln>
                  <a:noFill/>
                </a:ln>
                <a:solidFill>
                  <a:srgbClr val="000000"/>
                </a:solidFill>
                <a:effectLst/>
                <a:uLnTx/>
                <a:uFillTx/>
                <a:latin typeface="Arial" charset="0"/>
                <a:ea typeface="SimSun" charset="0"/>
                <a:cs typeface="SimSun" charset="0"/>
              </a:rPr>
              <a:t> in the church.</a:t>
            </a:r>
          </a:p>
        </p:txBody>
      </p:sp>
      <p:sp>
        <p:nvSpPr>
          <p:cNvPr id="35885" name="Text Box 45"/>
          <p:cNvSpPr txBox="1">
            <a:spLocks noChangeArrowheads="1"/>
          </p:cNvSpPr>
          <p:nvPr/>
        </p:nvSpPr>
        <p:spPr bwMode="auto">
          <a:xfrm>
            <a:off x="990600" y="4484688"/>
            <a:ext cx="7086600" cy="1382712"/>
          </a:xfrm>
          <a:prstGeom prst="rect">
            <a:avLst/>
          </a:prstGeom>
          <a:solidFill>
            <a:srgbClr val="CCFFFF"/>
          </a:solidFill>
          <a:ln w="9525">
            <a:solidFill>
              <a:schemeClr val="tx1"/>
            </a:solidFill>
            <a:miter lim="800000"/>
            <a:headEnd/>
            <a:tailEnd/>
          </a:ln>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sng" strike="noStrike" kern="1200" cap="none" spc="0" normalizeH="0" baseline="0" noProof="0">
                <a:ln>
                  <a:noFill/>
                </a:ln>
                <a:solidFill>
                  <a:srgbClr val="000000"/>
                </a:solidFill>
                <a:effectLst/>
                <a:uLnTx/>
                <a:uFillTx/>
                <a:latin typeface="Arial" charset="0"/>
                <a:ea typeface="SimSun" charset="0"/>
                <a:cs typeface="SimSun" charset="0"/>
              </a:rPr>
              <a:t>Application</a:t>
            </a:r>
            <a:endPar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How do you need to show a more Christ-like attitude during difficulty? </a:t>
            </a:r>
          </a:p>
        </p:txBody>
      </p:sp>
      <p:pic>
        <p:nvPicPr>
          <p:cNvPr id="696342" name="Picture 46" descr="j0282749"/>
          <p:cNvPicPr>
            <a:picLocks noChangeAspect="1" noChangeArrowheads="1" noCrop="1"/>
          </p:cNvPicPr>
          <p:nvPr/>
        </p:nvPicPr>
        <p:blipFill>
          <a:blip r:embed="rId15">
            <a:extLst>
              <a:ext uri="{28A0092B-C50C-407E-A947-70E740481C1C}">
                <a14:useLocalDpi xmlns:a14="http://schemas.microsoft.com/office/drawing/2010/main"/>
              </a:ext>
            </a:extLst>
          </a:blip>
          <a:srcRect/>
          <a:stretch>
            <a:fillRect/>
          </a:stretch>
        </p:blipFill>
        <p:spPr bwMode="auto">
          <a:xfrm>
            <a:off x="457200" y="4953000"/>
            <a:ext cx="12192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649040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withEffect">
                                  <p:stCondLst>
                                    <p:cond delay="0"/>
                                  </p:stCondLst>
                                  <p:childTnLst>
                                    <p:set>
                                      <p:cBhvr>
                                        <p:cTn id="6" dur="1" fill="hold">
                                          <p:stCondLst>
                                            <p:cond delay="0"/>
                                          </p:stCondLst>
                                        </p:cTn>
                                        <p:tgtEl>
                                          <p:spTgt spid="35874"/>
                                        </p:tgtEl>
                                        <p:attrNameLst>
                                          <p:attrName>style.visibility</p:attrName>
                                        </p:attrNameLst>
                                      </p:cBhvr>
                                      <p:to>
                                        <p:strVal val="visible"/>
                                      </p:to>
                                    </p:set>
                                    <p:anim calcmode="lin" valueType="num">
                                      <p:cBhvr>
                                        <p:cTn id="7" dur="1000" fill="hold"/>
                                        <p:tgtEl>
                                          <p:spTgt spid="35874"/>
                                        </p:tgtEl>
                                        <p:attrNameLst>
                                          <p:attrName>ppt_w</p:attrName>
                                        </p:attrNameLst>
                                      </p:cBhvr>
                                      <p:tavLst>
                                        <p:tav tm="0">
                                          <p:val>
                                            <p:fltVal val="0"/>
                                          </p:val>
                                        </p:tav>
                                        <p:tav tm="100000">
                                          <p:val>
                                            <p:strVal val="#ppt_w"/>
                                          </p:val>
                                        </p:tav>
                                      </p:tavLst>
                                    </p:anim>
                                    <p:anim calcmode="lin" valueType="num">
                                      <p:cBhvr>
                                        <p:cTn id="8" dur="1000" fill="hold"/>
                                        <p:tgtEl>
                                          <p:spTgt spid="35874"/>
                                        </p:tgtEl>
                                        <p:attrNameLst>
                                          <p:attrName>ppt_h</p:attrName>
                                        </p:attrNameLst>
                                      </p:cBhvr>
                                      <p:tavLst>
                                        <p:tav tm="0">
                                          <p:val>
                                            <p:fltVal val="0"/>
                                          </p:val>
                                        </p:tav>
                                        <p:tav tm="100000">
                                          <p:val>
                                            <p:strVal val="#ppt_h"/>
                                          </p:val>
                                        </p:tav>
                                      </p:tavLst>
                                    </p:anim>
                                    <p:anim calcmode="lin" valueType="num">
                                      <p:cBhvr>
                                        <p:cTn id="9" dur="1000" fill="hold"/>
                                        <p:tgtEl>
                                          <p:spTgt spid="358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74"/>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35865"/>
                                        </p:tgtEl>
                                        <p:attrNameLst>
                                          <p:attrName>style.visibility</p:attrName>
                                        </p:attrNameLst>
                                      </p:cBhvr>
                                      <p:to>
                                        <p:strVal val="visible"/>
                                      </p:to>
                                    </p:set>
                                    <p:anim calcmode="lin" valueType="num">
                                      <p:cBhvr>
                                        <p:cTn id="13" dur="1000" fill="hold"/>
                                        <p:tgtEl>
                                          <p:spTgt spid="35865"/>
                                        </p:tgtEl>
                                        <p:attrNameLst>
                                          <p:attrName>ppt_w</p:attrName>
                                        </p:attrNameLst>
                                      </p:cBhvr>
                                      <p:tavLst>
                                        <p:tav tm="0">
                                          <p:val>
                                            <p:fltVal val="0"/>
                                          </p:val>
                                        </p:tav>
                                        <p:tav tm="100000">
                                          <p:val>
                                            <p:strVal val="#ppt_w"/>
                                          </p:val>
                                        </p:tav>
                                      </p:tavLst>
                                    </p:anim>
                                    <p:anim calcmode="lin" valueType="num">
                                      <p:cBhvr>
                                        <p:cTn id="14" dur="1000" fill="hold"/>
                                        <p:tgtEl>
                                          <p:spTgt spid="35865"/>
                                        </p:tgtEl>
                                        <p:attrNameLst>
                                          <p:attrName>ppt_h</p:attrName>
                                        </p:attrNameLst>
                                      </p:cBhvr>
                                      <p:tavLst>
                                        <p:tav tm="0">
                                          <p:val>
                                            <p:fltVal val="0"/>
                                          </p:val>
                                        </p:tav>
                                        <p:tav tm="100000">
                                          <p:val>
                                            <p:strVal val="#ppt_h"/>
                                          </p:val>
                                        </p:tav>
                                      </p:tavLst>
                                    </p:anim>
                                    <p:anim calcmode="lin" valueType="num">
                                      <p:cBhvr>
                                        <p:cTn id="15" dur="1000" fill="hold"/>
                                        <p:tgtEl>
                                          <p:spTgt spid="3586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35865"/>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nodeType="withEffect">
                                  <p:stCondLst>
                                    <p:cond delay="0"/>
                                  </p:stCondLst>
                                  <p:childTnLst>
                                    <p:set>
                                      <p:cBhvr>
                                        <p:cTn id="18" dur="1" fill="hold">
                                          <p:stCondLst>
                                            <p:cond delay="0"/>
                                          </p:stCondLst>
                                        </p:cTn>
                                        <p:tgtEl>
                                          <p:spTgt spid="35867"/>
                                        </p:tgtEl>
                                        <p:attrNameLst>
                                          <p:attrName>style.visibility</p:attrName>
                                        </p:attrNameLst>
                                      </p:cBhvr>
                                      <p:to>
                                        <p:strVal val="visible"/>
                                      </p:to>
                                    </p:set>
                                    <p:anim calcmode="lin" valueType="num">
                                      <p:cBhvr>
                                        <p:cTn id="19" dur="1000" fill="hold"/>
                                        <p:tgtEl>
                                          <p:spTgt spid="35867"/>
                                        </p:tgtEl>
                                        <p:attrNameLst>
                                          <p:attrName>ppt_w</p:attrName>
                                        </p:attrNameLst>
                                      </p:cBhvr>
                                      <p:tavLst>
                                        <p:tav tm="0">
                                          <p:val>
                                            <p:fltVal val="0"/>
                                          </p:val>
                                        </p:tav>
                                        <p:tav tm="100000">
                                          <p:val>
                                            <p:strVal val="#ppt_w"/>
                                          </p:val>
                                        </p:tav>
                                      </p:tavLst>
                                    </p:anim>
                                    <p:anim calcmode="lin" valueType="num">
                                      <p:cBhvr>
                                        <p:cTn id="20" dur="1000" fill="hold"/>
                                        <p:tgtEl>
                                          <p:spTgt spid="35867"/>
                                        </p:tgtEl>
                                        <p:attrNameLst>
                                          <p:attrName>ppt_h</p:attrName>
                                        </p:attrNameLst>
                                      </p:cBhvr>
                                      <p:tavLst>
                                        <p:tav tm="0">
                                          <p:val>
                                            <p:fltVal val="0"/>
                                          </p:val>
                                        </p:tav>
                                        <p:tav tm="100000">
                                          <p:val>
                                            <p:strVal val="#ppt_h"/>
                                          </p:val>
                                        </p:tav>
                                      </p:tavLst>
                                    </p:anim>
                                    <p:anim calcmode="lin" valueType="num">
                                      <p:cBhvr>
                                        <p:cTn id="21" dur="1000" fill="hold"/>
                                        <p:tgtEl>
                                          <p:spTgt spid="3586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35867"/>
                                        </p:tgtEl>
                                        <p:attrNameLst>
                                          <p:attrName>ppt_y</p:attrName>
                                        </p:attrNameLst>
                                      </p:cBhvr>
                                      <p:tavLst>
                                        <p:tav tm="0" fmla="#ppt_y+(sin(-2*pi*(1-$))*-#ppt_x+cos(-2*pi*(1-$))*(1-#ppt_y))*(1-$)">
                                          <p:val>
                                            <p:fltVal val="0"/>
                                          </p:val>
                                        </p:tav>
                                        <p:tav tm="100000">
                                          <p:val>
                                            <p:fltVal val="1"/>
                                          </p:val>
                                        </p:tav>
                                      </p:tavLst>
                                    </p:anim>
                                  </p:childTnLst>
                                </p:cTn>
                              </p:par>
                              <p:par>
                                <p:cTn id="23" presetID="15" presetClass="entr" presetSubtype="0" fill="hold" nodeType="withEffect">
                                  <p:stCondLst>
                                    <p:cond delay="0"/>
                                  </p:stCondLst>
                                  <p:childTnLst>
                                    <p:set>
                                      <p:cBhvr>
                                        <p:cTn id="24" dur="1" fill="hold">
                                          <p:stCondLst>
                                            <p:cond delay="0"/>
                                          </p:stCondLst>
                                        </p:cTn>
                                        <p:tgtEl>
                                          <p:spTgt spid="35868"/>
                                        </p:tgtEl>
                                        <p:attrNameLst>
                                          <p:attrName>style.visibility</p:attrName>
                                        </p:attrNameLst>
                                      </p:cBhvr>
                                      <p:to>
                                        <p:strVal val="visible"/>
                                      </p:to>
                                    </p:set>
                                    <p:anim calcmode="lin" valueType="num">
                                      <p:cBhvr>
                                        <p:cTn id="25" dur="1000" fill="hold"/>
                                        <p:tgtEl>
                                          <p:spTgt spid="35868"/>
                                        </p:tgtEl>
                                        <p:attrNameLst>
                                          <p:attrName>ppt_w</p:attrName>
                                        </p:attrNameLst>
                                      </p:cBhvr>
                                      <p:tavLst>
                                        <p:tav tm="0">
                                          <p:val>
                                            <p:fltVal val="0"/>
                                          </p:val>
                                        </p:tav>
                                        <p:tav tm="100000">
                                          <p:val>
                                            <p:strVal val="#ppt_w"/>
                                          </p:val>
                                        </p:tav>
                                      </p:tavLst>
                                    </p:anim>
                                    <p:anim calcmode="lin" valueType="num">
                                      <p:cBhvr>
                                        <p:cTn id="26" dur="1000" fill="hold"/>
                                        <p:tgtEl>
                                          <p:spTgt spid="35868"/>
                                        </p:tgtEl>
                                        <p:attrNameLst>
                                          <p:attrName>ppt_h</p:attrName>
                                        </p:attrNameLst>
                                      </p:cBhvr>
                                      <p:tavLst>
                                        <p:tav tm="0">
                                          <p:val>
                                            <p:fltVal val="0"/>
                                          </p:val>
                                        </p:tav>
                                        <p:tav tm="100000">
                                          <p:val>
                                            <p:strVal val="#ppt_h"/>
                                          </p:val>
                                        </p:tav>
                                      </p:tavLst>
                                    </p:anim>
                                    <p:anim calcmode="lin" valueType="num">
                                      <p:cBhvr>
                                        <p:cTn id="27" dur="1000" fill="hold"/>
                                        <p:tgtEl>
                                          <p:spTgt spid="35868"/>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35868"/>
                                        </p:tgtEl>
                                        <p:attrNameLst>
                                          <p:attrName>ppt_y</p:attrName>
                                        </p:attrNameLst>
                                      </p:cBhvr>
                                      <p:tavLst>
                                        <p:tav tm="0" fmla="#ppt_y+(sin(-2*pi*(1-$))*-#ppt_x+cos(-2*pi*(1-$))*(1-#ppt_y))*(1-$)">
                                          <p:val>
                                            <p:fltVal val="0"/>
                                          </p:val>
                                        </p:tav>
                                        <p:tav tm="100000">
                                          <p:val>
                                            <p:fltVal val="1"/>
                                          </p:val>
                                        </p:tav>
                                      </p:tavLst>
                                    </p:anim>
                                  </p:childTnLst>
                                </p:cTn>
                              </p:par>
                              <p:par>
                                <p:cTn id="29" presetID="15" presetClass="entr" presetSubtype="0" fill="hold" nodeType="withEffect">
                                  <p:stCondLst>
                                    <p:cond delay="0"/>
                                  </p:stCondLst>
                                  <p:childTnLst>
                                    <p:set>
                                      <p:cBhvr>
                                        <p:cTn id="30" dur="1" fill="hold">
                                          <p:stCondLst>
                                            <p:cond delay="0"/>
                                          </p:stCondLst>
                                        </p:cTn>
                                        <p:tgtEl>
                                          <p:spTgt spid="35869"/>
                                        </p:tgtEl>
                                        <p:attrNameLst>
                                          <p:attrName>style.visibility</p:attrName>
                                        </p:attrNameLst>
                                      </p:cBhvr>
                                      <p:to>
                                        <p:strVal val="visible"/>
                                      </p:to>
                                    </p:set>
                                    <p:anim calcmode="lin" valueType="num">
                                      <p:cBhvr>
                                        <p:cTn id="31" dur="1000" fill="hold"/>
                                        <p:tgtEl>
                                          <p:spTgt spid="35869"/>
                                        </p:tgtEl>
                                        <p:attrNameLst>
                                          <p:attrName>ppt_w</p:attrName>
                                        </p:attrNameLst>
                                      </p:cBhvr>
                                      <p:tavLst>
                                        <p:tav tm="0">
                                          <p:val>
                                            <p:fltVal val="0"/>
                                          </p:val>
                                        </p:tav>
                                        <p:tav tm="100000">
                                          <p:val>
                                            <p:strVal val="#ppt_w"/>
                                          </p:val>
                                        </p:tav>
                                      </p:tavLst>
                                    </p:anim>
                                    <p:anim calcmode="lin" valueType="num">
                                      <p:cBhvr>
                                        <p:cTn id="32" dur="1000" fill="hold"/>
                                        <p:tgtEl>
                                          <p:spTgt spid="35869"/>
                                        </p:tgtEl>
                                        <p:attrNameLst>
                                          <p:attrName>ppt_h</p:attrName>
                                        </p:attrNameLst>
                                      </p:cBhvr>
                                      <p:tavLst>
                                        <p:tav tm="0">
                                          <p:val>
                                            <p:fltVal val="0"/>
                                          </p:val>
                                        </p:tav>
                                        <p:tav tm="100000">
                                          <p:val>
                                            <p:strVal val="#ppt_h"/>
                                          </p:val>
                                        </p:tav>
                                      </p:tavLst>
                                    </p:anim>
                                    <p:anim calcmode="lin" valueType="num">
                                      <p:cBhvr>
                                        <p:cTn id="33" dur="1000" fill="hold"/>
                                        <p:tgtEl>
                                          <p:spTgt spid="3586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5869"/>
                                        </p:tgtEl>
                                        <p:attrNameLst>
                                          <p:attrName>ppt_y</p:attrName>
                                        </p:attrNameLst>
                                      </p:cBhvr>
                                      <p:tavLst>
                                        <p:tav tm="0" fmla="#ppt_y+(sin(-2*pi*(1-$))*-#ppt_x+cos(-2*pi*(1-$))*(1-#ppt_y))*(1-$)">
                                          <p:val>
                                            <p:fltVal val="0"/>
                                          </p:val>
                                        </p:tav>
                                        <p:tav tm="100000">
                                          <p:val>
                                            <p:fltVal val="1"/>
                                          </p:val>
                                        </p:tav>
                                      </p:tavLst>
                                    </p:anim>
                                  </p:childTnLst>
                                </p:cTn>
                              </p:par>
                              <p:par>
                                <p:cTn id="35" presetID="15" presetClass="entr" presetSubtype="0" fill="hold" nodeType="withEffect">
                                  <p:stCondLst>
                                    <p:cond delay="0"/>
                                  </p:stCondLst>
                                  <p:childTnLst>
                                    <p:set>
                                      <p:cBhvr>
                                        <p:cTn id="36" dur="1" fill="hold">
                                          <p:stCondLst>
                                            <p:cond delay="0"/>
                                          </p:stCondLst>
                                        </p:cTn>
                                        <p:tgtEl>
                                          <p:spTgt spid="35870"/>
                                        </p:tgtEl>
                                        <p:attrNameLst>
                                          <p:attrName>style.visibility</p:attrName>
                                        </p:attrNameLst>
                                      </p:cBhvr>
                                      <p:to>
                                        <p:strVal val="visible"/>
                                      </p:to>
                                    </p:set>
                                    <p:anim calcmode="lin" valueType="num">
                                      <p:cBhvr>
                                        <p:cTn id="37" dur="1000" fill="hold"/>
                                        <p:tgtEl>
                                          <p:spTgt spid="35870"/>
                                        </p:tgtEl>
                                        <p:attrNameLst>
                                          <p:attrName>ppt_w</p:attrName>
                                        </p:attrNameLst>
                                      </p:cBhvr>
                                      <p:tavLst>
                                        <p:tav tm="0">
                                          <p:val>
                                            <p:fltVal val="0"/>
                                          </p:val>
                                        </p:tav>
                                        <p:tav tm="100000">
                                          <p:val>
                                            <p:strVal val="#ppt_w"/>
                                          </p:val>
                                        </p:tav>
                                      </p:tavLst>
                                    </p:anim>
                                    <p:anim calcmode="lin" valueType="num">
                                      <p:cBhvr>
                                        <p:cTn id="38" dur="1000" fill="hold"/>
                                        <p:tgtEl>
                                          <p:spTgt spid="35870"/>
                                        </p:tgtEl>
                                        <p:attrNameLst>
                                          <p:attrName>ppt_h</p:attrName>
                                        </p:attrNameLst>
                                      </p:cBhvr>
                                      <p:tavLst>
                                        <p:tav tm="0">
                                          <p:val>
                                            <p:fltVal val="0"/>
                                          </p:val>
                                        </p:tav>
                                        <p:tav tm="100000">
                                          <p:val>
                                            <p:strVal val="#ppt_h"/>
                                          </p:val>
                                        </p:tav>
                                      </p:tavLst>
                                    </p:anim>
                                    <p:anim calcmode="lin" valueType="num">
                                      <p:cBhvr>
                                        <p:cTn id="39" dur="1000" fill="hold"/>
                                        <p:tgtEl>
                                          <p:spTgt spid="358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5870"/>
                                        </p:tgtEl>
                                        <p:attrNameLst>
                                          <p:attrName>ppt_y</p:attrName>
                                        </p:attrNameLst>
                                      </p:cBhvr>
                                      <p:tavLst>
                                        <p:tav tm="0" fmla="#ppt_y+(sin(-2*pi*(1-$))*-#ppt_x+cos(-2*pi*(1-$))*(1-#ppt_y))*(1-$)">
                                          <p:val>
                                            <p:fltVal val="0"/>
                                          </p:val>
                                        </p:tav>
                                        <p:tav tm="100000">
                                          <p:val>
                                            <p:fltVal val="1"/>
                                          </p:val>
                                        </p:tav>
                                      </p:tavLst>
                                    </p:anim>
                                  </p:childTnLst>
                                </p:cTn>
                              </p:par>
                              <p:par>
                                <p:cTn id="41" presetID="15" presetClass="entr" presetSubtype="0" fill="hold" nodeType="withEffect">
                                  <p:stCondLst>
                                    <p:cond delay="0"/>
                                  </p:stCondLst>
                                  <p:childTnLst>
                                    <p:set>
                                      <p:cBhvr>
                                        <p:cTn id="42" dur="1" fill="hold">
                                          <p:stCondLst>
                                            <p:cond delay="0"/>
                                          </p:stCondLst>
                                        </p:cTn>
                                        <p:tgtEl>
                                          <p:spTgt spid="35871"/>
                                        </p:tgtEl>
                                        <p:attrNameLst>
                                          <p:attrName>style.visibility</p:attrName>
                                        </p:attrNameLst>
                                      </p:cBhvr>
                                      <p:to>
                                        <p:strVal val="visible"/>
                                      </p:to>
                                    </p:set>
                                    <p:anim calcmode="lin" valueType="num">
                                      <p:cBhvr>
                                        <p:cTn id="43" dur="1000" fill="hold"/>
                                        <p:tgtEl>
                                          <p:spTgt spid="35871"/>
                                        </p:tgtEl>
                                        <p:attrNameLst>
                                          <p:attrName>ppt_w</p:attrName>
                                        </p:attrNameLst>
                                      </p:cBhvr>
                                      <p:tavLst>
                                        <p:tav tm="0">
                                          <p:val>
                                            <p:fltVal val="0"/>
                                          </p:val>
                                        </p:tav>
                                        <p:tav tm="100000">
                                          <p:val>
                                            <p:strVal val="#ppt_w"/>
                                          </p:val>
                                        </p:tav>
                                      </p:tavLst>
                                    </p:anim>
                                    <p:anim calcmode="lin" valueType="num">
                                      <p:cBhvr>
                                        <p:cTn id="44" dur="1000" fill="hold"/>
                                        <p:tgtEl>
                                          <p:spTgt spid="35871"/>
                                        </p:tgtEl>
                                        <p:attrNameLst>
                                          <p:attrName>ppt_h</p:attrName>
                                        </p:attrNameLst>
                                      </p:cBhvr>
                                      <p:tavLst>
                                        <p:tav tm="0">
                                          <p:val>
                                            <p:fltVal val="0"/>
                                          </p:val>
                                        </p:tav>
                                        <p:tav tm="100000">
                                          <p:val>
                                            <p:strVal val="#ppt_h"/>
                                          </p:val>
                                        </p:tav>
                                      </p:tavLst>
                                    </p:anim>
                                    <p:anim calcmode="lin" valueType="num">
                                      <p:cBhvr>
                                        <p:cTn id="45" dur="1000" fill="hold"/>
                                        <p:tgtEl>
                                          <p:spTgt spid="35871"/>
                                        </p:tgtEl>
                                        <p:attrNameLst>
                                          <p:attrName>ppt_x</p:attrName>
                                        </p:attrNameLst>
                                      </p:cBhvr>
                                      <p:tavLst>
                                        <p:tav tm="0" fmla="#ppt_x+(cos(-2*pi*(1-$))*-#ppt_x-sin(-2*pi*(1-$))*(1-#ppt_y))*(1-$)">
                                          <p:val>
                                            <p:fltVal val="0"/>
                                          </p:val>
                                        </p:tav>
                                        <p:tav tm="100000">
                                          <p:val>
                                            <p:fltVal val="1"/>
                                          </p:val>
                                        </p:tav>
                                      </p:tavLst>
                                    </p:anim>
                                    <p:anim calcmode="lin" valueType="num">
                                      <p:cBhvr>
                                        <p:cTn id="46" dur="1000" fill="hold"/>
                                        <p:tgtEl>
                                          <p:spTgt spid="35871"/>
                                        </p:tgtEl>
                                        <p:attrNameLst>
                                          <p:attrName>ppt_y</p:attrName>
                                        </p:attrNameLst>
                                      </p:cBhvr>
                                      <p:tavLst>
                                        <p:tav tm="0" fmla="#ppt_y+(sin(-2*pi*(1-$))*-#ppt_x+cos(-2*pi*(1-$))*(1-#ppt_y))*(1-$)">
                                          <p:val>
                                            <p:fltVal val="0"/>
                                          </p:val>
                                        </p:tav>
                                        <p:tav tm="100000">
                                          <p:val>
                                            <p:fltVal val="1"/>
                                          </p:val>
                                        </p:tav>
                                      </p:tavLst>
                                    </p:anim>
                                  </p:childTnLst>
                                </p:cTn>
                              </p:par>
                              <p:par>
                                <p:cTn id="47" presetID="15" presetClass="entr" presetSubtype="0" fill="hold" nodeType="withEffect">
                                  <p:stCondLst>
                                    <p:cond delay="0"/>
                                  </p:stCondLst>
                                  <p:childTnLst>
                                    <p:set>
                                      <p:cBhvr>
                                        <p:cTn id="48" dur="1" fill="hold">
                                          <p:stCondLst>
                                            <p:cond delay="0"/>
                                          </p:stCondLst>
                                        </p:cTn>
                                        <p:tgtEl>
                                          <p:spTgt spid="35872"/>
                                        </p:tgtEl>
                                        <p:attrNameLst>
                                          <p:attrName>style.visibility</p:attrName>
                                        </p:attrNameLst>
                                      </p:cBhvr>
                                      <p:to>
                                        <p:strVal val="visible"/>
                                      </p:to>
                                    </p:set>
                                    <p:anim calcmode="lin" valueType="num">
                                      <p:cBhvr>
                                        <p:cTn id="49" dur="1000" fill="hold"/>
                                        <p:tgtEl>
                                          <p:spTgt spid="35872"/>
                                        </p:tgtEl>
                                        <p:attrNameLst>
                                          <p:attrName>ppt_w</p:attrName>
                                        </p:attrNameLst>
                                      </p:cBhvr>
                                      <p:tavLst>
                                        <p:tav tm="0">
                                          <p:val>
                                            <p:fltVal val="0"/>
                                          </p:val>
                                        </p:tav>
                                        <p:tav tm="100000">
                                          <p:val>
                                            <p:strVal val="#ppt_w"/>
                                          </p:val>
                                        </p:tav>
                                      </p:tavLst>
                                    </p:anim>
                                    <p:anim calcmode="lin" valueType="num">
                                      <p:cBhvr>
                                        <p:cTn id="50" dur="1000" fill="hold"/>
                                        <p:tgtEl>
                                          <p:spTgt spid="35872"/>
                                        </p:tgtEl>
                                        <p:attrNameLst>
                                          <p:attrName>ppt_h</p:attrName>
                                        </p:attrNameLst>
                                      </p:cBhvr>
                                      <p:tavLst>
                                        <p:tav tm="0">
                                          <p:val>
                                            <p:fltVal val="0"/>
                                          </p:val>
                                        </p:tav>
                                        <p:tav tm="100000">
                                          <p:val>
                                            <p:strVal val="#ppt_h"/>
                                          </p:val>
                                        </p:tav>
                                      </p:tavLst>
                                    </p:anim>
                                    <p:anim calcmode="lin" valueType="num">
                                      <p:cBhvr>
                                        <p:cTn id="51" dur="1000" fill="hold"/>
                                        <p:tgtEl>
                                          <p:spTgt spid="3587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35872"/>
                                        </p:tgtEl>
                                        <p:attrNameLst>
                                          <p:attrName>ppt_y</p:attrName>
                                        </p:attrNameLst>
                                      </p:cBhvr>
                                      <p:tavLst>
                                        <p:tav tm="0" fmla="#ppt_y+(sin(-2*pi*(1-$))*-#ppt_x+cos(-2*pi*(1-$))*(1-#ppt_y))*(1-$)">
                                          <p:val>
                                            <p:fltVal val="0"/>
                                          </p:val>
                                        </p:tav>
                                        <p:tav tm="100000">
                                          <p:val>
                                            <p:fltVal val="1"/>
                                          </p:val>
                                        </p:tav>
                                      </p:tavLst>
                                    </p:anim>
                                  </p:childTnLst>
                                </p:cTn>
                              </p:par>
                              <p:par>
                                <p:cTn id="53" presetID="15" presetClass="entr" presetSubtype="0" fill="hold" nodeType="withEffect">
                                  <p:stCondLst>
                                    <p:cond delay="0"/>
                                  </p:stCondLst>
                                  <p:childTnLst>
                                    <p:set>
                                      <p:cBhvr>
                                        <p:cTn id="54" dur="1" fill="hold">
                                          <p:stCondLst>
                                            <p:cond delay="0"/>
                                          </p:stCondLst>
                                        </p:cTn>
                                        <p:tgtEl>
                                          <p:spTgt spid="35873"/>
                                        </p:tgtEl>
                                        <p:attrNameLst>
                                          <p:attrName>style.visibility</p:attrName>
                                        </p:attrNameLst>
                                      </p:cBhvr>
                                      <p:to>
                                        <p:strVal val="visible"/>
                                      </p:to>
                                    </p:set>
                                    <p:anim calcmode="lin" valueType="num">
                                      <p:cBhvr>
                                        <p:cTn id="55" dur="1000" fill="hold"/>
                                        <p:tgtEl>
                                          <p:spTgt spid="35873"/>
                                        </p:tgtEl>
                                        <p:attrNameLst>
                                          <p:attrName>ppt_w</p:attrName>
                                        </p:attrNameLst>
                                      </p:cBhvr>
                                      <p:tavLst>
                                        <p:tav tm="0">
                                          <p:val>
                                            <p:fltVal val="0"/>
                                          </p:val>
                                        </p:tav>
                                        <p:tav tm="100000">
                                          <p:val>
                                            <p:strVal val="#ppt_w"/>
                                          </p:val>
                                        </p:tav>
                                      </p:tavLst>
                                    </p:anim>
                                    <p:anim calcmode="lin" valueType="num">
                                      <p:cBhvr>
                                        <p:cTn id="56" dur="1000" fill="hold"/>
                                        <p:tgtEl>
                                          <p:spTgt spid="35873"/>
                                        </p:tgtEl>
                                        <p:attrNameLst>
                                          <p:attrName>ppt_h</p:attrName>
                                        </p:attrNameLst>
                                      </p:cBhvr>
                                      <p:tavLst>
                                        <p:tav tm="0">
                                          <p:val>
                                            <p:fltVal val="0"/>
                                          </p:val>
                                        </p:tav>
                                        <p:tav tm="100000">
                                          <p:val>
                                            <p:strVal val="#ppt_h"/>
                                          </p:val>
                                        </p:tav>
                                      </p:tavLst>
                                    </p:anim>
                                    <p:anim calcmode="lin" valueType="num">
                                      <p:cBhvr>
                                        <p:cTn id="57" dur="1000" fill="hold"/>
                                        <p:tgtEl>
                                          <p:spTgt spid="3587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5873"/>
                                        </p:tgtEl>
                                        <p:attrNameLst>
                                          <p:attrName>ppt_y</p:attrName>
                                        </p:attrNameLst>
                                      </p:cBhvr>
                                      <p:tavLst>
                                        <p:tav tm="0" fmla="#ppt_y+(sin(-2*pi*(1-$))*-#ppt_x+cos(-2*pi*(1-$))*(1-#ppt_y))*(1-$)">
                                          <p:val>
                                            <p:fltVal val="0"/>
                                          </p:val>
                                        </p:tav>
                                        <p:tav tm="100000">
                                          <p:val>
                                            <p:fltVal val="1"/>
                                          </p:val>
                                        </p:tav>
                                      </p:tavLst>
                                    </p:anim>
                                  </p:childTnLst>
                                </p:cTn>
                              </p:par>
                              <p:par>
                                <p:cTn id="59" presetID="15" presetClass="entr" presetSubtype="0" fill="hold" nodeType="withEffect">
                                  <p:stCondLst>
                                    <p:cond delay="0"/>
                                  </p:stCondLst>
                                  <p:childTnLst>
                                    <p:set>
                                      <p:cBhvr>
                                        <p:cTn id="60" dur="1" fill="hold">
                                          <p:stCondLst>
                                            <p:cond delay="0"/>
                                          </p:stCondLst>
                                        </p:cTn>
                                        <p:tgtEl>
                                          <p:spTgt spid="35875"/>
                                        </p:tgtEl>
                                        <p:attrNameLst>
                                          <p:attrName>style.visibility</p:attrName>
                                        </p:attrNameLst>
                                      </p:cBhvr>
                                      <p:to>
                                        <p:strVal val="visible"/>
                                      </p:to>
                                    </p:set>
                                    <p:anim calcmode="lin" valueType="num">
                                      <p:cBhvr>
                                        <p:cTn id="61" dur="1000" fill="hold"/>
                                        <p:tgtEl>
                                          <p:spTgt spid="35875"/>
                                        </p:tgtEl>
                                        <p:attrNameLst>
                                          <p:attrName>ppt_w</p:attrName>
                                        </p:attrNameLst>
                                      </p:cBhvr>
                                      <p:tavLst>
                                        <p:tav tm="0">
                                          <p:val>
                                            <p:fltVal val="0"/>
                                          </p:val>
                                        </p:tav>
                                        <p:tav tm="100000">
                                          <p:val>
                                            <p:strVal val="#ppt_w"/>
                                          </p:val>
                                        </p:tav>
                                      </p:tavLst>
                                    </p:anim>
                                    <p:anim calcmode="lin" valueType="num">
                                      <p:cBhvr>
                                        <p:cTn id="62" dur="1000" fill="hold"/>
                                        <p:tgtEl>
                                          <p:spTgt spid="35875"/>
                                        </p:tgtEl>
                                        <p:attrNameLst>
                                          <p:attrName>ppt_h</p:attrName>
                                        </p:attrNameLst>
                                      </p:cBhvr>
                                      <p:tavLst>
                                        <p:tav tm="0">
                                          <p:val>
                                            <p:fltVal val="0"/>
                                          </p:val>
                                        </p:tav>
                                        <p:tav tm="100000">
                                          <p:val>
                                            <p:strVal val="#ppt_h"/>
                                          </p:val>
                                        </p:tav>
                                      </p:tavLst>
                                    </p:anim>
                                    <p:anim calcmode="lin" valueType="num">
                                      <p:cBhvr>
                                        <p:cTn id="63" dur="1000" fill="hold"/>
                                        <p:tgtEl>
                                          <p:spTgt spid="35875"/>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35875"/>
                                        </p:tgtEl>
                                        <p:attrNameLst>
                                          <p:attrName>ppt_y</p:attrName>
                                        </p:attrNameLst>
                                      </p:cBhvr>
                                      <p:tavLst>
                                        <p:tav tm="0" fmla="#ppt_y+(sin(-2*pi*(1-$))*-#ppt_x+cos(-2*pi*(1-$))*(1-#ppt_y))*(1-$)">
                                          <p:val>
                                            <p:fltVal val="0"/>
                                          </p:val>
                                        </p:tav>
                                        <p:tav tm="100000">
                                          <p:val>
                                            <p:fltVal val="1"/>
                                          </p:val>
                                        </p:tav>
                                      </p:tavLst>
                                    </p:anim>
                                  </p:childTnLst>
                                </p:cTn>
                              </p:par>
                              <p:par>
                                <p:cTn id="65" presetID="15" presetClass="entr" presetSubtype="0" fill="hold" nodeType="withEffect">
                                  <p:stCondLst>
                                    <p:cond delay="0"/>
                                  </p:stCondLst>
                                  <p:childTnLst>
                                    <p:set>
                                      <p:cBhvr>
                                        <p:cTn id="66" dur="1" fill="hold">
                                          <p:stCondLst>
                                            <p:cond delay="0"/>
                                          </p:stCondLst>
                                        </p:cTn>
                                        <p:tgtEl>
                                          <p:spTgt spid="35876"/>
                                        </p:tgtEl>
                                        <p:attrNameLst>
                                          <p:attrName>style.visibility</p:attrName>
                                        </p:attrNameLst>
                                      </p:cBhvr>
                                      <p:to>
                                        <p:strVal val="visible"/>
                                      </p:to>
                                    </p:set>
                                    <p:anim calcmode="lin" valueType="num">
                                      <p:cBhvr>
                                        <p:cTn id="67" dur="1000" fill="hold"/>
                                        <p:tgtEl>
                                          <p:spTgt spid="35876"/>
                                        </p:tgtEl>
                                        <p:attrNameLst>
                                          <p:attrName>ppt_w</p:attrName>
                                        </p:attrNameLst>
                                      </p:cBhvr>
                                      <p:tavLst>
                                        <p:tav tm="0">
                                          <p:val>
                                            <p:fltVal val="0"/>
                                          </p:val>
                                        </p:tav>
                                        <p:tav tm="100000">
                                          <p:val>
                                            <p:strVal val="#ppt_w"/>
                                          </p:val>
                                        </p:tav>
                                      </p:tavLst>
                                    </p:anim>
                                    <p:anim calcmode="lin" valueType="num">
                                      <p:cBhvr>
                                        <p:cTn id="68" dur="1000" fill="hold"/>
                                        <p:tgtEl>
                                          <p:spTgt spid="35876"/>
                                        </p:tgtEl>
                                        <p:attrNameLst>
                                          <p:attrName>ppt_h</p:attrName>
                                        </p:attrNameLst>
                                      </p:cBhvr>
                                      <p:tavLst>
                                        <p:tav tm="0">
                                          <p:val>
                                            <p:fltVal val="0"/>
                                          </p:val>
                                        </p:tav>
                                        <p:tav tm="100000">
                                          <p:val>
                                            <p:strVal val="#ppt_h"/>
                                          </p:val>
                                        </p:tav>
                                      </p:tavLst>
                                    </p:anim>
                                    <p:anim calcmode="lin" valueType="num">
                                      <p:cBhvr>
                                        <p:cTn id="69" dur="1000" fill="hold"/>
                                        <p:tgtEl>
                                          <p:spTgt spid="35876"/>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5876"/>
                                        </p:tgtEl>
                                        <p:attrNameLst>
                                          <p:attrName>ppt_y</p:attrName>
                                        </p:attrNameLst>
                                      </p:cBhvr>
                                      <p:tavLst>
                                        <p:tav tm="0" fmla="#ppt_y+(sin(-2*pi*(1-$))*-#ppt_x+cos(-2*pi*(1-$))*(1-#ppt_y))*(1-$)">
                                          <p:val>
                                            <p:fltVal val="0"/>
                                          </p:val>
                                        </p:tav>
                                        <p:tav tm="100000">
                                          <p:val>
                                            <p:fltVal val="1"/>
                                          </p:val>
                                        </p:tav>
                                      </p:tavLst>
                                    </p:anim>
                                  </p:childTnLst>
                                </p:cTn>
                              </p:par>
                              <p:par>
                                <p:cTn id="71" presetID="15" presetClass="entr" presetSubtype="0" fill="hold" nodeType="withEffect">
                                  <p:stCondLst>
                                    <p:cond delay="0"/>
                                  </p:stCondLst>
                                  <p:childTnLst>
                                    <p:set>
                                      <p:cBhvr>
                                        <p:cTn id="72" dur="1" fill="hold">
                                          <p:stCondLst>
                                            <p:cond delay="0"/>
                                          </p:stCondLst>
                                        </p:cTn>
                                        <p:tgtEl>
                                          <p:spTgt spid="35877"/>
                                        </p:tgtEl>
                                        <p:attrNameLst>
                                          <p:attrName>style.visibility</p:attrName>
                                        </p:attrNameLst>
                                      </p:cBhvr>
                                      <p:to>
                                        <p:strVal val="visible"/>
                                      </p:to>
                                    </p:set>
                                    <p:anim calcmode="lin" valueType="num">
                                      <p:cBhvr>
                                        <p:cTn id="73" dur="1000" fill="hold"/>
                                        <p:tgtEl>
                                          <p:spTgt spid="35877"/>
                                        </p:tgtEl>
                                        <p:attrNameLst>
                                          <p:attrName>ppt_w</p:attrName>
                                        </p:attrNameLst>
                                      </p:cBhvr>
                                      <p:tavLst>
                                        <p:tav tm="0">
                                          <p:val>
                                            <p:fltVal val="0"/>
                                          </p:val>
                                        </p:tav>
                                        <p:tav tm="100000">
                                          <p:val>
                                            <p:strVal val="#ppt_w"/>
                                          </p:val>
                                        </p:tav>
                                      </p:tavLst>
                                    </p:anim>
                                    <p:anim calcmode="lin" valueType="num">
                                      <p:cBhvr>
                                        <p:cTn id="74" dur="1000" fill="hold"/>
                                        <p:tgtEl>
                                          <p:spTgt spid="35877"/>
                                        </p:tgtEl>
                                        <p:attrNameLst>
                                          <p:attrName>ppt_h</p:attrName>
                                        </p:attrNameLst>
                                      </p:cBhvr>
                                      <p:tavLst>
                                        <p:tav tm="0">
                                          <p:val>
                                            <p:fltVal val="0"/>
                                          </p:val>
                                        </p:tav>
                                        <p:tav tm="100000">
                                          <p:val>
                                            <p:strVal val="#ppt_h"/>
                                          </p:val>
                                        </p:tav>
                                      </p:tavLst>
                                    </p:anim>
                                    <p:anim calcmode="lin" valueType="num">
                                      <p:cBhvr>
                                        <p:cTn id="75" dur="1000" fill="hold"/>
                                        <p:tgtEl>
                                          <p:spTgt spid="35877"/>
                                        </p:tgtEl>
                                        <p:attrNameLst>
                                          <p:attrName>ppt_x</p:attrName>
                                        </p:attrNameLst>
                                      </p:cBhvr>
                                      <p:tavLst>
                                        <p:tav tm="0" fmla="#ppt_x+(cos(-2*pi*(1-$))*-#ppt_x-sin(-2*pi*(1-$))*(1-#ppt_y))*(1-$)">
                                          <p:val>
                                            <p:fltVal val="0"/>
                                          </p:val>
                                        </p:tav>
                                        <p:tav tm="100000">
                                          <p:val>
                                            <p:fltVal val="1"/>
                                          </p:val>
                                        </p:tav>
                                      </p:tavLst>
                                    </p:anim>
                                    <p:anim calcmode="lin" valueType="num">
                                      <p:cBhvr>
                                        <p:cTn id="76" dur="1000" fill="hold"/>
                                        <p:tgtEl>
                                          <p:spTgt spid="35877"/>
                                        </p:tgtEl>
                                        <p:attrNameLst>
                                          <p:attrName>ppt_y</p:attrName>
                                        </p:attrNameLst>
                                      </p:cBhvr>
                                      <p:tavLst>
                                        <p:tav tm="0" fmla="#ppt_y+(sin(-2*pi*(1-$))*-#ppt_x+cos(-2*pi*(1-$))*(1-#ppt_y))*(1-$)">
                                          <p:val>
                                            <p:fltVal val="0"/>
                                          </p:val>
                                        </p:tav>
                                        <p:tav tm="100000">
                                          <p:val>
                                            <p:fltVal val="1"/>
                                          </p:val>
                                        </p:tav>
                                      </p:tavLst>
                                    </p:anim>
                                  </p:childTnLst>
                                </p:cTn>
                              </p:par>
                              <p:par>
                                <p:cTn id="77" presetID="15" presetClass="entr" presetSubtype="0" fill="hold" nodeType="withEffect">
                                  <p:stCondLst>
                                    <p:cond delay="0"/>
                                  </p:stCondLst>
                                  <p:childTnLst>
                                    <p:set>
                                      <p:cBhvr>
                                        <p:cTn id="78" dur="1" fill="hold">
                                          <p:stCondLst>
                                            <p:cond delay="0"/>
                                          </p:stCondLst>
                                        </p:cTn>
                                        <p:tgtEl>
                                          <p:spTgt spid="35878"/>
                                        </p:tgtEl>
                                        <p:attrNameLst>
                                          <p:attrName>style.visibility</p:attrName>
                                        </p:attrNameLst>
                                      </p:cBhvr>
                                      <p:to>
                                        <p:strVal val="visible"/>
                                      </p:to>
                                    </p:set>
                                    <p:anim calcmode="lin" valueType="num">
                                      <p:cBhvr>
                                        <p:cTn id="79" dur="1000" fill="hold"/>
                                        <p:tgtEl>
                                          <p:spTgt spid="35878"/>
                                        </p:tgtEl>
                                        <p:attrNameLst>
                                          <p:attrName>ppt_w</p:attrName>
                                        </p:attrNameLst>
                                      </p:cBhvr>
                                      <p:tavLst>
                                        <p:tav tm="0">
                                          <p:val>
                                            <p:fltVal val="0"/>
                                          </p:val>
                                        </p:tav>
                                        <p:tav tm="100000">
                                          <p:val>
                                            <p:strVal val="#ppt_w"/>
                                          </p:val>
                                        </p:tav>
                                      </p:tavLst>
                                    </p:anim>
                                    <p:anim calcmode="lin" valueType="num">
                                      <p:cBhvr>
                                        <p:cTn id="80" dur="1000" fill="hold"/>
                                        <p:tgtEl>
                                          <p:spTgt spid="35878"/>
                                        </p:tgtEl>
                                        <p:attrNameLst>
                                          <p:attrName>ppt_h</p:attrName>
                                        </p:attrNameLst>
                                      </p:cBhvr>
                                      <p:tavLst>
                                        <p:tav tm="0">
                                          <p:val>
                                            <p:fltVal val="0"/>
                                          </p:val>
                                        </p:tav>
                                        <p:tav tm="100000">
                                          <p:val>
                                            <p:strVal val="#ppt_h"/>
                                          </p:val>
                                        </p:tav>
                                      </p:tavLst>
                                    </p:anim>
                                    <p:anim calcmode="lin" valueType="num">
                                      <p:cBhvr>
                                        <p:cTn id="81" dur="1000" fill="hold"/>
                                        <p:tgtEl>
                                          <p:spTgt spid="35878"/>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5878"/>
                                        </p:tgtEl>
                                        <p:attrNameLst>
                                          <p:attrName>ppt_y</p:attrName>
                                        </p:attrNameLst>
                                      </p:cBhvr>
                                      <p:tavLst>
                                        <p:tav tm="0" fmla="#ppt_y+(sin(-2*pi*(1-$))*-#ppt_x+cos(-2*pi*(1-$))*(1-#ppt_y))*(1-$)">
                                          <p:val>
                                            <p:fltVal val="0"/>
                                          </p:val>
                                        </p:tav>
                                        <p:tav tm="100000">
                                          <p:val>
                                            <p:fltVal val="1"/>
                                          </p:val>
                                        </p:tav>
                                      </p:tavLst>
                                    </p:anim>
                                  </p:childTnLst>
                                </p:cTn>
                              </p:par>
                              <p:par>
                                <p:cTn id="83" presetID="15" presetClass="entr" presetSubtype="0" fill="hold" nodeType="withEffect">
                                  <p:stCondLst>
                                    <p:cond delay="0"/>
                                  </p:stCondLst>
                                  <p:childTnLst>
                                    <p:set>
                                      <p:cBhvr>
                                        <p:cTn id="84" dur="1" fill="hold">
                                          <p:stCondLst>
                                            <p:cond delay="0"/>
                                          </p:stCondLst>
                                        </p:cTn>
                                        <p:tgtEl>
                                          <p:spTgt spid="35879"/>
                                        </p:tgtEl>
                                        <p:attrNameLst>
                                          <p:attrName>style.visibility</p:attrName>
                                        </p:attrNameLst>
                                      </p:cBhvr>
                                      <p:to>
                                        <p:strVal val="visible"/>
                                      </p:to>
                                    </p:set>
                                    <p:anim calcmode="lin" valueType="num">
                                      <p:cBhvr>
                                        <p:cTn id="85" dur="1000" fill="hold"/>
                                        <p:tgtEl>
                                          <p:spTgt spid="35879"/>
                                        </p:tgtEl>
                                        <p:attrNameLst>
                                          <p:attrName>ppt_w</p:attrName>
                                        </p:attrNameLst>
                                      </p:cBhvr>
                                      <p:tavLst>
                                        <p:tav tm="0">
                                          <p:val>
                                            <p:fltVal val="0"/>
                                          </p:val>
                                        </p:tav>
                                        <p:tav tm="100000">
                                          <p:val>
                                            <p:strVal val="#ppt_w"/>
                                          </p:val>
                                        </p:tav>
                                      </p:tavLst>
                                    </p:anim>
                                    <p:anim calcmode="lin" valueType="num">
                                      <p:cBhvr>
                                        <p:cTn id="86" dur="1000" fill="hold"/>
                                        <p:tgtEl>
                                          <p:spTgt spid="35879"/>
                                        </p:tgtEl>
                                        <p:attrNameLst>
                                          <p:attrName>ppt_h</p:attrName>
                                        </p:attrNameLst>
                                      </p:cBhvr>
                                      <p:tavLst>
                                        <p:tav tm="0">
                                          <p:val>
                                            <p:fltVal val="0"/>
                                          </p:val>
                                        </p:tav>
                                        <p:tav tm="100000">
                                          <p:val>
                                            <p:strVal val="#ppt_h"/>
                                          </p:val>
                                        </p:tav>
                                      </p:tavLst>
                                    </p:anim>
                                    <p:anim calcmode="lin" valueType="num">
                                      <p:cBhvr>
                                        <p:cTn id="87" dur="1000" fill="hold"/>
                                        <p:tgtEl>
                                          <p:spTgt spid="35879"/>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358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3" presetClass="entr" presetSubtype="16" fill="hold" grpId="0" nodeType="clickEffect">
                                  <p:stCondLst>
                                    <p:cond delay="0"/>
                                  </p:stCondLst>
                                  <p:childTnLst>
                                    <p:set>
                                      <p:cBhvr>
                                        <p:cTn id="92" dur="1" fill="hold">
                                          <p:stCondLst>
                                            <p:cond delay="0"/>
                                          </p:stCondLst>
                                        </p:cTn>
                                        <p:tgtEl>
                                          <p:spTgt spid="35884"/>
                                        </p:tgtEl>
                                        <p:attrNameLst>
                                          <p:attrName>style.visibility</p:attrName>
                                        </p:attrNameLst>
                                      </p:cBhvr>
                                      <p:to>
                                        <p:strVal val="visible"/>
                                      </p:to>
                                    </p:set>
                                    <p:anim calcmode="lin" valueType="num">
                                      <p:cBhvr>
                                        <p:cTn id="93" dur="500" fill="hold"/>
                                        <p:tgtEl>
                                          <p:spTgt spid="35884"/>
                                        </p:tgtEl>
                                        <p:attrNameLst>
                                          <p:attrName>ppt_w</p:attrName>
                                        </p:attrNameLst>
                                      </p:cBhvr>
                                      <p:tavLst>
                                        <p:tav tm="0">
                                          <p:val>
                                            <p:fltVal val="0"/>
                                          </p:val>
                                        </p:tav>
                                        <p:tav tm="100000">
                                          <p:val>
                                            <p:strVal val="#ppt_w"/>
                                          </p:val>
                                        </p:tav>
                                      </p:tavLst>
                                    </p:anim>
                                    <p:anim calcmode="lin" valueType="num">
                                      <p:cBhvr>
                                        <p:cTn id="94" dur="500" fill="hold"/>
                                        <p:tgtEl>
                                          <p:spTgt spid="35884"/>
                                        </p:tgtEl>
                                        <p:attrNameLst>
                                          <p:attrName>ppt_h</p:attrName>
                                        </p:attrNameLst>
                                      </p:cBhvr>
                                      <p:tavLst>
                                        <p:tav tm="0">
                                          <p:val>
                                            <p:fltVal val="0"/>
                                          </p:val>
                                        </p:tav>
                                        <p:tav tm="100000">
                                          <p:val>
                                            <p:strVal val="#ppt_h"/>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35885"/>
                                        </p:tgtEl>
                                        <p:attrNameLst>
                                          <p:attrName>style.visibility</p:attrName>
                                        </p:attrNameLst>
                                      </p:cBhvr>
                                      <p:to>
                                        <p:strVal val="visible"/>
                                      </p:to>
                                    </p:set>
                                    <p:anim calcmode="lin" valueType="num">
                                      <p:cBhvr additive="base">
                                        <p:cTn id="99" dur="500" fill="hold"/>
                                        <p:tgtEl>
                                          <p:spTgt spid="35885"/>
                                        </p:tgtEl>
                                        <p:attrNameLst>
                                          <p:attrName>ppt_x</p:attrName>
                                        </p:attrNameLst>
                                      </p:cBhvr>
                                      <p:tavLst>
                                        <p:tav tm="0">
                                          <p:val>
                                            <p:strVal val="#ppt_x"/>
                                          </p:val>
                                        </p:tav>
                                        <p:tav tm="100000">
                                          <p:val>
                                            <p:strVal val="#ppt_x"/>
                                          </p:val>
                                        </p:tav>
                                      </p:tavLst>
                                    </p:anim>
                                    <p:anim calcmode="lin" valueType="num">
                                      <p:cBhvr additive="base">
                                        <p:cTn id="100" dur="500" fill="hold"/>
                                        <p:tgtEl>
                                          <p:spTgt spid="358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84" grpId="0" animBg="1" autoUpdateAnimBg="0"/>
      <p:bldP spid="35885" grpId="0" animBg="1"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2514081"/>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"For in Christ all the fullness of the Deity lives in bodily form"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(2:9).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
        <p:nvSpPr>
          <p:cNvPr id="7" name="Text Box 24"/>
          <p:cNvSpPr txBox="1">
            <a:spLocks noChangeArrowheads="1"/>
          </p:cNvSpPr>
          <p:nvPr/>
        </p:nvSpPr>
        <p:spPr bwMode="auto">
          <a:xfrm>
            <a:off x="8386825"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187</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96297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1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fulfilled the OT prophecies (2:30; 3:19, 24; 10:43; 26:6-7, 22), especially in his miracles (2:22; 10:38), death according to God’s purposes (2:23; 3:13-15, 18; 4:11; 10:39; 26:23), resurrection (2:24, 31-32; 3:15, 26; 10:40-41; 17:31; 26:23), and exaltation to God’s throne as Lord (2:25-29, 33-36; 3:13; 10:36) until he returns (3:20-21; 10:42; 17:31; cf. NTS, 137). </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7" name="Rectangle 2">
            <a:extLst>
              <a:ext uri="{FF2B5EF4-FFF2-40B4-BE49-F238E27FC236}">
                <a16:creationId xmlns:a16="http://schemas.microsoft.com/office/drawing/2014/main" id="{DDB93EA4-93FA-B445-BEA0-2D86AA490EC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383036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en-US" b="1" dirty="0">
                <a:latin typeface="Arial"/>
                <a:ea typeface="ＭＳ Ｐゴシック" charset="-128"/>
                <a:cs typeface="Arial"/>
              </a:rPr>
              <a:t>Paul</a:t>
            </a:r>
            <a:r>
              <a:rPr lang="fr-FR" altLang="ja-JP" b="1" dirty="0">
                <a:latin typeface="Arial"/>
                <a:ea typeface="ＭＳ Ｐゴシック" charset="-128"/>
                <a:cs typeface="Arial"/>
              </a:rPr>
              <a:t>'</a:t>
            </a:r>
            <a:r>
              <a:rPr lang="en-US" b="1" dirty="0">
                <a:latin typeface="Arial"/>
                <a:ea typeface="ＭＳ Ｐゴシック" charset="-128"/>
                <a:cs typeface="Arial"/>
              </a:rPr>
              <a:t>s Ministry Westwards</a:t>
            </a:r>
          </a:p>
        </p:txBody>
      </p:sp>
      <p:sp>
        <p:nvSpPr>
          <p:cNvPr id="450565" name="Text Box 5"/>
          <p:cNvSpPr txBox="1">
            <a:spLocks noChangeArrowheads="1"/>
          </p:cNvSpPr>
          <p:nvPr/>
        </p:nvSpPr>
        <p:spPr bwMode="auto">
          <a:xfrm>
            <a:off x="6858341" y="4724400"/>
            <a:ext cx="1707469"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128"/>
                <a:cs typeface="Arial"/>
              </a:rPr>
              <a:t>Jerusalem</a:t>
            </a:r>
          </a:p>
        </p:txBody>
      </p:sp>
      <p:sp>
        <p:nvSpPr>
          <p:cNvPr id="450566" name="Text Box 6"/>
          <p:cNvSpPr txBox="1">
            <a:spLocks noChangeArrowheads="1"/>
          </p:cNvSpPr>
          <p:nvPr/>
        </p:nvSpPr>
        <p:spPr bwMode="auto">
          <a:xfrm>
            <a:off x="5008807" y="3124200"/>
            <a:ext cx="1450487"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128"/>
                <a:cs typeface="Arial"/>
              </a:rPr>
              <a:t>Illyricum</a:t>
            </a:r>
          </a:p>
        </p:txBody>
      </p:sp>
      <p:sp>
        <p:nvSpPr>
          <p:cNvPr id="1017862" name="Text Box 7"/>
          <p:cNvSpPr txBox="1">
            <a:spLocks noChangeArrowheads="1"/>
          </p:cNvSpPr>
          <p:nvPr/>
        </p:nvSpPr>
        <p:spPr bwMode="auto">
          <a:xfrm>
            <a:off x="3229791" y="3276600"/>
            <a:ext cx="1039768"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128"/>
                <a:cs typeface="Arial"/>
              </a:rPr>
              <a:t>Rome</a:t>
            </a: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33840103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3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87426" name="Picture 2" descr="https://hopeforallpeople.files.wordpress.com/2018/01/bethel.jpg">
            <a:extLst>
              <a:ext uri="{FF2B5EF4-FFF2-40B4-BE49-F238E27FC236}">
                <a16:creationId xmlns:a16="http://schemas.microsoft.com/office/drawing/2014/main" id="{7EC189FA-2827-324A-B4E7-4ECD93B257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89" y="-32687"/>
            <a:ext cx="9147969" cy="612551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5256112"/>
            <a:ext cx="9144000" cy="765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
        <p:nvSpPr>
          <p:cNvPr id="900098" name="Rectangle 2"/>
          <p:cNvSpPr>
            <a:spLocks noGrp="1" noChangeArrowheads="1"/>
          </p:cNvSpPr>
          <p:nvPr>
            <p:ph type="ctrTitle"/>
          </p:nvPr>
        </p:nvSpPr>
        <p:spPr>
          <a:xfrm>
            <a:off x="11906" y="0"/>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Protected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5183296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Our Need</a:t>
            </a:r>
          </a:p>
        </p:txBody>
      </p:sp>
      <p:pic>
        <p:nvPicPr>
          <p:cNvPr id="80898" name="Picture 2" descr="Image result for How can you be prepared for the Rapture">
            <a:extLst>
              <a:ext uri="{FF2B5EF4-FFF2-40B4-BE49-F238E27FC236}">
                <a16:creationId xmlns:a16="http://schemas.microsoft.com/office/drawing/2014/main" id="{C0ED6A08-1E7A-0C4A-8F6D-A7E5B9B8C70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899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5D81441-22F3-F845-B94B-09081DB43A38}"/>
              </a:ext>
            </a:extLst>
          </p:cNvPr>
          <p:cNvSpPr txBox="1">
            <a:spLocks noChangeArrowheads="1"/>
          </p:cNvSpPr>
          <p:nvPr/>
        </p:nvSpPr>
        <p:spPr bwMode="auto">
          <a:xfrm>
            <a:off x="0" y="6089904"/>
            <a:ext cx="9144000" cy="73987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2536135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Forgiveness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245</a:t>
            </a:r>
          </a:p>
        </p:txBody>
      </p:sp>
    </p:spTree>
    <p:extLst>
      <p:ext uri="{BB962C8B-B14F-4D97-AF65-F5344CB8AC3E}">
        <p14:creationId xmlns:p14="http://schemas.microsoft.com/office/powerpoint/2010/main" val="42875257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25"/>
          <p:cNvSpPr>
            <a:spLocks noGrp="1" noChangeArrowheads="1"/>
          </p:cNvSpPr>
          <p:nvPr>
            <p:ph type="title" idx="4294967295"/>
          </p:nvPr>
        </p:nvSpPr>
        <p:spPr>
          <a:xfrm>
            <a:off x="0" y="0"/>
            <a:ext cx="2590800" cy="304800"/>
          </a:xfrm>
        </p:spPr>
        <p:txBody>
          <a:bodyPr/>
          <a:lstStyle/>
          <a:p>
            <a:pPr eaLnBrk="1" hangingPunct="1"/>
            <a:r>
              <a:rPr lang="en-US" sz="2000">
                <a:latin typeface="Arial" charset="0"/>
                <a:ea typeface="ＭＳ Ｐゴシック" charset="0"/>
                <a:cs typeface="Arial" charset="0"/>
              </a:rPr>
              <a:t>Book Chart</a:t>
            </a:r>
          </a:p>
        </p:txBody>
      </p:sp>
      <p:graphicFrame>
        <p:nvGraphicFramePr>
          <p:cNvPr id="25" name="Table 24"/>
          <p:cNvGraphicFramePr>
            <a:graphicFrameLocks noGrp="1"/>
          </p:cNvGraphicFramePr>
          <p:nvPr/>
        </p:nvGraphicFramePr>
        <p:xfrm>
          <a:off x="0" y="0"/>
          <a:ext cx="9143998" cy="6858000"/>
        </p:xfrm>
        <a:graphic>
          <a:graphicData uri="http://schemas.openxmlformats.org/drawingml/2006/table">
            <a:tbl>
              <a:tblPr/>
              <a:tblGrid>
                <a:gridCol w="1187624">
                  <a:extLst>
                    <a:ext uri="{9D8B030D-6E8A-4147-A177-3AD203B41FA5}">
                      <a16:colId xmlns:a16="http://schemas.microsoft.com/office/drawing/2014/main" val="20000"/>
                    </a:ext>
                  </a:extLst>
                </a:gridCol>
                <a:gridCol w="1152128">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909389">
                  <a:extLst>
                    <a:ext uri="{9D8B030D-6E8A-4147-A177-3AD203B41FA5}">
                      <a16:colId xmlns:a16="http://schemas.microsoft.com/office/drawing/2014/main" val="20004"/>
                    </a:ext>
                  </a:extLst>
                </a:gridCol>
                <a:gridCol w="1125415">
                  <a:extLst>
                    <a:ext uri="{9D8B030D-6E8A-4147-A177-3AD203B41FA5}">
                      <a16:colId xmlns:a16="http://schemas.microsoft.com/office/drawing/2014/main" val="20005"/>
                    </a:ext>
                  </a:extLst>
                </a:gridCol>
                <a:gridCol w="1205556">
                  <a:extLst>
                    <a:ext uri="{9D8B030D-6E8A-4147-A177-3AD203B41FA5}">
                      <a16:colId xmlns:a16="http://schemas.microsoft.com/office/drawing/2014/main" val="20006"/>
                    </a:ext>
                  </a:extLst>
                </a:gridCol>
                <a:gridCol w="1115614">
                  <a:extLst>
                    <a:ext uri="{9D8B030D-6E8A-4147-A177-3AD203B41FA5}">
                      <a16:colId xmlns:a16="http://schemas.microsoft.com/office/drawing/2014/main" val="20007"/>
                    </a:ext>
                  </a:extLst>
                </a:gridCol>
              </a:tblGrid>
              <a:tr h="506463">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90"/>
                          </a:solidFill>
                          <a:effectLst/>
                          <a:latin typeface="Arial" charset="0"/>
                          <a:ea typeface="ＭＳ Ｐゴシック" charset="0"/>
                          <a:cs typeface="Arial" charset="0"/>
                        </a:rPr>
                        <a:t> Persevere in Persecution</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Day Still Future</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Discipline the Idle</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4635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Chapter 1</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rPr>
                        <a:t>Chapter 2</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Chapter 3</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4635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Emotional</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rPr>
                        <a:t>Theological</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Practical</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780507">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 Encouragement</a:t>
                      </a:r>
                    </a:p>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in Persecution </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rPr>
                        <a:t>Explanation</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rPr>
                        <a:t>of the Day</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Exhortation</a:t>
                      </a:r>
                    </a:p>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in Body Life</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Discouraged</a:t>
                      </a:r>
                    </a:p>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Believers</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Disturbed</a:t>
                      </a:r>
                    </a:p>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Believers</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Disobedient</a:t>
                      </a:r>
                    </a:p>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Believers</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Correction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of Perspective </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Correction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of Doctrine</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Correction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GB" sz="1800" b="1" i="0" u="none" strike="noStrike" cap="none" normalizeH="0" baseline="0" dirty="0">
                          <a:ln>
                            <a:noFill/>
                          </a:ln>
                          <a:solidFill>
                            <a:srgbClr val="000090"/>
                          </a:solidFill>
                          <a:effectLst/>
                          <a:latin typeface="Arial" charset="0"/>
                          <a:ea typeface="ＭＳ Ｐゴシック" charset="0"/>
                          <a:cs typeface="Arial" charset="0"/>
                        </a:rPr>
                        <a:t>of Behaviour</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104651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Salutation</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Judged v. Reward</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err="1">
                          <a:ln>
                            <a:noFill/>
                          </a:ln>
                          <a:solidFill>
                            <a:srgbClr val="000090"/>
                          </a:solidFill>
                          <a:effectLst/>
                          <a:latin typeface="Arial" charset="0"/>
                          <a:ea typeface="ＭＳ Ｐゴシック" charset="0"/>
                          <a:cs typeface="Arial" charset="0"/>
                        </a:rPr>
                        <a:t>Pretrib-ulational</a:t>
                      </a:r>
                      <a:r>
                        <a:rPr kumimoji="0" lang="en-US" sz="1600" b="1" i="0" u="none" strike="noStrike" cap="none" normalizeH="0" baseline="0" dirty="0">
                          <a:ln>
                            <a:noFill/>
                          </a:ln>
                          <a:solidFill>
                            <a:srgbClr val="000090"/>
                          </a:solidFill>
                          <a:effectLst/>
                          <a:latin typeface="Arial" charset="0"/>
                          <a:ea typeface="ＭＳ Ｐゴシック" charset="0"/>
                          <a:cs typeface="Arial" charset="0"/>
                        </a:rPr>
                        <a:t> Teaching</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Antichrist Prerequisite</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Stand Firm</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Prayer Requests</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Discipline Idle</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Blessing Given</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7"/>
                  </a:ext>
                </a:extLst>
              </a:tr>
              <a:tr h="49432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1:1-2</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1:3-12</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2:1-2</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2:3-12</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2:13-17</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3:1-5</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3:6-15</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charset="0"/>
                          <a:ea typeface="ＭＳ Ｐゴシック" charset="0"/>
                          <a:cs typeface="Arial" charset="0"/>
                        </a:rPr>
                        <a:t>3:16-18</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8"/>
                  </a:ext>
                </a:extLst>
              </a:tr>
              <a:tr h="405170">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90"/>
                          </a:solidFill>
                          <a:effectLst/>
                          <a:latin typeface="Arial" charset="0"/>
                          <a:ea typeface="ＭＳ Ｐゴシック" charset="0"/>
                          <a:cs typeface="Arial" charset="0"/>
                        </a:rPr>
                        <a:t>Corinth</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405170">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90"/>
                          </a:solidFill>
                          <a:effectLst/>
                          <a:latin typeface="Arial" charset="0"/>
                          <a:ea typeface="ＭＳ Ｐゴシック" charset="0"/>
                          <a:cs typeface="Arial" charset="0"/>
                        </a:rPr>
                        <a:t>AD 51</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bl>
          </a:graphicData>
        </a:graphic>
      </p:graphicFrame>
      <p:sp>
        <p:nvSpPr>
          <p:cNvPr id="134205" name="Text Box 24"/>
          <p:cNvSpPr txBox="1">
            <a:spLocks noChangeArrowheads="1"/>
          </p:cNvSpPr>
          <p:nvPr/>
        </p:nvSpPr>
        <p:spPr bwMode="auto">
          <a:xfrm>
            <a:off x="8462963" y="0"/>
            <a:ext cx="5969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211</a:t>
            </a:r>
          </a:p>
        </p:txBody>
      </p:sp>
      <p:sp>
        <p:nvSpPr>
          <p:cNvPr id="3" name="TextBox 2">
            <a:extLst>
              <a:ext uri="{FF2B5EF4-FFF2-40B4-BE49-F238E27FC236}">
                <a16:creationId xmlns:a16="http://schemas.microsoft.com/office/drawing/2014/main" id="{200008E4-8D9D-3D46-BCF8-F0F92FCEE2F9}"/>
              </a:ext>
            </a:extLst>
          </p:cNvPr>
          <p:cNvSpPr txBox="1"/>
          <p:nvPr/>
        </p:nvSpPr>
        <p:spPr>
          <a:xfrm>
            <a:off x="1496293" y="15372"/>
            <a:ext cx="6148478"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Thessalonians: Tribulation Corrections</a:t>
            </a:r>
            <a:endParaRPr kumimoji="0" lang="en-US" sz="1800" b="0" i="0" u="none" strike="noStrike" kern="1200" cap="none" spc="0" normalizeH="0" baseline="0" noProof="0" dirty="0">
              <a:ln>
                <a:noFill/>
              </a:ln>
              <a:solidFill>
                <a:srgbClr val="000000"/>
              </a:solidFill>
              <a:effectLst/>
              <a:uLnTx/>
              <a:uFillTx/>
              <a:latin typeface="Arial"/>
              <a:ea typeface="ＭＳ Ｐゴシック"/>
            </a:endParaRPr>
          </a:p>
        </p:txBody>
      </p:sp>
    </p:spTree>
    <p:extLst>
      <p:ext uri="{BB962C8B-B14F-4D97-AF65-F5344CB8AC3E}">
        <p14:creationId xmlns:p14="http://schemas.microsoft.com/office/powerpoint/2010/main" val="3434537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898" name="Picture 2"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899" name="Rectangle 3"/>
          <p:cNvSpPr>
            <a:spLocks noGrp="1" noChangeArrowheads="1"/>
          </p:cNvSpPr>
          <p:nvPr>
            <p:ph type="title"/>
          </p:nvPr>
        </p:nvSpPr>
        <p:spPr>
          <a:xfrm>
            <a:off x="0" y="0"/>
            <a:ext cx="9144000" cy="914400"/>
          </a:xfrm>
          <a:solidFill>
            <a:schemeClr val="tx2"/>
          </a:solidFill>
        </p:spPr>
        <p:txBody>
          <a:bodyPr anchor="ctr"/>
          <a:lstStyle/>
          <a:p>
            <a:pPr algn="ctr" eaLnBrk="1" hangingPunct="1"/>
            <a:r>
              <a:rPr lang="en-US" sz="3600" b="1" dirty="0">
                <a:solidFill>
                  <a:schemeClr val="bg1"/>
                </a:solidFill>
                <a:latin typeface="Arial" charset="0"/>
                <a:ea typeface="ＭＳ Ｐゴシック" charset="0"/>
                <a:cs typeface="ＭＳ Ｐゴシック" charset="0"/>
              </a:rPr>
              <a:t>Corinth: Crossroads of Immorality</a:t>
            </a:r>
          </a:p>
        </p:txBody>
      </p:sp>
      <p:sp>
        <p:nvSpPr>
          <p:cNvPr id="208900" name="AutoShape 4"/>
          <p:cNvSpPr>
            <a:spLocks noChangeArrowheads="1"/>
          </p:cNvSpPr>
          <p:nvPr/>
        </p:nvSpPr>
        <p:spPr bwMode="auto">
          <a:xfrm>
            <a:off x="3352800" y="4800600"/>
            <a:ext cx="609600" cy="457200"/>
          </a:xfrm>
          <a:prstGeom prst="irregularSeal2">
            <a:avLst/>
          </a:prstGeom>
          <a:solidFill>
            <a:srgbClr val="FFCC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8133" name="Freeform 5"/>
          <p:cNvSpPr>
            <a:spLocks/>
          </p:cNvSpPr>
          <p:nvPr/>
        </p:nvSpPr>
        <p:spPr bwMode="auto">
          <a:xfrm>
            <a:off x="-381000" y="457200"/>
            <a:ext cx="5105400" cy="5816600"/>
          </a:xfrm>
          <a:custGeom>
            <a:avLst/>
            <a:gdLst>
              <a:gd name="T0" fmla="*/ 2147483647 w 3072"/>
              <a:gd name="T1" fmla="*/ 2147483647 h 3952"/>
              <a:gd name="T2" fmla="*/ 2147483647 w 3072"/>
              <a:gd name="T3" fmla="*/ 2147483647 h 3952"/>
              <a:gd name="T4" fmla="*/ 2147483647 w 3072"/>
              <a:gd name="T5" fmla="*/ 2147483647 h 3952"/>
              <a:gd name="T6" fmla="*/ 2147483647 w 3072"/>
              <a:gd name="T7" fmla="*/ 2147483647 h 3952"/>
              <a:gd name="T8" fmla="*/ 2147483647 w 3072"/>
              <a:gd name="T9" fmla="*/ 2147483647 h 3952"/>
              <a:gd name="T10" fmla="*/ 2147483647 w 3072"/>
              <a:gd name="T11" fmla="*/ 2147483647 h 3952"/>
              <a:gd name="T12" fmla="*/ 2147483647 w 3072"/>
              <a:gd name="T13" fmla="*/ 2147483647 h 3952"/>
              <a:gd name="T14" fmla="*/ 0 w 3072"/>
              <a:gd name="T15" fmla="*/ 0 h 3952"/>
              <a:gd name="T16" fmla="*/ 0 60000 65536"/>
              <a:gd name="T17" fmla="*/ 0 60000 65536"/>
              <a:gd name="T18" fmla="*/ 0 60000 65536"/>
              <a:gd name="T19" fmla="*/ 0 60000 65536"/>
              <a:gd name="T20" fmla="*/ 0 60000 65536"/>
              <a:gd name="T21" fmla="*/ 0 60000 65536"/>
              <a:gd name="T22" fmla="*/ 0 60000 65536"/>
              <a:gd name="T23" fmla="*/ 0 60000 65536"/>
              <a:gd name="T24" fmla="*/ 0 w 3072"/>
              <a:gd name="T25" fmla="*/ 0 h 3952"/>
              <a:gd name="T26" fmla="*/ 3072 w 3072"/>
              <a:gd name="T27" fmla="*/ 3952 h 39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72" h="3952">
                <a:moveTo>
                  <a:pt x="3072" y="2928"/>
                </a:moveTo>
                <a:cubicBezTo>
                  <a:pt x="2964" y="3204"/>
                  <a:pt x="2856" y="3480"/>
                  <a:pt x="2736" y="3648"/>
                </a:cubicBezTo>
                <a:cubicBezTo>
                  <a:pt x="2616" y="3816"/>
                  <a:pt x="2456" y="3920"/>
                  <a:pt x="2352" y="3936"/>
                </a:cubicBezTo>
                <a:cubicBezTo>
                  <a:pt x="2248" y="3952"/>
                  <a:pt x="2200" y="3856"/>
                  <a:pt x="2112" y="3744"/>
                </a:cubicBezTo>
                <a:cubicBezTo>
                  <a:pt x="2024" y="3632"/>
                  <a:pt x="1888" y="3384"/>
                  <a:pt x="1824" y="3264"/>
                </a:cubicBezTo>
                <a:cubicBezTo>
                  <a:pt x="1760" y="3144"/>
                  <a:pt x="1958" y="3448"/>
                  <a:pt x="1728" y="3024"/>
                </a:cubicBezTo>
                <a:cubicBezTo>
                  <a:pt x="1498" y="2600"/>
                  <a:pt x="734" y="1224"/>
                  <a:pt x="446" y="720"/>
                </a:cubicBezTo>
                <a:cubicBezTo>
                  <a:pt x="158" y="216"/>
                  <a:pt x="79" y="108"/>
                  <a:pt x="0"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5958" name="Text Box 6"/>
          <p:cNvSpPr txBox="1">
            <a:spLocks noChangeArrowheads="1"/>
          </p:cNvSpPr>
          <p:nvPr/>
        </p:nvSpPr>
        <p:spPr bwMode="auto">
          <a:xfrm>
            <a:off x="3200400" y="5029200"/>
            <a:ext cx="1278715" cy="461665"/>
          </a:xfrm>
          <a:prstGeom prst="rect">
            <a:avLst/>
          </a:prstGeom>
          <a:noFill/>
          <a:ln w="9525">
            <a:noFill/>
            <a:miter lim="800000"/>
            <a:headEnd/>
            <a:tailEnd/>
          </a:ln>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65100">
                    <a:srgbClr val="FFFFFF">
                      <a:alpha val="75000"/>
                    </a:srgbClr>
                  </a:glow>
                </a:effectLst>
                <a:uLnTx/>
                <a:uFillTx/>
                <a:latin typeface="Arial"/>
                <a:ea typeface="ＭＳ Ｐゴシック" charset="-128"/>
                <a:cs typeface="Arial"/>
              </a:rPr>
              <a:t>Corinth</a:t>
            </a:r>
          </a:p>
        </p:txBody>
      </p:sp>
      <p:sp>
        <p:nvSpPr>
          <p:cNvPr id="208903" name="Text Box 7"/>
          <p:cNvSpPr txBox="1">
            <a:spLocks noChangeArrowheads="1"/>
          </p:cNvSpPr>
          <p:nvPr/>
        </p:nvSpPr>
        <p:spPr bwMode="auto">
          <a:xfrm>
            <a:off x="8451850" y="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142</a:t>
            </a:r>
          </a:p>
        </p:txBody>
      </p:sp>
    </p:spTree>
    <p:extLst>
      <p:ext uri="{BB962C8B-B14F-4D97-AF65-F5344CB8AC3E}">
        <p14:creationId xmlns:p14="http://schemas.microsoft.com/office/powerpoint/2010/main" val="26476157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133"/>
                                        </p:tgtEl>
                                        <p:attrNameLst>
                                          <p:attrName>style.visibility</p:attrName>
                                        </p:attrNameLst>
                                      </p:cBhvr>
                                      <p:to>
                                        <p:strVal val="visible"/>
                                      </p:to>
                                    </p:set>
                                    <p:animEffect transition="in" filter="wipe(left)">
                                      <p:cBhvr>
                                        <p:cTn id="7" dur="5000"/>
                                        <p:tgtEl>
                                          <p:spTgt spid="4813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08899"/>
                                        </p:tgtEl>
                                        <p:attrNameLst>
                                          <p:attrName>style.visibility</p:attrName>
                                        </p:attrNameLst>
                                      </p:cBhvr>
                                      <p:to>
                                        <p:strVal val="visible"/>
                                      </p:to>
                                    </p:set>
                                    <p:animEffect transition="in" filter="blinds(horizontal)">
                                      <p:cBhvr>
                                        <p:cTn id="12" dur="500"/>
                                        <p:tgtEl>
                                          <p:spTgt spid="208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899" grpId="0" animBg="1"/>
      <p:bldP spid="48133"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gradFill>
            <a:gsLst>
              <a:gs pos="0">
                <a:schemeClr val="tx1"/>
              </a:gs>
              <a:gs pos="100000">
                <a:schemeClr val="accent2">
                  <a:lumMod val="50000"/>
                </a:schemeClr>
              </a:gs>
            </a:gsLst>
            <a:lin ang="5400000" scaled="1"/>
          </a:gradFill>
          <a:effectLst>
            <a:outerShdw blurRad="63500" dist="35921" dir="2700000" algn="ctr" rotWithShape="0">
              <a:schemeClr val="tx2">
                <a:alpha val="74998"/>
              </a:schemeClr>
            </a:outerShdw>
          </a:effectLst>
        </p:spPr>
        <p:txBody>
          <a:bodyPr anchor="t"/>
          <a:lstStyle/>
          <a:p>
            <a:pPr>
              <a:defRPr/>
            </a:pPr>
            <a:r>
              <a:rPr lang="en-SG" sz="4800" b="1" dirty="0">
                <a:effectLst>
                  <a:glow rad="127000">
                    <a:schemeClr val="tx1"/>
                  </a:glow>
                </a:effectLst>
                <a:latin typeface="Arial" charset="0"/>
                <a:ea typeface="ＭＳ Ｐゴシック" charset="0"/>
                <a:cs typeface="ＭＳ Ｐゴシック" charset="0"/>
              </a:rPr>
              <a:t>How does God </a:t>
            </a:r>
            <a:r>
              <a:rPr lang="en-SG" sz="4800" b="1" dirty="0">
                <a:solidFill>
                  <a:srgbClr val="FFFF00"/>
                </a:solidFill>
                <a:effectLst>
                  <a:glow rad="127000">
                    <a:schemeClr val="tx1"/>
                  </a:glow>
                </a:effectLst>
                <a:latin typeface="Arial" charset="0"/>
                <a:ea typeface="ＭＳ Ｐゴシック" charset="0"/>
                <a:cs typeface="ＭＳ Ｐゴシック" charset="0"/>
              </a:rPr>
              <a:t>affirm</a:t>
            </a:r>
            <a:r>
              <a:rPr lang="en-SG" sz="4800" b="1" dirty="0">
                <a:effectLst>
                  <a:glow rad="127000">
                    <a:schemeClr val="tx1"/>
                  </a:glow>
                </a:effectLst>
                <a:latin typeface="Arial" charset="0"/>
                <a:ea typeface="ＭＳ Ｐゴシック" charset="0"/>
                <a:cs typeface="ＭＳ Ｐゴシック" charset="0"/>
              </a:rPr>
              <a:t> us when we face tough times</a:t>
            </a:r>
            <a:r>
              <a:rPr lang="en-US" sz="4800" b="1" dirty="0">
                <a:effectLst>
                  <a:glow rad="127000">
                    <a:schemeClr val="tx1"/>
                  </a:glow>
                </a:effectLst>
                <a:latin typeface="Arial" charset="0"/>
                <a:ea typeface="ＭＳ Ｐゴシック" charset="0"/>
                <a:cs typeface="ＭＳ Ｐゴシック" charset="0"/>
              </a:rPr>
              <a:t>?</a:t>
            </a:r>
          </a:p>
        </p:txBody>
      </p:sp>
      <p:pic>
        <p:nvPicPr>
          <p:cNvPr id="4" name="Picture 2" descr="Related image">
            <a:extLst>
              <a:ext uri="{FF2B5EF4-FFF2-40B4-BE49-F238E27FC236}">
                <a16:creationId xmlns:a16="http://schemas.microsoft.com/office/drawing/2014/main" id="{DC922307-7B31-6843-8E7D-8D5DE3C025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4000" y="1792878"/>
            <a:ext cx="6350000" cy="4762500"/>
          </a:xfrm>
          <a:prstGeom prst="rect">
            <a:avLst/>
          </a:prstGeom>
          <a:noFill/>
          <a:extLst>
            <a:ext uri="{909E8E84-426E-40DD-AFC4-6F175D3DCCD1}">
              <a14:hiddenFill xmlns:a14="http://schemas.microsoft.com/office/drawing/2010/main">
                <a:solidFill>
                  <a:srgbClr val="FFFFFF"/>
                </a:solidFill>
              </a14:hiddenFill>
            </a:ext>
          </a:extLst>
        </p:spPr>
      </p:pic>
      <p:sp>
        <p:nvSpPr>
          <p:cNvPr id="5" name="Text Box 4">
            <a:extLst>
              <a:ext uri="{FF2B5EF4-FFF2-40B4-BE49-F238E27FC236}">
                <a16:creationId xmlns:a16="http://schemas.microsoft.com/office/drawing/2014/main" id="{5A5066A6-31BC-7F41-A35E-8197CCFC3A9C}"/>
              </a:ext>
            </a:extLst>
          </p:cNvPr>
          <p:cNvSpPr txBox="1">
            <a:spLocks noChangeArrowheads="1"/>
          </p:cNvSpPr>
          <p:nvPr/>
        </p:nvSpPr>
        <p:spPr bwMode="auto">
          <a:xfrm>
            <a:off x="419100" y="2651351"/>
            <a:ext cx="830580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5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 ways…</a:t>
            </a:r>
            <a:endPar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6" name="Rectangle 2">
            <a:extLst>
              <a:ext uri="{FF2B5EF4-FFF2-40B4-BE49-F238E27FC236}">
                <a16:creationId xmlns:a16="http://schemas.microsoft.com/office/drawing/2014/main" id="{17762C5D-D97F-DE4A-9FFE-F508E40C7F3C}"/>
              </a:ext>
            </a:extLst>
          </p:cNvPr>
          <p:cNvSpPr txBox="1">
            <a:spLocks noChangeArrowheads="1"/>
          </p:cNvSpPr>
          <p:nvPr/>
        </p:nvSpPr>
        <p:spPr bwMode="auto">
          <a:xfrm>
            <a:off x="3971637" y="6279813"/>
            <a:ext cx="4987636"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marR="0" lvl="0" indent="0" defTabSz="914400" fontAlgn="base">
              <a:lnSpc>
                <a:spcPct val="100000"/>
              </a:lnSpc>
              <a:spcBef>
                <a:spcPct val="0"/>
              </a:spcBef>
              <a:spcAft>
                <a:spcPct val="0"/>
              </a:spcAft>
              <a:buClrTx/>
              <a:buSzTx/>
              <a:buFontTx/>
              <a:buNone/>
              <a:tabLst/>
              <a:defRPr kumimoji="0" sz="5400" b="1" i="0" u="none" strike="noStrike" cap="none" spc="0" normalizeH="0" baseline="0">
                <a:ln>
                  <a:noFill/>
                </a:ln>
                <a:solidFill>
                  <a:srgbClr val="000000"/>
                </a:solidFill>
                <a:effectLst/>
                <a:uLnTx/>
                <a:uFillTx/>
                <a:latin typeface="Arial" charset="0"/>
                <a:ea typeface="ＭＳ Ｐゴシック" charset="0"/>
                <a:cs typeface="Arial"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2 Thessalonians</a:t>
            </a:r>
          </a:p>
        </p:txBody>
      </p:sp>
    </p:spTree>
    <p:extLst>
      <p:ext uri="{BB962C8B-B14F-4D97-AF65-F5344CB8AC3E}">
        <p14:creationId xmlns:p14="http://schemas.microsoft.com/office/powerpoint/2010/main" val="3806752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strips(downLeft)">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promised eternal life before the beginning of time (1:2).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p>
        </p:txBody>
      </p:sp>
      <p:sp>
        <p:nvSpPr>
          <p:cNvPr id="7" name="Rectangle 2">
            <a:extLst>
              <a:ext uri="{FF2B5EF4-FFF2-40B4-BE49-F238E27FC236}">
                <a16:creationId xmlns:a16="http://schemas.microsoft.com/office/drawing/2014/main" id="{F582A0A8-7E2C-8247-9C82-AC39C44FC54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Titus</a:t>
            </a:r>
          </a:p>
        </p:txBody>
      </p:sp>
    </p:spTree>
    <p:extLst>
      <p:ext uri="{BB962C8B-B14F-4D97-AF65-F5344CB8AC3E}">
        <p14:creationId xmlns:p14="http://schemas.microsoft.com/office/powerpoint/2010/main" val="305848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a:srcRect b="18827"/>
          <a:stretch/>
        </p:blipFill>
        <p:spPr>
          <a:xfrm>
            <a:off x="469900" y="-183140"/>
            <a:ext cx="8204200" cy="5484348"/>
          </a:xfrm>
          <a:prstGeom prst="rect">
            <a:avLst/>
          </a:prstGeom>
        </p:spPr>
      </p:pic>
      <p:sp>
        <p:nvSpPr>
          <p:cNvPr id="7" name="Title 5"/>
          <p:cNvSpPr txBox="1">
            <a:spLocks/>
          </p:cNvSpPr>
          <p:nvPr/>
        </p:nvSpPr>
        <p:spPr bwMode="auto">
          <a:xfrm>
            <a:off x="0" y="6236871"/>
            <a:ext cx="9144000" cy="648513"/>
          </a:xfrm>
          <a:prstGeom prst="rect">
            <a:avLst/>
          </a:prstGeom>
          <a:solidFill>
            <a:schemeClr val="tx1"/>
          </a:solid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When your best just isn't good enough</a:t>
            </a:r>
            <a:endParaRPr kumimoji="0" lang="en-GB"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
        <p:nvSpPr>
          <p:cNvPr id="8" name="Text Box 10"/>
          <p:cNvSpPr txBox="1">
            <a:spLocks noChangeArrowheads="1"/>
          </p:cNvSpPr>
          <p:nvPr/>
        </p:nvSpPr>
        <p:spPr bwMode="auto">
          <a:xfrm>
            <a:off x="0" y="0"/>
            <a:ext cx="4249737" cy="620712"/>
          </a:xfrm>
          <a:prstGeom prst="rect">
            <a:avLst/>
          </a:prstGeom>
          <a:solidFill>
            <a:srgbClr val="000090"/>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Singapore Bible College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p>
        </p:txBody>
      </p:sp>
      <p:sp>
        <p:nvSpPr>
          <p:cNvPr id="6" name="Title 5"/>
          <p:cNvSpPr>
            <a:spLocks noGrp="1"/>
          </p:cNvSpPr>
          <p:nvPr>
            <p:ph type="title" idx="4294967295"/>
          </p:nvPr>
        </p:nvSpPr>
        <p:spPr>
          <a:xfrm>
            <a:off x="-28504" y="5335171"/>
            <a:ext cx="9144000" cy="901700"/>
          </a:xfrm>
          <a:solidFill>
            <a:schemeClr val="tx1"/>
          </a:solidFill>
        </p:spPr>
        <p:txBody>
          <a:bodyPr/>
          <a:lstStyle/>
          <a:p>
            <a:pPr algn="ctr">
              <a:defRPr/>
            </a:pPr>
            <a:r>
              <a:rPr lang="en-US" sz="8000" b="1" dirty="0">
                <a:solidFill>
                  <a:srgbClr val="FFFFFF"/>
                </a:solidFill>
                <a:latin typeface="Times New Roman"/>
                <a:ea typeface="ＭＳ Ｐゴシック" charset="0"/>
                <a:cs typeface="Times New Roman"/>
              </a:rPr>
              <a:t>Galatians</a:t>
            </a:r>
            <a:endParaRPr lang="en-GB" sz="6600" b="1" dirty="0">
              <a:solidFill>
                <a:srgbClr val="FFFFFF"/>
              </a:solidFill>
              <a:latin typeface="Times New Roman"/>
              <a:ea typeface="ＭＳ Ｐゴシック" charset="0"/>
              <a:cs typeface="Times New Roman"/>
            </a:endParaRPr>
          </a:p>
        </p:txBody>
      </p:sp>
    </p:spTree>
    <p:extLst>
      <p:ext uri="{BB962C8B-B14F-4D97-AF65-F5344CB8AC3E}">
        <p14:creationId xmlns:p14="http://schemas.microsoft.com/office/powerpoint/2010/main" val="413619188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360"/>
                                          </p:val>
                                        </p:tav>
                                        <p:tav tm="100000">
                                          <p:val>
                                            <p:fltVal val="0"/>
                                          </p:val>
                                        </p:tav>
                                      </p:tavLst>
                                    </p:anim>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26" name="Picture 6" descr="http://wolc.com/monkimage.php?mediaDirectory=mediafiles&amp;mediaId=4031468&amp;fileName=lenten-midday-prayer-2016-rectangle-0-0-1019-679.jpg">
            <a:extLst>
              <a:ext uri="{FF2B5EF4-FFF2-40B4-BE49-F238E27FC236}">
                <a16:creationId xmlns:a16="http://schemas.microsoft.com/office/drawing/2014/main" id="{4FCCD8D5-BCEA-6141-B555-F14CE5B185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55695"/>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405911"/>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III. </a:t>
            </a:r>
            <a:r>
              <a:rPr lang="en-SG" sz="3600" b="1" dirty="0">
                <a:effectLst>
                  <a:glow rad="127000">
                    <a:schemeClr val="tx1"/>
                  </a:glow>
                </a:effectLst>
                <a:latin typeface="Arial" charset="0"/>
                <a:ea typeface="ＭＳ Ｐゴシック" charset="0"/>
                <a:cs typeface="ＭＳ Ｐゴシック" charset="0"/>
              </a:rPr>
              <a:t>Practically: God cultivates </a:t>
            </a:r>
            <a:r>
              <a:rPr lang="en-SG" sz="3600" b="1" dirty="0">
                <a:solidFill>
                  <a:srgbClr val="FFFF00"/>
                </a:solidFill>
                <a:effectLst>
                  <a:glow rad="127000">
                    <a:schemeClr val="tx1"/>
                  </a:glow>
                </a:effectLst>
                <a:latin typeface="Arial" charset="0"/>
                <a:ea typeface="ＭＳ Ｐゴシック" charset="0"/>
                <a:cs typeface="ＭＳ Ｐゴシック" charset="0"/>
              </a:rPr>
              <a:t>discipline</a:t>
            </a:r>
            <a:r>
              <a:rPr lang="en-SG" sz="3600" b="1" dirty="0">
                <a:effectLst>
                  <a:glow rad="127000">
                    <a:schemeClr val="tx1"/>
                  </a:glow>
                </a:effectLst>
                <a:latin typeface="Arial" charset="0"/>
                <a:ea typeface="ＭＳ Ｐゴシック" charset="0"/>
                <a:cs typeface="ＭＳ Ｐゴシック" charset="0"/>
              </a:rPr>
              <a:t> in us to build responsibility (Chapter 3).</a:t>
            </a:r>
            <a:br>
              <a:rPr lang="en-SG" sz="3600" b="1" dirty="0">
                <a:effectLst>
                  <a:glow rad="127000">
                    <a:schemeClr val="tx1"/>
                  </a:glow>
                </a:effectLst>
                <a:latin typeface="Arial" charset="0"/>
                <a:ea typeface="ＭＳ Ｐゴシック" charset="0"/>
                <a:cs typeface="ＭＳ Ｐゴシック" charset="0"/>
              </a:rPr>
            </a:br>
            <a:endParaRPr lang="en-US" sz="3600" b="1" dirty="0">
              <a:effectLst>
                <a:glow rad="127000">
                  <a:schemeClr val="tx1"/>
                </a:glow>
              </a:effectLst>
              <a:latin typeface="Arial" charset="0"/>
              <a:ea typeface="ＭＳ Ｐゴシック" charset="0"/>
              <a:cs typeface="ＭＳ Ｐゴシック" charset="0"/>
            </a:endParaRPr>
          </a:p>
        </p:txBody>
      </p:sp>
      <p:pic>
        <p:nvPicPr>
          <p:cNvPr id="7" name="Picture 2" descr="http://headhearthand.org/uploads/2014/02/hhh-footer.png">
            <a:extLst>
              <a:ext uri="{FF2B5EF4-FFF2-40B4-BE49-F238E27FC236}">
                <a16:creationId xmlns:a16="http://schemas.microsoft.com/office/drawing/2014/main" id="{15496604-EFD5-1C4A-8378-99E033BBA43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72606"/>
          <a:stretch/>
        </p:blipFill>
        <p:spPr bwMode="auto">
          <a:xfrm>
            <a:off x="6797050" y="1561120"/>
            <a:ext cx="2101296" cy="28194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A234BD0B-7E74-0A44-A1E4-E0F7230F3C2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Tree>
    <p:extLst>
      <p:ext uri="{BB962C8B-B14F-4D97-AF65-F5344CB8AC3E}">
        <p14:creationId xmlns:p14="http://schemas.microsoft.com/office/powerpoint/2010/main" val="1508215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91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72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Deity Made Man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for Eternal Life</a:t>
            </a:r>
            <a:endPar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82014939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Church Order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Priorities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24015530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6706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"For we do not preach ourselves, but Jesus Christ as Lord, and ourselves as your servants for Jesus' sake.  For God, who said, 'Let light shine out of darkness,' made his light shine in our hearts to give us the light of the knowledge of the glory of God in the face of Christ" (4:5-6).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Corinthians</a:t>
            </a:r>
          </a:p>
        </p:txBody>
      </p:sp>
      <p:sp>
        <p:nvSpPr>
          <p:cNvPr id="7" name="Text Box 24"/>
          <p:cNvSpPr txBox="1">
            <a:spLocks noChangeArrowheads="1"/>
          </p:cNvSpPr>
          <p:nvPr/>
        </p:nvSpPr>
        <p:spPr bwMode="auto">
          <a:xfrm>
            <a:off x="8386825"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162</a:t>
            </a:r>
          </a:p>
        </p:txBody>
      </p:sp>
    </p:spTree>
    <p:extLst>
      <p:ext uri="{BB962C8B-B14F-4D97-AF65-F5344CB8AC3E}">
        <p14:creationId xmlns:p14="http://schemas.microsoft.com/office/powerpoint/2010/main" val="37065034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3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Jesus</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(Messianic Prophecy) </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420888"/>
            <a:ext cx="9144000" cy="32777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Christ’s twelve “I am” statements reveal Him as the God of Exodus 3:14 through many metaphors such as Jesus as bread, light, door, shepherd, and life to encourage readers to trust (believe) in Jesus alone for eternal life (20:31).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273ADECA-6696-C643-B39D-770BAEC6A83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708202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2" descr="Medium wood"/>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graphicFrame>
        <p:nvGraphicFramePr>
          <p:cNvPr id="505858" name="Object 2"/>
          <p:cNvGraphicFramePr>
            <a:graphicFrameLocks noChangeAspect="1"/>
          </p:cNvGraphicFramePr>
          <p:nvPr/>
        </p:nvGraphicFramePr>
        <p:xfrm>
          <a:off x="14288" y="1219200"/>
          <a:ext cx="9129712" cy="5638800"/>
        </p:xfrm>
        <a:graphic>
          <a:graphicData uri="http://schemas.openxmlformats.org/presentationml/2006/ole">
            <mc:AlternateContent xmlns:mc="http://schemas.openxmlformats.org/markup-compatibility/2006">
              <mc:Choice xmlns:v="urn:schemas-microsoft-com:vml" Requires="v">
                <p:oleObj name="Document" r:id="rId4" imgW="6172200" imgH="3111500" progId="Word.Document.8">
                  <p:embed/>
                </p:oleObj>
              </mc:Choice>
              <mc:Fallback>
                <p:oleObj name="Document" r:id="rId4" imgW="6172200" imgH="3111500" progId="Word.Document.8">
                  <p:embed/>
                  <p:pic>
                    <p:nvPicPr>
                      <p:cNvPr id="505858"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288" y="1219200"/>
                        <a:ext cx="9129712" cy="5638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119812" name="Text Box 4"/>
          <p:cNvSpPr txBox="1">
            <a:spLocks noChangeArrowheads="1"/>
          </p:cNvSpPr>
          <p:nvPr/>
        </p:nvSpPr>
        <p:spPr bwMode="auto">
          <a:xfrm>
            <a:off x="8382002" y="76200"/>
            <a:ext cx="698152" cy="46165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a:ea typeface="ＭＳ Ｐゴシック" charset="0"/>
                <a:cs typeface="Arial"/>
              </a:rPr>
              <a:t>175</a:t>
            </a:r>
            <a:endParaRPr kumimoji="0" lang="en-US" sz="2400" b="0" i="0" u="none" strike="noStrike" kern="1200" cap="none" spc="0" normalizeH="0" baseline="0" noProof="0">
              <a:ln>
                <a:noFill/>
              </a:ln>
              <a:solidFill>
                <a:srgbClr val="EAEAEA"/>
              </a:solidFill>
              <a:effectLst/>
              <a:uLnTx/>
              <a:uFillTx/>
              <a:latin typeface="Arial"/>
              <a:ea typeface="ＭＳ Ｐゴシック" charset="0"/>
              <a:cs typeface="Arial"/>
            </a:endParaRPr>
          </a:p>
        </p:txBody>
      </p:sp>
      <p:sp>
        <p:nvSpPr>
          <p:cNvPr id="119813" name="Rectangle 5"/>
          <p:cNvSpPr>
            <a:spLocks noGrp="1" noChangeArrowheads="1"/>
          </p:cNvSpPr>
          <p:nvPr>
            <p:ph type="title" idx="4294967295"/>
          </p:nvPr>
        </p:nvSpPr>
        <p:spPr>
          <a:xfrm>
            <a:off x="0" y="304800"/>
            <a:ext cx="9144000" cy="609600"/>
          </a:xfrm>
          <a:effectLst>
            <a:outerShdw blurRad="63500" dist="38099" dir="2700000" algn="ctr" rotWithShape="0">
              <a:schemeClr val="bg2">
                <a:alpha val="74998"/>
              </a:schemeClr>
            </a:outerShdw>
          </a:effectLst>
        </p:spPr>
        <p:txBody>
          <a:bodyPr/>
          <a:lstStyle/>
          <a:p>
            <a:pPr algn="ctr" eaLnBrk="1" hangingPunct="1">
              <a:defRPr/>
            </a:pPr>
            <a:r>
              <a:rPr lang="en-US" b="1" dirty="0"/>
              <a:t>Ephesians</a:t>
            </a:r>
            <a:endParaRPr lang="en-US" dirty="0"/>
          </a:p>
        </p:txBody>
      </p:sp>
    </p:spTree>
    <p:extLst>
      <p:ext uri="{BB962C8B-B14F-4D97-AF65-F5344CB8AC3E}">
        <p14:creationId xmlns:p14="http://schemas.microsoft.com/office/powerpoint/2010/main" val="1394404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98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3" grpId="0"/>
    </p:bldLst>
  </p:timing>
</p:sld>
</file>

<file path=ppt/slides/slide334.xml><?xml version="1.0" encoding="utf-8"?>
<p:sld xmlns:a="http://schemas.openxmlformats.org/drawingml/2006/main" xmlns:r="http://schemas.openxmlformats.org/officeDocument/2006/relationships" xmlns:p="http://schemas.openxmlformats.org/presentationml/2006/main" showMasterSp="0">
  <p:cSld>
    <p:bg>
      <p:bgPr>
        <a:solidFill>
          <a:schemeClr val="bg1">
            <a:alpha val="0"/>
          </a:schemeClr>
        </a:solidFill>
        <a:effectLst/>
      </p:bgPr>
    </p:bg>
    <p:spTree>
      <p:nvGrpSpPr>
        <p:cNvPr id="1" name=""/>
        <p:cNvGrpSpPr/>
        <p:nvPr/>
      </p:nvGrpSpPr>
      <p:grpSpPr>
        <a:xfrm>
          <a:off x="0" y="0"/>
          <a:ext cx="0" cy="0"/>
          <a:chOff x="0" y="0"/>
          <a:chExt cx="0" cy="0"/>
        </a:xfrm>
      </p:grpSpPr>
      <p:pic>
        <p:nvPicPr>
          <p:cNvPr id="4" name="Picture 3"/>
          <p:cNvPicPr/>
          <p:nvPr/>
        </p:nvPicPr>
        <p:blipFill rotWithShape="1">
          <a:blip r:embed="rId2">
            <a:extLst>
              <a:ext uri="{28A0092B-C50C-407E-A947-70E740481C1C}">
                <a14:useLocalDpi xmlns:a14="http://schemas.microsoft.com/office/drawing/2010/main" val="0"/>
              </a:ext>
            </a:extLst>
          </a:blip>
          <a:srcRect l="14686" t="11977" r="7767" b="20682"/>
          <a:stretch/>
        </p:blipFill>
        <p:spPr bwMode="auto">
          <a:xfrm>
            <a:off x="0" y="0"/>
            <a:ext cx="5080000" cy="6335106"/>
          </a:xfrm>
          <a:prstGeom prst="rect">
            <a:avLst/>
          </a:prstGeom>
          <a:noFill/>
          <a:ln>
            <a:noFill/>
          </a:ln>
        </p:spPr>
      </p:pic>
      <p:sp>
        <p:nvSpPr>
          <p:cNvPr id="6"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8" name="Title 1"/>
          <p:cNvSpPr txBox="1">
            <a:spLocks/>
          </p:cNvSpPr>
          <p:nvPr/>
        </p:nvSpPr>
        <p:spPr bwMode="auto">
          <a:xfrm>
            <a:off x="4644008" y="2060848"/>
            <a:ext cx="4300538" cy="1871662"/>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70000"/>
                </a:solidFill>
                <a:effectLst/>
                <a:uLnTx/>
                <a:uFillTx/>
                <a:latin typeface="Arial"/>
                <a:ea typeface="ＭＳ Ｐゴシック"/>
                <a:cs typeface="Arial"/>
              </a:rPr>
              <a:t>FIRST TIMOTHY</a:t>
            </a:r>
            <a:endParaRPr kumimoji="0" lang="en-US" sz="6600" b="1" i="0" u="none" strike="noStrike" kern="0" cap="none" spc="0" normalizeH="0" baseline="0" noProof="0" dirty="0">
              <a:ln>
                <a:noFill/>
              </a:ln>
              <a:solidFill>
                <a:srgbClr val="070000"/>
              </a:solidFill>
              <a:effectLst/>
              <a:uLnTx/>
              <a:uFillTx/>
              <a:latin typeface="Arial"/>
              <a:ea typeface="ＭＳ Ｐゴシック" charset="-128"/>
            </a:endParaRPr>
          </a:p>
        </p:txBody>
      </p:sp>
      <p:sp>
        <p:nvSpPr>
          <p:cNvPr id="9" name="Text Box 6"/>
          <p:cNvSpPr txBox="1">
            <a:spLocks noChangeArrowheads="1"/>
          </p:cNvSpPr>
          <p:nvPr/>
        </p:nvSpPr>
        <p:spPr bwMode="auto">
          <a:xfrm>
            <a:off x="3275508" y="4030304"/>
            <a:ext cx="433388" cy="2304802"/>
          </a:xfrm>
          <a:prstGeom prst="rect">
            <a:avLst/>
          </a:prstGeom>
          <a:solidFill>
            <a:srgbClr val="FFFFFF"/>
          </a:solidFill>
          <a:ln>
            <a:noFill/>
          </a:ln>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5</a:t>
            </a:r>
            <a:b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6</a:t>
            </a:r>
          </a:p>
        </p:txBody>
      </p:sp>
      <p:sp>
        <p:nvSpPr>
          <p:cNvPr id="7" name="Text Box 6"/>
          <p:cNvSpPr txBox="1">
            <a:spLocks noChangeArrowheads="1"/>
          </p:cNvSpPr>
          <p:nvPr/>
        </p:nvSpPr>
        <p:spPr bwMode="auto">
          <a:xfrm>
            <a:off x="3564433" y="4030304"/>
            <a:ext cx="5579567" cy="2304802"/>
          </a:xfrm>
          <a:prstGeom prst="rect">
            <a:avLst/>
          </a:prstGeom>
          <a:solidFill>
            <a:srgbClr val="FFFFFF"/>
          </a:solidFill>
          <a:ln>
            <a:noFill/>
          </a:ln>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dvice concerning false teachings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D</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irections for godly women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V</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irtues of Christian elders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I</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nstruction for godly living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C</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ounsel concerning the widows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E</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ffects of worldly living</a:t>
            </a:r>
          </a:p>
        </p:txBody>
      </p:sp>
    </p:spTree>
    <p:extLst>
      <p:ext uri="{BB962C8B-B14F-4D97-AF65-F5344CB8AC3E}">
        <p14:creationId xmlns:p14="http://schemas.microsoft.com/office/powerpoint/2010/main" val="2115687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p:tgtEl>
                                          <p:spTgt spid="8"/>
                                        </p:tgtEl>
                                        <p:attrNameLst>
                                          <p:attrName>ppt_y</p:attrName>
                                        </p:attrNameLst>
                                      </p:cBhvr>
                                      <p:tavLst>
                                        <p:tav tm="0">
                                          <p:val>
                                            <p:strVal val="#ppt_y+#ppt_h*1.125000"/>
                                          </p:val>
                                        </p:tav>
                                        <p:tav tm="100000">
                                          <p:val>
                                            <p:strVal val="#ppt_y"/>
                                          </p:val>
                                        </p:tav>
                                      </p:tavLst>
                                    </p:anim>
                                    <p:animEffect transition="in" filter="wipe(up)">
                                      <p:cBhvr>
                                        <p:cTn id="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Require proper public </a:t>
            </a:r>
            <a:r>
              <a:rPr lang="en-US" sz="4800" b="1" dirty="0">
                <a:solidFill>
                  <a:srgbClr val="FFFF00"/>
                </a:solidFill>
                <a:effectLst>
                  <a:glow rad="127000">
                    <a:schemeClr val="tx1"/>
                  </a:glow>
                </a:effectLst>
                <a:latin typeface="Arial" charset="0"/>
                <a:ea typeface="ＭＳ Ｐゴシック" charset="0"/>
                <a:cs typeface="ＭＳ Ｐゴシック" charset="0"/>
              </a:rPr>
              <a:t>worship</a:t>
            </a:r>
            <a:r>
              <a:rPr lang="en-US" sz="4800" b="1" dirty="0">
                <a:effectLst>
                  <a:glow rad="127000">
                    <a:schemeClr val="tx1"/>
                  </a:glow>
                </a:effectLst>
                <a:latin typeface="Arial" charset="0"/>
                <a:ea typeface="ＭＳ Ｐゴシック" charset="0"/>
                <a:cs typeface="ＭＳ Ｐゴシック" charset="0"/>
              </a:rPr>
              <a:t> led by godly leaders (Chapters 2–3). </a:t>
            </a:r>
          </a:p>
        </p:txBody>
      </p:sp>
      <p:pic>
        <p:nvPicPr>
          <p:cNvPr id="20482" name="Picture 2" descr="https://www.renewingworshipnc.org/wp-content/uploads/2018/11/default-image-440x264.jpg">
            <a:extLst>
              <a:ext uri="{FF2B5EF4-FFF2-40B4-BE49-F238E27FC236}">
                <a16:creationId xmlns:a16="http://schemas.microsoft.com/office/drawing/2014/main" id="{57D20AB3-8F3E-1649-9007-79C04118FF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3850" y="2492896"/>
            <a:ext cx="6356300" cy="380792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C4A53F84-F0FD-9F43-A0DD-7E65CDB9A5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24809851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C0000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7586" y="0"/>
            <a:ext cx="9144000" cy="1555750"/>
          </a:xfrm>
          <a:effectLst>
            <a:outerShdw blurRad="63500" dist="35921" dir="2700000" algn="ctr" rotWithShape="0">
              <a:schemeClr val="tx2">
                <a:alpha val="74998"/>
              </a:schemeClr>
            </a:outerShdw>
          </a:effectLst>
        </p:spPr>
        <p:txBody>
          <a:bodyPr/>
          <a:lstStyle/>
          <a:p>
            <a:pPr>
              <a:defRPr/>
            </a:pPr>
            <a:r>
              <a:rPr lang="en-US" b="1" i="1" dirty="0">
                <a:effectLst>
                  <a:glow rad="254000">
                    <a:schemeClr val="tx1"/>
                  </a:glow>
                </a:effectLst>
                <a:latin typeface="Arial" charset="0"/>
                <a:ea typeface="ＭＳ Ｐゴシック" charset="0"/>
                <a:cs typeface="ＭＳ Ｐゴシック" charset="0"/>
              </a:rPr>
              <a:t>How to hang in there: </a:t>
            </a:r>
            <a:br>
              <a:rPr lang="en-US" b="1" i="1" dirty="0">
                <a:effectLst>
                  <a:glow rad="254000">
                    <a:schemeClr val="tx1"/>
                  </a:glow>
                </a:effectLst>
                <a:latin typeface="Arial" charset="0"/>
                <a:ea typeface="ＭＳ Ｐゴシック" charset="0"/>
                <a:cs typeface="ＭＳ Ｐゴシック" charset="0"/>
              </a:rPr>
            </a:br>
            <a:r>
              <a:rPr lang="en-US" b="1" i="1" dirty="0">
                <a:effectLst>
                  <a:glow rad="254000">
                    <a:schemeClr val="tx1"/>
                  </a:glow>
                </a:effectLst>
                <a:latin typeface="Arial" charset="0"/>
                <a:ea typeface="ＭＳ Ｐゴシック" charset="0"/>
                <a:cs typeface="ＭＳ Ｐゴシック" charset="0"/>
              </a:rPr>
              <a:t>Faithfully...</a:t>
            </a:r>
          </a:p>
        </p:txBody>
      </p:sp>
      <p:sp>
        <p:nvSpPr>
          <p:cNvPr id="4" name="Rectangle 2"/>
          <p:cNvSpPr txBox="1">
            <a:spLocks noChangeArrowheads="1"/>
          </p:cNvSpPr>
          <p:nvPr/>
        </p:nvSpPr>
        <p:spPr bwMode="auto">
          <a:xfrm>
            <a:off x="364521" y="1773238"/>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C00000"/>
                </a:solidFill>
                <a:effectLst/>
                <a:uLnTx/>
                <a:uFillTx/>
                <a:latin typeface="Helvetica Neue Black Condensed"/>
                <a:ea typeface="ＭＳ Ｐゴシック" charset="0"/>
                <a:cs typeface="Helvetica Neue Black Condensed"/>
              </a:rPr>
              <a:t>Obey</a:t>
            </a:r>
            <a:r>
              <a:rPr kumimoji="0" lang="en-US" sz="54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rPr>
              <a:t> God’s Word</a:t>
            </a:r>
            <a:endParaRPr kumimoji="0" lang="en-US" sz="40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5726914" y="1773238"/>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C00000"/>
                </a:solidFill>
                <a:effectLst/>
                <a:uLnTx/>
                <a:uFillTx/>
                <a:latin typeface="Helvetica Neue Black Condensed"/>
                <a:ea typeface="ＭＳ Ｐゴシック" charset="0"/>
                <a:cs typeface="Helvetica Neue Black Condensed"/>
              </a:rPr>
              <a:t>Preach</a:t>
            </a:r>
            <a:r>
              <a:rPr kumimoji="0" lang="en-US" sz="54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rPr>
              <a:t> God’s Word</a:t>
            </a:r>
            <a:endParaRPr kumimoji="0" lang="en-US" sz="40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3266385" y="2478458"/>
            <a:ext cx="2745775" cy="1838491"/>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rPr>
              <a:t>&amp;</a:t>
            </a: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6" name="Rectangle 2">
            <a:extLst>
              <a:ext uri="{FF2B5EF4-FFF2-40B4-BE49-F238E27FC236}">
                <a16:creationId xmlns:a16="http://schemas.microsoft.com/office/drawing/2014/main" id="{A1F0543E-8FBA-B645-946C-E47B63B4B39D}"/>
              </a:ext>
            </a:extLst>
          </p:cNvPr>
          <p:cNvSpPr txBox="1">
            <a:spLocks noChangeArrowheads="1"/>
          </p:cNvSpPr>
          <p:nvPr/>
        </p:nvSpPr>
        <p:spPr bwMode="auto">
          <a:xfrm>
            <a:off x="158342" y="5124091"/>
            <a:ext cx="3405546" cy="15557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2 Timothy 1–2</a:t>
            </a:r>
          </a:p>
        </p:txBody>
      </p:sp>
      <p:sp>
        <p:nvSpPr>
          <p:cNvPr id="7" name="Rectangle 2">
            <a:extLst>
              <a:ext uri="{FF2B5EF4-FFF2-40B4-BE49-F238E27FC236}">
                <a16:creationId xmlns:a16="http://schemas.microsoft.com/office/drawing/2014/main" id="{0F0EEC07-6B54-5F43-B198-A8FF7E5F6495}"/>
              </a:ext>
            </a:extLst>
          </p:cNvPr>
          <p:cNvSpPr txBox="1">
            <a:spLocks noChangeArrowheads="1"/>
          </p:cNvSpPr>
          <p:nvPr/>
        </p:nvSpPr>
        <p:spPr bwMode="auto">
          <a:xfrm>
            <a:off x="5444020" y="5034881"/>
            <a:ext cx="3405546" cy="15557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2 Timothy 3–4</a:t>
            </a:r>
          </a:p>
        </p:txBody>
      </p:sp>
    </p:spTree>
    <p:extLst>
      <p:ext uri="{BB962C8B-B14F-4D97-AF65-F5344CB8AC3E}">
        <p14:creationId xmlns:p14="http://schemas.microsoft.com/office/powerpoint/2010/main" val="10355506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P spid="7" grpId="0"/>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a:xfrm>
            <a:off x="-36513" y="63503"/>
            <a:ext cx="9159876" cy="1420813"/>
          </a:xfrm>
        </p:spPr>
        <p:txBody>
          <a:bodyPr/>
          <a:lstStyle/>
          <a:p>
            <a:pPr eaLnBrk="1" hangingPunct="1">
              <a:defRPr/>
            </a:pPr>
            <a:r>
              <a:rPr lang="en-US" sz="4000" b="1" dirty="0">
                <a:solidFill>
                  <a:schemeClr val="tx1"/>
                </a:solidFill>
                <a:latin typeface="Arial" charset="0"/>
                <a:ea typeface="ＭＳ Ｐゴシック" charset="0"/>
                <a:cs typeface="ＭＳ Ｐゴシック" charset="0"/>
              </a:rPr>
              <a:t>Sometimes Christians mistreat others of a different ethnic group</a:t>
            </a: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mn-cs"/>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en-US" sz="3200" b="1" i="1">
                <a:effectLst>
                  <a:outerShdw blurRad="38100" dist="38100" dir="2700000" algn="tl">
                    <a:srgbClr val="663300"/>
                  </a:outerShdw>
                </a:effectLst>
                <a:latin typeface="Tahoma" charset="0"/>
                <a:ea typeface="ＭＳ Ｐゴシック" charset="0"/>
                <a:cs typeface="ＭＳ Ｐゴシック" charset="0"/>
              </a:rPr>
              <a:t>Gentiles</a:t>
            </a: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l" defTabSz="914400" rtl="0"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One God</a:t>
            </a:r>
          </a:p>
          <a:p>
            <a:pPr marL="342849" marR="0" lvl="0" indent="-342849" algn="l" defTabSz="914400" rtl="0"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Many taboos</a:t>
            </a: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l" defTabSz="914400" rtl="0"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mn-cs"/>
              </a:rPr>
              <a:t>Many Gods</a:t>
            </a:r>
          </a:p>
          <a:p>
            <a:pPr marL="342849" marR="0" lvl="0" indent="-342849" algn="l" defTabSz="914400" rtl="0"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mn-cs"/>
              </a:rPr>
              <a:t>Few taboos</a:t>
            </a: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en-US" sz="3200" b="1" i="1">
                <a:effectLst>
                  <a:outerShdw blurRad="38100" dist="38100" dir="2700000" algn="tl">
                    <a:srgbClr val="663300"/>
                  </a:outerShdw>
                </a:effectLst>
                <a:latin typeface="Tahoma" charset="0"/>
                <a:ea typeface="ＭＳ Ｐゴシック" charset="0"/>
                <a:cs typeface="ＭＳ Ｐゴシック" charset="0"/>
              </a:rPr>
              <a:t>Jews</a:t>
            </a:r>
          </a:p>
        </p:txBody>
      </p:sp>
    </p:spTree>
    <p:extLst>
      <p:ext uri="{BB962C8B-B14F-4D97-AF65-F5344CB8AC3E}">
        <p14:creationId xmlns:p14="http://schemas.microsoft.com/office/powerpoint/2010/main" val="15423319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2" name="Picture 4">
            <a:extLst>
              <a:ext uri="{FF2B5EF4-FFF2-40B4-BE49-F238E27FC236}">
                <a16:creationId xmlns:a16="http://schemas.microsoft.com/office/drawing/2014/main" id="{F90737B7-B344-7143-A634-6A45A72A00C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14500" y="1291642"/>
            <a:ext cx="5521796" cy="442970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3999" cy="1080120"/>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en-US" sz="4800" b="1" dirty="0">
                <a:effectLst>
                  <a:glow rad="127000">
                    <a:schemeClr val="tx1"/>
                  </a:glow>
                </a:effectLst>
                <a:latin typeface="Arial" charset="0"/>
                <a:ea typeface="ＭＳ Ｐゴシック" charset="0"/>
              </a:rPr>
              <a:t>II. Act your </a:t>
            </a:r>
            <a:r>
              <a:rPr lang="en-US" sz="4800" b="1" dirty="0">
                <a:solidFill>
                  <a:srgbClr val="FFFF00"/>
                </a:solidFill>
                <a:effectLst>
                  <a:glow rad="127000">
                    <a:schemeClr val="tx1"/>
                  </a:glow>
                </a:effectLst>
                <a:latin typeface="Arial" charset="0"/>
                <a:ea typeface="ＭＳ Ｐゴシック" charset="0"/>
              </a:rPr>
              <a:t>age</a:t>
            </a:r>
            <a:r>
              <a:rPr lang="en-US" sz="4800" b="1" dirty="0">
                <a:effectLst>
                  <a:glow rad="127000">
                    <a:schemeClr val="tx1"/>
                  </a:glow>
                </a:effectLst>
                <a:latin typeface="Arial" charset="0"/>
                <a:ea typeface="ＭＳ Ｐゴシック" charset="0"/>
              </a:rPr>
              <a:t>.</a:t>
            </a:r>
          </a:p>
        </p:txBody>
      </p:sp>
      <p:sp>
        <p:nvSpPr>
          <p:cNvPr id="4" name="Rectangle 2">
            <a:extLst>
              <a:ext uri="{FF2B5EF4-FFF2-40B4-BE49-F238E27FC236}">
                <a16:creationId xmlns:a16="http://schemas.microsoft.com/office/drawing/2014/main" id="{51338304-22A7-AE4E-B9FD-02D84726939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defTabSz="457200" eaLnBrk="0" hangingPunct="0">
              <a:defRPr sz="4800" b="1">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mn-cs"/>
              </a:rPr>
              <a:t>Titus 2:1-10</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pic>
        <p:nvPicPr>
          <p:cNvPr id="32770" name="Picture 2">
            <a:extLst>
              <a:ext uri="{FF2B5EF4-FFF2-40B4-BE49-F238E27FC236}">
                <a16:creationId xmlns:a16="http://schemas.microsoft.com/office/drawing/2014/main" id="{5C117500-FE75-BD45-A487-AEB013153CA4}"/>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156176" y="809358"/>
            <a:ext cx="2987823" cy="4476636"/>
          </a:xfrm>
          <a:prstGeom prst="rect">
            <a:avLst/>
          </a:prstGeom>
          <a:noFill/>
          <a:extLst>
            <a:ext uri="{909E8E84-426E-40DD-AFC4-6F175D3DCCD1}">
              <a14:hiddenFill xmlns:a14="http://schemas.microsoft.com/office/drawing/2010/main">
                <a:solidFill>
                  <a:srgbClr val="FFFFFF"/>
                </a:solidFill>
              </a14:hiddenFill>
            </a:ext>
          </a:extLst>
        </p:spPr>
      </p:pic>
      <p:pic>
        <p:nvPicPr>
          <p:cNvPr id="32774" name="Picture 6" descr="Related image">
            <a:extLst>
              <a:ext uri="{FF2B5EF4-FFF2-40B4-BE49-F238E27FC236}">
                <a16:creationId xmlns:a16="http://schemas.microsoft.com/office/drawing/2014/main" id="{A066061B-9C1D-9C40-987A-E846C44DED7A}"/>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3713989"/>
            <a:ext cx="4716016" cy="3144011"/>
          </a:xfrm>
          <a:prstGeom prst="rect">
            <a:avLst/>
          </a:prstGeom>
          <a:noFill/>
          <a:extLst>
            <a:ext uri="{909E8E84-426E-40DD-AFC4-6F175D3DCCD1}">
              <a14:hiddenFill xmlns:a14="http://schemas.microsoft.com/office/drawing/2010/main">
                <a:solidFill>
                  <a:srgbClr val="FFFFFF"/>
                </a:solidFill>
              </a14:hiddenFill>
            </a:ext>
          </a:extLst>
        </p:spPr>
      </p:pic>
      <p:pic>
        <p:nvPicPr>
          <p:cNvPr id="32776" name="Picture 8">
            <a:extLst>
              <a:ext uri="{FF2B5EF4-FFF2-40B4-BE49-F238E27FC236}">
                <a16:creationId xmlns:a16="http://schemas.microsoft.com/office/drawing/2014/main" id="{85F87917-065E-6E45-9CB7-B3BE4E8BC188}"/>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0" y="809358"/>
            <a:ext cx="3022058" cy="32603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80640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Christ's Superiority Over Judaism as High Priest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177772789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243" y="620688"/>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67545" y="368300"/>
            <a:ext cx="3312368" cy="1080120"/>
          </a:xfrm>
          <a:effectLst/>
        </p:spPr>
        <p:txBody>
          <a:bodyPr/>
          <a:lstStyle/>
          <a:p>
            <a:pPr algn="l">
              <a:defRPr/>
            </a:pPr>
            <a:r>
              <a:rPr lang="en-US" sz="11500" b="1" dirty="0">
                <a:solidFill>
                  <a:schemeClr val="tx2"/>
                </a:solidFill>
                <a:effectLst>
                  <a:glow rad="127000">
                    <a:schemeClr val="bg1"/>
                  </a:glow>
                </a:effectLst>
                <a:latin typeface="Arial" charset="0"/>
                <a:ea typeface="ＭＳ Ｐゴシック" charset="0"/>
                <a:cs typeface="ＭＳ Ｐゴシック" charset="0"/>
              </a:rPr>
              <a:t>Be</a:t>
            </a: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23813" y="4527622"/>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mn-cs"/>
              </a:rPr>
              <a:t>Luke</a:t>
            </a: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5755735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Scriptures make us “wise for salvation through faith in Christ Jesus” (3:15; cf. 2:10).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p>
        </p:txBody>
      </p:sp>
      <p:sp>
        <p:nvSpPr>
          <p:cNvPr id="7" name="Rectangle 2">
            <a:extLst>
              <a:ext uri="{FF2B5EF4-FFF2-40B4-BE49-F238E27FC236}">
                <a16:creationId xmlns:a16="http://schemas.microsoft.com/office/drawing/2014/main" id="{D7F35050-A21B-0D41-8E82-FDB9688E702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Tree>
    <p:extLst>
      <p:ext uri="{BB962C8B-B14F-4D97-AF65-F5344CB8AC3E}">
        <p14:creationId xmlns:p14="http://schemas.microsoft.com/office/powerpoint/2010/main" val="827427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Discipleship</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
        <p:nvSpPr>
          <p:cNvPr id="7" name="Text Box 24"/>
          <p:cNvSpPr txBox="1">
            <a:spLocks noChangeArrowheads="1"/>
          </p:cNvSpPr>
          <p:nvPr/>
        </p:nvSpPr>
        <p:spPr bwMode="auto">
          <a:xfrm>
            <a:off x="8448755"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85</a:t>
            </a:r>
            <a:endParaRPr kumimoji="0" lang="en-US" sz="2400" b="0" i="0" u="none" strike="noStrike" kern="1200" cap="none" spc="0" normalizeH="0" baseline="0" noProof="0" dirty="0">
              <a:ln>
                <a:noFill/>
              </a:ln>
              <a:solidFill>
                <a:srgbClr val="EAEAEA"/>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326258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fullest explanation of the Rapture in Scripture appears in this letter (4:13–5:11) where believers during the Church Age who have “fallen asleep in Jesus” will rise to meet Jesus at his return (4:14).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75415C7C-7CF6-0E4B-881E-9E70B7E57A0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4078196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0" y="6135851"/>
            <a:ext cx="9150388" cy="749533"/>
          </a:xfrm>
          <a:prstGeom prst="rect">
            <a:avLst/>
          </a:prstGeom>
          <a:solidFill>
            <a:srgbClr val="00206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Main Idea of Ephesians</a:t>
            </a: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en-SG" sz="4800" b="1" dirty="0">
                <a:solidFill>
                  <a:schemeClr val="tx1"/>
                </a:solidFill>
                <a:effectLst/>
                <a:latin typeface="Arial" charset="0"/>
                <a:ea typeface="ＭＳ Ｐゴシック" charset="0"/>
                <a:cs typeface="ＭＳ Ｐゴシック" charset="0"/>
              </a:rPr>
              <a:t>Love God, love the church as </a:t>
            </a:r>
            <a:r>
              <a:rPr lang="en-SG" sz="4800" b="1" dirty="0">
                <a:solidFill>
                  <a:srgbClr val="0070C0"/>
                </a:solidFill>
                <a:effectLst/>
                <a:latin typeface="Arial" charset="0"/>
                <a:ea typeface="ＭＳ Ｐゴシック" charset="0"/>
                <a:cs typeface="ＭＳ Ｐゴシック" charset="0"/>
              </a:rPr>
              <a:t>equals</a:t>
            </a:r>
            <a:r>
              <a:rPr lang="en-SG" sz="4800" b="1" dirty="0">
                <a:solidFill>
                  <a:schemeClr val="tx1"/>
                </a:solidFill>
                <a:effectLst/>
                <a:latin typeface="Arial" charset="0"/>
                <a:ea typeface="ＭＳ Ｐゴシック" charset="0"/>
                <a:cs typeface="ＭＳ Ｐゴシック" charset="0"/>
              </a:rPr>
              <a:t>, and love the nations</a:t>
            </a:r>
            <a:endParaRPr lang="en-US" sz="4800" b="1" dirty="0">
              <a:solidFill>
                <a:schemeClr val="tx1"/>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6371673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Jesus</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(Messianic Prophecy) </a:t>
            </a:r>
          </a:p>
        </p:txBody>
      </p:sp>
      <p:sp>
        <p:nvSpPr>
          <p:cNvPr id="3" name="Title 1"/>
          <p:cNvSpPr txBox="1">
            <a:spLocks/>
          </p:cNvSpPr>
          <p:nvPr/>
        </p:nvSpPr>
        <p:spPr bwMode="auto">
          <a:xfrm>
            <a:off x="14766" y="143374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as King of Israel is qualified for the same literal kingdom as other kings in the genealogy (1:1-17). He has all authority (19:28; 28:18) and therefore can command his followers to extend that authority throughout the world in the Great Commission (28:19-20). </a:t>
            </a: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2DD3B2EF-169D-FC43-BD23-E0F3BC45876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Tree>
    <p:extLst>
      <p:ext uri="{BB962C8B-B14F-4D97-AF65-F5344CB8AC3E}">
        <p14:creationId xmlns:p14="http://schemas.microsoft.com/office/powerpoint/2010/main" val="1054193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60" name="Picture 4" descr="Related image">
            <a:extLst>
              <a:ext uri="{FF2B5EF4-FFF2-40B4-BE49-F238E27FC236}">
                <a16:creationId xmlns:a16="http://schemas.microsoft.com/office/drawing/2014/main" id="{C2315403-8934-9042-A0E8-F9A6A5F944E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4139952" cy="428148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923928" y="232009"/>
            <a:ext cx="5220072" cy="420510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Slavery to false teaching is the worst slavery</a:t>
            </a:r>
          </a:p>
        </p:txBody>
      </p:sp>
      <p:sp>
        <p:nvSpPr>
          <p:cNvPr id="4" name="Rectangle 2">
            <a:extLst>
              <a:ext uri="{FF2B5EF4-FFF2-40B4-BE49-F238E27FC236}">
                <a16:creationId xmlns:a16="http://schemas.microsoft.com/office/drawing/2014/main" id="{2714C882-C4EF-CF45-A13C-D2D187EE5B7B}"/>
              </a:ext>
            </a:extLst>
          </p:cNvPr>
          <p:cNvSpPr txBox="1">
            <a:spLocks noChangeArrowheads="1"/>
          </p:cNvSpPr>
          <p:nvPr/>
        </p:nvSpPr>
        <p:spPr bwMode="auto">
          <a:xfrm>
            <a:off x="395536" y="5964167"/>
            <a:ext cx="7272808"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353"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3506811194"/>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18"/>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has sent the Holy Spirit to form the church (1:8; 2:14-18, 33, 38-39; 10:44-47), so believers should repent and be baptized to join this new covenant community called the church (2:21, 38; 3:19; 10:43, 47-48; 17:30; 26:20). </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8" name="Rectangle 2">
            <a:extLst>
              <a:ext uri="{FF2B5EF4-FFF2-40B4-BE49-F238E27FC236}">
                <a16:creationId xmlns:a16="http://schemas.microsoft.com/office/drawing/2014/main" id="{2B6D0815-ECA1-7A43-B746-1D9D5A3354F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3442248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4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Tribulation</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
        <p:nvSpPr>
          <p:cNvPr id="7" name="Text Box 24"/>
          <p:cNvSpPr txBox="1">
            <a:spLocks noChangeArrowheads="1"/>
          </p:cNvSpPr>
          <p:nvPr/>
        </p:nvSpPr>
        <p:spPr bwMode="auto">
          <a:xfrm>
            <a:off x="8371661" y="65344"/>
            <a:ext cx="68119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211</a:t>
            </a:r>
          </a:p>
        </p:txBody>
      </p:sp>
    </p:spTree>
    <p:extLst>
      <p:ext uri="{BB962C8B-B14F-4D97-AF65-F5344CB8AC3E}">
        <p14:creationId xmlns:p14="http://schemas.microsoft.com/office/powerpoint/2010/main" val="612653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admonishment to this New Covenant community (ch. 8) not to stop meeting together (10:25) may show that the readers belonged to a sect such as the Essenes.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27e</a:t>
            </a:r>
          </a:p>
        </p:txBody>
      </p:sp>
      <p:sp>
        <p:nvSpPr>
          <p:cNvPr id="7" name="Rectangle 2">
            <a:extLst>
              <a:ext uri="{FF2B5EF4-FFF2-40B4-BE49-F238E27FC236}">
                <a16:creationId xmlns:a16="http://schemas.microsoft.com/office/drawing/2014/main" id="{E3D14427-FB4E-1248-BFDA-2029E48D309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2712239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To the remotest part of the earth</a:t>
            </a: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a:cs typeface="Times New Roman"/>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9  13       14    15  16          18           21     27     28</a:t>
            </a:r>
          </a:p>
        </p:txBody>
      </p:sp>
      <p:sp>
        <p:nvSpPr>
          <p:cNvPr id="282627" name="Text Box 16"/>
          <p:cNvSpPr txBox="1">
            <a:spLocks noChangeArrowheads="1"/>
          </p:cNvSpPr>
          <p:nvPr/>
        </p:nvSpPr>
        <p:spPr bwMode="auto">
          <a:xfrm>
            <a:off x="1828800" y="2338388"/>
            <a:ext cx="8382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82628"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2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82630" name="Text Box 20"/>
          <p:cNvSpPr txBox="1">
            <a:spLocks noChangeArrowheads="1"/>
          </p:cNvSpPr>
          <p:nvPr/>
        </p:nvSpPr>
        <p:spPr bwMode="auto">
          <a:xfrm>
            <a:off x="8296278" y="2324100"/>
            <a:ext cx="847725"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82631"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82632"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33" name="Text Box 9"/>
          <p:cNvSpPr txBox="1">
            <a:spLocks noChangeArrowheads="1"/>
          </p:cNvSpPr>
          <p:nvPr/>
        </p:nvSpPr>
        <p:spPr bwMode="auto">
          <a:xfrm>
            <a:off x="3743325"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36"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b="1" dirty="0">
                <a:solidFill>
                  <a:srgbClr val="FFFFFF"/>
                </a:solidFill>
                <a:effectLst>
                  <a:outerShdw blurRad="38100" dist="38100" dir="2700000" algn="tl">
                    <a:srgbClr val="000000">
                      <a:alpha val="43137"/>
                    </a:srgbClr>
                  </a:outerShdw>
                </a:effectLst>
                <a:latin typeface="Arial" charset="0"/>
                <a:cs typeface="Times New Roman" charset="0"/>
              </a:rPr>
              <a:t>NT Overview (Chronological)</a:t>
            </a: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Romans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Eph</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Col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Philem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Titus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James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Heb</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Jude</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Rev</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Pauline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General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0"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Chronological</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1"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2" name="Text Box 17"/>
          <p:cNvSpPr txBox="1">
            <a:spLocks noChangeArrowheads="1"/>
          </p:cNvSpPr>
          <p:nvPr/>
        </p:nvSpPr>
        <p:spPr bwMode="auto">
          <a:xfrm>
            <a:off x="-1905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4"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5"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6"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7" name="TextBox 27"/>
          <p:cNvSpPr txBox="1">
            <a:spLocks noChangeArrowheads="1"/>
          </p:cNvSpPr>
          <p:nvPr/>
        </p:nvSpPr>
        <p:spPr bwMode="auto">
          <a:xfrm>
            <a:off x="7953375"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Tree>
    <p:extLst>
      <p:ext uri="{BB962C8B-B14F-4D97-AF65-F5344CB8AC3E}">
        <p14:creationId xmlns:p14="http://schemas.microsoft.com/office/powerpoint/2010/main" val="13622660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7"/>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2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7"/>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0"/>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1"/>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42"/>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43"/>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4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46"/>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6" grpId="0" animBg="1"/>
      <p:bldP spid="37"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987824" y="29469"/>
            <a:ext cx="6156176" cy="3543547"/>
          </a:xfrm>
          <a:effectLst>
            <a:outerShdw blurRad="63500" dist="35921" dir="2700000" algn="ctr" rotWithShape="0">
              <a:schemeClr val="tx2">
                <a:alpha val="74998"/>
              </a:schemeClr>
            </a:outerShdw>
          </a:effectLst>
        </p:spPr>
        <p:txBody>
          <a:bodyPr anchor="t"/>
          <a:lstStyle/>
          <a:p>
            <a:pPr marL="850900" indent="-842963" algn="l">
              <a:defRPr/>
            </a:pPr>
            <a:r>
              <a:rPr lang="en-SG" sz="4800" b="1" dirty="0">
                <a:effectLst>
                  <a:glow rad="127000">
                    <a:schemeClr val="tx1"/>
                  </a:glow>
                </a:effectLst>
                <a:latin typeface="Arial" charset="0"/>
                <a:ea typeface="ＭＳ Ｐゴシック" charset="0"/>
                <a:cs typeface="ＭＳ Ｐゴシック" charset="0"/>
              </a:rPr>
              <a:t>I.  Eternal life in Jesus received a </a:t>
            </a:r>
            <a:r>
              <a:rPr lang="en-SG" sz="4800" b="1" dirty="0">
                <a:solidFill>
                  <a:srgbClr val="FFFF00"/>
                </a:solidFill>
                <a:effectLst>
                  <a:glow rad="127000">
                    <a:schemeClr val="tx1"/>
                  </a:glow>
                </a:effectLst>
                <a:latin typeface="Arial" charset="0"/>
                <a:ea typeface="ＭＳ Ｐゴシック" charset="0"/>
                <a:cs typeface="ＭＳ Ｐゴシック" charset="0"/>
              </a:rPr>
              <a:t>mixed</a:t>
            </a:r>
            <a:r>
              <a:rPr lang="en-SG" sz="4800" b="1" dirty="0">
                <a:effectLst>
                  <a:glow rad="127000">
                    <a:schemeClr val="tx1"/>
                  </a:glow>
                </a:effectLst>
                <a:latin typeface="Arial" charset="0"/>
                <a:ea typeface="ＭＳ Ｐゴシック" charset="0"/>
                <a:cs typeface="ＭＳ Ｐゴシック" charset="0"/>
              </a:rPr>
              <a:t> response.</a:t>
            </a:r>
            <a:endParaRPr lang="en-US" sz="48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E97D79C-DE44-834E-B5EC-11E22652C92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 1–17</a:t>
            </a:r>
          </a:p>
        </p:txBody>
      </p:sp>
    </p:spTree>
    <p:extLst>
      <p:ext uri="{BB962C8B-B14F-4D97-AF65-F5344CB8AC3E}">
        <p14:creationId xmlns:p14="http://schemas.microsoft.com/office/powerpoint/2010/main" val="37305429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30440"/>
            <a:ext cx="9180511"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680" y="1602010"/>
            <a:ext cx="8770859"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clearest NT text that teaches the church age as a dispensation (3:2-6) shows that salvation makes Jews and Gentiles equal in one body, the Church (2:14, 19).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8" name="Rectangle 2">
            <a:extLst>
              <a:ext uri="{FF2B5EF4-FFF2-40B4-BE49-F238E27FC236}">
                <a16:creationId xmlns:a16="http://schemas.microsoft.com/office/drawing/2014/main" id="{EE8D6BF3-175A-8646-8F14-1918A829A8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Ephesians</a:t>
            </a:r>
          </a:p>
        </p:txBody>
      </p:sp>
    </p:spTree>
    <p:extLst>
      <p:ext uri="{BB962C8B-B14F-4D97-AF65-F5344CB8AC3E}">
        <p14:creationId xmlns:p14="http://schemas.microsoft.com/office/powerpoint/2010/main" val="1839564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164" y="594928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 of Jude</a:t>
            </a:r>
          </a:p>
        </p:txBody>
      </p:sp>
      <p:sp>
        <p:nvSpPr>
          <p:cNvPr id="3" name="Rectangle 2"/>
          <p:cNvSpPr txBox="1">
            <a:spLocks noChangeArrowheads="1"/>
          </p:cNvSpPr>
          <p:nvPr/>
        </p:nvSpPr>
        <p:spPr bwMode="auto">
          <a:xfrm>
            <a:off x="755576" y="12155"/>
            <a:ext cx="7632848" cy="19046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contender</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against pretenders</a:t>
            </a:r>
          </a:p>
        </p:txBody>
      </p:sp>
      <p:pic>
        <p:nvPicPr>
          <p:cNvPr id="4" name="Picture 3"/>
          <p:cNvPicPr>
            <a:picLocks noChangeAspect="1"/>
          </p:cNvPicPr>
          <p:nvPr/>
        </p:nvPicPr>
        <p:blipFill>
          <a:blip r:embed="rId3"/>
          <a:stretch>
            <a:fillRect/>
          </a:stretch>
        </p:blipFill>
        <p:spPr>
          <a:xfrm>
            <a:off x="2051720" y="2060848"/>
            <a:ext cx="4953000" cy="3797300"/>
          </a:xfrm>
          <a:prstGeom prst="rect">
            <a:avLst/>
          </a:prstGeom>
        </p:spPr>
      </p:pic>
    </p:spTree>
    <p:extLst>
      <p:ext uri="{BB962C8B-B14F-4D97-AF65-F5344CB8AC3E}">
        <p14:creationId xmlns:p14="http://schemas.microsoft.com/office/powerpoint/2010/main" val="1125635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checkerboard(across)">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001357"/>
          </a:xfrm>
          <a:blipFill>
            <a:blip r:embed="rId3"/>
            <a:tile tx="0" ty="0" sx="100000" sy="100000" flip="none" algn="tl"/>
          </a:blip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False Teaching Today</a:t>
            </a:r>
          </a:p>
        </p:txBody>
      </p:sp>
      <p:sp>
        <p:nvSpPr>
          <p:cNvPr id="6" name="Rectangle 2">
            <a:extLst>
              <a:ext uri="{FF2B5EF4-FFF2-40B4-BE49-F238E27FC236}">
                <a16:creationId xmlns:a16="http://schemas.microsoft.com/office/drawing/2014/main" id="{A03956F7-6F08-9445-A9E5-D1BCD3CAA06E}"/>
              </a:ext>
            </a:extLst>
          </p:cNvPr>
          <p:cNvSpPr txBox="1">
            <a:spLocks noChangeArrowheads="1"/>
          </p:cNvSpPr>
          <p:nvPr/>
        </p:nvSpPr>
        <p:spPr bwMode="auto">
          <a:xfrm>
            <a:off x="28575" y="1556792"/>
            <a:ext cx="9144000"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85800" marR="0" lvl="0" indent="-6858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heals all with real faith?</a:t>
            </a:r>
          </a:p>
          <a:p>
            <a:pPr marL="685800" marR="0" lvl="0" indent="-6858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Wealth is our divine right?</a:t>
            </a:r>
          </a:p>
          <a:p>
            <a:pPr marL="685800" marR="0" lvl="0" indent="-6858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Lord’s Supper healing?</a:t>
            </a:r>
          </a:p>
        </p:txBody>
      </p:sp>
      <p:sp>
        <p:nvSpPr>
          <p:cNvPr id="4" name="Rectangle 2">
            <a:extLst>
              <a:ext uri="{FF2B5EF4-FFF2-40B4-BE49-F238E27FC236}">
                <a16:creationId xmlns:a16="http://schemas.microsoft.com/office/drawing/2014/main" id="{D7CDAD7A-F83B-1347-A6FF-17FA0B054D9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Titus</a:t>
            </a:r>
          </a:p>
        </p:txBody>
      </p:sp>
    </p:spTree>
    <p:extLst>
      <p:ext uri="{BB962C8B-B14F-4D97-AF65-F5344CB8AC3E}">
        <p14:creationId xmlns:p14="http://schemas.microsoft.com/office/powerpoint/2010/main" val="1443748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3.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idx="4294967295"/>
          </p:nvPr>
        </p:nvSpPr>
        <p:spPr>
          <a:xfrm>
            <a:off x="2277616" y="444625"/>
            <a:ext cx="4876800" cy="457200"/>
          </a:xfrm>
          <a:solidFill>
            <a:schemeClr val="tx1"/>
          </a:solidFill>
        </p:spPr>
        <p:txBody>
          <a:bodyPr/>
          <a:lstStyle/>
          <a:p>
            <a:pPr algn="ctr" eaLnBrk="1" hangingPunct="1"/>
            <a:r>
              <a:rPr lang="en-US" altLang="zh-CN" sz="2800" b="1">
                <a:solidFill>
                  <a:schemeClr val="bg1"/>
                </a:solidFill>
                <a:latin typeface="Arial" charset="0"/>
                <a:ea typeface="ＭＳ Ｐゴシック" charset="0"/>
                <a:cs typeface="ＭＳ Ｐゴシック" charset="0"/>
              </a:rPr>
              <a:t>Summary Statement</a:t>
            </a:r>
            <a:endParaRPr lang="en-US" sz="2800" b="1">
              <a:solidFill>
                <a:schemeClr val="bg1"/>
              </a:solidFill>
              <a:latin typeface="Arial" charset="0"/>
              <a:ea typeface="ＭＳ Ｐゴシック" charset="0"/>
              <a:cs typeface="ＭＳ Ｐゴシック" charset="0"/>
            </a:endParaRPr>
          </a:p>
        </p:txBody>
      </p:sp>
      <p:sp>
        <p:nvSpPr>
          <p:cNvPr id="292867" name="Text Box 3"/>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307</a:t>
            </a:r>
          </a:p>
        </p:txBody>
      </p:sp>
      <p:sp>
        <p:nvSpPr>
          <p:cNvPr id="292869" name="Text Box 6"/>
          <p:cNvSpPr txBox="1">
            <a:spLocks noChangeArrowheads="1"/>
          </p:cNvSpPr>
          <p:nvPr/>
        </p:nvSpPr>
        <p:spPr bwMode="auto">
          <a:xfrm>
            <a:off x="1547664" y="1406755"/>
            <a:ext cx="6408712" cy="3539430"/>
          </a:xfrm>
          <a:prstGeom prst="rect">
            <a:avLst/>
          </a:prstGeom>
          <a:solidFill>
            <a:srgbClr val="000000"/>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rPr>
              <a:t>John encourages Gaius to continue </a:t>
            </a:r>
            <a:r>
              <a:rPr kumimoji="0" lang="en-US" altLang="zh-CN" sz="3200" b="1" i="1" u="none" strike="noStrike" kern="1200" cap="none" spc="0" normalizeH="0" baseline="0" noProof="0" dirty="0">
                <a:ln>
                  <a:noFill/>
                </a:ln>
                <a:solidFill>
                  <a:srgbClr val="FFFF00"/>
                </a:solidFill>
                <a:effectLst/>
                <a:uLnTx/>
                <a:uFillTx/>
                <a:latin typeface="Arial" charset="0"/>
                <a:ea typeface="ＭＳ Ｐゴシック" charset="0"/>
              </a:rPr>
              <a:t>supporting missionaries</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rPr>
              <a:t> such as Demetrius despite opposition from Diotrephes to help the church to see its </a:t>
            </a:r>
            <a:r>
              <a:rPr kumimoji="0" lang="en-US" altLang="zh-CN" sz="3200" b="1" i="1" u="none" strike="noStrike" kern="1200" cap="none" spc="0" normalizeH="0" baseline="0" noProof="0" dirty="0">
                <a:ln>
                  <a:noFill/>
                </a:ln>
                <a:solidFill>
                  <a:srgbClr val="FFFFFF"/>
                </a:solidFill>
                <a:effectLst/>
                <a:uLnTx/>
                <a:uFillTx/>
                <a:latin typeface="Arial" charset="0"/>
                <a:ea typeface="ＭＳ Ｐゴシック" charset="0"/>
              </a:rPr>
              <a:t>responsibility to finance God</a:t>
            </a:r>
            <a:r>
              <a:rPr kumimoji="0" lang="uk-UA" altLang="zh-CN" sz="3200" b="1" i="1"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zh-CN" sz="3200" b="1" i="1" u="none" strike="noStrike" kern="1200" cap="none" spc="0" normalizeH="0" baseline="0" noProof="0" dirty="0">
                <a:ln>
                  <a:noFill/>
                </a:ln>
                <a:solidFill>
                  <a:srgbClr val="FFFFFF"/>
                </a:solidFill>
                <a:effectLst/>
                <a:uLnTx/>
                <a:uFillTx/>
                <a:latin typeface="Arial" charset="0"/>
                <a:ea typeface="ＭＳ Ｐゴシック" charset="0"/>
              </a:rPr>
              <a:t>s work.</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rPr>
              <a:t> </a:t>
            </a:r>
          </a:p>
        </p:txBody>
      </p:sp>
      <p:sp>
        <p:nvSpPr>
          <p:cNvPr id="5" name="Rectangle 2">
            <a:extLst>
              <a:ext uri="{FF2B5EF4-FFF2-40B4-BE49-F238E27FC236}">
                <a16:creationId xmlns:a16="http://schemas.microsoft.com/office/drawing/2014/main" id="{746095A2-288D-4843-BD40-5CA8247D149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1905700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4914" name="Rectangle 2"/>
          <p:cNvSpPr>
            <a:spLocks noGrp="1" noChangeArrowheads="1"/>
          </p:cNvSpPr>
          <p:nvPr>
            <p:ph type="title" idx="4294967295"/>
          </p:nvPr>
        </p:nvSpPr>
        <p:spPr>
          <a:xfrm>
            <a:off x="3733800" y="762000"/>
            <a:ext cx="5257800" cy="1143000"/>
          </a:xfrm>
        </p:spPr>
        <p:txBody>
          <a:bodyPr/>
          <a:lstStyle/>
          <a:p>
            <a:pPr eaLnBrk="1" hangingPunct="1"/>
            <a:r>
              <a:rPr lang="en-US" dirty="0">
                <a:latin typeface="Arial" charset="0"/>
              </a:rPr>
              <a:t>Acrostic Bible – 1 John</a:t>
            </a:r>
          </a:p>
        </p:txBody>
      </p:sp>
      <p:pic>
        <p:nvPicPr>
          <p:cNvPr id="29491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779912" y="-65956"/>
            <a:ext cx="5380037" cy="659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Text Box 6"/>
          <p:cNvSpPr txBox="1">
            <a:spLocks noChangeArrowheads="1"/>
          </p:cNvSpPr>
          <p:nvPr/>
        </p:nvSpPr>
        <p:spPr bwMode="auto">
          <a:xfrm>
            <a:off x="0" y="0"/>
            <a:ext cx="4953000" cy="2286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542925" indent="-54292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42925" marR="0" lvl="0" indent="-542925"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L</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iving in the Light</a:t>
            </a:r>
          </a:p>
          <a:p>
            <a:pPr marL="542925" marR="0" lvl="0" indent="-542925"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I</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mportance of our Advocate</a:t>
            </a:r>
          </a:p>
          <a:p>
            <a:pPr marL="542925" marR="0" lvl="0" indent="-542925"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G</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od</a:t>
            </a:r>
            <a:r>
              <a:rPr kumimoji="0" lang="fr-FR" altLang="ja-JP"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s children avoid sin</a:t>
            </a:r>
          </a:p>
          <a:p>
            <a:pPr marL="542925" marR="0" lvl="0" indent="-542925"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H</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ow Christians should love</a:t>
            </a:r>
          </a:p>
          <a:p>
            <a:pPr marL="542925" marR="0" lvl="0" indent="-542925" algn="l" defTabSz="914400" rtl="0" eaLnBrk="1" fontAlgn="base" latinLnBrk="0" hangingPunct="1">
              <a:lnSpc>
                <a:spcPct val="100000"/>
              </a:lnSpc>
              <a:spcBef>
                <a:spcPct val="0"/>
              </a:spcBef>
              <a:spcAft>
                <a:spcPct val="0"/>
              </a:spcAft>
              <a:buClrTx/>
              <a:buSzTx/>
              <a:buFontTx/>
              <a:buAutoNum type="arabicPlain"/>
              <a:tabLst/>
              <a:defRPr/>
            </a:pP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T</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rue witness in believers</a:t>
            </a:r>
          </a:p>
        </p:txBody>
      </p:sp>
      <p:sp>
        <p:nvSpPr>
          <p:cNvPr id="294918" name="Text Box 6"/>
          <p:cNvSpPr txBox="1">
            <a:spLocks noChangeArrowheads="1"/>
          </p:cNvSpPr>
          <p:nvPr/>
        </p:nvSpPr>
        <p:spPr bwMode="auto">
          <a:xfrm>
            <a:off x="990600" y="2895600"/>
            <a:ext cx="28194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000000"/>
                </a:solidFill>
                <a:effectLst/>
                <a:uLnTx/>
                <a:uFillTx/>
                <a:latin typeface="Arail" charset="0"/>
                <a:ea typeface="ＭＳ Ｐゴシック" charset="0"/>
                <a:cs typeface="Arail" charset="0"/>
              </a:rPr>
              <a:t>FIRST JOHN</a:t>
            </a:r>
          </a:p>
        </p:txBody>
      </p:sp>
      <p:sp>
        <p:nvSpPr>
          <p:cNvPr id="10"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2726406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94918"/>
                                        </p:tgtEl>
                                        <p:attrNameLst>
                                          <p:attrName>style.visibility</p:attrName>
                                        </p:attrNameLst>
                                      </p:cBhvr>
                                      <p:to>
                                        <p:strVal val="visible"/>
                                      </p:to>
                                    </p:set>
                                    <p:animEffect transition="in" filter="wipe(down)">
                                      <p:cBhvr>
                                        <p:cTn id="7" dur="580">
                                          <p:stCondLst>
                                            <p:cond delay="0"/>
                                          </p:stCondLst>
                                        </p:cTn>
                                        <p:tgtEl>
                                          <p:spTgt spid="294918"/>
                                        </p:tgtEl>
                                      </p:cBhvr>
                                    </p:animEffect>
                                    <p:anim calcmode="lin" valueType="num">
                                      <p:cBhvr>
                                        <p:cTn id="8" dur="1822" tmFilter="0,0; 0.14,0.36; 0.43,0.73; 0.71,0.91; 1.0,1.0">
                                          <p:stCondLst>
                                            <p:cond delay="0"/>
                                          </p:stCondLst>
                                        </p:cTn>
                                        <p:tgtEl>
                                          <p:spTgt spid="29491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9491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9491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9491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94918"/>
                                        </p:tgtEl>
                                        <p:attrNameLst>
                                          <p:attrName>ppt_y</p:attrName>
                                        </p:attrNameLst>
                                      </p:cBhvr>
                                      <p:tavLst>
                                        <p:tav tm="0" fmla="#ppt_y-sin(pi*$)/81">
                                          <p:val>
                                            <p:fltVal val="0"/>
                                          </p:val>
                                        </p:tav>
                                        <p:tav tm="100000">
                                          <p:val>
                                            <p:fltVal val="1"/>
                                          </p:val>
                                        </p:tav>
                                      </p:tavLst>
                                    </p:anim>
                                    <p:animScale>
                                      <p:cBhvr>
                                        <p:cTn id="13" dur="26">
                                          <p:stCondLst>
                                            <p:cond delay="650"/>
                                          </p:stCondLst>
                                        </p:cTn>
                                        <p:tgtEl>
                                          <p:spTgt spid="294918"/>
                                        </p:tgtEl>
                                      </p:cBhvr>
                                      <p:to x="100000" y="60000"/>
                                    </p:animScale>
                                    <p:animScale>
                                      <p:cBhvr>
                                        <p:cTn id="14" dur="166" decel="50000">
                                          <p:stCondLst>
                                            <p:cond delay="676"/>
                                          </p:stCondLst>
                                        </p:cTn>
                                        <p:tgtEl>
                                          <p:spTgt spid="294918"/>
                                        </p:tgtEl>
                                      </p:cBhvr>
                                      <p:to x="100000" y="100000"/>
                                    </p:animScale>
                                    <p:animScale>
                                      <p:cBhvr>
                                        <p:cTn id="15" dur="26">
                                          <p:stCondLst>
                                            <p:cond delay="1312"/>
                                          </p:stCondLst>
                                        </p:cTn>
                                        <p:tgtEl>
                                          <p:spTgt spid="294918"/>
                                        </p:tgtEl>
                                      </p:cBhvr>
                                      <p:to x="100000" y="80000"/>
                                    </p:animScale>
                                    <p:animScale>
                                      <p:cBhvr>
                                        <p:cTn id="16" dur="166" decel="50000">
                                          <p:stCondLst>
                                            <p:cond delay="1338"/>
                                          </p:stCondLst>
                                        </p:cTn>
                                        <p:tgtEl>
                                          <p:spTgt spid="294918"/>
                                        </p:tgtEl>
                                      </p:cBhvr>
                                      <p:to x="100000" y="100000"/>
                                    </p:animScale>
                                    <p:animScale>
                                      <p:cBhvr>
                                        <p:cTn id="17" dur="26">
                                          <p:stCondLst>
                                            <p:cond delay="1642"/>
                                          </p:stCondLst>
                                        </p:cTn>
                                        <p:tgtEl>
                                          <p:spTgt spid="294918"/>
                                        </p:tgtEl>
                                      </p:cBhvr>
                                      <p:to x="100000" y="90000"/>
                                    </p:animScale>
                                    <p:animScale>
                                      <p:cBhvr>
                                        <p:cTn id="18" dur="166" decel="50000">
                                          <p:stCondLst>
                                            <p:cond delay="1668"/>
                                          </p:stCondLst>
                                        </p:cTn>
                                        <p:tgtEl>
                                          <p:spTgt spid="294918"/>
                                        </p:tgtEl>
                                      </p:cBhvr>
                                      <p:to x="100000" y="100000"/>
                                    </p:animScale>
                                    <p:animScale>
                                      <p:cBhvr>
                                        <p:cTn id="19" dur="26">
                                          <p:stCondLst>
                                            <p:cond delay="1808"/>
                                          </p:stCondLst>
                                        </p:cTn>
                                        <p:tgtEl>
                                          <p:spTgt spid="294918"/>
                                        </p:tgtEl>
                                      </p:cBhvr>
                                      <p:to x="100000" y="95000"/>
                                    </p:animScale>
                                    <p:animScale>
                                      <p:cBhvr>
                                        <p:cTn id="20" dur="166" decel="50000">
                                          <p:stCondLst>
                                            <p:cond delay="1834"/>
                                          </p:stCondLst>
                                        </p:cTn>
                                        <p:tgtEl>
                                          <p:spTgt spid="29491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8"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Arial" charset="0"/>
                <a:ea typeface="ＭＳ Ｐゴシック" charset="0"/>
                <a:cs typeface="ＭＳ Ｐゴシック" charset="0"/>
              </a:rPr>
              <a:t>I. God has gone ahead of us so we can begin where we </a:t>
            </a:r>
            <a:r>
              <a:rPr lang="en-US" b="1" dirty="0">
                <a:solidFill>
                  <a:srgbClr val="FFFF00"/>
                </a:solidFill>
                <a:effectLst>
                  <a:glow rad="127000">
                    <a:schemeClr val="tx1"/>
                  </a:glow>
                </a:effectLst>
                <a:latin typeface="Arial" charset="0"/>
                <a:ea typeface="ＭＳ Ｐゴシック" charset="0"/>
                <a:cs typeface="ＭＳ Ｐゴシック" charset="0"/>
              </a:rPr>
              <a:t>are</a:t>
            </a:r>
            <a:r>
              <a:rPr lang="en-US" b="1" dirty="0">
                <a:effectLst>
                  <a:glow rad="127000">
                    <a:schemeClr val="tx1"/>
                  </a:glow>
                </a:effectLst>
                <a:latin typeface="Arial" charset="0"/>
                <a:ea typeface="ＭＳ Ｐゴシック" charset="0"/>
                <a:cs typeface="ＭＳ Ｐゴシック" charset="0"/>
              </a:rPr>
              <a:t> (1:1–6:7). </a:t>
            </a: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15536945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4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offered to Israel the same kingdom predicted by Isaiah, but the nation</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unbelief delayed its earthly, political dimension (19:28) until the nation believes at Christ</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return (21:18-22, 41, 43; 23:36; cf. Zech 12:10-14), so that His present kingdom authority is given to the church to proclaim the gospel to all nations (28:18-20). </a:t>
            </a: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6AF5D631-8297-A147-B746-8A8E74BBCDB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Tree>
    <p:extLst>
      <p:ext uri="{BB962C8B-B14F-4D97-AF65-F5344CB8AC3E}">
        <p14:creationId xmlns:p14="http://schemas.microsoft.com/office/powerpoint/2010/main" val="3103461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67618" name="Picture 2" descr="http://www.braindirector.com/wp-content/uploads/2015/01/how-to-affirm-others.jpg">
            <a:extLst>
              <a:ext uri="{FF2B5EF4-FFF2-40B4-BE49-F238E27FC236}">
                <a16:creationId xmlns:a16="http://schemas.microsoft.com/office/drawing/2014/main" id="{D6BB9142-8091-DB4E-AD43-17A1E4B7483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441" r="5413"/>
          <a:stretch/>
        </p:blipFill>
        <p:spPr bwMode="auto">
          <a:xfrm>
            <a:off x="0" y="-38597"/>
            <a:ext cx="9204404" cy="613142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0" y="378905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
        <p:nvSpPr>
          <p:cNvPr id="900098" name="Rectangle 2"/>
          <p:cNvSpPr>
            <a:spLocks noGrp="1" noChangeArrowheads="1"/>
          </p:cNvSpPr>
          <p:nvPr>
            <p:ph type="ctrTitle"/>
          </p:nvPr>
        </p:nvSpPr>
        <p:spPr>
          <a:xfrm>
            <a:off x="0" y="478937"/>
            <a:ext cx="9204403"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Affirmed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402439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30260" y="1602008"/>
            <a:ext cx="8803424"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 will be the ruler of both heaven and earth in a yet future age (1:9-10) that Revelation 20:1-6 reveals to be 1000 years.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6" name="Rectangle 2">
            <a:extLst>
              <a:ext uri="{FF2B5EF4-FFF2-40B4-BE49-F238E27FC236}">
                <a16:creationId xmlns:a16="http://schemas.microsoft.com/office/drawing/2014/main" id="{2A354E4E-5111-5A40-B86C-F1A1B9C214B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Ephesians</a:t>
            </a:r>
          </a:p>
        </p:txBody>
      </p:sp>
    </p:spTree>
    <p:extLst>
      <p:ext uri="{BB962C8B-B14F-4D97-AF65-F5344CB8AC3E}">
        <p14:creationId xmlns:p14="http://schemas.microsoft.com/office/powerpoint/2010/main" val="4231122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7384"/>
            <a:ext cx="9144000" cy="1517910"/>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are God’s priorities for church </a:t>
            </a:r>
            <a:r>
              <a:rPr lang="en-US" sz="5400" b="1" dirty="0">
                <a:solidFill>
                  <a:srgbClr val="FFFF00"/>
                </a:solidFill>
                <a:effectLst>
                  <a:glow rad="127000">
                    <a:schemeClr val="tx1"/>
                  </a:glow>
                </a:effectLst>
                <a:latin typeface="Arial" charset="0"/>
                <a:ea typeface="ＭＳ Ｐゴシック" charset="0"/>
                <a:cs typeface="ＭＳ Ｐゴシック" charset="0"/>
              </a:rPr>
              <a:t>order</a:t>
            </a:r>
            <a:r>
              <a:rPr lang="en-US" sz="5400" b="1" dirty="0">
                <a:effectLst>
                  <a:glow rad="127000">
                    <a:schemeClr val="tx1"/>
                  </a:glow>
                </a:effectLst>
                <a:latin typeface="Arial" charset="0"/>
                <a:ea typeface="ＭＳ Ｐゴシック" charset="0"/>
                <a:cs typeface="ＭＳ Ｐゴシック" charset="0"/>
              </a:rPr>
              <a:t>?</a:t>
            </a:r>
          </a:p>
        </p:txBody>
      </p:sp>
      <p:pic>
        <p:nvPicPr>
          <p:cNvPr id="5122" name="Picture 2" descr="https://www.romania2019.eu/wp-content/uploads/2019/01/shutterstock_396290143-1024x780.jpg">
            <a:extLst>
              <a:ext uri="{FF2B5EF4-FFF2-40B4-BE49-F238E27FC236}">
                <a16:creationId xmlns:a16="http://schemas.microsoft.com/office/drawing/2014/main" id="{2797FEB3-BB0A-4442-A11A-B6693A3EE2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16100" y="1749918"/>
            <a:ext cx="5511800" cy="42037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B8799AF-83EF-E443-9AB8-57544A30942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313319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en-US" sz="4000" b="1" dirty="0">
                <a:effectLst>
                  <a:glow rad="101600">
                    <a:schemeClr val="tx1">
                      <a:alpha val="99000"/>
                    </a:schemeClr>
                  </a:glow>
                </a:effectLst>
              </a:rPr>
              <a:t>We have v</a:t>
            </a:r>
            <a:r>
              <a:rPr lang="en-US" sz="4000" b="1" dirty="0">
                <a:solidFill>
                  <a:schemeClr val="bg1"/>
                </a:solidFill>
                <a:effectLst>
                  <a:glow rad="101600">
                    <a:schemeClr val="tx1">
                      <a:alpha val="99000"/>
                    </a:schemeClr>
                  </a:glow>
                </a:effectLst>
                <a:latin typeface="Arial"/>
                <a:cs typeface="Arial"/>
              </a:rPr>
              <a:t>ictory when we see that Jesus </a:t>
            </a:r>
            <a:r>
              <a:rPr lang="en-US" sz="4000" b="1" dirty="0">
                <a:effectLst>
                  <a:glow rad="101600">
                    <a:schemeClr val="tx1">
                      <a:alpha val="99000"/>
                    </a:schemeClr>
                  </a:glow>
                </a:effectLst>
              </a:rPr>
              <a:t>rules over</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Outline of Revelation</a:t>
            </a: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DEATH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CHURCHES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OUR FUTURE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298817845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443112"/>
          </a:xfrm>
          <a:effectLst>
            <a:outerShdw blurRad="63500" dist="35921" dir="2700000" algn="ctr" rotWithShape="0">
              <a:schemeClr val="tx2">
                <a:alpha val="74998"/>
              </a:schemeClr>
            </a:outerShdw>
          </a:effectLst>
        </p:spPr>
        <p:txBody>
          <a:bodyPr anchor="t"/>
          <a:lstStyle/>
          <a:p>
            <a:pPr marL="757238" indent="-757238" algn="l">
              <a:defRPr/>
            </a:pPr>
            <a:r>
              <a:rPr lang="en-US" sz="4800" b="1" dirty="0">
                <a:effectLst>
                  <a:glow rad="127000">
                    <a:schemeClr val="tx1"/>
                  </a:glow>
                </a:effectLst>
                <a:latin typeface="Arial" charset="0"/>
                <a:ea typeface="ＭＳ Ｐゴシック" charset="0"/>
                <a:cs typeface="ＭＳ Ｐゴシック" charset="0"/>
              </a:rPr>
              <a:t>II. Eternal life comes by </a:t>
            </a:r>
            <a:r>
              <a:rPr lang="en-US" sz="4800" b="1" dirty="0">
                <a:solidFill>
                  <a:srgbClr val="FFFF00"/>
                </a:solidFill>
                <a:effectLst>
                  <a:glow rad="127000">
                    <a:schemeClr val="tx1"/>
                  </a:glow>
                </a:effectLst>
                <a:latin typeface="Arial" charset="0"/>
                <a:ea typeface="ＭＳ Ｐゴシック" charset="0"/>
                <a:cs typeface="ＭＳ Ｐゴシック" charset="0"/>
              </a:rPr>
              <a:t>believing</a:t>
            </a:r>
            <a:r>
              <a:rPr lang="en-US" sz="4800" b="1" dirty="0">
                <a:effectLst>
                  <a:glow rad="127000">
                    <a:schemeClr val="tx1"/>
                  </a:glow>
                </a:effectLst>
                <a:latin typeface="Arial" charset="0"/>
                <a:ea typeface="ＭＳ Ｐゴシック" charset="0"/>
                <a:cs typeface="ＭＳ Ｐゴシック" charset="0"/>
              </a:rPr>
              <a:t> that Jesus died and rose for you. </a:t>
            </a:r>
          </a:p>
        </p:txBody>
      </p:sp>
      <p:sp>
        <p:nvSpPr>
          <p:cNvPr id="4" name="Rectangle 2">
            <a:extLst>
              <a:ext uri="{FF2B5EF4-FFF2-40B4-BE49-F238E27FC236}">
                <a16:creationId xmlns:a16="http://schemas.microsoft.com/office/drawing/2014/main" id="{6DB76CCF-72D8-6D4C-B4F6-53037CB7726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 18–21</a:t>
            </a:r>
          </a:p>
        </p:txBody>
      </p:sp>
    </p:spTree>
    <p:extLst>
      <p:ext uri="{BB962C8B-B14F-4D97-AF65-F5344CB8AC3E}">
        <p14:creationId xmlns:p14="http://schemas.microsoft.com/office/powerpoint/2010/main" val="23287981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https://michaelnichols.org/wp-content/uploads/2013/08/choose-your-own-priorities.jpg">
            <a:extLst>
              <a:ext uri="{FF2B5EF4-FFF2-40B4-BE49-F238E27FC236}">
                <a16:creationId xmlns:a16="http://schemas.microsoft.com/office/drawing/2014/main" id="{AB96A63C-335E-EC46-B3D1-BE70BEDCD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9822243">
            <a:off x="-168050" y="438718"/>
            <a:ext cx="3165924" cy="263563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2915816" y="1756533"/>
            <a:ext cx="6228184" cy="33449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We can defeat heresy by obeying God’s priorities for church order. </a:t>
            </a:r>
          </a:p>
        </p:txBody>
      </p:sp>
      <p:sp>
        <p:nvSpPr>
          <p:cNvPr id="5" name="Rectangle 2">
            <a:extLst>
              <a:ext uri="{FF2B5EF4-FFF2-40B4-BE49-F238E27FC236}">
                <a16:creationId xmlns:a16="http://schemas.microsoft.com/office/drawing/2014/main" id="{A57A3852-F958-F146-8800-9506CA327FB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1858083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FCCA0AB-C7B5-3B40-BB46-CF8D4E1123A5}"/>
              </a:ext>
            </a:extLst>
          </p:cNvPr>
          <p:cNvGrpSpPr/>
          <p:nvPr/>
        </p:nvGrpSpPr>
        <p:grpSpPr>
          <a:xfrm>
            <a:off x="0" y="0"/>
            <a:ext cx="9144000" cy="6483350"/>
            <a:chOff x="0" y="0"/>
            <a:chExt cx="9144000" cy="6483350"/>
          </a:xfrm>
        </p:grpSpPr>
        <p:pic>
          <p:nvPicPr>
            <p:cNvPr id="27340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483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341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r="54167" b="70618"/>
            <a:stretch>
              <a:fillRect/>
            </a:stretch>
          </p:blipFill>
          <p:spPr bwMode="auto">
            <a:xfrm>
              <a:off x="0" y="41275"/>
              <a:ext cx="6477000" cy="2944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C8E35D9-E774-5346-8BEE-2626E8142676}"/>
                </a:ext>
              </a:extLst>
            </p:cNvPr>
            <p:cNvSpPr/>
            <p:nvPr/>
          </p:nvSpPr>
          <p:spPr bwMode="auto">
            <a:xfrm>
              <a:off x="2483768" y="116632"/>
              <a:ext cx="1368152" cy="504056"/>
            </a:xfrm>
            <a:prstGeom prst="rect">
              <a:avLst/>
            </a:prstGeom>
            <a:solidFill>
              <a:srgbClr val="FFFFFF"/>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8383AD"/>
                </a:solidFill>
                <a:effectLst/>
                <a:uLnTx/>
                <a:uFillTx/>
                <a:latin typeface="Times New Roman" pitchFamily="-108" charset="0"/>
                <a:ea typeface="ＭＳ Ｐゴシック" charset="0"/>
                <a:cs typeface="+mn-cs"/>
              </a:endParaRPr>
            </a:p>
          </p:txBody>
        </p:sp>
      </p:grpSp>
      <p:sp>
        <p:nvSpPr>
          <p:cNvPr id="273410" name="Rectangle 4"/>
          <p:cNvSpPr>
            <a:spLocks noGrp="1" noChangeArrowheads="1"/>
          </p:cNvSpPr>
          <p:nvPr>
            <p:ph type="title" idx="4294967295"/>
          </p:nvPr>
        </p:nvSpPr>
        <p:spPr>
          <a:xfrm>
            <a:off x="0" y="6248400"/>
            <a:ext cx="9144000" cy="609600"/>
          </a:xfrm>
        </p:spPr>
        <p:txBody>
          <a:bodyPr/>
          <a:lstStyle/>
          <a:p>
            <a:pPr eaLnBrk="1" hangingPunct="1"/>
            <a:r>
              <a:rPr lang="en-US" sz="3600">
                <a:solidFill>
                  <a:schemeClr val="bg1"/>
                </a:solidFill>
                <a:latin typeface="Arial" charset="0"/>
                <a:ea typeface="ＭＳ Ｐゴシック" charset="0"/>
                <a:cs typeface="ＭＳ Ｐゴシック" charset="0"/>
              </a:rPr>
              <a:t>Huddleston, </a:t>
            </a:r>
            <a:r>
              <a:rPr lang="en-US" sz="3600" i="1">
                <a:solidFill>
                  <a:schemeClr val="bg1"/>
                </a:solidFill>
                <a:latin typeface="Arial" charset="0"/>
                <a:ea typeface="ＭＳ Ｐゴシック" charset="0"/>
                <a:cs typeface="ＭＳ Ｐゴシック" charset="0"/>
              </a:rPr>
              <a:t>The Acrostic Bible</a:t>
            </a:r>
          </a:p>
        </p:txBody>
      </p:sp>
      <p:sp>
        <p:nvSpPr>
          <p:cNvPr id="273411" name="Text Box 2"/>
          <p:cNvSpPr txBox="1">
            <a:spLocks noChangeArrowheads="1"/>
          </p:cNvSpPr>
          <p:nvPr/>
        </p:nvSpPr>
        <p:spPr bwMode="auto">
          <a:xfrm>
            <a:off x="1981200" y="1676400"/>
            <a:ext cx="366713" cy="173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8383AD"/>
                </a:solidFill>
                <a:effectLst/>
                <a:uLnTx/>
                <a:uFillTx/>
                <a:latin typeface="Comic Sans MS" charset="0"/>
                <a:ea typeface="ＭＳ Ｐゴシック" charset="0"/>
                <a:cs typeface="Times New Roman" charset="0"/>
              </a:rPr>
              <a:t> </a:t>
            </a:r>
            <a:endParaRPr kumimoji="0" lang="en-US" sz="2400" b="0" i="0" u="none" strike="noStrike" kern="1200" cap="none" spc="0" normalizeH="0" baseline="0" noProof="0">
              <a:ln>
                <a:noFill/>
              </a:ln>
              <a:solidFill>
                <a:srgbClr val="8383AD"/>
              </a:solidFill>
              <a:effectLst/>
              <a:uLnTx/>
              <a:uFillTx/>
              <a:latin typeface="Times New Roman"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8383AD"/>
              </a:solidFill>
              <a:effectLst/>
              <a:uLnTx/>
              <a:uFillTx/>
              <a:latin typeface="Times New Roman"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8383AD"/>
                </a:solidFill>
                <a:effectLst/>
                <a:uLnTx/>
                <a:uFillTx/>
                <a:latin typeface="Comic Sans MS" charset="0"/>
                <a:ea typeface="ＭＳ Ｐゴシック" charset="0"/>
                <a:cs typeface="Times New Roman"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8383AD"/>
                </a:solidFill>
                <a:effectLst/>
                <a:uLnTx/>
                <a:uFillTx/>
                <a:latin typeface="Comic Sans MS" charset="0"/>
                <a:ea typeface="ＭＳ Ｐゴシック" charset="0"/>
                <a:cs typeface="Times New Roman" charset="0"/>
              </a:rPr>
              <a:t> </a:t>
            </a:r>
            <a:endParaRPr kumimoji="0" lang="en-US" sz="2400" b="0" i="0" u="none" strike="noStrike" kern="1200" cap="none" spc="0" normalizeH="0" baseline="0" noProof="0">
              <a:ln>
                <a:noFill/>
              </a:ln>
              <a:solidFill>
                <a:srgbClr val="8383AD"/>
              </a:solidFill>
              <a:effectLst/>
              <a:uLnTx/>
              <a:uFillTx/>
              <a:latin typeface="Times New Roman" charset="0"/>
              <a:ea typeface="ＭＳ Ｐゴシック" charset="0"/>
              <a:cs typeface="Times New Roman" charset="0"/>
            </a:endParaRPr>
          </a:p>
        </p:txBody>
      </p:sp>
      <p:sp>
        <p:nvSpPr>
          <p:cNvPr id="273413" name="TextBox 27"/>
          <p:cNvSpPr txBox="1">
            <a:spLocks noChangeArrowheads="1"/>
          </p:cNvSpPr>
          <p:nvPr/>
        </p:nvSpPr>
        <p:spPr bwMode="auto">
          <a:xfrm>
            <a:off x="7543800" y="71438"/>
            <a:ext cx="15367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191A10"/>
                </a:solidFill>
                <a:effectLst/>
                <a:uLnTx/>
                <a:uFillTx/>
                <a:latin typeface="Arial" charset="0"/>
                <a:ea typeface="ＭＳ Ｐゴシック" charset="0"/>
                <a:cs typeface="Arial" charset="0"/>
              </a:rPr>
              <a:t>Syllabus, p. 5</a:t>
            </a:r>
          </a:p>
        </p:txBody>
      </p:sp>
      <p:sp>
        <p:nvSpPr>
          <p:cNvPr id="273414" name="TextBox 27"/>
          <p:cNvSpPr txBox="1">
            <a:spLocks noChangeArrowheads="1"/>
          </p:cNvSpPr>
          <p:nvPr/>
        </p:nvSpPr>
        <p:spPr bwMode="auto">
          <a:xfrm>
            <a:off x="1981200" y="5481"/>
            <a:ext cx="3670920" cy="646112"/>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191A10"/>
                </a:solidFill>
                <a:effectLst/>
                <a:uLnTx/>
                <a:uFillTx/>
                <a:latin typeface="Arial" charset="0"/>
                <a:ea typeface="ＭＳ Ｐゴシック" charset="0"/>
                <a:cs typeface="Arial" charset="0"/>
              </a:rPr>
              <a:t>Mark</a:t>
            </a:r>
          </a:p>
        </p:txBody>
      </p:sp>
    </p:spTree>
    <p:extLst>
      <p:ext uri="{BB962C8B-B14F-4D97-AF65-F5344CB8AC3E}">
        <p14:creationId xmlns:p14="http://schemas.microsoft.com/office/powerpoint/2010/main" val="2656540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3414"/>
                                        </p:tgtEl>
                                        <p:attrNameLst>
                                          <p:attrName>style.visibility</p:attrName>
                                        </p:attrNameLst>
                                      </p:cBhvr>
                                      <p:to>
                                        <p:strVal val="visible"/>
                                      </p:to>
                                    </p:set>
                                    <p:anim calcmode="lin" valueType="num">
                                      <p:cBhvr additive="base">
                                        <p:cTn id="7" dur="500" fill="hold"/>
                                        <p:tgtEl>
                                          <p:spTgt spid="273414"/>
                                        </p:tgtEl>
                                        <p:attrNameLst>
                                          <p:attrName>ppt_x</p:attrName>
                                        </p:attrNameLst>
                                      </p:cBhvr>
                                      <p:tavLst>
                                        <p:tav tm="0">
                                          <p:val>
                                            <p:strVal val="#ppt_x"/>
                                          </p:val>
                                        </p:tav>
                                        <p:tav tm="100000">
                                          <p:val>
                                            <p:strVal val="#ppt_x"/>
                                          </p:val>
                                        </p:tav>
                                      </p:tavLst>
                                    </p:anim>
                                    <p:anim calcmode="lin" valueType="num">
                                      <p:cBhvr additive="base">
                                        <p:cTn id="8" dur="500" fill="hold"/>
                                        <p:tgtEl>
                                          <p:spTgt spid="2734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4" grpId="0"/>
    </p:bldLst>
  </p:timing>
</p:sld>
</file>

<file path=ppt/slides/slide36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This book alone reveals the length of Christ’s kingdom as 1000 years (20:1-6), as well as the fact that it is future and earthly since the saints “will rule on the earth” (5:10).</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322</a:t>
            </a: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3517737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0338" name="Picture 2" descr="Image result for giving christian">
            <a:extLst>
              <a:ext uri="{FF2B5EF4-FFF2-40B4-BE49-F238E27FC236}">
                <a16:creationId xmlns:a16="http://schemas.microsoft.com/office/drawing/2014/main" id="{EA75823D-5FBE-B244-86CE-330E0CC062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96" y="1503009"/>
            <a:ext cx="9073008" cy="45365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51520" y="4888004"/>
            <a:ext cx="8412237"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72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
        <p:nvSpPr>
          <p:cNvPr id="900098" name="Rectangle 2"/>
          <p:cNvSpPr>
            <a:spLocks noGrp="1" noChangeArrowheads="1"/>
          </p:cNvSpPr>
          <p:nvPr>
            <p:ph type="ctrTitle"/>
          </p:nvPr>
        </p:nvSpPr>
        <p:spPr>
          <a:xfrm>
            <a:off x="30201" y="22671"/>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Giving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34777175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Dark Blue Worship Backgrounds.jpg">
            <a:extLst>
              <a:ext uri="{FF2B5EF4-FFF2-40B4-BE49-F238E27FC236}">
                <a16:creationId xmlns:a16="http://schemas.microsoft.com/office/drawing/2014/main" id="{A50C2A24-1652-BF43-87E5-B28C1683475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769349"/>
          </a:xfrm>
          <a:solidFill>
            <a:schemeClr val="tx1"/>
          </a:solidFill>
          <a:effectLst>
            <a:outerShdw blurRad="63500" dist="35921" dir="2700000" algn="ctr" rotWithShape="0">
              <a:schemeClr val="tx2">
                <a:alpha val="74998"/>
              </a:schemeClr>
            </a:outerShdw>
          </a:effectLst>
        </p:spPr>
        <p:txBody>
          <a:bodyPr/>
          <a:lstStyle/>
          <a:p>
            <a:pPr>
              <a:defRPr/>
            </a:pPr>
            <a:r>
              <a:rPr lang="en-US" sz="5400" b="1" i="1" dirty="0">
                <a:effectLst>
                  <a:glow rad="127000">
                    <a:schemeClr val="tx1"/>
                  </a:glow>
                </a:effectLst>
                <a:latin typeface="Arial" charset="0"/>
                <a:ea typeface="ＭＳ Ｐゴシック" charset="0"/>
                <a:cs typeface="ＭＳ Ｐゴシック" charset="0"/>
              </a:rPr>
              <a:t>Main Idea of the Letter</a:t>
            </a:r>
          </a:p>
        </p:txBody>
      </p:sp>
      <p:sp>
        <p:nvSpPr>
          <p:cNvPr id="3" name="Rectangle 2"/>
          <p:cNvSpPr txBox="1">
            <a:spLocks noChangeArrowheads="1"/>
          </p:cNvSpPr>
          <p:nvPr/>
        </p:nvSpPr>
        <p:spPr bwMode="auto">
          <a:xfrm>
            <a:off x="0" y="2100290"/>
            <a:ext cx="9144000" cy="24808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Obey God and love others and you’ll have what you really need instead of false teaching.</a:t>
            </a:r>
          </a:p>
        </p:txBody>
      </p:sp>
      <p:sp>
        <p:nvSpPr>
          <p:cNvPr id="4" name="Rectangle 2">
            <a:extLst>
              <a:ext uri="{FF2B5EF4-FFF2-40B4-BE49-F238E27FC236}">
                <a16:creationId xmlns:a16="http://schemas.microsoft.com/office/drawing/2014/main" id="{E1909654-F99F-3947-902C-1FA68A211F0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3757478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6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conduct of the church is vital witness to the truth of the gospel (2:11–3:15).</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p>
        </p:txBody>
      </p:sp>
      <p:sp>
        <p:nvSpPr>
          <p:cNvPr id="7" name="Rectangle 2">
            <a:extLst>
              <a:ext uri="{FF2B5EF4-FFF2-40B4-BE49-F238E27FC236}">
                <a16:creationId xmlns:a16="http://schemas.microsoft.com/office/drawing/2014/main" id="{DBB94B72-04BF-684F-88C4-ED890AE9246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Titus</a:t>
            </a:r>
          </a:p>
        </p:txBody>
      </p:sp>
    </p:spTree>
    <p:extLst>
      <p:ext uri="{BB962C8B-B14F-4D97-AF65-F5344CB8AC3E}">
        <p14:creationId xmlns:p14="http://schemas.microsoft.com/office/powerpoint/2010/main" val="4035224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31942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concept of the “kingdom” and the “kingdom of God” appears at least 42 times (e.g., 1:33; 4:43; 6:20; 7:28; 8:1, 10; 9:2, 11, 27, 60, 62; 10:9, 11; 11:2, 17, 18, 20; 12:31, 32; 13:18, 20, 28, 29; 14:15; 16:16; 17:20a, 20b, 21; 18:16, 17, 24, 25, 29; 19:11; 21:10, 31; 22:16, 18, 29, 30, 23:42, 51).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6" name="Rectangle 2">
            <a:extLst>
              <a:ext uri="{FF2B5EF4-FFF2-40B4-BE49-F238E27FC236}">
                <a16:creationId xmlns:a16="http://schemas.microsoft.com/office/drawing/2014/main" id="{C5FB6306-5A92-B84B-B6BF-B03B9BB854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3580315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defTabSz="457200">
              <a:defRPr sz="3600" b="1">
                <a:solidFill>
                  <a:srgbClr val="FFFFFF"/>
                </a:solidFill>
                <a:effectLst>
                  <a:glow rad="127000">
                    <a:srgbClr val="000000"/>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Jesus declared himself Lord over imprisoned spirits following his death (3:18-22).</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C33C91FF-2B63-BE48-B19A-3D9EE2952C2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Tree>
    <p:extLst>
      <p:ext uri="{BB962C8B-B14F-4D97-AF65-F5344CB8AC3E}">
        <p14:creationId xmlns:p14="http://schemas.microsoft.com/office/powerpoint/2010/main" val="2578654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en-US" sz="4800" b="1" dirty="0">
                <a:effectLst>
                  <a:glow rad="215900">
                    <a:schemeClr val="tx1"/>
                  </a:glow>
                </a:effectLst>
                <a:latin typeface="Arial" charset="0"/>
                <a:ea typeface="ＭＳ Ｐゴシック" charset="0"/>
              </a:rPr>
              <a:t>Jesus </a:t>
            </a:r>
            <a:r>
              <a:rPr lang="en-US" sz="4800" b="1" dirty="0">
                <a:solidFill>
                  <a:srgbClr val="FFFF00"/>
                </a:solidFill>
                <a:effectLst>
                  <a:glow rad="215900">
                    <a:schemeClr val="tx1"/>
                  </a:glow>
                </a:effectLst>
                <a:latin typeface="Arial" charset="0"/>
                <a:ea typeface="ＭＳ Ｐゴシック" charset="0"/>
              </a:rPr>
              <a:t>rules</a:t>
            </a:r>
            <a:r>
              <a:rPr lang="en-US" sz="4800" b="1" dirty="0">
                <a:effectLst>
                  <a:glow rad="215900">
                    <a:schemeClr val="tx1"/>
                  </a:glow>
                </a:effectLst>
                <a:latin typeface="Arial" charset="0"/>
                <a:ea typeface="ＭＳ Ｐゴシック" charset="0"/>
              </a:rPr>
              <a:t> the world!  </a:t>
            </a:r>
            <a:br>
              <a:rPr lang="en-US" sz="4800" b="1" dirty="0">
                <a:effectLst>
                  <a:glow rad="215900">
                    <a:schemeClr val="tx1"/>
                  </a:glow>
                </a:effectLst>
                <a:latin typeface="Arial" charset="0"/>
                <a:ea typeface="ＭＳ Ｐゴシック" charset="0"/>
              </a:rPr>
            </a:br>
            <a:r>
              <a:rPr lang="en-US" sz="4800" b="1" dirty="0">
                <a:effectLst>
                  <a:glow rad="215900">
                    <a:schemeClr val="tx1"/>
                  </a:glow>
                </a:effectLst>
                <a:latin typeface="Arial" charset="0"/>
                <a:ea typeface="ＭＳ Ｐゴシック" charset="0"/>
              </a:rPr>
              <a:t>So he can handle your puny problem.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Revelation’s </a:t>
            </a:r>
            <a:r>
              <a:rPr kumimoji="0" lang="en-US" sz="54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Big </a:t>
            </a: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Idea</a:t>
            </a:r>
          </a:p>
        </p:txBody>
      </p:sp>
    </p:spTree>
    <p:extLst>
      <p:ext uri="{BB962C8B-B14F-4D97-AF65-F5344CB8AC3E}">
        <p14:creationId xmlns:p14="http://schemas.microsoft.com/office/powerpoint/2010/main" val="36761796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MAIN IDEA OF MATTHEW</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Christ</a:t>
              </a: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Serve the Lord Jesus Christ</a:t>
            </a: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SAVIOR</a:t>
            </a: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GOD</a:t>
            </a: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KING</a:t>
            </a:r>
          </a:p>
        </p:txBody>
      </p:sp>
    </p:spTree>
    <p:extLst>
      <p:ext uri="{BB962C8B-B14F-4D97-AF65-F5344CB8AC3E}">
        <p14:creationId xmlns:p14="http://schemas.microsoft.com/office/powerpoint/2010/main" val="320742929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5" presetClass="entr" presetSubtype="10" fill="hold" grpId="0" nodeType="clickEffect">
                                  <p:stCondLst>
                                    <p:cond delay="0"/>
                                  </p:stCondLst>
                                  <p:childTnLst>
                                    <p:set>
                                      <p:cBhvr>
                                        <p:cTn id="75" dur="1" fill="hold">
                                          <p:stCondLst>
                                            <p:cond delay="0"/>
                                          </p:stCondLst>
                                        </p:cTn>
                                        <p:tgtEl>
                                          <p:spTgt spid="900098"/>
                                        </p:tgtEl>
                                        <p:attrNameLst>
                                          <p:attrName>style.visibility</p:attrName>
                                        </p:attrNameLst>
                                      </p:cBhvr>
                                      <p:to>
                                        <p:strVal val="visible"/>
                                      </p:to>
                                    </p:set>
                                    <p:animEffect transition="in" filter="checkerboard(across)">
                                      <p:cBhvr>
                                        <p:cTn id="76"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14" grpId="0" animBg="1"/>
      <p:bldP spid="15" grpId="0" animBg="1"/>
      <p:bldP spid="16" grpId="0" animBg="1"/>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Grp="1" noChangeArrowheads="1"/>
          </p:cNvSpPr>
          <p:nvPr>
            <p:ph type="title"/>
          </p:nvPr>
        </p:nvSpPr>
        <p:spPr>
          <a:xfrm>
            <a:off x="1173163" y="-76200"/>
            <a:ext cx="7772400" cy="1143000"/>
          </a:xfrm>
        </p:spPr>
        <p:txBody>
          <a:bodyPr/>
          <a:lstStyle/>
          <a:p>
            <a:pPr eaLnBrk="1" hangingPunct="1"/>
            <a:r>
              <a:rPr lang="en-US" b="1">
                <a:latin typeface="Arial" charset="0"/>
                <a:ea typeface="ＭＳ Ｐゴシック" charset="0"/>
                <a:cs typeface="Arial" charset="0"/>
              </a:rPr>
              <a:t>A Case Study…</a:t>
            </a:r>
          </a:p>
        </p:txBody>
      </p:sp>
      <p:sp>
        <p:nvSpPr>
          <p:cNvPr id="24579" name="Rectangle 3"/>
          <p:cNvSpPr>
            <a:spLocks noGrp="1" noChangeArrowheads="1"/>
          </p:cNvSpPr>
          <p:nvPr>
            <p:ph type="body" idx="1"/>
          </p:nvPr>
        </p:nvSpPr>
        <p:spPr>
          <a:xfrm>
            <a:off x="1173163" y="914400"/>
            <a:ext cx="5075237" cy="3162672"/>
          </a:xfrm>
        </p:spPr>
        <p:txBody>
          <a:bodyPr/>
          <a:lstStyle/>
          <a:p>
            <a:pPr eaLnBrk="1" hangingPunct="1"/>
            <a:r>
              <a:rPr lang="en-US" sz="2800" b="1" dirty="0">
                <a:latin typeface="Arial" charset="0"/>
                <a:ea typeface="ＭＳ Ｐゴシック" charset="0"/>
                <a:cs typeface="Arial" charset="0"/>
              </a:rPr>
              <a:t>Suppose two Jehovah</a:t>
            </a:r>
            <a:r>
              <a:rPr lang="uk-UA" sz="2800" b="1" dirty="0">
                <a:latin typeface="Arial" charset="0"/>
                <a:ea typeface="ＭＳ Ｐゴシック" charset="0"/>
                <a:cs typeface="Arial" charset="0"/>
              </a:rPr>
              <a:t>'</a:t>
            </a:r>
            <a:r>
              <a:rPr lang="en-US" altLang="ja-JP" sz="2800" b="1" dirty="0">
                <a:latin typeface="Arial" charset="0"/>
                <a:ea typeface="ＭＳ Ｐゴシック" charset="0"/>
                <a:cs typeface="Arial" charset="0"/>
              </a:rPr>
              <a:t>s Witnesses come to your door.  Will you invite them inside your home?  Why or why not?</a:t>
            </a:r>
          </a:p>
          <a:p>
            <a:pPr eaLnBrk="1" hangingPunct="1"/>
            <a:r>
              <a:rPr lang="en-US" sz="2800" b="1" dirty="0">
                <a:latin typeface="Arial" charset="0"/>
                <a:ea typeface="ＭＳ Ｐゴシック" charset="0"/>
                <a:cs typeface="Arial" charset="0"/>
              </a:rPr>
              <a:t>Please get into the right group…</a:t>
            </a:r>
          </a:p>
        </p:txBody>
      </p:sp>
      <p:sp>
        <p:nvSpPr>
          <p:cNvPr id="128003" name="Text Box 4"/>
          <p:cNvSpPr txBox="1">
            <a:spLocks noChangeArrowheads="1"/>
          </p:cNvSpPr>
          <p:nvPr/>
        </p:nvSpPr>
        <p:spPr bwMode="auto">
          <a:xfrm>
            <a:off x="1447800" y="4876800"/>
            <a:ext cx="1219200" cy="1566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Keep them out</a:t>
            </a:r>
          </a:p>
        </p:txBody>
      </p:sp>
      <p:sp>
        <p:nvSpPr>
          <p:cNvPr id="128004" name="Text Box 5"/>
          <p:cNvSpPr txBox="1">
            <a:spLocks noChangeArrowheads="1"/>
          </p:cNvSpPr>
          <p:nvPr/>
        </p:nvSpPr>
        <p:spPr bwMode="auto">
          <a:xfrm>
            <a:off x="6705600" y="4876800"/>
            <a:ext cx="1219200" cy="1566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Let them in</a:t>
            </a:r>
          </a:p>
        </p:txBody>
      </p:sp>
      <p:sp>
        <p:nvSpPr>
          <p:cNvPr id="128005" name="Text Box 6"/>
          <p:cNvSpPr txBox="1">
            <a:spLocks noChangeArrowheads="1"/>
          </p:cNvSpPr>
          <p:nvPr/>
        </p:nvSpPr>
        <p:spPr bwMode="auto">
          <a:xfrm>
            <a:off x="3779912" y="4254500"/>
            <a:ext cx="1728192" cy="4699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Podium</a:t>
            </a:r>
          </a:p>
        </p:txBody>
      </p:sp>
      <p:sp>
        <p:nvSpPr>
          <p:cNvPr id="128006" name="Text Box 7"/>
          <p:cNvSpPr txBox="1">
            <a:spLocks noChangeArrowheads="1"/>
          </p:cNvSpPr>
          <p:nvPr/>
        </p:nvSpPr>
        <p:spPr bwMode="auto">
          <a:xfrm>
            <a:off x="3352800" y="6019800"/>
            <a:ext cx="2743200" cy="5921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It depends</a:t>
            </a:r>
          </a:p>
        </p:txBody>
      </p:sp>
      <p:pic>
        <p:nvPicPr>
          <p:cNvPr id="128007" name="Picture 7" descr="sarah-jehovah-doo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324600" y="304800"/>
            <a:ext cx="2676525"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a:extLst>
              <a:ext uri="{FF2B5EF4-FFF2-40B4-BE49-F238E27FC236}">
                <a16:creationId xmlns:a16="http://schemas.microsoft.com/office/drawing/2014/main" id="{9E0DD085-AE78-FB4A-A734-A98422A29114}"/>
              </a:ext>
            </a:extLst>
          </p:cNvPr>
          <p:cNvSpPr txBox="1">
            <a:spLocks noChangeArrowheads="1"/>
          </p:cNvSpPr>
          <p:nvPr/>
        </p:nvSpPr>
        <p:spPr bwMode="auto">
          <a:xfrm>
            <a:off x="6096000" y="3115223"/>
            <a:ext cx="272531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12823809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4" presetClass="entr" presetSubtype="0" fill="hold" grpId="0" nodeType="clickEffect">
                                  <p:stCondLst>
                                    <p:cond delay="0"/>
                                  </p:stCondLst>
                                  <p:childTnLst>
                                    <p:set>
                                      <p:cBhvr>
                                        <p:cTn id="10" dur="1" fill="hold">
                                          <p:stCondLst>
                                            <p:cond delay="0"/>
                                          </p:stCondLst>
                                        </p:cTn>
                                        <p:tgtEl>
                                          <p:spTgt spid="24579">
                                            <p:txEl>
                                              <p:pRg st="1" end="1"/>
                                            </p:txEl>
                                          </p:spTgt>
                                        </p:tgtEl>
                                        <p:attrNameLst>
                                          <p:attrName>style.visibility</p:attrName>
                                        </p:attrNameLst>
                                      </p:cBhvr>
                                      <p:to>
                                        <p:strVal val="visible"/>
                                      </p:to>
                                    </p:set>
                                    <p:anim to="" calcmode="lin" valueType="num">
                                      <p:cBhvr>
                                        <p:cTn id="11" dur="1" fill="hold"/>
                                        <p:tgtEl>
                                          <p:spTgt spid="24579">
                                            <p:txEl>
                                              <p:pRg st="1" end="1"/>
                                            </p:txEl>
                                          </p:spTgt>
                                        </p:tgtEl>
                                        <p:attrNameLst>
                                          <p:attrName/>
                                        </p:attrNameLst>
                                      </p:cBhvr>
                                    </p:anim>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2800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28003"/>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12800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28006"/>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dissolve">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build="p"/>
      <p:bldP spid="128003" grpId="0" animBg="1"/>
      <p:bldP spid="128004" grpId="0" animBg="1"/>
      <p:bldP spid="128005" grpId="0" animBg="1"/>
      <p:bldP spid="128006" grpId="0" animBg="1"/>
      <p:bldP spid="9" grpId="0"/>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Text Box 2"/>
          <p:cNvSpPr txBox="1">
            <a:spLocks noChangeArrowheads="1"/>
          </p:cNvSpPr>
          <p:nvPr/>
        </p:nvSpPr>
        <p:spPr bwMode="auto">
          <a:xfrm>
            <a:off x="3181350" y="115888"/>
            <a:ext cx="5829300" cy="646112"/>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Gospel of John</a:t>
            </a:r>
            <a:endParaRPr kumimoji="0" lang="en-US" sz="36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endParaRPr>
          </a:p>
        </p:txBody>
      </p:sp>
      <p:sp>
        <p:nvSpPr>
          <p:cNvPr id="20485" name="Text Box 5"/>
          <p:cNvSpPr txBox="1">
            <a:spLocks noChangeArrowheads="1"/>
          </p:cNvSpPr>
          <p:nvPr/>
        </p:nvSpPr>
        <p:spPr bwMode="auto">
          <a:xfrm>
            <a:off x="3048000" y="1557365"/>
            <a:ext cx="6096000" cy="2676525"/>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Jesus is shown to be the </a:t>
            </a:r>
            <a:r>
              <a:rPr kumimoji="0" lang="en-US" altLang="zh-CN" sz="2800" b="1" i="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Son of God</a:t>
            </a:r>
            <a:r>
              <a:rPr kumimoji="0" lang="en-US" altLang="zh-CN" sz="28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 (deity) made man through selected signs and discourses of Christ to convince unbelieving Gentiles to </a:t>
            </a:r>
            <a:r>
              <a:rPr kumimoji="0" lang="en-US" altLang="zh-CN" sz="2800" b="1" i="1" u="none" strike="noStrike" kern="1200" cap="none" spc="0" normalizeH="0" baseline="0" noProof="0" dirty="0">
                <a:ln>
                  <a:noFill/>
                </a:ln>
                <a:solidFill>
                  <a:srgbClr val="FFFF00"/>
                </a:solidFill>
                <a:effectLst>
                  <a:outerShdw blurRad="50800" dist="101600" dir="2700000" algn="tl" rotWithShape="0">
                    <a:srgbClr val="000000"/>
                  </a:outerShdw>
                </a:effectLst>
                <a:uLnTx/>
                <a:uFillTx/>
                <a:latin typeface="Arial" charset="0"/>
                <a:ea typeface="ＭＳ Ｐゴシック" charset="0"/>
                <a:cs typeface="Arial" charset="0"/>
              </a:rPr>
              <a:t>believe</a:t>
            </a:r>
            <a:r>
              <a:rPr kumimoji="0" lang="en-US" altLang="zh-CN" sz="2800" b="1" i="0" u="none" strike="noStrike" kern="1200" cap="none" spc="0" normalizeH="0" baseline="0" noProof="0" dirty="0">
                <a:ln>
                  <a:noFill/>
                </a:ln>
                <a:solidFill>
                  <a:srgbClr val="FFFF00"/>
                </a:solidFill>
                <a:effectLst>
                  <a:outerShdw blurRad="50800" dist="101600" dir="2700000" algn="tl" rotWithShape="0">
                    <a:srgbClr val="000000"/>
                  </a:outerShdw>
                </a:effectLst>
                <a:uLnTx/>
                <a:uFillTx/>
                <a:latin typeface="Arial" charset="0"/>
                <a:ea typeface="ＭＳ Ｐゴシック" charset="0"/>
                <a:cs typeface="Arial" charset="0"/>
              </a:rPr>
              <a:t> </a:t>
            </a:r>
            <a:r>
              <a:rPr kumimoji="0" lang="en-US" altLang="zh-CN" sz="28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in Him and receive eternal life. </a:t>
            </a:r>
            <a:endParaRPr kumimoji="0" lang="en-US" sz="28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endParaRPr>
          </a:p>
        </p:txBody>
      </p:sp>
      <p:sp>
        <p:nvSpPr>
          <p:cNvPr id="20486" name="Text Box 6"/>
          <p:cNvSpPr txBox="1">
            <a:spLocks noChangeArrowheads="1"/>
          </p:cNvSpPr>
          <p:nvPr/>
        </p:nvSpPr>
        <p:spPr bwMode="auto">
          <a:xfrm>
            <a:off x="3619500" y="4511679"/>
            <a:ext cx="4953000" cy="1816100"/>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sng"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Application</a:t>
            </a:r>
            <a:endParaRPr kumimoji="0" lang="en-US" altLang="zh-CN" sz="28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Are you 100% sure that you have eternal life by believing in Christ</a:t>
            </a:r>
            <a:r>
              <a:rPr kumimoji="0" lang="fr-FR" altLang="zh-CN" sz="28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s name? </a:t>
            </a:r>
            <a:endParaRPr kumimoji="0" lang="en-US" sz="28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endParaRPr>
          </a:p>
        </p:txBody>
      </p:sp>
      <p:sp>
        <p:nvSpPr>
          <p:cNvPr id="256006" name="Rectangle 1030"/>
          <p:cNvSpPr>
            <a:spLocks noGrp="1" noChangeArrowheads="1"/>
          </p:cNvSpPr>
          <p:nvPr>
            <p:ph type="title" idx="4294967295"/>
          </p:nvPr>
        </p:nvSpPr>
        <p:spPr>
          <a:xfrm>
            <a:off x="3581400" y="1066800"/>
            <a:ext cx="5029200" cy="457200"/>
          </a:xfrm>
        </p:spPr>
        <p:txBody>
          <a:bodyPr/>
          <a:lstStyle/>
          <a:p>
            <a:pPr>
              <a:defRPr/>
            </a:pPr>
            <a:r>
              <a:rPr lang="en-US" altLang="zh-CN" sz="2800" b="1" u="sng" dirty="0">
                <a:solidFill>
                  <a:srgbClr val="FFFFFF"/>
                </a:solidFill>
                <a:effectLst>
                  <a:outerShdw blurRad="50800" dist="101600" dir="2700000" algn="tl" rotWithShape="0">
                    <a:srgbClr val="000000"/>
                  </a:outerShdw>
                </a:effectLst>
                <a:latin typeface="Arial" charset="0"/>
                <a:ea typeface="ＭＳ Ｐゴシック" charset="0"/>
                <a:cs typeface="Arial" charset="0"/>
              </a:rPr>
              <a:t>Summary Statement</a:t>
            </a:r>
            <a:endParaRPr lang="en-US" sz="4000" dirty="0">
              <a:solidFill>
                <a:srgbClr val="FFFFFF"/>
              </a:solidFill>
              <a:effectLst>
                <a:outerShdw blurRad="50800" dist="101600" dir="2700000" algn="tl" rotWithShape="0">
                  <a:srgbClr val="000000"/>
                </a:outerShdw>
              </a:effectLst>
              <a:latin typeface="Arial" charset="0"/>
              <a:ea typeface="ＭＳ Ｐゴシック" charset="0"/>
              <a:cs typeface="Arial" charset="0"/>
            </a:endParaRPr>
          </a:p>
        </p:txBody>
      </p:sp>
      <p:sp>
        <p:nvSpPr>
          <p:cNvPr id="350215" name="Text Box 3"/>
          <p:cNvSpPr txBox="1">
            <a:spLocks noChangeArrowheads="1"/>
          </p:cNvSpPr>
          <p:nvPr/>
        </p:nvSpPr>
        <p:spPr bwMode="auto">
          <a:xfrm>
            <a:off x="8382029" y="71438"/>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107</a:t>
            </a:r>
          </a:p>
        </p:txBody>
      </p:sp>
    </p:spTree>
    <p:extLst>
      <p:ext uri="{BB962C8B-B14F-4D97-AF65-F5344CB8AC3E}">
        <p14:creationId xmlns:p14="http://schemas.microsoft.com/office/powerpoint/2010/main" val="16917147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1859"/>
                                        </p:tgtEl>
                                        <p:attrNameLst>
                                          <p:attrName>style.visibility</p:attrName>
                                        </p:attrNameLst>
                                      </p:cBhvr>
                                      <p:to>
                                        <p:strVal val="visible"/>
                                      </p:to>
                                    </p:set>
                                    <p:animEffect transition="in" filter="dissolve">
                                      <p:cBhvr>
                                        <p:cTn id="17" dur="500"/>
                                        <p:tgtEl>
                                          <p:spTgt spid="121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p:bldP spid="20485" grpId="0"/>
      <p:bldP spid="20486" grpId="0"/>
    </p:bldLst>
  </p:timing>
</p:sld>
</file>

<file path=ppt/slides/slide37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Kingdom</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726"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
        <p:nvSpPr>
          <p:cNvPr id="7" name="Text Box 24"/>
          <p:cNvSpPr txBox="1">
            <a:spLocks noChangeArrowheads="1"/>
          </p:cNvSpPr>
          <p:nvPr/>
        </p:nvSpPr>
        <p:spPr bwMode="auto">
          <a:xfrm>
            <a:off x="8448761" y="65348"/>
            <a:ext cx="527509" cy="830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67</a:t>
            </a:r>
          </a:p>
        </p:txBody>
      </p:sp>
    </p:spTree>
    <p:extLst>
      <p:ext uri="{BB962C8B-B14F-4D97-AF65-F5344CB8AC3E}">
        <p14:creationId xmlns:p14="http://schemas.microsoft.com/office/powerpoint/2010/main" val="12684118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5" name="Text Box 24"/>
          <p:cNvSpPr txBox="1">
            <a:spLocks noChangeArrowheads="1"/>
          </p:cNvSpPr>
          <p:nvPr/>
        </p:nvSpPr>
        <p:spPr bwMode="auto">
          <a:xfrm>
            <a:off x="8297773" y="-66996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237</a:t>
            </a:r>
          </a:p>
        </p:txBody>
      </p:sp>
      <p:sp>
        <p:nvSpPr>
          <p:cNvPr id="6" name="Rectangle 2"/>
          <p:cNvSpPr txBox="1">
            <a:spLocks noChangeArrowheads="1"/>
          </p:cNvSpPr>
          <p:nvPr/>
        </p:nvSpPr>
        <p:spPr bwMode="auto">
          <a:xfrm>
            <a:off x="0" y="1602008"/>
            <a:ext cx="9144000" cy="33391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mention “by His appearing and His kingdom” (4:1 NAU) links Christ’s return with his millennial rule while “bring me safely to His heavenly kingdom” (4:18 NAU) shows its eternal nature.</a:t>
            </a:r>
          </a:p>
        </p:txBody>
      </p:sp>
      <p:sp>
        <p:nvSpPr>
          <p:cNvPr id="8"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27d</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237</a:t>
            </a:r>
          </a:p>
        </p:txBody>
      </p:sp>
      <p:sp>
        <p:nvSpPr>
          <p:cNvPr id="7" name="Rectangle 2">
            <a:extLst>
              <a:ext uri="{FF2B5EF4-FFF2-40B4-BE49-F238E27FC236}">
                <a16:creationId xmlns:a16="http://schemas.microsoft.com/office/drawing/2014/main" id="{6A9AC08E-C44F-7549-8317-DB2CE0816CC8}"/>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Tree>
    <p:extLst>
      <p:ext uri="{BB962C8B-B14F-4D97-AF65-F5344CB8AC3E}">
        <p14:creationId xmlns:p14="http://schemas.microsoft.com/office/powerpoint/2010/main" val="384499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369" y="1628800"/>
            <a:ext cx="9144000" cy="420286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Avoid </a:t>
            </a:r>
            <a:r>
              <a:rPr lang="en-US" sz="4800" b="1" dirty="0">
                <a:solidFill>
                  <a:srgbClr val="FFFF00"/>
                </a:solidFill>
                <a:effectLst>
                  <a:glow rad="127000">
                    <a:schemeClr val="tx1"/>
                  </a:glow>
                </a:effectLst>
                <a:latin typeface="Arial" charset="0"/>
                <a:ea typeface="ＭＳ Ｐゴシック" charset="0"/>
                <a:cs typeface="ＭＳ Ｐゴシック" charset="0"/>
              </a:rPr>
              <a:t>false</a:t>
            </a:r>
            <a:r>
              <a:rPr lang="en-US" sz="4800" b="1" dirty="0">
                <a:effectLst>
                  <a:glow rad="127000">
                    <a:schemeClr val="tx1"/>
                  </a:glow>
                </a:effectLst>
                <a:latin typeface="Arial" charset="0"/>
                <a:ea typeface="ＭＳ Ｐゴシック" charset="0"/>
                <a:cs typeface="ＭＳ Ｐゴシック" charset="0"/>
              </a:rPr>
              <a:t> teachers (7</a:t>
            </a:r>
            <a:r>
              <a:rPr lang="en-US" sz="4800" b="1">
                <a:effectLst>
                  <a:glow rad="127000">
                    <a:schemeClr val="tx1"/>
                  </a:glow>
                </a:effectLst>
                <a:latin typeface="Arial" charset="0"/>
                <a:ea typeface="ＭＳ Ｐゴシック" charset="0"/>
                <a:cs typeface="ＭＳ Ｐゴシック" charset="0"/>
              </a:rPr>
              <a:t>-13)</a:t>
            </a:r>
            <a:r>
              <a:rPr lang="en-US" sz="4800" b="1" dirty="0">
                <a:effectLst>
                  <a:glow rad="127000">
                    <a:schemeClr val="tx1"/>
                  </a:glow>
                </a:effectLst>
                <a:latin typeface="Arial" charset="0"/>
                <a:ea typeface="ＭＳ Ｐゴシック" charset="0"/>
                <a:cs typeface="ＭＳ Ｐゴシック" charset="0"/>
              </a:rPr>
              <a:t>.</a:t>
            </a:r>
          </a:p>
        </p:txBody>
      </p:sp>
      <p:sp>
        <p:nvSpPr>
          <p:cNvPr id="5" name="Rectangle 2">
            <a:extLst>
              <a:ext uri="{FF2B5EF4-FFF2-40B4-BE49-F238E27FC236}">
                <a16:creationId xmlns:a16="http://schemas.microsoft.com/office/drawing/2014/main" id="{71F4F4BE-F466-3A47-89A7-8EB139C9EB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1425659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Verses</a:t>
            </a:r>
          </a:p>
        </p:txBody>
      </p:sp>
      <p:sp>
        <p:nvSpPr>
          <p:cNvPr id="5" name="Rectangle 2"/>
          <p:cNvSpPr txBox="1">
            <a:spLocks noChangeArrowheads="1"/>
          </p:cNvSpPr>
          <p:nvPr/>
        </p:nvSpPr>
        <p:spPr bwMode="auto">
          <a:xfrm>
            <a:off x="539552" y="1196752"/>
            <a:ext cx="8136904" cy="44644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16</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am not ashamed of the gospel, because it is the power of God for the salvation of everyone who believes: first for the Jew, then for the Gentile.</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in the gospel a righteousness from God is revealed, a righteousness that is by faith from first to last, just as it is written: 'The righteous will live by faith'" (1:16-17).</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
        <p:nvSpPr>
          <p:cNvPr id="7" name="Text Box 24"/>
          <p:cNvSpPr txBox="1">
            <a:spLocks noChangeArrowheads="1"/>
          </p:cNvSpPr>
          <p:nvPr/>
        </p:nvSpPr>
        <p:spPr bwMode="auto">
          <a:xfrm>
            <a:off x="847241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56</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8956845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8194" name="Picture 2" descr="https://www.incimages.com/uploaded_files/image/970x450/getty_614212068_370098.jpg">
            <a:extLst>
              <a:ext uri="{FF2B5EF4-FFF2-40B4-BE49-F238E27FC236}">
                <a16:creationId xmlns:a16="http://schemas.microsoft.com/office/drawing/2014/main" id="{40441580-9915-C544-9497-0AC1D29913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408" y="692696"/>
            <a:ext cx="9165995" cy="424847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8408" y="4941168"/>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Accepting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15423233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3A3E398-63CE-5B4A-81AC-A0C9A274DDEE}"/>
              </a:ext>
            </a:extLst>
          </p:cNvPr>
          <p:cNvGrpSpPr/>
          <p:nvPr/>
        </p:nvGrpSpPr>
        <p:grpSpPr>
          <a:xfrm>
            <a:off x="-24777" y="468534"/>
            <a:ext cx="9168778" cy="5970489"/>
            <a:chOff x="-24777" y="468534"/>
            <a:chExt cx="9168778" cy="5970489"/>
          </a:xfrm>
        </p:grpSpPr>
        <p:pic>
          <p:nvPicPr>
            <p:cNvPr id="4" name="Picture 3"/>
            <p:cNvPicPr>
              <a:picLocks noChangeAspect="1"/>
            </p:cNvPicPr>
            <p:nvPr/>
          </p:nvPicPr>
          <p:blipFill rotWithShape="1">
            <a:blip r:embed="rId2"/>
            <a:srcRect r="13534"/>
            <a:stretch/>
          </p:blipFill>
          <p:spPr>
            <a:xfrm>
              <a:off x="-24777" y="468534"/>
              <a:ext cx="9168778" cy="5970489"/>
            </a:xfrm>
            <a:prstGeom prst="rect">
              <a:avLst/>
            </a:prstGeom>
            <a:ln>
              <a:noFill/>
            </a:ln>
            <a:effectLst>
              <a:softEdge rad="112500"/>
            </a:effectLst>
          </p:spPr>
        </p:pic>
        <p:sp>
          <p:nvSpPr>
            <p:cNvPr id="3" name="Rounded Rectangle 2">
              <a:extLst>
                <a:ext uri="{FF2B5EF4-FFF2-40B4-BE49-F238E27FC236}">
                  <a16:creationId xmlns:a16="http://schemas.microsoft.com/office/drawing/2014/main" id="{0A2D3396-765A-454E-9A10-C69DCA8E8C07}"/>
                </a:ext>
              </a:extLst>
            </p:cNvPr>
            <p:cNvSpPr/>
            <p:nvPr/>
          </p:nvSpPr>
          <p:spPr bwMode="auto">
            <a:xfrm>
              <a:off x="539552" y="3212976"/>
              <a:ext cx="5976664" cy="2181990"/>
            </a:xfrm>
            <a:prstGeom prst="round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2" name="Title 1"/>
          <p:cNvSpPr>
            <a:spLocks noGrp="1"/>
          </p:cNvSpPr>
          <p:nvPr>
            <p:ph type="title"/>
          </p:nvPr>
        </p:nvSpPr>
        <p:spPr>
          <a:xfrm>
            <a:off x="689526" y="3212976"/>
            <a:ext cx="5676716" cy="2181990"/>
          </a:xfrm>
          <a:noFill/>
        </p:spPr>
        <p:txBody>
          <a:bodyPr/>
          <a:lstStyle/>
          <a:p>
            <a:r>
              <a:rPr lang="en-US" sz="6000" b="1"/>
              <a:t>1 Corinthians</a:t>
            </a:r>
          </a:p>
        </p:txBody>
      </p:sp>
      <p:sp>
        <p:nvSpPr>
          <p:cNvPr id="5"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Singapore Bible College • BibleStudyDownloads.org</a:t>
            </a:r>
            <a:endParaRPr kumimoji="0" lang="en-US" sz="105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6" name="Text Box 3">
            <a:extLst>
              <a:ext uri="{FF2B5EF4-FFF2-40B4-BE49-F238E27FC236}">
                <a16:creationId xmlns:a16="http://schemas.microsoft.com/office/drawing/2014/main" id="{E35D3A90-135E-C34B-81A9-152D293ECE94}"/>
              </a:ext>
            </a:extLst>
          </p:cNvPr>
          <p:cNvSpPr txBox="1">
            <a:spLocks noChangeArrowheads="1"/>
          </p:cNvSpPr>
          <p:nvPr/>
        </p:nvSpPr>
        <p:spPr bwMode="auto">
          <a:xfrm>
            <a:off x="-35496" y="72430"/>
            <a:ext cx="9144000" cy="476250"/>
          </a:xfrm>
          <a:prstGeom prst="rect">
            <a:avLst/>
          </a:prstGeom>
          <a:solidFill>
            <a:srgbClr val="000000"/>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most carnal church in the NT era…</a:t>
            </a:r>
            <a:endParaRPr kumimoji="0" 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6617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8" presetClass="entr" presetSubtype="0" accel="50000" fill="hold" grpId="0" nodeType="clickEffect">
                                  <p:stCondLst>
                                    <p:cond delay="0"/>
                                  </p:stCondLst>
                                  <p:iterate type="lt">
                                    <p:tmPct val="50000"/>
                                  </p:iterate>
                                  <p:childTnLst>
                                    <p:set>
                                      <p:cBhvr>
                                        <p:cTn id="6" dur="1" fill="hold">
                                          <p:stCondLst>
                                            <p:cond delay="0"/>
                                          </p:stCondLst>
                                        </p:cTn>
                                        <p:tgtEl>
                                          <p:spTgt spid="2"/>
                                        </p:tgtEl>
                                        <p:attrNameLst>
                                          <p:attrName>style.visibility</p:attrName>
                                        </p:attrNameLst>
                                      </p:cBhvr>
                                      <p:to>
                                        <p:strVal val="visible"/>
                                      </p:to>
                                    </p:set>
                                    <p:set>
                                      <p:cBhvr>
                                        <p:cTn id="7" dur="455" fill="hold">
                                          <p:stCondLst>
                                            <p:cond delay="0"/>
                                          </p:stCondLst>
                                        </p:cTn>
                                        <p:tgtEl>
                                          <p:spTgt spid="2"/>
                                        </p:tgtEl>
                                        <p:attrNameLst>
                                          <p:attrName>style.rotation</p:attrName>
                                        </p:attrNameLst>
                                      </p:cBhvr>
                                      <p:to>
                                        <p:strVal val="-45.0"/>
                                      </p:to>
                                    </p:set>
                                    <p:anim calcmode="lin" valueType="num">
                                      <p:cBhvr>
                                        <p:cTn id="8" dur="455" fill="hold">
                                          <p:stCondLst>
                                            <p:cond delay="455"/>
                                          </p:stCondLst>
                                        </p:cTn>
                                        <p:tgtEl>
                                          <p:spTgt spid="2"/>
                                        </p:tgtEl>
                                        <p:attrNameLst>
                                          <p:attrName>style.rotation</p:attrName>
                                        </p:attrNameLst>
                                      </p:cBhvr>
                                      <p:tavLst>
                                        <p:tav tm="0">
                                          <p:val>
                                            <p:fltVal val="-45"/>
                                          </p:val>
                                        </p:tav>
                                        <p:tav tm="69900">
                                          <p:val>
                                            <p:fltVal val="45"/>
                                          </p:val>
                                        </p:tav>
                                        <p:tav tm="100000">
                                          <p:val>
                                            <p:fltVal val="0"/>
                                          </p:val>
                                        </p:tav>
                                      </p:tavLst>
                                    </p:anim>
                                    <p:anim calcmode="lin" valueType="num">
                                      <p:cBhvr>
                                        <p:cTn id="9" dur="455" fill="hold">
                                          <p:stCondLst>
                                            <p:cond delay="0"/>
                                          </p:stCondLst>
                                        </p:cTn>
                                        <p:tgtEl>
                                          <p:spTgt spid="2"/>
                                        </p:tgtEl>
                                        <p:attrNameLst>
                                          <p:attrName>ppt_y</p:attrName>
                                        </p:attrNameLst>
                                      </p:cBhvr>
                                      <p:tavLst>
                                        <p:tav tm="0">
                                          <p:val>
                                            <p:strVal val="#ppt_y-1"/>
                                          </p:val>
                                        </p:tav>
                                        <p:tav tm="100000">
                                          <p:val>
                                            <p:strVal val="#ppt_y-(0.354*#ppt_w-0.172*#ppt_h)"/>
                                          </p:val>
                                        </p:tav>
                                      </p:tavLst>
                                    </p:anim>
                                    <p:anim calcmode="lin" valueType="num">
                                      <p:cBhvr>
                                        <p:cTn id="10" dur="156" decel="50000" autoRev="1" fill="hold">
                                          <p:stCondLst>
                                            <p:cond delay="455"/>
                                          </p:stCondLst>
                                        </p:cTn>
                                        <p:tgtEl>
                                          <p:spTgt spid="2"/>
                                        </p:tgtEl>
                                        <p:attrNameLst>
                                          <p:attrName>ppt_y</p:attrName>
                                        </p:attrNameLst>
                                      </p:cBhvr>
                                      <p:tavLst>
                                        <p:tav tm="0">
                                          <p:val>
                                            <p:strVal val="#ppt_y-(0.354*#ppt_w-0.172*#ppt_h)"/>
                                          </p:val>
                                        </p:tav>
                                        <p:tav tm="100000">
                                          <p:val>
                                            <p:strVal val="#ppt_y-(0.354*#ppt_w-0.172*#ppt_h)-#ppt_h/2"/>
                                          </p:val>
                                        </p:tav>
                                      </p:tavLst>
                                    </p:anim>
                                    <p:anim calcmode="lin" valueType="num">
                                      <p:cBhvr>
                                        <p:cTn id="11" dur="136" fill="hold">
                                          <p:stCondLst>
                                            <p:cond delay="864"/>
                                          </p:stCondLst>
                                        </p:cTn>
                                        <p:tgtEl>
                                          <p:spTgt spid="2"/>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Those who do not love the Lord are cursed (16:22) while all believers in Christ will be resurrected (15:50).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7" name="Rectangle 2">
            <a:extLst>
              <a:ext uri="{FF2B5EF4-FFF2-40B4-BE49-F238E27FC236}">
                <a16:creationId xmlns:a16="http://schemas.microsoft.com/office/drawing/2014/main" id="{B92F217C-6453-934E-AF3C-9D1FFA80C6C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988467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5220072" cy="426887"/>
          </a:xfrm>
          <a:effectLst>
            <a:outerShdw blurRad="63500" dist="35921" dir="2700000" algn="ctr" rotWithShape="0">
              <a:schemeClr val="tx2">
                <a:alpha val="74998"/>
              </a:schemeClr>
            </a:outerShdw>
          </a:effectLst>
        </p:spPr>
        <p:txBody>
          <a:bodyPr anchor="ctr"/>
          <a:lstStyle/>
          <a:p>
            <a:pPr algn="l">
              <a:defRPr/>
            </a:pPr>
            <a:r>
              <a:rPr lang="en-US" sz="3200" b="1" i="1" dirty="0">
                <a:effectLst>
                  <a:glow rad="127000">
                    <a:schemeClr val="tx1"/>
                  </a:glow>
                </a:effectLst>
                <a:latin typeface="Arial" charset="0"/>
                <a:ea typeface="ＭＳ Ｐゴシック" charset="0"/>
                <a:cs typeface="ＭＳ Ｐゴシック" charset="0"/>
              </a:rPr>
              <a:t>How should we…</a:t>
            </a: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DIFFERENT</a:t>
            </a: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…from unbelievers?</a:t>
            </a: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UNITED</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(1–4)</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MORAL</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(5–6)</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SELFLESS</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(7–16)</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34155630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556792"/>
            <a:ext cx="9144000" cy="898638"/>
          </a:xfrm>
          <a:solidFill>
            <a:schemeClr val="accent6">
              <a:lumMod val="75000"/>
            </a:schemeClr>
          </a:solidFill>
          <a:effectLst>
            <a:outerShdw blurRad="63500" dist="35921" dir="2700000" algn="ctr" rotWithShape="0">
              <a:schemeClr val="tx2">
                <a:alpha val="74998"/>
              </a:schemeClr>
            </a:outerShdw>
          </a:effectLst>
        </p:spPr>
        <p:txBody>
          <a:bodyPr anchor="t"/>
          <a:lstStyle/>
          <a:p>
            <a:pPr>
              <a:defRPr/>
            </a:pPr>
            <a:r>
              <a:rPr lang="en-US" sz="4800" b="1" i="1" dirty="0">
                <a:effectLst>
                  <a:glow rad="127000">
                    <a:schemeClr val="tx1"/>
                  </a:glow>
                </a:effectLst>
                <a:latin typeface="Arial" charset="0"/>
                <a:ea typeface="ＭＳ Ｐゴシック" charset="0"/>
                <a:cs typeface="ＭＳ Ｐゴシック" charset="0"/>
              </a:rPr>
              <a:t>Benefits of Obedience:</a:t>
            </a:r>
          </a:p>
        </p:txBody>
      </p:sp>
      <p:sp>
        <p:nvSpPr>
          <p:cNvPr id="5" name="Rectangle 2">
            <a:extLst>
              <a:ext uri="{FF2B5EF4-FFF2-40B4-BE49-F238E27FC236}">
                <a16:creationId xmlns:a16="http://schemas.microsoft.com/office/drawing/2014/main" id="{BF7C6B4A-84B7-5641-8A34-D4E8C1FD23C1}"/>
              </a:ext>
            </a:extLst>
          </p:cNvPr>
          <p:cNvSpPr txBox="1">
            <a:spLocks noChangeArrowheads="1"/>
          </p:cNvSpPr>
          <p:nvPr/>
        </p:nvSpPr>
        <p:spPr bwMode="auto">
          <a:xfrm>
            <a:off x="169332" y="2612122"/>
            <a:ext cx="8974667" cy="405061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Victory over the world system (5:4-5)</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Assurance of salvation (5:6-13)</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Guidance in prayer (5:14-17)</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Freedom from habitual sin (5:18-20)</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Fidelity to God by avoiding idolatry (5:21)</a:t>
            </a:r>
          </a:p>
        </p:txBody>
      </p:sp>
      <p:sp>
        <p:nvSpPr>
          <p:cNvPr id="8" name="Rectangle 2">
            <a:extLst>
              <a:ext uri="{FF2B5EF4-FFF2-40B4-BE49-F238E27FC236}">
                <a16:creationId xmlns:a16="http://schemas.microsoft.com/office/drawing/2014/main" id="{72B82EDF-FCB2-7A41-903A-748446B0A1D3}"/>
              </a:ext>
            </a:extLst>
          </p:cNvPr>
          <p:cNvSpPr txBox="1">
            <a:spLocks noChangeArrowheads="1"/>
          </p:cNvSpPr>
          <p:nvPr/>
        </p:nvSpPr>
        <p:spPr bwMode="auto">
          <a:xfrm>
            <a:off x="-36512" y="-27384"/>
            <a:ext cx="9144000" cy="14684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III. Realize that obedience produces what you really </a:t>
            </a:r>
            <a:r>
              <a:rPr kumimoji="0" lang="en-US" sz="4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need</a:t>
            </a: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(5:4-21).</a:t>
            </a:r>
          </a:p>
        </p:txBody>
      </p:sp>
      <p:sp>
        <p:nvSpPr>
          <p:cNvPr id="7" name="Rectangle 2">
            <a:extLst>
              <a:ext uri="{FF2B5EF4-FFF2-40B4-BE49-F238E27FC236}">
                <a16:creationId xmlns:a16="http://schemas.microsoft.com/office/drawing/2014/main" id="{2334CD8E-F8F1-E74B-8252-6976C0BAB9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14096200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Paul shares events about his kingdom work that would otherwise not be known: his persecutions and hardships not recorded in Acts (11:23-27), extra details of his escape from Damascus (11:32-33), God's revelation of Paradise to him in a vision (12:1-7), and his “thorn in the flesh” (12:7-10).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6" name="Rectangle 2">
            <a:extLst>
              <a:ext uri="{FF2B5EF4-FFF2-40B4-BE49-F238E27FC236}">
                <a16:creationId xmlns:a16="http://schemas.microsoft.com/office/drawing/2014/main" id="{A5F13C74-3F1E-D044-895C-D9CCA8A0F20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Corinthians</a:t>
            </a:r>
          </a:p>
        </p:txBody>
      </p:sp>
    </p:spTree>
    <p:extLst>
      <p:ext uri="{BB962C8B-B14F-4D97-AF65-F5344CB8AC3E}">
        <p14:creationId xmlns:p14="http://schemas.microsoft.com/office/powerpoint/2010/main" val="2740725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mn-ea"/>
                <a:cs typeface="Times New Roman"/>
              </a:rPr>
              <a:t>Acts </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9  13       14    15  16          18           21     27     28</a:t>
            </a:r>
          </a:p>
        </p:txBody>
      </p:sp>
      <p:sp>
        <p:nvSpPr>
          <p:cNvPr id="144387" name="Text Box 16"/>
          <p:cNvSpPr txBox="1">
            <a:spLocks noChangeArrowheads="1"/>
          </p:cNvSpPr>
          <p:nvPr/>
        </p:nvSpPr>
        <p:spPr bwMode="auto">
          <a:xfrm>
            <a:off x="1828800" y="2338388"/>
            <a:ext cx="8382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144388"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144390" name="Text Box 20"/>
          <p:cNvSpPr txBox="1">
            <a:spLocks noChangeArrowheads="1"/>
          </p:cNvSpPr>
          <p:nvPr/>
        </p:nvSpPr>
        <p:spPr bwMode="auto">
          <a:xfrm>
            <a:off x="8296275" y="2324100"/>
            <a:ext cx="847725"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144391"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68069"/>
            <a:ext cx="7772400" cy="58477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200" b="1" dirty="0">
                <a:solidFill>
                  <a:srgbClr val="FFFFFF"/>
                </a:solidFill>
                <a:latin typeface="Arial" charset="0"/>
                <a:cs typeface="Times New Roman" charset="0"/>
              </a:rPr>
              <a:t>NT Overview (Missionary Key Words)</a:t>
            </a:r>
          </a:p>
        </p:txBody>
      </p:sp>
      <p:sp>
        <p:nvSpPr>
          <p:cNvPr id="19" name="Text Box 19"/>
          <p:cNvSpPr txBox="1">
            <a:spLocks noChangeArrowheads="1"/>
          </p:cNvSpPr>
          <p:nvPr/>
        </p:nvSpPr>
        <p:spPr bwMode="auto">
          <a:xfrm>
            <a:off x="9906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0"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Pauline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413"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Pauline Missionary &amp;  Key Words</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9" name="Text Box 19"/>
          <p:cNvSpPr txBox="1">
            <a:spLocks noChangeArrowheads="1"/>
          </p:cNvSpPr>
          <p:nvPr/>
        </p:nvSpPr>
        <p:spPr bwMode="auto">
          <a:xfrm>
            <a:off x="990600" y="4114800"/>
            <a:ext cx="792163" cy="36988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Justify</a:t>
            </a:r>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3"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Rapture</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5" name="Text Box 21"/>
          <p:cNvSpPr txBox="1">
            <a:spLocks noChangeArrowheads="1"/>
          </p:cNvSpPr>
          <p:nvPr/>
        </p:nvSpPr>
        <p:spPr bwMode="auto">
          <a:xfrm>
            <a:off x="2713038" y="4572000"/>
            <a:ext cx="792162" cy="307975"/>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Tribulation</a:t>
            </a:r>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6" name="Text Box 22"/>
          <p:cNvSpPr txBox="1">
            <a:spLocks noChangeArrowheads="1"/>
          </p:cNvSpPr>
          <p:nvPr/>
        </p:nvSpPr>
        <p:spPr bwMode="auto">
          <a:xfrm>
            <a:off x="3810000" y="4157663"/>
            <a:ext cx="792163" cy="338137"/>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Sanctify</a:t>
            </a: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7" name="Text Box 23"/>
          <p:cNvSpPr txBox="1">
            <a:spLocks noChangeArrowheads="1"/>
          </p:cNvSpPr>
          <p:nvPr/>
        </p:nvSpPr>
        <p:spPr bwMode="auto">
          <a:xfrm>
            <a:off x="3810000" y="4600575"/>
            <a:ext cx="792163" cy="368300"/>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Apostle</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419"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Kingdom</a:t>
            </a:r>
            <a:endParaRPr kumimoji="0" lang="en-US" sz="14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0" name="Text Box 22"/>
          <p:cNvSpPr txBox="1">
            <a:spLocks noChangeArrowheads="1"/>
          </p:cNvSpPr>
          <p:nvPr/>
        </p:nvSpPr>
        <p:spPr bwMode="auto">
          <a:xfrm>
            <a:off x="4572000" y="3657600"/>
            <a:ext cx="792163" cy="369888"/>
          </a:xfrm>
          <a:prstGeom prst="rect">
            <a:avLst/>
          </a:prstGeom>
          <a:solidFill>
            <a:srgbClr val="8000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Sov 1</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68" name="Text Box 31"/>
          <p:cNvSpPr txBox="1">
            <a:spLocks noChangeArrowheads="1"/>
          </p:cNvSpPr>
          <p:nvPr/>
        </p:nvSpPr>
        <p:spPr bwMode="auto">
          <a:xfrm>
            <a:off x="73914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Believe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69"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Disciple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3" name="Text Box 22"/>
          <p:cNvSpPr txBox="1">
            <a:spLocks noChangeArrowheads="1"/>
          </p:cNvSpPr>
          <p:nvPr/>
        </p:nvSpPr>
        <p:spPr bwMode="auto">
          <a:xfrm>
            <a:off x="5486400" y="3657600"/>
            <a:ext cx="792163" cy="369888"/>
          </a:xfrm>
          <a:prstGeom prst="rect">
            <a:avLst/>
          </a:prstGeom>
          <a:solidFill>
            <a:srgbClr val="8000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Sov 2</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425"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36815678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38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653" y="2060415"/>
            <a:ext cx="9144000" cy="2737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Justification by Faith</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223901367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How to be united…</a:t>
            </a:r>
            <a:endParaRPr lang="en-US" b="1" dirty="0">
              <a:latin typeface="Arial" charset="0"/>
              <a:ea typeface="ＭＳ Ｐゴシック" charset="0"/>
              <a:cs typeface="ＭＳ Ｐゴシック"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 4–6</a:t>
            </a:r>
          </a:p>
        </p:txBody>
      </p:sp>
    </p:spTree>
    <p:extLst>
      <p:ext uri="{BB962C8B-B14F-4D97-AF65-F5344CB8AC3E}">
        <p14:creationId xmlns:p14="http://schemas.microsoft.com/office/powerpoint/2010/main" val="3885653328"/>
      </p:ext>
    </p:extLst>
  </p:cSld>
  <p:clrMapOvr>
    <a:masterClrMapping/>
  </p:clrMapOvr>
  <p:transition spd="med">
    <p:randomBar dir="vert"/>
  </p:transition>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335727"/>
            <a:ext cx="9144000" cy="336290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death of Jesus provides spiritual healing for “by His wounds you have been healed” (2:24).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3159AA4B-51EE-7248-A2DD-A01998AFF9D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Tree>
    <p:extLst>
      <p:ext uri="{BB962C8B-B14F-4D97-AF65-F5344CB8AC3E}">
        <p14:creationId xmlns:p14="http://schemas.microsoft.com/office/powerpoint/2010/main" val="520627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 y="66592"/>
            <a:ext cx="9144000" cy="1327390"/>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Who do you admire most?</a:t>
            </a:r>
          </a:p>
        </p:txBody>
      </p:sp>
      <p:pic>
        <p:nvPicPr>
          <p:cNvPr id="23554" name="Picture 2" descr="https://i.ytimg.com/vi/O0RjwlJDlH4/maxresdefault.jpg">
            <a:extLst>
              <a:ext uri="{FF2B5EF4-FFF2-40B4-BE49-F238E27FC236}">
                <a16:creationId xmlns:a16="http://schemas.microsoft.com/office/drawing/2014/main" id="{63011FCD-70D0-7F43-982F-53046213B3B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4361"/>
          <a:stretch/>
        </p:blipFill>
        <p:spPr bwMode="auto">
          <a:xfrm>
            <a:off x="887016" y="1393982"/>
            <a:ext cx="7344816" cy="5464018"/>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A9CAD790-DCBE-B646-BC6F-380346AD8BF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Philippians</a:t>
            </a:r>
          </a:p>
        </p:txBody>
      </p:sp>
    </p:spTree>
    <p:extLst>
      <p:ext uri="{BB962C8B-B14F-4D97-AF65-F5344CB8AC3E}">
        <p14:creationId xmlns:p14="http://schemas.microsoft.com/office/powerpoint/2010/main" val="104209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8833" name="Rectangle 67"/>
          <p:cNvSpPr>
            <a:spLocks noGrp="1" noChangeArrowheads="1"/>
          </p:cNvSpPr>
          <p:nvPr>
            <p:ph type="title" idx="4294967295"/>
          </p:nvPr>
        </p:nvSpPr>
        <p:spPr>
          <a:xfrm>
            <a:off x="2590800" y="838200"/>
            <a:ext cx="4191000" cy="228600"/>
          </a:xfrm>
        </p:spPr>
        <p:txBody>
          <a:bodyPr/>
          <a:lstStyle/>
          <a:p>
            <a:pPr eaLnBrk="1" hangingPunct="1"/>
            <a:r>
              <a:rPr lang="en-US" sz="3600">
                <a:latin typeface="Times New Roman" charset="0"/>
                <a:ea typeface="ＭＳ Ｐゴシック" charset="0"/>
                <a:cs typeface="ＭＳ Ｐゴシック" charset="0"/>
              </a:rPr>
              <a:t>Book Chart</a:t>
            </a:r>
            <a:endParaRPr lang="en-US">
              <a:latin typeface="Times New Roman" charset="0"/>
              <a:ea typeface="ＭＳ Ｐゴシック" charset="0"/>
              <a:cs typeface="ＭＳ Ｐゴシック" charset="0"/>
            </a:endParaRPr>
          </a:p>
        </p:txBody>
      </p:sp>
      <p:sp>
        <p:nvSpPr>
          <p:cNvPr id="248834" name="Rectangle 25"/>
          <p:cNvSpPr>
            <a:spLocks noChangeArrowheads="1"/>
          </p:cNvSpPr>
          <p:nvPr/>
        </p:nvSpPr>
        <p:spPr bwMode="auto">
          <a:xfrm>
            <a:off x="228600" y="687388"/>
            <a:ext cx="8683625" cy="755650"/>
          </a:xfrm>
          <a:prstGeom prst="rect">
            <a:avLst/>
          </a:prstGeom>
          <a:solidFill>
            <a:schemeClr val="hlink"/>
          </a:solidFill>
          <a:ln w="7" cap="sq">
            <a:solidFill>
              <a:schemeClr val="tx1"/>
            </a:solidFill>
            <a:miter lim="800000"/>
            <a:headEnd type="none" w="sm" len="sm"/>
            <a:tailEnd type="none" w="sm" len="sm"/>
          </a:ln>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8835" name="Rectangle 2"/>
          <p:cNvSpPr>
            <a:spLocks noChangeArrowheads="1"/>
          </p:cNvSpPr>
          <p:nvPr/>
        </p:nvSpPr>
        <p:spPr bwMode="auto">
          <a:xfrm>
            <a:off x="293688" y="687388"/>
            <a:ext cx="8553450" cy="755650"/>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E9E2B6"/>
                </a:solidFill>
                <a:effectLst/>
                <a:uLnTx/>
                <a:uFillTx/>
                <a:latin typeface="Arial Narrow" charset="0"/>
                <a:ea typeface="SimSun" charset="0"/>
                <a:cs typeface="SimSun" charset="0"/>
              </a:rPr>
              <a:t> </a:t>
            </a:r>
            <a:r>
              <a:rPr kumimoji="0" lang="en-US" altLang="zh-CN" sz="3600" b="1" i="0" u="none" strike="noStrike" kern="1200" cap="none" spc="0" normalizeH="0" baseline="0" noProof="0">
                <a:ln>
                  <a:noFill/>
                </a:ln>
                <a:solidFill>
                  <a:srgbClr val="E9E2B6"/>
                </a:solidFill>
                <a:effectLst/>
                <a:uLnTx/>
                <a:uFillTx/>
                <a:latin typeface="Arial Narrow" charset="0"/>
                <a:ea typeface="SimSun" charset="0"/>
                <a:cs typeface="SimSun" charset="0"/>
              </a:rPr>
              <a:t>Deity of Christ vs. Syncretistic Heresy</a:t>
            </a:r>
            <a:endParaRPr kumimoji="0" lang="en-US" altLang="zh-CN" sz="2400" b="0" i="0" u="none" strike="noStrike" kern="1200" cap="none" spc="0" normalizeH="0" baseline="0" noProof="0">
              <a:ln>
                <a:noFill/>
              </a:ln>
              <a:solidFill>
                <a:srgbClr val="E9E2B6"/>
              </a:solidFill>
              <a:effectLst/>
              <a:uLnTx/>
              <a:uFillTx/>
              <a:latin typeface="Arial Narrow" charset="0"/>
              <a:ea typeface="SimSun" charset="0"/>
              <a:cs typeface="SimSun" charset="0"/>
            </a:endParaRPr>
          </a:p>
        </p:txBody>
      </p:sp>
      <p:grpSp>
        <p:nvGrpSpPr>
          <p:cNvPr id="248836" name="Group 28"/>
          <p:cNvGrpSpPr>
            <a:grpSpLocks/>
          </p:cNvGrpSpPr>
          <p:nvPr/>
        </p:nvGrpSpPr>
        <p:grpSpPr bwMode="auto">
          <a:xfrm>
            <a:off x="228600" y="1443038"/>
            <a:ext cx="4333875" cy="711200"/>
            <a:chOff x="0" y="653"/>
            <a:chExt cx="2128" cy="615"/>
          </a:xfrm>
        </p:grpSpPr>
        <p:sp>
          <p:nvSpPr>
            <p:cNvPr id="248883" name="Rectangle 4"/>
            <p:cNvSpPr>
              <a:spLocks noChangeArrowheads="1"/>
            </p:cNvSpPr>
            <p:nvPr/>
          </p:nvSpPr>
          <p:spPr bwMode="auto">
            <a:xfrm>
              <a:off x="32" y="653"/>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SimSun" charset="0"/>
                  <a:cs typeface="SimSun" charset="0"/>
                </a:rPr>
                <a:t> Supremacy/Deity </a:t>
              </a:r>
              <a:endParaRPr kumimoji="0" lang="en-US" altLang="zh-CN" sz="2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84" name="Rectangle 27"/>
            <p:cNvSpPr>
              <a:spLocks noChangeArrowheads="1"/>
            </p:cNvSpPr>
            <p:nvPr/>
          </p:nvSpPr>
          <p:spPr bwMode="auto">
            <a:xfrm>
              <a:off x="0" y="653"/>
              <a:ext cx="2128" cy="61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37" name="Group 30"/>
          <p:cNvGrpSpPr>
            <a:grpSpLocks/>
          </p:cNvGrpSpPr>
          <p:nvPr/>
        </p:nvGrpSpPr>
        <p:grpSpPr bwMode="auto">
          <a:xfrm>
            <a:off x="4562475" y="1443038"/>
            <a:ext cx="4349750" cy="711200"/>
            <a:chOff x="2128" y="653"/>
            <a:chExt cx="2136" cy="615"/>
          </a:xfrm>
        </p:grpSpPr>
        <p:sp>
          <p:nvSpPr>
            <p:cNvPr id="248881" name="Rectangle 5"/>
            <p:cNvSpPr>
              <a:spLocks noChangeArrowheads="1"/>
            </p:cNvSpPr>
            <p:nvPr/>
          </p:nvSpPr>
          <p:spPr bwMode="auto">
            <a:xfrm>
              <a:off x="2160" y="653"/>
              <a:ext cx="207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SimSun" charset="0"/>
                  <a:cs typeface="SimSun" charset="0"/>
                </a:rPr>
                <a:t> Practical Instruction </a:t>
              </a:r>
              <a:endParaRPr kumimoji="0" lang="en-US" altLang="zh-CN" sz="2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82" name="Rectangle 29"/>
            <p:cNvSpPr>
              <a:spLocks noChangeArrowheads="1"/>
            </p:cNvSpPr>
            <p:nvPr/>
          </p:nvSpPr>
          <p:spPr bwMode="auto">
            <a:xfrm>
              <a:off x="2128" y="653"/>
              <a:ext cx="2136" cy="61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38" name="Group 32"/>
          <p:cNvGrpSpPr>
            <a:grpSpLocks/>
          </p:cNvGrpSpPr>
          <p:nvPr/>
        </p:nvGrpSpPr>
        <p:grpSpPr bwMode="auto">
          <a:xfrm>
            <a:off x="228600" y="2154238"/>
            <a:ext cx="4333875" cy="711200"/>
            <a:chOff x="0" y="1268"/>
            <a:chExt cx="2128" cy="615"/>
          </a:xfrm>
        </p:grpSpPr>
        <p:sp>
          <p:nvSpPr>
            <p:cNvPr id="248879" name="Rectangle 7"/>
            <p:cNvSpPr>
              <a:spLocks noChangeArrowheads="1"/>
            </p:cNvSpPr>
            <p:nvPr/>
          </p:nvSpPr>
          <p:spPr bwMode="auto">
            <a:xfrm>
              <a:off x="32" y="1268"/>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SimSun" charset="0"/>
                  <a:cs typeface="SimSun" charset="0"/>
                </a:rPr>
                <a:t> Chapters 1–2</a:t>
              </a:r>
              <a:endParaRPr kumimoji="0" lang="en-US" altLang="zh-CN" sz="2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80" name="Rectangle 31"/>
            <p:cNvSpPr>
              <a:spLocks noChangeArrowheads="1"/>
            </p:cNvSpPr>
            <p:nvPr/>
          </p:nvSpPr>
          <p:spPr bwMode="auto">
            <a:xfrm>
              <a:off x="0" y="1268"/>
              <a:ext cx="2128" cy="61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39" name="Group 34"/>
          <p:cNvGrpSpPr>
            <a:grpSpLocks/>
          </p:cNvGrpSpPr>
          <p:nvPr/>
        </p:nvGrpSpPr>
        <p:grpSpPr bwMode="auto">
          <a:xfrm>
            <a:off x="4562475" y="2154238"/>
            <a:ext cx="4349750" cy="711200"/>
            <a:chOff x="2128" y="1268"/>
            <a:chExt cx="2136" cy="615"/>
          </a:xfrm>
        </p:grpSpPr>
        <p:sp>
          <p:nvSpPr>
            <p:cNvPr id="248877" name="Rectangle 8"/>
            <p:cNvSpPr>
              <a:spLocks noChangeArrowheads="1"/>
            </p:cNvSpPr>
            <p:nvPr/>
          </p:nvSpPr>
          <p:spPr bwMode="auto">
            <a:xfrm>
              <a:off x="2160" y="1268"/>
              <a:ext cx="207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SimSun" charset="0"/>
                  <a:cs typeface="SimSun" charset="0"/>
                </a:rPr>
                <a:t> Chapters 3–4</a:t>
              </a:r>
              <a:endParaRPr kumimoji="0" lang="en-US" altLang="zh-CN" sz="2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78" name="Rectangle 33"/>
            <p:cNvSpPr>
              <a:spLocks noChangeArrowheads="1"/>
            </p:cNvSpPr>
            <p:nvPr/>
          </p:nvSpPr>
          <p:spPr bwMode="auto">
            <a:xfrm>
              <a:off x="2128" y="1268"/>
              <a:ext cx="2136" cy="61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40" name="Group 36"/>
          <p:cNvGrpSpPr>
            <a:grpSpLocks/>
          </p:cNvGrpSpPr>
          <p:nvPr/>
        </p:nvGrpSpPr>
        <p:grpSpPr bwMode="auto">
          <a:xfrm>
            <a:off x="228600" y="2865438"/>
            <a:ext cx="4333875" cy="711200"/>
            <a:chOff x="0" y="1883"/>
            <a:chExt cx="2128" cy="615"/>
          </a:xfrm>
        </p:grpSpPr>
        <p:sp>
          <p:nvSpPr>
            <p:cNvPr id="248875" name="Rectangle 10"/>
            <p:cNvSpPr>
              <a:spLocks noChangeArrowheads="1"/>
            </p:cNvSpPr>
            <p:nvPr/>
          </p:nvSpPr>
          <p:spPr bwMode="auto">
            <a:xfrm>
              <a:off x="32" y="1883"/>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SimSun" charset="0"/>
                  <a:cs typeface="SimSun" charset="0"/>
                </a:rPr>
                <a:t>Heretical Living</a:t>
              </a:r>
              <a:endParaRPr kumimoji="0" lang="en-US" altLang="zh-CN" sz="2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76" name="Rectangle 35"/>
            <p:cNvSpPr>
              <a:spLocks noChangeArrowheads="1"/>
            </p:cNvSpPr>
            <p:nvPr/>
          </p:nvSpPr>
          <p:spPr bwMode="auto">
            <a:xfrm>
              <a:off x="0" y="1883"/>
              <a:ext cx="2128" cy="61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41" name="Group 38"/>
          <p:cNvGrpSpPr>
            <a:grpSpLocks/>
          </p:cNvGrpSpPr>
          <p:nvPr/>
        </p:nvGrpSpPr>
        <p:grpSpPr bwMode="auto">
          <a:xfrm>
            <a:off x="4562475" y="2865438"/>
            <a:ext cx="4349750" cy="711200"/>
            <a:chOff x="2128" y="1883"/>
            <a:chExt cx="2136" cy="615"/>
          </a:xfrm>
        </p:grpSpPr>
        <p:sp>
          <p:nvSpPr>
            <p:cNvPr id="248873" name="Rectangle 11"/>
            <p:cNvSpPr>
              <a:spLocks noChangeArrowheads="1"/>
            </p:cNvSpPr>
            <p:nvPr/>
          </p:nvSpPr>
          <p:spPr bwMode="auto">
            <a:xfrm>
              <a:off x="2160" y="1883"/>
              <a:ext cx="207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SimSun" charset="0"/>
                  <a:cs typeface="SimSun" charset="0"/>
                </a:rPr>
                <a:t> Holy Living</a:t>
              </a:r>
              <a:endParaRPr kumimoji="0" lang="en-US" altLang="zh-CN" sz="2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74" name="Rectangle 37"/>
            <p:cNvSpPr>
              <a:spLocks noChangeArrowheads="1"/>
            </p:cNvSpPr>
            <p:nvPr/>
          </p:nvSpPr>
          <p:spPr bwMode="auto">
            <a:xfrm>
              <a:off x="2128" y="1883"/>
              <a:ext cx="2136" cy="61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42" name="Group 40"/>
          <p:cNvGrpSpPr>
            <a:grpSpLocks/>
          </p:cNvGrpSpPr>
          <p:nvPr/>
        </p:nvGrpSpPr>
        <p:grpSpPr bwMode="auto">
          <a:xfrm>
            <a:off x="228600" y="3576638"/>
            <a:ext cx="4333875" cy="712787"/>
            <a:chOff x="0" y="2498"/>
            <a:chExt cx="2128" cy="615"/>
          </a:xfrm>
        </p:grpSpPr>
        <p:sp>
          <p:nvSpPr>
            <p:cNvPr id="248871" name="Rectangle 13"/>
            <p:cNvSpPr>
              <a:spLocks noChangeArrowheads="1"/>
            </p:cNvSpPr>
            <p:nvPr/>
          </p:nvSpPr>
          <p:spPr bwMode="auto">
            <a:xfrm>
              <a:off x="32" y="2498"/>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SimSun" charset="0"/>
                  <a:cs typeface="SimSun" charset="0"/>
                </a:rPr>
                <a:t> Belief</a:t>
              </a:r>
              <a:endParaRPr kumimoji="0" lang="en-US" altLang="zh-CN" sz="2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72" name="Rectangle 39"/>
            <p:cNvSpPr>
              <a:spLocks noChangeArrowheads="1"/>
            </p:cNvSpPr>
            <p:nvPr/>
          </p:nvSpPr>
          <p:spPr bwMode="auto">
            <a:xfrm>
              <a:off x="0" y="2498"/>
              <a:ext cx="2128" cy="61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43" name="Group 42"/>
          <p:cNvGrpSpPr>
            <a:grpSpLocks/>
          </p:cNvGrpSpPr>
          <p:nvPr/>
        </p:nvGrpSpPr>
        <p:grpSpPr bwMode="auto">
          <a:xfrm>
            <a:off x="4562475" y="3576638"/>
            <a:ext cx="4349750" cy="712787"/>
            <a:chOff x="2128" y="2498"/>
            <a:chExt cx="2136" cy="615"/>
          </a:xfrm>
        </p:grpSpPr>
        <p:sp>
          <p:nvSpPr>
            <p:cNvPr id="248869" name="Rectangle 14"/>
            <p:cNvSpPr>
              <a:spLocks noChangeArrowheads="1"/>
            </p:cNvSpPr>
            <p:nvPr/>
          </p:nvSpPr>
          <p:spPr bwMode="auto">
            <a:xfrm>
              <a:off x="2160" y="2498"/>
              <a:ext cx="207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SimSun" charset="0"/>
                  <a:cs typeface="SimSun" charset="0"/>
                </a:rPr>
                <a:t> Behaviour</a:t>
              </a:r>
              <a:endParaRPr kumimoji="0" lang="en-US" altLang="zh-CN" sz="2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70" name="Rectangle 41"/>
            <p:cNvSpPr>
              <a:spLocks noChangeArrowheads="1"/>
            </p:cNvSpPr>
            <p:nvPr/>
          </p:nvSpPr>
          <p:spPr bwMode="auto">
            <a:xfrm>
              <a:off x="2128" y="2498"/>
              <a:ext cx="2136" cy="61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44" name="Group 44"/>
          <p:cNvGrpSpPr>
            <a:grpSpLocks/>
          </p:cNvGrpSpPr>
          <p:nvPr/>
        </p:nvGrpSpPr>
        <p:grpSpPr bwMode="auto">
          <a:xfrm>
            <a:off x="228600" y="4289425"/>
            <a:ext cx="1449388" cy="1068388"/>
            <a:chOff x="0" y="3113"/>
            <a:chExt cx="712" cy="924"/>
          </a:xfrm>
        </p:grpSpPr>
        <p:sp>
          <p:nvSpPr>
            <p:cNvPr id="248867" name="Rectangle 16"/>
            <p:cNvSpPr>
              <a:spLocks noChangeArrowheads="1"/>
            </p:cNvSpPr>
            <p:nvPr/>
          </p:nvSpPr>
          <p:spPr bwMode="auto">
            <a:xfrm>
              <a:off x="32" y="3113"/>
              <a:ext cx="648" cy="9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SimSun" charset="0"/>
                  <a:cs typeface="SimSun" charset="0"/>
                </a:rPr>
                <a:t> </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Greeting &amp; Prayer </a:t>
              </a:r>
              <a:endParaRPr kumimoji="0" lang="en-US" altLang="zh-CN" sz="2000" b="0"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1:1-14</a:t>
              </a:r>
              <a:endParaRPr kumimoji="0" lang="en-US" altLang="zh-CN" sz="20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68" name="Rectangle 43"/>
            <p:cNvSpPr>
              <a:spLocks noChangeArrowheads="1"/>
            </p:cNvSpPr>
            <p:nvPr/>
          </p:nvSpPr>
          <p:spPr bwMode="auto">
            <a:xfrm>
              <a:off x="0" y="3113"/>
              <a:ext cx="712" cy="92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45" name="Group 46"/>
          <p:cNvGrpSpPr>
            <a:grpSpLocks/>
          </p:cNvGrpSpPr>
          <p:nvPr/>
        </p:nvGrpSpPr>
        <p:grpSpPr bwMode="auto">
          <a:xfrm>
            <a:off x="1677988" y="4289425"/>
            <a:ext cx="1450975" cy="1068388"/>
            <a:chOff x="712" y="3113"/>
            <a:chExt cx="712" cy="924"/>
          </a:xfrm>
        </p:grpSpPr>
        <p:sp>
          <p:nvSpPr>
            <p:cNvPr id="248865" name="Rectangle 17"/>
            <p:cNvSpPr>
              <a:spLocks noChangeArrowheads="1"/>
            </p:cNvSpPr>
            <p:nvPr/>
          </p:nvSpPr>
          <p:spPr bwMode="auto">
            <a:xfrm>
              <a:off x="744" y="3113"/>
              <a:ext cx="648" cy="9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Supremacy &amp; Deity</a:t>
              </a:r>
              <a:endParaRPr kumimoji="0" lang="en-US" altLang="zh-CN" sz="2000" b="0" i="0" u="none" strike="noStrike" kern="1200" cap="none" spc="0" normalizeH="0" baseline="0" noProof="0" dirty="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1:15–2:5</a:t>
              </a:r>
              <a:endParaRPr kumimoji="0" lang="en-US" altLang="zh-CN" sz="2000" b="0" i="0" u="none" strike="noStrike" kern="1200" cap="none" spc="0" normalizeH="0" baseline="0" noProof="0" dirty="0">
                <a:ln>
                  <a:noFill/>
                </a:ln>
                <a:solidFill>
                  <a:srgbClr val="000000"/>
                </a:solidFill>
                <a:effectLst/>
                <a:uLnTx/>
                <a:uFillTx/>
                <a:latin typeface="Arial Narrow" charset="0"/>
                <a:ea typeface="SimSun" charset="0"/>
                <a:cs typeface="SimSun" charset="0"/>
              </a:endParaRPr>
            </a:p>
          </p:txBody>
        </p:sp>
        <p:sp>
          <p:nvSpPr>
            <p:cNvPr id="248866" name="Rectangle 45"/>
            <p:cNvSpPr>
              <a:spLocks noChangeArrowheads="1"/>
            </p:cNvSpPr>
            <p:nvPr/>
          </p:nvSpPr>
          <p:spPr bwMode="auto">
            <a:xfrm>
              <a:off x="712" y="3113"/>
              <a:ext cx="712" cy="92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sp>
        <p:nvSpPr>
          <p:cNvPr id="248846" name="Rectangle 18"/>
          <p:cNvSpPr>
            <a:spLocks noChangeArrowheads="1"/>
          </p:cNvSpPr>
          <p:nvPr/>
        </p:nvSpPr>
        <p:spPr bwMode="auto">
          <a:xfrm>
            <a:off x="3124200" y="4343400"/>
            <a:ext cx="1373188" cy="1014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Syncretistic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Heresy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2:6-23</a:t>
            </a:r>
          </a:p>
        </p:txBody>
      </p:sp>
      <p:sp>
        <p:nvSpPr>
          <p:cNvPr id="248847" name="Rectangle 47"/>
          <p:cNvSpPr>
            <a:spLocks noChangeArrowheads="1"/>
          </p:cNvSpPr>
          <p:nvPr/>
        </p:nvSpPr>
        <p:spPr bwMode="auto">
          <a:xfrm>
            <a:off x="3128963" y="4289425"/>
            <a:ext cx="1433512" cy="106838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nvGrpSpPr>
          <p:cNvPr id="248848" name="Group 50"/>
          <p:cNvGrpSpPr>
            <a:grpSpLocks/>
          </p:cNvGrpSpPr>
          <p:nvPr/>
        </p:nvGrpSpPr>
        <p:grpSpPr bwMode="auto">
          <a:xfrm>
            <a:off x="4562475" y="4289425"/>
            <a:ext cx="1449388" cy="1068388"/>
            <a:chOff x="2128" y="3113"/>
            <a:chExt cx="712" cy="924"/>
          </a:xfrm>
        </p:grpSpPr>
        <p:sp>
          <p:nvSpPr>
            <p:cNvPr id="248863" name="Rectangle 19"/>
            <p:cNvSpPr>
              <a:spLocks noChangeArrowheads="1"/>
            </p:cNvSpPr>
            <p:nvPr/>
          </p:nvSpPr>
          <p:spPr bwMode="auto">
            <a:xfrm>
              <a:off x="2160" y="3113"/>
              <a:ext cx="648" cy="9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SimSun" charset="0"/>
                  <a:cs typeface="SimSun" charset="0"/>
                </a:rPr>
                <a:t>Position:</a:t>
              </a:r>
              <a:endParaRPr kumimoji="0" lang="en-US" altLang="zh-CN" sz="1800" b="0"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SimSun" charset="0"/>
                  <a:cs typeface="SimSun" charset="0"/>
                </a:rPr>
                <a:t>Union with Christ</a:t>
              </a:r>
              <a:endParaRPr kumimoji="0" lang="en-US" altLang="zh-CN" sz="1800" b="0"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SimSun" charset="0"/>
                  <a:cs typeface="SimSun" charset="0"/>
                </a:rPr>
                <a:t>3:1-4</a:t>
              </a:r>
              <a:endParaRPr kumimoji="0" lang="en-US" altLang="zh-CN" sz="18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64" name="Rectangle 49"/>
            <p:cNvSpPr>
              <a:spLocks noChangeArrowheads="1"/>
            </p:cNvSpPr>
            <p:nvPr/>
          </p:nvSpPr>
          <p:spPr bwMode="auto">
            <a:xfrm>
              <a:off x="2128" y="3113"/>
              <a:ext cx="712" cy="92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49" name="Group 52"/>
          <p:cNvGrpSpPr>
            <a:grpSpLocks/>
          </p:cNvGrpSpPr>
          <p:nvPr/>
        </p:nvGrpSpPr>
        <p:grpSpPr bwMode="auto">
          <a:xfrm>
            <a:off x="6011863" y="4259326"/>
            <a:ext cx="1450975" cy="1098493"/>
            <a:chOff x="2840" y="3087"/>
            <a:chExt cx="712" cy="950"/>
          </a:xfrm>
        </p:grpSpPr>
        <p:sp>
          <p:nvSpPr>
            <p:cNvPr id="248861" name="Rectangle 20"/>
            <p:cNvSpPr>
              <a:spLocks noChangeArrowheads="1"/>
            </p:cNvSpPr>
            <p:nvPr/>
          </p:nvSpPr>
          <p:spPr bwMode="auto">
            <a:xfrm>
              <a:off x="2878" y="3087"/>
              <a:ext cx="648" cy="9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r>
                <a:rPr kumimoji="0" lang="en-US" altLang="zh-CN" sz="1800" b="1" i="0" u="none" strike="noStrike" kern="1200" cap="none" spc="0" normalizeH="0" baseline="0" noProof="0" dirty="0">
                  <a:ln>
                    <a:noFill/>
                  </a:ln>
                  <a:solidFill>
                    <a:srgbClr val="000000"/>
                  </a:solidFill>
                  <a:effectLst/>
                  <a:uLnTx/>
                  <a:uFillTx/>
                  <a:latin typeface="Arial Narrow" charset="0"/>
                  <a:ea typeface="SimSun" charset="0"/>
                  <a:cs typeface="SimSun" charset="0"/>
                </a:rPr>
                <a:t>Practice:</a:t>
              </a:r>
              <a:endParaRPr kumimoji="0" lang="en-US" altLang="zh-CN" sz="1800" b="0" i="0" u="none" strike="noStrike" kern="1200" cap="none" spc="0" normalizeH="0" baseline="0" noProof="0" dirty="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0000"/>
                  </a:solidFill>
                  <a:effectLst/>
                  <a:uLnTx/>
                  <a:uFillTx/>
                  <a:latin typeface="Arial Narrow" charset="0"/>
                  <a:ea typeface="SimSun" charset="0"/>
                  <a:cs typeface="SimSun" charset="0"/>
                </a:rPr>
                <a:t>Holiness in Relationships</a:t>
              </a:r>
              <a:endParaRPr kumimoji="0" lang="en-US" altLang="zh-CN" sz="1800" b="0" i="0" u="none" strike="noStrike" kern="1200" cap="none" spc="0" normalizeH="0" baseline="0" noProof="0" dirty="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0000"/>
                  </a:solidFill>
                  <a:effectLst/>
                  <a:uLnTx/>
                  <a:uFillTx/>
                  <a:latin typeface="Arial Narrow" charset="0"/>
                  <a:ea typeface="SimSun" charset="0"/>
                  <a:cs typeface="SimSun" charset="0"/>
                </a:rPr>
                <a:t>3:5–4:6</a:t>
              </a:r>
              <a:endParaRPr kumimoji="0" lang="en-US" altLang="zh-CN" sz="1800" b="0" i="0" u="none" strike="noStrike" kern="1200" cap="none" spc="0" normalizeH="0" baseline="0" noProof="0" dirty="0">
                <a:ln>
                  <a:noFill/>
                </a:ln>
                <a:solidFill>
                  <a:srgbClr val="000000"/>
                </a:solidFill>
                <a:effectLst/>
                <a:uLnTx/>
                <a:uFillTx/>
                <a:latin typeface="Arial Narrow" charset="0"/>
                <a:ea typeface="SimSun" charset="0"/>
                <a:cs typeface="SimSun" charset="0"/>
              </a:endParaRPr>
            </a:p>
          </p:txBody>
        </p:sp>
        <p:sp>
          <p:nvSpPr>
            <p:cNvPr id="248862" name="Rectangle 51"/>
            <p:cNvSpPr>
              <a:spLocks noChangeArrowheads="1"/>
            </p:cNvSpPr>
            <p:nvPr/>
          </p:nvSpPr>
          <p:spPr bwMode="auto">
            <a:xfrm>
              <a:off x="2840" y="3113"/>
              <a:ext cx="712" cy="92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50" name="Group 54"/>
          <p:cNvGrpSpPr>
            <a:grpSpLocks/>
          </p:cNvGrpSpPr>
          <p:nvPr/>
        </p:nvGrpSpPr>
        <p:grpSpPr bwMode="auto">
          <a:xfrm>
            <a:off x="7462838" y="4289425"/>
            <a:ext cx="1449387" cy="1068388"/>
            <a:chOff x="3552" y="3113"/>
            <a:chExt cx="712" cy="924"/>
          </a:xfrm>
        </p:grpSpPr>
        <p:sp>
          <p:nvSpPr>
            <p:cNvPr id="248859" name="Rectangle 21"/>
            <p:cNvSpPr>
              <a:spLocks noChangeArrowheads="1"/>
            </p:cNvSpPr>
            <p:nvPr/>
          </p:nvSpPr>
          <p:spPr bwMode="auto">
            <a:xfrm>
              <a:off x="3584" y="3113"/>
              <a:ext cx="648" cy="9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Conclusion</a:t>
              </a:r>
              <a:endParaRPr kumimoji="0" lang="en-US" altLang="zh-CN" sz="2000" b="0"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4:7-18</a:t>
              </a:r>
              <a:endParaRPr kumimoji="0" lang="en-US" altLang="zh-CN" sz="20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60" name="Rectangle 53"/>
            <p:cNvSpPr>
              <a:spLocks noChangeArrowheads="1"/>
            </p:cNvSpPr>
            <p:nvPr/>
          </p:nvSpPr>
          <p:spPr bwMode="auto">
            <a:xfrm>
              <a:off x="3552" y="3113"/>
              <a:ext cx="712" cy="92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51" name="Group 58"/>
          <p:cNvGrpSpPr>
            <a:grpSpLocks/>
          </p:cNvGrpSpPr>
          <p:nvPr/>
        </p:nvGrpSpPr>
        <p:grpSpPr bwMode="auto">
          <a:xfrm>
            <a:off x="228600" y="5357813"/>
            <a:ext cx="8677275" cy="712787"/>
            <a:chOff x="0" y="4037"/>
            <a:chExt cx="5776" cy="615"/>
          </a:xfrm>
        </p:grpSpPr>
        <p:sp>
          <p:nvSpPr>
            <p:cNvPr id="248857" name="Rectangle 23"/>
            <p:cNvSpPr>
              <a:spLocks noChangeArrowheads="1"/>
            </p:cNvSpPr>
            <p:nvPr/>
          </p:nvSpPr>
          <p:spPr bwMode="auto">
            <a:xfrm>
              <a:off x="32" y="4037"/>
              <a:ext cx="571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SimSun" charset="0"/>
                  <a:cs typeface="SimSun" charset="0"/>
                </a:rPr>
                <a:t>Rome</a:t>
              </a:r>
              <a:endParaRPr kumimoji="0" lang="en-US" altLang="zh-CN" sz="2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58" name="Rectangle 57"/>
            <p:cNvSpPr>
              <a:spLocks noChangeArrowheads="1"/>
            </p:cNvSpPr>
            <p:nvPr/>
          </p:nvSpPr>
          <p:spPr bwMode="auto">
            <a:xfrm>
              <a:off x="0" y="4037"/>
              <a:ext cx="5776" cy="61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48852" name="Group 60"/>
          <p:cNvGrpSpPr>
            <a:grpSpLocks/>
          </p:cNvGrpSpPr>
          <p:nvPr/>
        </p:nvGrpSpPr>
        <p:grpSpPr bwMode="auto">
          <a:xfrm>
            <a:off x="228600" y="6070600"/>
            <a:ext cx="8677275" cy="711200"/>
            <a:chOff x="0" y="4652"/>
            <a:chExt cx="5776" cy="615"/>
          </a:xfrm>
        </p:grpSpPr>
        <p:sp>
          <p:nvSpPr>
            <p:cNvPr id="248855" name="Rectangle 24"/>
            <p:cNvSpPr>
              <a:spLocks noChangeArrowheads="1"/>
            </p:cNvSpPr>
            <p:nvPr/>
          </p:nvSpPr>
          <p:spPr bwMode="auto">
            <a:xfrm>
              <a:off x="32" y="4652"/>
              <a:ext cx="571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SimSun" charset="0"/>
                  <a:cs typeface="SimSun" charset="0"/>
                </a:rPr>
                <a:t> Autumn AD 61 (first Roman imprisonment)</a:t>
              </a:r>
              <a:endParaRPr kumimoji="0" lang="en-US" altLang="zh-CN" sz="2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48856" name="Rectangle 59"/>
            <p:cNvSpPr>
              <a:spLocks noChangeArrowheads="1"/>
            </p:cNvSpPr>
            <p:nvPr/>
          </p:nvSpPr>
          <p:spPr bwMode="auto">
            <a:xfrm>
              <a:off x="0" y="4652"/>
              <a:ext cx="5776" cy="61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sp>
        <p:nvSpPr>
          <p:cNvPr id="248853" name="Text Box 63"/>
          <p:cNvSpPr txBox="1">
            <a:spLocks noChangeArrowheads="1"/>
          </p:cNvSpPr>
          <p:nvPr/>
        </p:nvSpPr>
        <p:spPr bwMode="auto">
          <a:xfrm>
            <a:off x="8023538" y="76200"/>
            <a:ext cx="10442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187</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48854" name="WordArt 66"/>
          <p:cNvSpPr>
            <a:spLocks noChangeArrowheads="1" noChangeShapeType="1" noTextEdit="1"/>
          </p:cNvSpPr>
          <p:nvPr/>
        </p:nvSpPr>
        <p:spPr bwMode="auto">
          <a:xfrm rot="20722333">
            <a:off x="-175358" y="70905"/>
            <a:ext cx="2362200" cy="914400"/>
          </a:xfrm>
          <a:prstGeom prst="rect">
            <a:avLst/>
          </a:prstGeom>
        </p:spPr>
        <p:txBody>
          <a:bodyPr wrap="none" fromWordArt="1">
            <a:prstTxWarp prst="textPlain">
              <a:avLst>
                <a:gd name="adj" fmla="val 44398"/>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9050" cap="sq">
                  <a:solidFill>
                    <a:srgbClr val="99CCFF"/>
                  </a:solidFill>
                  <a:miter lim="800000"/>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Colossians</a:t>
            </a:r>
          </a:p>
        </p:txBody>
      </p:sp>
    </p:spTree>
    <p:extLst>
      <p:ext uri="{BB962C8B-B14F-4D97-AF65-F5344CB8AC3E}">
        <p14:creationId xmlns:p14="http://schemas.microsoft.com/office/powerpoint/2010/main" val="220283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88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54" grpId="0"/>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08307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Serve Jesus without </a:t>
            </a:r>
            <a:r>
              <a:rPr lang="en-US" sz="4800" b="1" dirty="0">
                <a:solidFill>
                  <a:srgbClr val="FFFF00"/>
                </a:solidFill>
                <a:effectLst>
                  <a:glow rad="127000">
                    <a:schemeClr val="tx1"/>
                  </a:glow>
                </a:effectLst>
                <a:latin typeface="Arial" charset="0"/>
                <a:ea typeface="ＭＳ Ｐゴシック" charset="0"/>
                <a:cs typeface="ＭＳ Ｐゴシック" charset="0"/>
              </a:rPr>
              <a:t>greed</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(Chapters 1–3).</a:t>
            </a:r>
            <a:br>
              <a:rPr lang="en-US" sz="4800" b="1" dirty="0">
                <a:effectLst>
                  <a:glow rad="127000">
                    <a:schemeClr val="tx1"/>
                  </a:glow>
                </a:effectLst>
                <a:latin typeface="Arial" charset="0"/>
                <a:ea typeface="ＭＳ Ｐゴシック" charset="0"/>
                <a:cs typeface="ＭＳ Ｐゴシック" charset="0"/>
              </a:rPr>
            </a:br>
            <a:endParaRPr lang="en-US" sz="4800" b="1" dirty="0">
              <a:effectLst>
                <a:glow rad="127000">
                  <a:schemeClr val="tx1"/>
                </a:glow>
              </a:effectLst>
              <a:latin typeface="Arial" charset="0"/>
              <a:ea typeface="ＭＳ Ｐゴシック" charset="0"/>
              <a:cs typeface="ＭＳ Ｐゴシック" charset="0"/>
            </a:endParaRPr>
          </a:p>
        </p:txBody>
      </p:sp>
      <p:pic>
        <p:nvPicPr>
          <p:cNvPr id="91138" name="Picture 2" descr="Image result for Serve Jesus without greed">
            <a:extLst>
              <a:ext uri="{FF2B5EF4-FFF2-40B4-BE49-F238E27FC236}">
                <a16:creationId xmlns:a16="http://schemas.microsoft.com/office/drawing/2014/main" id="{F01EDD5D-6C74-9E44-9BC0-F1241D206E9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000" y="1700808"/>
            <a:ext cx="8890000" cy="49657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5E0CED36-D454-0F4E-9912-D953C661C45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835976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8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123" name="Text Box 3"/>
          <p:cNvSpPr txBox="1">
            <a:spLocks noChangeArrowheads="1"/>
          </p:cNvSpPr>
          <p:nvPr/>
        </p:nvSpPr>
        <p:spPr bwMode="auto">
          <a:xfrm>
            <a:off x="4800600" y="6096000"/>
            <a:ext cx="4343400" cy="762000"/>
          </a:xfrm>
          <a:prstGeom prst="rect">
            <a:avLst/>
          </a:prstGeom>
          <a:noFill/>
          <a:ln w="9525">
            <a:noFill/>
            <a:miter lim="800000"/>
            <a:headEnd/>
            <a:tailEnd/>
          </a:ln>
          <a:effectLst/>
        </p:spPr>
        <p:txBody>
          <a:bodyPr lIns="91435" tIns="45718" rIns="91435" bIns="45718"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Singapore Bible College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p>
        </p:txBody>
      </p:sp>
      <p:pic>
        <p:nvPicPr>
          <p:cNvPr id="249859" name="Picture 1028" descr="high-priest-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48736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2" name="Rectangle 2"/>
          <p:cNvSpPr>
            <a:spLocks noGrp="1" noRot="1" noChangeArrowheads="1"/>
          </p:cNvSpPr>
          <p:nvPr>
            <p:ph type="title"/>
          </p:nvPr>
        </p:nvSpPr>
        <p:spPr>
          <a:xfrm>
            <a:off x="5076056" y="274638"/>
            <a:ext cx="3888432" cy="4830762"/>
          </a:xfrm>
          <a:effectLst>
            <a:outerShdw blurRad="63500" dist="35921" dir="2700000" algn="ctr" rotWithShape="0">
              <a:srgbClr val="ED2E39">
                <a:alpha val="74998"/>
              </a:srgbClr>
            </a:outerShdw>
          </a:effectLst>
        </p:spPr>
        <p:txBody>
          <a:bodyPr/>
          <a:lstStyle/>
          <a:p>
            <a:pPr eaLnBrk="1" hangingPunct="1">
              <a:defRPr/>
            </a:pPr>
            <a:r>
              <a:rPr lang="en-US" sz="6600" dirty="0">
                <a:effectLst/>
              </a:rPr>
              <a:t>The Book of Hebrews</a:t>
            </a:r>
          </a:p>
        </p:txBody>
      </p:sp>
    </p:spTree>
    <p:extLst>
      <p:ext uri="{BB962C8B-B14F-4D97-AF65-F5344CB8AC3E}">
        <p14:creationId xmlns:p14="http://schemas.microsoft.com/office/powerpoint/2010/main" val="275952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dissolve">
                                      <p:cBhvr>
                                        <p:cTn id="7"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p:bldLst>
  </p:timing>
</p:sld>
</file>

<file path=ppt/slides/slide38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7"/>
            <a:ext cx="9144000" cy="39556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rPr>
              <a:t>"Do not become easily unsettled or alarmed by some prophecy, report or letter supposed to have come from us, saying that the day of the Lord has already come.  Don</a:t>
            </a:r>
            <a:r>
              <a:rPr kumimoji="0" lang="fr-FR" altLang="zh-CN" sz="28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rPr>
              <a:t>t let anyone deceive you in any way, for that day will not come until the rebellion occurs and the man of lawlessness is revealed, the man doomed to destruction" </a:t>
            </a:r>
            <a:b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rPr>
            </a:b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rPr>
              <a:t>(2:2-3). </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
        <p:nvSpPr>
          <p:cNvPr id="7" name="Text Box 24"/>
          <p:cNvSpPr txBox="1">
            <a:spLocks noChangeArrowheads="1"/>
          </p:cNvSpPr>
          <p:nvPr/>
        </p:nvSpPr>
        <p:spPr bwMode="auto">
          <a:xfrm>
            <a:off x="8395316" y="65344"/>
            <a:ext cx="68119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211</a:t>
            </a:r>
          </a:p>
        </p:txBody>
      </p:sp>
    </p:spTree>
    <p:extLst>
      <p:ext uri="{BB962C8B-B14F-4D97-AF65-F5344CB8AC3E}">
        <p14:creationId xmlns:p14="http://schemas.microsoft.com/office/powerpoint/2010/main" val="2166574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Sheep tend to stray.</a:t>
            </a:r>
          </a:p>
        </p:txBody>
      </p:sp>
      <p:pic>
        <p:nvPicPr>
          <p:cNvPr id="5122" name="Picture 2">
            <a:extLst>
              <a:ext uri="{FF2B5EF4-FFF2-40B4-BE49-F238E27FC236}">
                <a16:creationId xmlns:a16="http://schemas.microsoft.com/office/drawing/2014/main" id="{3A2ECD8B-31FA-6440-A804-F8B7D47607B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010" y="1133061"/>
            <a:ext cx="9144000" cy="5724939"/>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38EC5B3-D945-904E-BCE4-52850365DF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872987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Obedience in Love Combats Early Gnosticism</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393080745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a:extLst>
              <a:ext uri="{FF2B5EF4-FFF2-40B4-BE49-F238E27FC236}">
                <a16:creationId xmlns:a16="http://schemas.microsoft.com/office/drawing/2014/main" id="{328A31E8-0792-184B-9150-A6DA0A89F7B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313"/>
          <a:stretch/>
        </p:blipFill>
        <p:spPr bwMode="auto">
          <a:xfrm>
            <a:off x="0" y="0"/>
            <a:ext cx="9180512" cy="633790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3">
            <a:extLst>
              <a:ext uri="{FF2B5EF4-FFF2-40B4-BE49-F238E27FC236}">
                <a16:creationId xmlns:a16="http://schemas.microsoft.com/office/drawing/2014/main" id="{4D4B8BAD-0170-B648-8C90-5C66A3461454}"/>
              </a:ext>
            </a:extLst>
          </p:cNvPr>
          <p:cNvSpPr>
            <a:spLocks noGrp="1" noChangeArrowheads="1"/>
          </p:cNvSpPr>
          <p:nvPr>
            <p:ph type="subTitle" idx="1"/>
          </p:nvPr>
        </p:nvSpPr>
        <p:spPr>
          <a:xfrm>
            <a:off x="611560" y="188640"/>
            <a:ext cx="8173095" cy="935955"/>
          </a:xfrm>
          <a:solidFill>
            <a:schemeClr val="tx1"/>
          </a:solidFill>
        </p:spPr>
        <p:txBody>
          <a:bodyPr anchor="ctr"/>
          <a:lstStyle/>
          <a:p>
            <a:pPr algn="ctr" eaLnBrk="1" hangingPunct="1"/>
            <a:r>
              <a:rPr lang="en-US" sz="4800" b="1" dirty="0">
                <a:solidFill>
                  <a:schemeClr val="bg1"/>
                </a:solidFill>
                <a:latin typeface="Arial" panose="020B0604020202020204" pitchFamily="34" charset="0"/>
                <a:ea typeface="ＭＳ Ｐゴシック" charset="0"/>
                <a:cs typeface="Arial" panose="020B0604020202020204" pitchFamily="34" charset="0"/>
              </a:rPr>
              <a:t>Church Order</a:t>
            </a:r>
          </a:p>
        </p:txBody>
      </p:sp>
      <p:sp>
        <p:nvSpPr>
          <p:cNvPr id="10" name="Rectangle 9">
            <a:extLst>
              <a:ext uri="{FF2B5EF4-FFF2-40B4-BE49-F238E27FC236}">
                <a16:creationId xmlns:a16="http://schemas.microsoft.com/office/drawing/2014/main" id="{4F775E52-DC17-3E4B-A9F5-E3EDB8FCB944}"/>
              </a:ext>
            </a:extLst>
          </p:cNvPr>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 name="Title 2">
            <a:extLst>
              <a:ext uri="{FF2B5EF4-FFF2-40B4-BE49-F238E27FC236}">
                <a16:creationId xmlns:a16="http://schemas.microsoft.com/office/drawing/2014/main" id="{537B16A1-1DF7-384D-BEAD-E270886AE943}"/>
              </a:ext>
            </a:extLst>
          </p:cNvPr>
          <p:cNvSpPr>
            <a:spLocks noGrp="1"/>
          </p:cNvSpPr>
          <p:nvPr>
            <p:ph type="ctrTitle"/>
          </p:nvPr>
        </p:nvSpPr>
        <p:spPr>
          <a:xfrm>
            <a:off x="0" y="3429000"/>
            <a:ext cx="9144000" cy="1470025"/>
          </a:xfrm>
          <a:noFill/>
          <a:ln>
            <a:noFill/>
          </a:ln>
        </p:spPr>
        <p:txBody>
          <a:bodyPr vert="horz" wrap="square" lIns="91440" tIns="45720" rIns="91440" bIns="45720" numCol="1" anchor="ctr" anchorCtr="0" compatLnSpc="1">
            <a:prstTxWarp prst="textNoShape">
              <a:avLst/>
            </a:prstTxWarp>
          </a:bodyPr>
          <a:lstStyle/>
          <a:p>
            <a:pPr eaLnBrk="1" hangingPunct="1"/>
            <a:r>
              <a:rPr lang="en-US" sz="8000" b="1" dirty="0">
                <a:effectLst>
                  <a:glow rad="228600">
                    <a:schemeClr val="accent4">
                      <a:satMod val="175000"/>
                      <a:alpha val="88000"/>
                    </a:schemeClr>
                  </a:glow>
                </a:effectLst>
                <a:latin typeface="Arial" panose="020B0604020202020204" pitchFamily="34" charset="0"/>
                <a:ea typeface="ＭＳ Ｐゴシック" charset="0"/>
                <a:cs typeface="Arial" panose="020B0604020202020204" pitchFamily="34" charset="0"/>
              </a:rPr>
              <a:t>1 TIMOTHY</a:t>
            </a:r>
          </a:p>
        </p:txBody>
      </p:sp>
    </p:spTree>
    <p:extLst>
      <p:ext uri="{BB962C8B-B14F-4D97-AF65-F5344CB8AC3E}">
        <p14:creationId xmlns:p14="http://schemas.microsoft.com/office/powerpoint/2010/main" val="8721890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30440"/>
            <a:ext cx="9180512"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One evidence of salvation is continuing to believe that Jesus died in a real body (v. 7), whereas those who deny this “do not have God” (v. 9), likely meaning they lose reward (v. 8).</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8" name="Rectangle 2">
            <a:extLst>
              <a:ext uri="{FF2B5EF4-FFF2-40B4-BE49-F238E27FC236}">
                <a16:creationId xmlns:a16="http://schemas.microsoft.com/office/drawing/2014/main" id="{3311EE03-3F59-404F-A88A-A14105EB13F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485279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5999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a:t>
            </a:r>
            <a:r>
              <a:rPr lang="en-US" sz="5400" b="1" dirty="0">
                <a:solidFill>
                  <a:srgbClr val="FFFF00"/>
                </a:solidFill>
                <a:effectLst>
                  <a:glow rad="127000">
                    <a:schemeClr val="tx1"/>
                  </a:glow>
                </a:effectLst>
                <a:latin typeface="Arial" charset="0"/>
                <a:ea typeface="ＭＳ Ｐゴシック" charset="0"/>
                <a:cs typeface="ＭＳ Ｐゴシック" charset="0"/>
              </a:rPr>
              <a:t>persevere</a:t>
            </a:r>
            <a:r>
              <a:rPr lang="en-US" sz="5400" b="1" dirty="0">
                <a:effectLst>
                  <a:glow rad="127000">
                    <a:schemeClr val="tx1"/>
                  </a:glow>
                </a:effectLst>
                <a:latin typeface="Arial" charset="0"/>
                <a:ea typeface="ＭＳ Ｐゴシック" charset="0"/>
                <a:cs typeface="ＭＳ Ｐゴシック" charset="0"/>
              </a:rPr>
              <a:t> amidst apostasy?</a:t>
            </a:r>
          </a:p>
        </p:txBody>
      </p:sp>
      <p:pic>
        <p:nvPicPr>
          <p:cNvPr id="503810" name="Picture 2">
            <a:extLst>
              <a:ext uri="{FF2B5EF4-FFF2-40B4-BE49-F238E27FC236}">
                <a16:creationId xmlns:a16="http://schemas.microsoft.com/office/drawing/2014/main" id="{2C42E4B2-CCF4-3C4B-BA87-A02DC28E18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59994"/>
            <a:ext cx="9144000" cy="509587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D6FAE462-BD96-0F4A-A0C6-12E766B79D4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Tree>
    <p:extLst>
      <p:ext uri="{BB962C8B-B14F-4D97-AF65-F5344CB8AC3E}">
        <p14:creationId xmlns:p14="http://schemas.microsoft.com/office/powerpoint/2010/main" val="2228051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667434"/>
            <a:ext cx="9144000" cy="3706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Sound Conduct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Against Opposition</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Titus</a:t>
            </a:r>
          </a:p>
        </p:txBody>
      </p:sp>
    </p:spTree>
    <p:extLst>
      <p:ext uri="{BB962C8B-B14F-4D97-AF65-F5344CB8AC3E}">
        <p14:creationId xmlns:p14="http://schemas.microsoft.com/office/powerpoint/2010/main" val="22610700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958040"/>
            <a:ext cx="9144000" cy="295319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Contend Against Pretenders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Tree>
    <p:extLst>
      <p:ext uri="{BB962C8B-B14F-4D97-AF65-F5344CB8AC3E}">
        <p14:creationId xmlns:p14="http://schemas.microsoft.com/office/powerpoint/2010/main" val="97929316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6.xml><?xml version="1.0" encoding="utf-8"?>
<p:sld xmlns:a="http://schemas.openxmlformats.org/drawingml/2006/main" xmlns:r="http://schemas.openxmlformats.org/officeDocument/2006/relationships" xmlns:p="http://schemas.openxmlformats.org/presentationml/2006/main" showMasterSp="0">
  <p:cSld>
    <p:bg>
      <p:bgPr>
        <a:solidFill>
          <a:srgbClr val="FFFFFF">
            <a:alpha val="0"/>
          </a:srgbClr>
        </a:solidFill>
        <a:effectLst/>
      </p:bgPr>
    </p:bg>
    <p:spTree>
      <p:nvGrpSpPr>
        <p:cNvPr id="1" name=""/>
        <p:cNvGrpSpPr/>
        <p:nvPr/>
      </p:nvGrpSpPr>
      <p:grpSpPr>
        <a:xfrm>
          <a:off x="0" y="0"/>
          <a:ext cx="0" cy="0"/>
          <a:chOff x="0" y="0"/>
          <a:chExt cx="0" cy="0"/>
        </a:xfrm>
      </p:grpSpPr>
      <p:pic>
        <p:nvPicPr>
          <p:cNvPr id="3" name="Picture 2"/>
          <p:cNvPicPr/>
          <p:nvPr/>
        </p:nvPicPr>
        <p:blipFill rotWithShape="1">
          <a:blip r:embed="rId2" cstate="screen">
            <a:extLst>
              <a:ext uri="{28A0092B-C50C-407E-A947-70E740481C1C}">
                <a14:useLocalDpi xmlns:a14="http://schemas.microsoft.com/office/drawing/2010/main"/>
              </a:ext>
            </a:extLst>
          </a:blip>
          <a:srcRect l="5532" t="32002" r="5754" b="7686"/>
          <a:stretch/>
        </p:blipFill>
        <p:spPr bwMode="auto">
          <a:xfrm>
            <a:off x="2538429" y="428165"/>
            <a:ext cx="6699261" cy="6450657"/>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5" name="Text Box 6"/>
          <p:cNvSpPr txBox="1">
            <a:spLocks noChangeArrowheads="1"/>
          </p:cNvSpPr>
          <p:nvPr/>
        </p:nvSpPr>
        <p:spPr bwMode="auto">
          <a:xfrm>
            <a:off x="323850" y="72847"/>
            <a:ext cx="6624638" cy="14760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S</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ound doctrine silences error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O</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rder life to doctrine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N</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ever shun good deeds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endParaRPr>
          </a:p>
        </p:txBody>
      </p:sp>
      <p:sp>
        <p:nvSpPr>
          <p:cNvPr id="6" name="Text Box 6"/>
          <p:cNvSpPr txBox="1">
            <a:spLocks noChangeArrowheads="1"/>
          </p:cNvSpPr>
          <p:nvPr/>
        </p:nvSpPr>
        <p:spPr bwMode="auto">
          <a:xfrm>
            <a:off x="34925" y="72847"/>
            <a:ext cx="433388" cy="14760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endParaRPr>
          </a:p>
        </p:txBody>
      </p:sp>
      <p:sp>
        <p:nvSpPr>
          <p:cNvPr id="8" name="Title 7"/>
          <p:cNvSpPr>
            <a:spLocks noGrp="1"/>
          </p:cNvSpPr>
          <p:nvPr>
            <p:ph type="title" idx="4294967295"/>
          </p:nvPr>
        </p:nvSpPr>
        <p:spPr>
          <a:xfrm>
            <a:off x="64774" y="3861048"/>
            <a:ext cx="4651241" cy="1224136"/>
          </a:xfrm>
          <a:noFill/>
          <a:ln>
            <a:noFill/>
          </a:ln>
        </p:spPr>
        <p:txBody>
          <a:bodyPr vert="horz" wrap="square" lIns="91440" tIns="45720" rIns="91440" bIns="45720" numCol="1" anchor="ctr" anchorCtr="0" compatLnSpc="1">
            <a:prstTxWarp prst="textNoShape">
              <a:avLst/>
            </a:prstTxWarp>
          </a:bodyPr>
          <a:lstStyle/>
          <a:p>
            <a:pPr marL="176213" algn="l" defTabSz="457200" eaLnBrk="1" hangingPunct="1"/>
            <a:r>
              <a:rPr lang="en-US" sz="8000" b="1" kern="1200" dirty="0">
                <a:solidFill>
                  <a:srgbClr val="070000"/>
                </a:solidFill>
                <a:latin typeface="Arial"/>
                <a:ea typeface="ＭＳ Ｐゴシック"/>
                <a:cs typeface="Arial"/>
              </a:rPr>
              <a:t>TITUS</a:t>
            </a:r>
            <a:endParaRPr lang="en-US" sz="4800" b="1" kern="1200" dirty="0">
              <a:solidFill>
                <a:srgbClr val="070000"/>
              </a:solidFill>
              <a:latin typeface="Arial"/>
              <a:ea typeface="ＭＳ Ｐゴシック"/>
              <a:cs typeface="Arial"/>
            </a:endParaRPr>
          </a:p>
        </p:txBody>
      </p:sp>
    </p:spTree>
    <p:extLst>
      <p:ext uri="{BB962C8B-B14F-4D97-AF65-F5344CB8AC3E}">
        <p14:creationId xmlns:p14="http://schemas.microsoft.com/office/powerpoint/2010/main" val="1246817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Deity</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187</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248421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3554" name="Picture 2" descr="https://i.guim.co.uk/img/media/8c54baa0211daa60acdb15e662d1029d211be8c1/352_0_5500_3300/master/5500.jpg?width=460&amp;quality=85&amp;auto=format&amp;fit=max&amp;s=768eb0d0327e3552c893638b3230c880">
            <a:extLst>
              <a:ext uri="{FF2B5EF4-FFF2-40B4-BE49-F238E27FC236}">
                <a16:creationId xmlns:a16="http://schemas.microsoft.com/office/drawing/2014/main" id="{18289521-F113-8640-AF13-66E408CF08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16" y="1380028"/>
            <a:ext cx="9143999" cy="547797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marL="850900" indent="-850900" algn="l">
              <a:defRPr/>
            </a:pPr>
            <a:r>
              <a:rPr lang="en-US" b="1" dirty="0">
                <a:solidFill>
                  <a:schemeClr val="tx2"/>
                </a:solidFill>
                <a:effectLst>
                  <a:glow rad="127000">
                    <a:schemeClr val="bg1"/>
                  </a:glow>
                </a:effectLst>
                <a:latin typeface="Arial" charset="0"/>
                <a:ea typeface="ＭＳ Ｐゴシック" charset="0"/>
                <a:cs typeface="ＭＳ Ｐゴシック" charset="0"/>
              </a:rPr>
              <a:t>IV. Meet the needs of various church </a:t>
            </a:r>
            <a:r>
              <a:rPr lang="en-US" b="1" dirty="0">
                <a:solidFill>
                  <a:srgbClr val="0066FF"/>
                </a:solidFill>
                <a:effectLst>
                  <a:glow rad="127000">
                    <a:schemeClr val="bg1"/>
                  </a:glow>
                </a:effectLst>
                <a:latin typeface="Arial" charset="0"/>
                <a:ea typeface="ＭＳ Ｐゴシック" charset="0"/>
                <a:cs typeface="ＭＳ Ｐゴシック" charset="0"/>
              </a:rPr>
              <a:t>groups</a:t>
            </a:r>
            <a:r>
              <a:rPr lang="en-US" b="1" dirty="0">
                <a:solidFill>
                  <a:schemeClr val="tx2"/>
                </a:solidFill>
                <a:effectLst>
                  <a:glow rad="127000">
                    <a:schemeClr val="bg1"/>
                  </a:glow>
                </a:effectLst>
                <a:latin typeface="Arial" charset="0"/>
                <a:ea typeface="ＭＳ Ｐゴシック" charset="0"/>
                <a:cs typeface="ＭＳ Ｐゴシック" charset="0"/>
              </a:rPr>
              <a:t> (5:1–6:10).</a:t>
            </a:r>
          </a:p>
        </p:txBody>
      </p:sp>
      <p:sp>
        <p:nvSpPr>
          <p:cNvPr id="4" name="Rectangle 2">
            <a:extLst>
              <a:ext uri="{FF2B5EF4-FFF2-40B4-BE49-F238E27FC236}">
                <a16:creationId xmlns:a16="http://schemas.microsoft.com/office/drawing/2014/main" id="{D5E9202E-D359-6548-8FEC-6815CFBABDD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Timothy</a:t>
            </a:r>
          </a:p>
        </p:txBody>
      </p:sp>
    </p:spTree>
    <p:extLst>
      <p:ext uri="{BB962C8B-B14F-4D97-AF65-F5344CB8AC3E}">
        <p14:creationId xmlns:p14="http://schemas.microsoft.com/office/powerpoint/2010/main" val="474630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9BCBF1C-4FE7-DF4F-908C-C8E1A1E9AF0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512" y="25697"/>
            <a:ext cx="9144000" cy="6858000"/>
          </a:xfrm>
          <a:prstGeom prst="rect">
            <a:avLst/>
          </a:prstGeom>
        </p:spPr>
      </p:pic>
      <p:sp>
        <p:nvSpPr>
          <p:cNvPr id="900098" name="Rectangle 2"/>
          <p:cNvSpPr>
            <a:spLocks noGrp="1" noChangeArrowheads="1"/>
          </p:cNvSpPr>
          <p:nvPr>
            <p:ph type="ctrTitle"/>
          </p:nvPr>
        </p:nvSpPr>
        <p:spPr>
          <a:xfrm>
            <a:off x="-11435" y="18864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56059" y="3573016"/>
            <a:ext cx="9164563" cy="26642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Our elders must teach respectable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conduct</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based on God’s grace.</a:t>
            </a:r>
          </a:p>
        </p:txBody>
      </p:sp>
      <p:sp>
        <p:nvSpPr>
          <p:cNvPr id="6" name="WordArt 190">
            <a:extLst>
              <a:ext uri="{FF2B5EF4-FFF2-40B4-BE49-F238E27FC236}">
                <a16:creationId xmlns:a16="http://schemas.microsoft.com/office/drawing/2014/main" id="{5EE83A65-703A-A64B-803B-1B0283A9C0B5}"/>
              </a:ext>
            </a:extLst>
          </p:cNvPr>
          <p:cNvSpPr>
            <a:spLocks noChangeArrowheads="1" noChangeShapeType="1" noTextEdit="1"/>
          </p:cNvSpPr>
          <p:nvPr/>
        </p:nvSpPr>
        <p:spPr bwMode="auto">
          <a:xfrm>
            <a:off x="76200" y="-228600"/>
            <a:ext cx="1831504" cy="18288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9525" cap="sq">
                  <a:solidFill>
                    <a:srgbClr val="000000"/>
                  </a:solidFill>
                  <a:round/>
                  <a:headEnd type="none" w="sm" len="sm"/>
                  <a:tailEnd type="none" w="sm" len="sm"/>
                </a:ln>
                <a:solidFill>
                  <a:srgbClr val="FFFFFF"/>
                </a:solidFill>
                <a:effectLst>
                  <a:outerShdw blurRad="63500" dist="53882" dir="2700000" algn="ctr" rotWithShape="0">
                    <a:srgbClr val="000000">
                      <a:alpha val="80000"/>
                    </a:srgbClr>
                  </a:outerShdw>
                </a:effectLst>
                <a:uLnTx/>
                <a:uFillTx/>
                <a:latin typeface="Impact"/>
                <a:ea typeface="Impact"/>
                <a:cs typeface="Impact"/>
              </a:rPr>
              <a:t>Titus</a:t>
            </a:r>
          </a:p>
        </p:txBody>
      </p:sp>
    </p:spTree>
    <p:extLst>
      <p:ext uri="{BB962C8B-B14F-4D97-AF65-F5344CB8AC3E}">
        <p14:creationId xmlns:p14="http://schemas.microsoft.com/office/powerpoint/2010/main" val="17964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83816" name="Text Box 8"/>
          <p:cNvSpPr txBox="1">
            <a:spLocks noChangeArrowheads="1"/>
          </p:cNvSpPr>
          <p:nvPr/>
        </p:nvSpPr>
        <p:spPr bwMode="auto">
          <a:xfrm>
            <a:off x="304800" y="3668748"/>
            <a:ext cx="8686800" cy="311308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75" tIns="45638" rIns="91275" bIns="45638">
            <a:spAutoFit/>
          </a:bodyPr>
          <a:lstStyle>
            <a:lvl1pPr marL="5746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74675"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003399"/>
                </a:solidFill>
                <a:effectLst/>
                <a:uLnTx/>
                <a:uFillTx/>
                <a:latin typeface="Arial" charset="0"/>
                <a:ea typeface="ＭＳ Ｐゴシック" charset="0"/>
              </a:rPr>
              <a:t>For God so loved the world that he gave his one and only Son, that whoever believes in him shall not perish but have eternal life.  </a:t>
            </a:r>
          </a:p>
          <a:p>
            <a:pPr marL="574675" marR="0" lvl="0" indent="0" algn="r" defTabSz="914400" rtl="0" eaLnBrk="0" fontAlgn="base" latinLnBrk="0" hangingPunct="0">
              <a:lnSpc>
                <a:spcPct val="100000"/>
              </a:lnSpc>
              <a:spcBef>
                <a:spcPct val="50000"/>
              </a:spcBef>
              <a:spcAft>
                <a:spcPct val="0"/>
              </a:spcAft>
              <a:buClrTx/>
              <a:buSzTx/>
              <a:buFontTx/>
              <a:buNone/>
              <a:tabLst/>
              <a:defRPr/>
            </a:pPr>
            <a:endParaRPr kumimoji="0" lang="en-US" sz="3600" b="1" i="0" u="none" strike="noStrike" kern="1200" cap="none" spc="0" normalizeH="0" baseline="0" noProof="0" dirty="0">
              <a:ln>
                <a:noFill/>
              </a:ln>
              <a:solidFill>
                <a:srgbClr val="003399"/>
              </a:solidFill>
              <a:effectLst/>
              <a:uLnTx/>
              <a:uFillTx/>
              <a:latin typeface="Arial" charset="0"/>
              <a:ea typeface="ＭＳ Ｐゴシック" charset="0"/>
            </a:endParaRPr>
          </a:p>
        </p:txBody>
      </p:sp>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en-US">
                <a:solidFill>
                  <a:schemeClr val="tx1"/>
                </a:solidFill>
                <a:latin typeface="Crass" charset="0"/>
                <a:ea typeface="ＭＳ Ｐゴシック" charset="0"/>
                <a:cs typeface="ＭＳ Ｐゴシック" charset="0"/>
              </a:rPr>
              <a:t>The Divine Code</a:t>
            </a:r>
            <a:endParaRPr lang="en-US">
              <a:latin typeface="Arial Black" charset="0"/>
              <a:ea typeface="ＭＳ Ｐゴシック" charset="0"/>
              <a:cs typeface="ＭＳ Ｐゴシック" charset="0"/>
            </a:endParaRPr>
          </a:p>
        </p:txBody>
      </p:sp>
      <p:sp>
        <p:nvSpPr>
          <p:cNvPr id="5" name="Text Box 8">
            <a:extLst>
              <a:ext uri="{FF2B5EF4-FFF2-40B4-BE49-F238E27FC236}">
                <a16:creationId xmlns:a16="http://schemas.microsoft.com/office/drawing/2014/main" id="{56DF4C69-2F6D-124F-9D27-E83A68DAAA13}"/>
              </a:ext>
            </a:extLst>
          </p:cNvPr>
          <p:cNvSpPr txBox="1">
            <a:spLocks noChangeArrowheads="1"/>
          </p:cNvSpPr>
          <p:nvPr/>
        </p:nvSpPr>
        <p:spPr bwMode="auto">
          <a:xfrm>
            <a:off x="4078940" y="5895495"/>
            <a:ext cx="4760260" cy="646165"/>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lvl1pPr marL="5746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74675" marR="0" lvl="0" indent="0" algn="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003399"/>
                </a:solidFill>
                <a:effectLst/>
                <a:uLnTx/>
                <a:uFillTx/>
                <a:latin typeface="Arial" charset="0"/>
                <a:ea typeface="ＭＳ Ｐゴシック" charset="0"/>
              </a:rPr>
              <a:t>John 3:16</a:t>
            </a:r>
          </a:p>
        </p:txBody>
      </p:sp>
    </p:spTree>
    <p:extLst>
      <p:ext uri="{BB962C8B-B14F-4D97-AF65-F5344CB8AC3E}">
        <p14:creationId xmlns:p14="http://schemas.microsoft.com/office/powerpoint/2010/main" val="28266224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83816"/>
                                        </p:tgtEl>
                                        <p:attrNameLst>
                                          <p:attrName>style.visibility</p:attrName>
                                        </p:attrNameLst>
                                      </p:cBhvr>
                                      <p:to>
                                        <p:strVal val="visible"/>
                                      </p:to>
                                    </p:set>
                                    <p:anim calcmode="lin" valueType="num">
                                      <p:cBhvr additive="base">
                                        <p:cTn id="13" dur="500" fill="hold"/>
                                        <p:tgtEl>
                                          <p:spTgt spid="1783816"/>
                                        </p:tgtEl>
                                        <p:attrNameLst>
                                          <p:attrName>ppt_x</p:attrName>
                                        </p:attrNameLst>
                                      </p:cBhvr>
                                      <p:tavLst>
                                        <p:tav tm="0">
                                          <p:val>
                                            <p:strVal val="0-#ppt_w/2"/>
                                          </p:val>
                                        </p:tav>
                                        <p:tav tm="100000">
                                          <p:val>
                                            <p:strVal val="#ppt_x"/>
                                          </p:val>
                                        </p:tav>
                                      </p:tavLst>
                                    </p:anim>
                                    <p:anim calcmode="lin" valueType="num">
                                      <p:cBhvr additive="base">
                                        <p:cTn id="14" dur="500" fill="hold"/>
                                        <p:tgtEl>
                                          <p:spTgt spid="178381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6" grpId="0" animBg="1" autoUpdateAnimBg="0"/>
      <p:bldP spid="1783810" grpId="0" animBg="1" autoUpdateAnimBg="0"/>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115718" y="2790032"/>
            <a:ext cx="6985001" cy="1366837"/>
          </a:xfrm>
          <a:solidFill>
            <a:srgbClr val="000000"/>
          </a:solidFill>
        </p:spPr>
        <p:txBody>
          <a:bodyPr anchor="b"/>
          <a:lstStyle/>
          <a:p>
            <a:r>
              <a:rPr lang="en-US" sz="9600" dirty="0">
                <a:latin typeface="Arial" charset="0"/>
                <a:ea typeface="ＭＳ Ｐゴシック" charset="0"/>
              </a:rPr>
              <a:t>Revelation</a:t>
            </a:r>
          </a:p>
        </p:txBody>
      </p:sp>
      <p:graphicFrame>
        <p:nvGraphicFramePr>
          <p:cNvPr id="9" name="Table 8"/>
          <p:cNvGraphicFramePr>
            <a:graphicFrameLocks noGrp="1"/>
          </p:cNvGraphicFramePr>
          <p:nvPr/>
        </p:nvGraphicFramePr>
        <p:xfrm>
          <a:off x="0" y="0"/>
          <a:ext cx="7924800" cy="6946902"/>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Sovereignty of Christ in Future Victory</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4449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His Person</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over Churches</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End-Time Events</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 1</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2–3</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4–22</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you have seen" (1:19a)</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is now"</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(1:19b)</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will take place later"</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(1:19c)</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Past</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Present</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Future</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Christ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Churches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Consummation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God on Earth</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God</a:t>
                      </a:r>
                      <a:r>
                        <a:rPr kumimoji="0" lang="fr-FR" altLang="ja-JP"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tx1"/>
                          </a:solidFill>
                          <a:effectLst/>
                          <a:latin typeface="Arial" charset="0"/>
                          <a:ea typeface="ＭＳ Ｐゴシック" charset="0"/>
                          <a:cs typeface="Arial" charset="0"/>
                        </a:rPr>
                        <a:t>s Ambassadors on Earth</a:t>
                      </a: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Hell on Earth to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Heaven on Earth</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463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Judge </a:t>
                      </a:r>
                      <a:endParaRPr kumimoji="0" lang="en-US" sz="1800" b="1" i="0" u="none" strike="noStrike" cap="none" normalizeH="0" baseline="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The </a:t>
                      </a:r>
                      <a:r>
                        <a:rPr kumimoji="0" lang="en-US" sz="1600" b="1" i="0" u="none" strike="noStrike" cap="none" normalizeH="0" baseline="0">
                          <a:ln>
                            <a:noFill/>
                          </a:ln>
                          <a:solidFill>
                            <a:schemeClr val="tx1"/>
                          </a:solidFill>
                          <a:effectLst/>
                          <a:latin typeface="Arial" charset="0"/>
                          <a:ea typeface="ＭＳ Ｐゴシック" charset="0"/>
                          <a:cs typeface="Times New Roman" charset="0"/>
                        </a:rPr>
                        <a:t>Assignments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Judgments &amp; Rewards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137151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Subject</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1:1-3</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Worship of Trinity</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1:4-8</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Glorified Christ</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1:9-20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Seven Churches of Asia: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Ephesus</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Smyrna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Pergamum</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Thyatira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Sardis</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Philadelphia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Laodicea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Tribulation</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4:1–19:10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Second Coming</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19:11-21</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Millennium</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20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Eternal State</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21:1–22:5</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Closing: Imminency</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22:6-21</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tx1"/>
                          </a:solidFill>
                          <a:effectLst/>
                          <a:latin typeface="Arial" charset="0"/>
                          <a:ea typeface="ＭＳ Ｐゴシック" charset="0"/>
                          <a:cs typeface="Arial" charset="0"/>
                        </a:rPr>
                        <a:t>AD 95</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 M</a:t>
            </a:r>
          </a:p>
        </p:txBody>
      </p:sp>
    </p:spTree>
    <p:extLst>
      <p:ext uri="{BB962C8B-B14F-4D97-AF65-F5344CB8AC3E}">
        <p14:creationId xmlns:p14="http://schemas.microsoft.com/office/powerpoint/2010/main" val="36718542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40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Paul alludes to the atoning death of Jesus when applying the debt of Onesimus to Paul: “If he has done you any wrong or owes you anything, charge it to me” (17-18).</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B1CA0A11-3788-1045-A9C3-4E47450F5D1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Tree>
    <p:extLst>
      <p:ext uri="{BB962C8B-B14F-4D97-AF65-F5344CB8AC3E}">
        <p14:creationId xmlns:p14="http://schemas.microsoft.com/office/powerpoint/2010/main" val="3604926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47"/>
          <p:cNvSpPr>
            <a:spLocks noGrp="1" noChangeArrowheads="1"/>
          </p:cNvSpPr>
          <p:nvPr>
            <p:ph type="title" idx="4294967295"/>
          </p:nvPr>
        </p:nvSpPr>
        <p:spPr>
          <a:xfrm>
            <a:off x="0" y="6400800"/>
            <a:ext cx="9144000" cy="457200"/>
          </a:xfrm>
        </p:spPr>
        <p:txBody>
          <a:bodyPr/>
          <a:lstStyle/>
          <a:p>
            <a:pPr algn="ctr" eaLnBrk="1" hangingPunct="1"/>
            <a:r>
              <a:rPr lang="en-US" sz="3200" dirty="0">
                <a:latin typeface="Times New Roman" charset="0"/>
                <a:ea typeface="ＭＳ Ｐゴシック" charset="0"/>
                <a:cs typeface="ＭＳ Ｐゴシック" charset="0"/>
              </a:rPr>
              <a:t>Summary Statement &amp; Application</a:t>
            </a:r>
            <a:endParaRPr lang="en-US" dirty="0">
              <a:latin typeface="Times New Roman" charset="0"/>
              <a:ea typeface="ＭＳ Ｐゴシック" charset="0"/>
              <a:cs typeface="ＭＳ Ｐゴシック" charset="0"/>
            </a:endParaRPr>
          </a:p>
        </p:txBody>
      </p:sp>
      <p:pic>
        <p:nvPicPr>
          <p:cNvPr id="35874" name="3BD2394D.WAV">
            <a:hlinkClick r:id="" action="ppaction://media"/>
          </p:cNvPr>
          <p:cNvPicPr>
            <a:picLocks noRot="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990600"/>
            <a:ext cx="2444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5" name="Picture 25" descr="j034319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752600" cy="1474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7" name="Picture 27" descr="j018253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62600" y="1219200"/>
            <a:ext cx="244475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8" name="Picture 28" descr="j014900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99250" y="3276600"/>
            <a:ext cx="244475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9" name="Picture 29" descr="j0216073"/>
          <p:cNvPicPr>
            <a:picLocks noChangeAspect="1" noChangeArrowheads="1"/>
          </p:cNvPicPr>
          <p:nvPr/>
        </p:nvPicPr>
        <p:blipFill>
          <a:blip r:embed="rId7">
            <a:extLst>
              <a:ext uri="{28A0092B-C50C-407E-A947-70E740481C1C}">
                <a14:useLocalDpi xmlns:a14="http://schemas.microsoft.com/office/drawing/2010/main" val="0"/>
              </a:ext>
            </a:extLst>
          </a:blip>
          <a:srcRect l="14583"/>
          <a:stretch>
            <a:fillRect/>
          </a:stretch>
        </p:blipFill>
        <p:spPr bwMode="auto">
          <a:xfrm>
            <a:off x="5715000" y="0"/>
            <a:ext cx="31242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0" name="Picture 30" descr="j022773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3200400"/>
            <a:ext cx="2395538"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1" name="8A87825F.WAV">
            <a:hlinkClick r:id="" action="ppaction://media"/>
          </p:cNvPr>
          <p:cNvPicPr>
            <a:picLocks noRot="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685800"/>
            <a:ext cx="2444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2" name="Picture 32" descr="j031686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57400" y="0"/>
            <a:ext cx="3657600" cy="243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3" name="43B34533.WAV">
            <a:hlinkClick r:id="" action="ppaction://media"/>
          </p:cNvPr>
          <p:cNvPicPr>
            <a:picLocks noRot="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9763" y="3306763"/>
            <a:ext cx="2444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5" name="Picture 35" descr="j031697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286000" y="2193925"/>
            <a:ext cx="3657600" cy="246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6" name="Picture 36" descr="j028516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200" y="0"/>
            <a:ext cx="24511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7" name="Picture 37" descr="j028496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362200" y="4443413"/>
            <a:ext cx="3657600" cy="2414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8" name="Picture 38" descr="j0262731"/>
          <p:cNvPicPr>
            <a:picLocks noChangeAspect="1" noChangeArrowheads="1"/>
          </p:cNvPicPr>
          <p:nvPr/>
        </p:nvPicPr>
        <p:blipFill>
          <a:blip r:embed="rId13">
            <a:extLst>
              <a:ext uri="{28A0092B-C50C-407E-A947-70E740481C1C}">
                <a14:useLocalDpi xmlns:a14="http://schemas.microsoft.com/office/drawing/2010/main" val="0"/>
              </a:ext>
            </a:extLst>
          </a:blip>
          <a:srcRect r="22917"/>
          <a:stretch>
            <a:fillRect/>
          </a:stretch>
        </p:blipFill>
        <p:spPr bwMode="auto">
          <a:xfrm>
            <a:off x="5105400" y="4648200"/>
            <a:ext cx="2819400"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9" name="Picture 39" descr="j0227709"/>
          <p:cNvPicPr>
            <a:picLocks noChangeAspect="1" noChangeArrowheads="1"/>
          </p:cNvPicPr>
          <p:nvPr/>
        </p:nvPicPr>
        <p:blipFill>
          <a:blip r:embed="rId14">
            <a:extLst>
              <a:ext uri="{28A0092B-C50C-407E-A947-70E740481C1C}">
                <a14:useLocalDpi xmlns:a14="http://schemas.microsoft.com/office/drawing/2010/main" val="0"/>
              </a:ext>
            </a:extLst>
          </a:blip>
          <a:srcRect l="37500" r="12500"/>
          <a:stretch>
            <a:fillRect/>
          </a:stretch>
        </p:blipFill>
        <p:spPr bwMode="auto">
          <a:xfrm>
            <a:off x="7924800" y="990600"/>
            <a:ext cx="1828800" cy="243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36" name="Rectangle 40"/>
          <p:cNvSpPr>
            <a:spLocks noChangeArrowheads="1"/>
          </p:cNvSpPr>
          <p:nvPr/>
        </p:nvSpPr>
        <p:spPr bwMode="auto">
          <a:xfrm>
            <a:off x="1933575" y="180975"/>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696337" name="Rectangle 41"/>
          <p:cNvSpPr>
            <a:spLocks noChangeArrowheads="1"/>
          </p:cNvSpPr>
          <p:nvPr/>
        </p:nvSpPr>
        <p:spPr bwMode="auto">
          <a:xfrm>
            <a:off x="2733675" y="28813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696338" name="Text Box 42"/>
          <p:cNvSpPr txBox="1">
            <a:spLocks noChangeArrowheads="1"/>
          </p:cNvSpPr>
          <p:nvPr/>
        </p:nvSpPr>
        <p:spPr bwMode="auto">
          <a:xfrm>
            <a:off x="8372475" y="76200"/>
            <a:ext cx="698500" cy="46196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181</a:t>
            </a:r>
          </a:p>
        </p:txBody>
      </p:sp>
      <p:sp>
        <p:nvSpPr>
          <p:cNvPr id="696339" name="Text Box 43"/>
          <p:cNvSpPr txBox="1">
            <a:spLocks noChangeArrowheads="1"/>
          </p:cNvSpPr>
          <p:nvPr/>
        </p:nvSpPr>
        <p:spPr bwMode="auto">
          <a:xfrm>
            <a:off x="3495675" y="152400"/>
            <a:ext cx="2100263" cy="5238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SimSun" charset="0"/>
                <a:cs typeface="SimSun" charset="0"/>
              </a:rPr>
              <a:t>Philippians</a:t>
            </a:r>
            <a:endParaRPr kumimoji="0" lang="en-US" sz="2800" b="1" i="0" u="none" strike="noStrike" kern="1200" cap="none" spc="0" normalizeH="0" baseline="0" noProof="0" dirty="0">
              <a:ln>
                <a:noFill/>
              </a:ln>
              <a:solidFill>
                <a:srgbClr val="FFFFFF"/>
              </a:solidFill>
              <a:effectLst/>
              <a:uLnTx/>
              <a:uFillTx/>
              <a:latin typeface="Arial" charset="0"/>
              <a:ea typeface="SimSun" charset="0"/>
              <a:cs typeface="SimSun" charset="0"/>
            </a:endParaRPr>
          </a:p>
        </p:txBody>
      </p:sp>
      <p:sp>
        <p:nvSpPr>
          <p:cNvPr id="35884" name="Text Box 44"/>
          <p:cNvSpPr txBox="1">
            <a:spLocks noChangeArrowheads="1"/>
          </p:cNvSpPr>
          <p:nvPr/>
        </p:nvSpPr>
        <p:spPr bwMode="auto">
          <a:xfrm>
            <a:off x="107503" y="1497013"/>
            <a:ext cx="8963471" cy="1815870"/>
          </a:xfrm>
          <a:prstGeom prst="rect">
            <a:avLst/>
          </a:prstGeom>
          <a:solidFill>
            <a:srgbClr val="FFFFFF"/>
          </a:solidFill>
          <a:ln w="9525">
            <a:solidFill>
              <a:schemeClr val="tx1"/>
            </a:solidFill>
            <a:miter lim="800000"/>
            <a:headEnd/>
            <a:tailEnd/>
          </a:ln>
        </p:spPr>
        <p:txBody>
          <a:bodyPr wrap="squar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sng" strike="noStrike" kern="1200" cap="none" spc="0" normalizeH="0" baseline="0" noProof="0" dirty="0">
                <a:ln>
                  <a:noFill/>
                </a:ln>
                <a:solidFill>
                  <a:srgbClr val="000000"/>
                </a:solidFill>
                <a:effectLst/>
                <a:uLnTx/>
                <a:uFillTx/>
                <a:latin typeface="Arial" charset="0"/>
                <a:ea typeface="SimSun" charset="0"/>
                <a:cs typeface="SimSun" charset="0"/>
              </a:rPr>
              <a:t>Summary Statement</a:t>
            </a:r>
            <a:endPar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1" u="none" strike="noStrike" kern="1200" cap="none" spc="0" normalizeH="0" baseline="0" noProof="0" dirty="0">
                <a:ln>
                  <a:noFill/>
                </a:ln>
                <a:solidFill>
                  <a:srgbClr val="000000"/>
                </a:solidFill>
                <a:effectLst/>
                <a:uLnTx/>
                <a:uFillTx/>
                <a:latin typeface="Arial" charset="0"/>
                <a:ea typeface="SimSun" charset="0"/>
                <a:cs typeface="SimSun" charset="0"/>
              </a:rPr>
              <a:t>We must </a:t>
            </a:r>
            <a:r>
              <a:rPr kumimoji="0" lang="en-US" altLang="zh-CN" sz="2800" b="1" i="1" u="none" strike="noStrike" kern="1200" cap="none" spc="0" normalizeH="0" baseline="0" noProof="0" dirty="0">
                <a:ln>
                  <a:noFill/>
                </a:ln>
                <a:solidFill>
                  <a:srgbClr val="5725E5"/>
                </a:solidFill>
                <a:effectLst/>
                <a:uLnTx/>
                <a:uFillTx/>
                <a:latin typeface="Arial" charset="0"/>
                <a:ea typeface="SimSun" charset="0"/>
                <a:cs typeface="SimSun" charset="0"/>
              </a:rPr>
              <a:t>imitate Christ</a:t>
            </a:r>
            <a:r>
              <a:rPr kumimoji="0" lang="uk-UA" altLang="zh-CN" sz="2800" b="1" i="1" u="none" strike="noStrike" kern="1200" cap="none" spc="0" normalizeH="0" baseline="0" noProof="0" dirty="0">
                <a:ln>
                  <a:noFill/>
                </a:ln>
                <a:solidFill>
                  <a:srgbClr val="5725E5"/>
                </a:solidFill>
                <a:effectLst/>
                <a:uLnTx/>
                <a:uFillTx/>
                <a:latin typeface="Arial" charset="0"/>
                <a:ea typeface="SimSun" charset="0"/>
                <a:cs typeface="SimSun" charset="0"/>
              </a:rPr>
              <a:t>'</a:t>
            </a:r>
            <a:r>
              <a:rPr kumimoji="0" lang="en-US" altLang="zh-CN" sz="2800" b="1" i="1" u="none" strike="noStrike" kern="1200" cap="none" spc="0" normalizeH="0" baseline="0" noProof="0" dirty="0">
                <a:ln>
                  <a:noFill/>
                </a:ln>
                <a:solidFill>
                  <a:srgbClr val="5725E5"/>
                </a:solidFill>
                <a:effectLst/>
                <a:uLnTx/>
                <a:uFillTx/>
                <a:latin typeface="Arial" charset="0"/>
                <a:ea typeface="SimSun" charset="0"/>
                <a:cs typeface="SimSun" charset="0"/>
              </a:rPr>
              <a:t>s attitude</a:t>
            </a:r>
            <a:r>
              <a:rPr kumimoji="0" lang="en-US" altLang="zh-CN" sz="2800" b="1" i="1" u="none" strike="noStrike" kern="1200" cap="none" spc="0" normalizeH="0" baseline="0" noProof="0" dirty="0">
                <a:ln>
                  <a:noFill/>
                </a:ln>
                <a:solidFill>
                  <a:srgbClr val="000000"/>
                </a:solidFill>
                <a:effectLst/>
                <a:uLnTx/>
                <a:uFillTx/>
                <a:latin typeface="Arial" charset="0"/>
                <a:ea typeface="SimSun" charset="0"/>
                <a:cs typeface="SimSun" charset="0"/>
              </a:rPr>
              <a:t> to experience joy, humility, and peace so as to be protected from </a:t>
            </a:r>
            <a:r>
              <a:rPr kumimoji="0" lang="en-US" altLang="zh-CN" sz="2800" b="1" i="1" u="none" strike="noStrike" kern="1200" cap="none" spc="0" normalizeH="0" baseline="0" noProof="0" dirty="0">
                <a:ln>
                  <a:noFill/>
                </a:ln>
                <a:solidFill>
                  <a:srgbClr val="200B5B"/>
                </a:solidFill>
                <a:effectLst/>
                <a:uLnTx/>
                <a:uFillTx/>
                <a:latin typeface="Arial" charset="0"/>
                <a:ea typeface="SimSun" charset="0"/>
                <a:cs typeface="SimSun" charset="0"/>
              </a:rPr>
              <a:t>false teachers and disunity</a:t>
            </a:r>
            <a:r>
              <a:rPr kumimoji="0" lang="en-US" altLang="zh-CN" sz="2800" b="1" i="1" u="none" strike="noStrike" kern="1200" cap="none" spc="0" normalizeH="0" baseline="0" noProof="0" dirty="0">
                <a:ln>
                  <a:noFill/>
                </a:ln>
                <a:solidFill>
                  <a:srgbClr val="000000"/>
                </a:solidFill>
                <a:effectLst/>
                <a:uLnTx/>
                <a:uFillTx/>
                <a:latin typeface="Arial" charset="0"/>
                <a:ea typeface="SimSun" charset="0"/>
                <a:cs typeface="SimSun" charset="0"/>
              </a:rPr>
              <a:t> in the church.</a:t>
            </a:r>
          </a:p>
        </p:txBody>
      </p:sp>
      <p:sp>
        <p:nvSpPr>
          <p:cNvPr id="35885" name="Text Box 45"/>
          <p:cNvSpPr txBox="1">
            <a:spLocks noChangeArrowheads="1"/>
          </p:cNvSpPr>
          <p:nvPr/>
        </p:nvSpPr>
        <p:spPr bwMode="auto">
          <a:xfrm>
            <a:off x="990600" y="4484688"/>
            <a:ext cx="7086600" cy="1382712"/>
          </a:xfrm>
          <a:prstGeom prst="rect">
            <a:avLst/>
          </a:prstGeom>
          <a:solidFill>
            <a:srgbClr val="CCFFFF"/>
          </a:solidFill>
          <a:ln w="9525">
            <a:solidFill>
              <a:schemeClr val="tx1"/>
            </a:solidFill>
            <a:miter lim="800000"/>
            <a:headEnd/>
            <a:tailEnd/>
          </a:ln>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sng" strike="noStrike" kern="1200" cap="none" spc="0" normalizeH="0" baseline="0" noProof="0">
                <a:ln>
                  <a:noFill/>
                </a:ln>
                <a:solidFill>
                  <a:srgbClr val="000000"/>
                </a:solidFill>
                <a:effectLst/>
                <a:uLnTx/>
                <a:uFillTx/>
                <a:latin typeface="Arial" charset="0"/>
                <a:ea typeface="SimSun" charset="0"/>
                <a:cs typeface="SimSun" charset="0"/>
              </a:rPr>
              <a:t>Application</a:t>
            </a:r>
            <a:endPar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How do you need to show a more Christ-like attitude during difficulty? </a:t>
            </a:r>
          </a:p>
        </p:txBody>
      </p:sp>
    </p:spTree>
    <p:extLst>
      <p:ext uri="{BB962C8B-B14F-4D97-AF65-F5344CB8AC3E}">
        <p14:creationId xmlns:p14="http://schemas.microsoft.com/office/powerpoint/2010/main" val="24268342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withEffect">
                                  <p:stCondLst>
                                    <p:cond delay="0"/>
                                  </p:stCondLst>
                                  <p:childTnLst>
                                    <p:set>
                                      <p:cBhvr>
                                        <p:cTn id="6" dur="1" fill="hold">
                                          <p:stCondLst>
                                            <p:cond delay="0"/>
                                          </p:stCondLst>
                                        </p:cTn>
                                        <p:tgtEl>
                                          <p:spTgt spid="35874"/>
                                        </p:tgtEl>
                                        <p:attrNameLst>
                                          <p:attrName>style.visibility</p:attrName>
                                        </p:attrNameLst>
                                      </p:cBhvr>
                                      <p:to>
                                        <p:strVal val="visible"/>
                                      </p:to>
                                    </p:set>
                                    <p:anim calcmode="lin" valueType="num">
                                      <p:cBhvr>
                                        <p:cTn id="7" dur="1000" fill="hold"/>
                                        <p:tgtEl>
                                          <p:spTgt spid="35874"/>
                                        </p:tgtEl>
                                        <p:attrNameLst>
                                          <p:attrName>ppt_w</p:attrName>
                                        </p:attrNameLst>
                                      </p:cBhvr>
                                      <p:tavLst>
                                        <p:tav tm="0">
                                          <p:val>
                                            <p:fltVal val="0"/>
                                          </p:val>
                                        </p:tav>
                                        <p:tav tm="100000">
                                          <p:val>
                                            <p:strVal val="#ppt_w"/>
                                          </p:val>
                                        </p:tav>
                                      </p:tavLst>
                                    </p:anim>
                                    <p:anim calcmode="lin" valueType="num">
                                      <p:cBhvr>
                                        <p:cTn id="8" dur="1000" fill="hold"/>
                                        <p:tgtEl>
                                          <p:spTgt spid="35874"/>
                                        </p:tgtEl>
                                        <p:attrNameLst>
                                          <p:attrName>ppt_h</p:attrName>
                                        </p:attrNameLst>
                                      </p:cBhvr>
                                      <p:tavLst>
                                        <p:tav tm="0">
                                          <p:val>
                                            <p:fltVal val="0"/>
                                          </p:val>
                                        </p:tav>
                                        <p:tav tm="100000">
                                          <p:val>
                                            <p:strVal val="#ppt_h"/>
                                          </p:val>
                                        </p:tav>
                                      </p:tavLst>
                                    </p:anim>
                                    <p:anim calcmode="lin" valueType="num">
                                      <p:cBhvr>
                                        <p:cTn id="9" dur="1000" fill="hold"/>
                                        <p:tgtEl>
                                          <p:spTgt spid="358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74"/>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35865"/>
                                        </p:tgtEl>
                                        <p:attrNameLst>
                                          <p:attrName>style.visibility</p:attrName>
                                        </p:attrNameLst>
                                      </p:cBhvr>
                                      <p:to>
                                        <p:strVal val="visible"/>
                                      </p:to>
                                    </p:set>
                                    <p:anim calcmode="lin" valueType="num">
                                      <p:cBhvr>
                                        <p:cTn id="13" dur="1000" fill="hold"/>
                                        <p:tgtEl>
                                          <p:spTgt spid="35865"/>
                                        </p:tgtEl>
                                        <p:attrNameLst>
                                          <p:attrName>ppt_w</p:attrName>
                                        </p:attrNameLst>
                                      </p:cBhvr>
                                      <p:tavLst>
                                        <p:tav tm="0">
                                          <p:val>
                                            <p:fltVal val="0"/>
                                          </p:val>
                                        </p:tav>
                                        <p:tav tm="100000">
                                          <p:val>
                                            <p:strVal val="#ppt_w"/>
                                          </p:val>
                                        </p:tav>
                                      </p:tavLst>
                                    </p:anim>
                                    <p:anim calcmode="lin" valueType="num">
                                      <p:cBhvr>
                                        <p:cTn id="14" dur="1000" fill="hold"/>
                                        <p:tgtEl>
                                          <p:spTgt spid="35865"/>
                                        </p:tgtEl>
                                        <p:attrNameLst>
                                          <p:attrName>ppt_h</p:attrName>
                                        </p:attrNameLst>
                                      </p:cBhvr>
                                      <p:tavLst>
                                        <p:tav tm="0">
                                          <p:val>
                                            <p:fltVal val="0"/>
                                          </p:val>
                                        </p:tav>
                                        <p:tav tm="100000">
                                          <p:val>
                                            <p:strVal val="#ppt_h"/>
                                          </p:val>
                                        </p:tav>
                                      </p:tavLst>
                                    </p:anim>
                                    <p:anim calcmode="lin" valueType="num">
                                      <p:cBhvr>
                                        <p:cTn id="15" dur="1000" fill="hold"/>
                                        <p:tgtEl>
                                          <p:spTgt spid="3586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35865"/>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nodeType="withEffect">
                                  <p:stCondLst>
                                    <p:cond delay="0"/>
                                  </p:stCondLst>
                                  <p:childTnLst>
                                    <p:set>
                                      <p:cBhvr>
                                        <p:cTn id="18" dur="1" fill="hold">
                                          <p:stCondLst>
                                            <p:cond delay="0"/>
                                          </p:stCondLst>
                                        </p:cTn>
                                        <p:tgtEl>
                                          <p:spTgt spid="35867"/>
                                        </p:tgtEl>
                                        <p:attrNameLst>
                                          <p:attrName>style.visibility</p:attrName>
                                        </p:attrNameLst>
                                      </p:cBhvr>
                                      <p:to>
                                        <p:strVal val="visible"/>
                                      </p:to>
                                    </p:set>
                                    <p:anim calcmode="lin" valueType="num">
                                      <p:cBhvr>
                                        <p:cTn id="19" dur="1000" fill="hold"/>
                                        <p:tgtEl>
                                          <p:spTgt spid="35867"/>
                                        </p:tgtEl>
                                        <p:attrNameLst>
                                          <p:attrName>ppt_w</p:attrName>
                                        </p:attrNameLst>
                                      </p:cBhvr>
                                      <p:tavLst>
                                        <p:tav tm="0">
                                          <p:val>
                                            <p:fltVal val="0"/>
                                          </p:val>
                                        </p:tav>
                                        <p:tav tm="100000">
                                          <p:val>
                                            <p:strVal val="#ppt_w"/>
                                          </p:val>
                                        </p:tav>
                                      </p:tavLst>
                                    </p:anim>
                                    <p:anim calcmode="lin" valueType="num">
                                      <p:cBhvr>
                                        <p:cTn id="20" dur="1000" fill="hold"/>
                                        <p:tgtEl>
                                          <p:spTgt spid="35867"/>
                                        </p:tgtEl>
                                        <p:attrNameLst>
                                          <p:attrName>ppt_h</p:attrName>
                                        </p:attrNameLst>
                                      </p:cBhvr>
                                      <p:tavLst>
                                        <p:tav tm="0">
                                          <p:val>
                                            <p:fltVal val="0"/>
                                          </p:val>
                                        </p:tav>
                                        <p:tav tm="100000">
                                          <p:val>
                                            <p:strVal val="#ppt_h"/>
                                          </p:val>
                                        </p:tav>
                                      </p:tavLst>
                                    </p:anim>
                                    <p:anim calcmode="lin" valueType="num">
                                      <p:cBhvr>
                                        <p:cTn id="21" dur="1000" fill="hold"/>
                                        <p:tgtEl>
                                          <p:spTgt spid="3586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35867"/>
                                        </p:tgtEl>
                                        <p:attrNameLst>
                                          <p:attrName>ppt_y</p:attrName>
                                        </p:attrNameLst>
                                      </p:cBhvr>
                                      <p:tavLst>
                                        <p:tav tm="0" fmla="#ppt_y+(sin(-2*pi*(1-$))*-#ppt_x+cos(-2*pi*(1-$))*(1-#ppt_y))*(1-$)">
                                          <p:val>
                                            <p:fltVal val="0"/>
                                          </p:val>
                                        </p:tav>
                                        <p:tav tm="100000">
                                          <p:val>
                                            <p:fltVal val="1"/>
                                          </p:val>
                                        </p:tav>
                                      </p:tavLst>
                                    </p:anim>
                                  </p:childTnLst>
                                </p:cTn>
                              </p:par>
                              <p:par>
                                <p:cTn id="23" presetID="15" presetClass="entr" presetSubtype="0" fill="hold" nodeType="withEffect">
                                  <p:stCondLst>
                                    <p:cond delay="0"/>
                                  </p:stCondLst>
                                  <p:childTnLst>
                                    <p:set>
                                      <p:cBhvr>
                                        <p:cTn id="24" dur="1" fill="hold">
                                          <p:stCondLst>
                                            <p:cond delay="0"/>
                                          </p:stCondLst>
                                        </p:cTn>
                                        <p:tgtEl>
                                          <p:spTgt spid="35868"/>
                                        </p:tgtEl>
                                        <p:attrNameLst>
                                          <p:attrName>style.visibility</p:attrName>
                                        </p:attrNameLst>
                                      </p:cBhvr>
                                      <p:to>
                                        <p:strVal val="visible"/>
                                      </p:to>
                                    </p:set>
                                    <p:anim calcmode="lin" valueType="num">
                                      <p:cBhvr>
                                        <p:cTn id="25" dur="1000" fill="hold"/>
                                        <p:tgtEl>
                                          <p:spTgt spid="35868"/>
                                        </p:tgtEl>
                                        <p:attrNameLst>
                                          <p:attrName>ppt_w</p:attrName>
                                        </p:attrNameLst>
                                      </p:cBhvr>
                                      <p:tavLst>
                                        <p:tav tm="0">
                                          <p:val>
                                            <p:fltVal val="0"/>
                                          </p:val>
                                        </p:tav>
                                        <p:tav tm="100000">
                                          <p:val>
                                            <p:strVal val="#ppt_w"/>
                                          </p:val>
                                        </p:tav>
                                      </p:tavLst>
                                    </p:anim>
                                    <p:anim calcmode="lin" valueType="num">
                                      <p:cBhvr>
                                        <p:cTn id="26" dur="1000" fill="hold"/>
                                        <p:tgtEl>
                                          <p:spTgt spid="35868"/>
                                        </p:tgtEl>
                                        <p:attrNameLst>
                                          <p:attrName>ppt_h</p:attrName>
                                        </p:attrNameLst>
                                      </p:cBhvr>
                                      <p:tavLst>
                                        <p:tav tm="0">
                                          <p:val>
                                            <p:fltVal val="0"/>
                                          </p:val>
                                        </p:tav>
                                        <p:tav tm="100000">
                                          <p:val>
                                            <p:strVal val="#ppt_h"/>
                                          </p:val>
                                        </p:tav>
                                      </p:tavLst>
                                    </p:anim>
                                    <p:anim calcmode="lin" valueType="num">
                                      <p:cBhvr>
                                        <p:cTn id="27" dur="1000" fill="hold"/>
                                        <p:tgtEl>
                                          <p:spTgt spid="35868"/>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35868"/>
                                        </p:tgtEl>
                                        <p:attrNameLst>
                                          <p:attrName>ppt_y</p:attrName>
                                        </p:attrNameLst>
                                      </p:cBhvr>
                                      <p:tavLst>
                                        <p:tav tm="0" fmla="#ppt_y+(sin(-2*pi*(1-$))*-#ppt_x+cos(-2*pi*(1-$))*(1-#ppt_y))*(1-$)">
                                          <p:val>
                                            <p:fltVal val="0"/>
                                          </p:val>
                                        </p:tav>
                                        <p:tav tm="100000">
                                          <p:val>
                                            <p:fltVal val="1"/>
                                          </p:val>
                                        </p:tav>
                                      </p:tavLst>
                                    </p:anim>
                                  </p:childTnLst>
                                </p:cTn>
                              </p:par>
                              <p:par>
                                <p:cTn id="29" presetID="15" presetClass="entr" presetSubtype="0" fill="hold" nodeType="withEffect">
                                  <p:stCondLst>
                                    <p:cond delay="0"/>
                                  </p:stCondLst>
                                  <p:childTnLst>
                                    <p:set>
                                      <p:cBhvr>
                                        <p:cTn id="30" dur="1" fill="hold">
                                          <p:stCondLst>
                                            <p:cond delay="0"/>
                                          </p:stCondLst>
                                        </p:cTn>
                                        <p:tgtEl>
                                          <p:spTgt spid="35869"/>
                                        </p:tgtEl>
                                        <p:attrNameLst>
                                          <p:attrName>style.visibility</p:attrName>
                                        </p:attrNameLst>
                                      </p:cBhvr>
                                      <p:to>
                                        <p:strVal val="visible"/>
                                      </p:to>
                                    </p:set>
                                    <p:anim calcmode="lin" valueType="num">
                                      <p:cBhvr>
                                        <p:cTn id="31" dur="1000" fill="hold"/>
                                        <p:tgtEl>
                                          <p:spTgt spid="35869"/>
                                        </p:tgtEl>
                                        <p:attrNameLst>
                                          <p:attrName>ppt_w</p:attrName>
                                        </p:attrNameLst>
                                      </p:cBhvr>
                                      <p:tavLst>
                                        <p:tav tm="0">
                                          <p:val>
                                            <p:fltVal val="0"/>
                                          </p:val>
                                        </p:tav>
                                        <p:tav tm="100000">
                                          <p:val>
                                            <p:strVal val="#ppt_w"/>
                                          </p:val>
                                        </p:tav>
                                      </p:tavLst>
                                    </p:anim>
                                    <p:anim calcmode="lin" valueType="num">
                                      <p:cBhvr>
                                        <p:cTn id="32" dur="1000" fill="hold"/>
                                        <p:tgtEl>
                                          <p:spTgt spid="35869"/>
                                        </p:tgtEl>
                                        <p:attrNameLst>
                                          <p:attrName>ppt_h</p:attrName>
                                        </p:attrNameLst>
                                      </p:cBhvr>
                                      <p:tavLst>
                                        <p:tav tm="0">
                                          <p:val>
                                            <p:fltVal val="0"/>
                                          </p:val>
                                        </p:tav>
                                        <p:tav tm="100000">
                                          <p:val>
                                            <p:strVal val="#ppt_h"/>
                                          </p:val>
                                        </p:tav>
                                      </p:tavLst>
                                    </p:anim>
                                    <p:anim calcmode="lin" valueType="num">
                                      <p:cBhvr>
                                        <p:cTn id="33" dur="1000" fill="hold"/>
                                        <p:tgtEl>
                                          <p:spTgt spid="3586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5869"/>
                                        </p:tgtEl>
                                        <p:attrNameLst>
                                          <p:attrName>ppt_y</p:attrName>
                                        </p:attrNameLst>
                                      </p:cBhvr>
                                      <p:tavLst>
                                        <p:tav tm="0" fmla="#ppt_y+(sin(-2*pi*(1-$))*-#ppt_x+cos(-2*pi*(1-$))*(1-#ppt_y))*(1-$)">
                                          <p:val>
                                            <p:fltVal val="0"/>
                                          </p:val>
                                        </p:tav>
                                        <p:tav tm="100000">
                                          <p:val>
                                            <p:fltVal val="1"/>
                                          </p:val>
                                        </p:tav>
                                      </p:tavLst>
                                    </p:anim>
                                  </p:childTnLst>
                                </p:cTn>
                              </p:par>
                              <p:par>
                                <p:cTn id="35" presetID="15" presetClass="entr" presetSubtype="0" fill="hold" nodeType="withEffect">
                                  <p:stCondLst>
                                    <p:cond delay="0"/>
                                  </p:stCondLst>
                                  <p:childTnLst>
                                    <p:set>
                                      <p:cBhvr>
                                        <p:cTn id="36" dur="1" fill="hold">
                                          <p:stCondLst>
                                            <p:cond delay="0"/>
                                          </p:stCondLst>
                                        </p:cTn>
                                        <p:tgtEl>
                                          <p:spTgt spid="35870"/>
                                        </p:tgtEl>
                                        <p:attrNameLst>
                                          <p:attrName>style.visibility</p:attrName>
                                        </p:attrNameLst>
                                      </p:cBhvr>
                                      <p:to>
                                        <p:strVal val="visible"/>
                                      </p:to>
                                    </p:set>
                                    <p:anim calcmode="lin" valueType="num">
                                      <p:cBhvr>
                                        <p:cTn id="37" dur="1000" fill="hold"/>
                                        <p:tgtEl>
                                          <p:spTgt spid="35870"/>
                                        </p:tgtEl>
                                        <p:attrNameLst>
                                          <p:attrName>ppt_w</p:attrName>
                                        </p:attrNameLst>
                                      </p:cBhvr>
                                      <p:tavLst>
                                        <p:tav tm="0">
                                          <p:val>
                                            <p:fltVal val="0"/>
                                          </p:val>
                                        </p:tav>
                                        <p:tav tm="100000">
                                          <p:val>
                                            <p:strVal val="#ppt_w"/>
                                          </p:val>
                                        </p:tav>
                                      </p:tavLst>
                                    </p:anim>
                                    <p:anim calcmode="lin" valueType="num">
                                      <p:cBhvr>
                                        <p:cTn id="38" dur="1000" fill="hold"/>
                                        <p:tgtEl>
                                          <p:spTgt spid="35870"/>
                                        </p:tgtEl>
                                        <p:attrNameLst>
                                          <p:attrName>ppt_h</p:attrName>
                                        </p:attrNameLst>
                                      </p:cBhvr>
                                      <p:tavLst>
                                        <p:tav tm="0">
                                          <p:val>
                                            <p:fltVal val="0"/>
                                          </p:val>
                                        </p:tav>
                                        <p:tav tm="100000">
                                          <p:val>
                                            <p:strVal val="#ppt_h"/>
                                          </p:val>
                                        </p:tav>
                                      </p:tavLst>
                                    </p:anim>
                                    <p:anim calcmode="lin" valueType="num">
                                      <p:cBhvr>
                                        <p:cTn id="39" dur="1000" fill="hold"/>
                                        <p:tgtEl>
                                          <p:spTgt spid="358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5870"/>
                                        </p:tgtEl>
                                        <p:attrNameLst>
                                          <p:attrName>ppt_y</p:attrName>
                                        </p:attrNameLst>
                                      </p:cBhvr>
                                      <p:tavLst>
                                        <p:tav tm="0" fmla="#ppt_y+(sin(-2*pi*(1-$))*-#ppt_x+cos(-2*pi*(1-$))*(1-#ppt_y))*(1-$)">
                                          <p:val>
                                            <p:fltVal val="0"/>
                                          </p:val>
                                        </p:tav>
                                        <p:tav tm="100000">
                                          <p:val>
                                            <p:fltVal val="1"/>
                                          </p:val>
                                        </p:tav>
                                      </p:tavLst>
                                    </p:anim>
                                  </p:childTnLst>
                                </p:cTn>
                              </p:par>
                              <p:par>
                                <p:cTn id="41" presetID="15" presetClass="entr" presetSubtype="0" fill="hold" nodeType="withEffect">
                                  <p:stCondLst>
                                    <p:cond delay="0"/>
                                  </p:stCondLst>
                                  <p:childTnLst>
                                    <p:set>
                                      <p:cBhvr>
                                        <p:cTn id="42" dur="1" fill="hold">
                                          <p:stCondLst>
                                            <p:cond delay="0"/>
                                          </p:stCondLst>
                                        </p:cTn>
                                        <p:tgtEl>
                                          <p:spTgt spid="35871"/>
                                        </p:tgtEl>
                                        <p:attrNameLst>
                                          <p:attrName>style.visibility</p:attrName>
                                        </p:attrNameLst>
                                      </p:cBhvr>
                                      <p:to>
                                        <p:strVal val="visible"/>
                                      </p:to>
                                    </p:set>
                                    <p:anim calcmode="lin" valueType="num">
                                      <p:cBhvr>
                                        <p:cTn id="43" dur="1000" fill="hold"/>
                                        <p:tgtEl>
                                          <p:spTgt spid="35871"/>
                                        </p:tgtEl>
                                        <p:attrNameLst>
                                          <p:attrName>ppt_w</p:attrName>
                                        </p:attrNameLst>
                                      </p:cBhvr>
                                      <p:tavLst>
                                        <p:tav tm="0">
                                          <p:val>
                                            <p:fltVal val="0"/>
                                          </p:val>
                                        </p:tav>
                                        <p:tav tm="100000">
                                          <p:val>
                                            <p:strVal val="#ppt_w"/>
                                          </p:val>
                                        </p:tav>
                                      </p:tavLst>
                                    </p:anim>
                                    <p:anim calcmode="lin" valueType="num">
                                      <p:cBhvr>
                                        <p:cTn id="44" dur="1000" fill="hold"/>
                                        <p:tgtEl>
                                          <p:spTgt spid="35871"/>
                                        </p:tgtEl>
                                        <p:attrNameLst>
                                          <p:attrName>ppt_h</p:attrName>
                                        </p:attrNameLst>
                                      </p:cBhvr>
                                      <p:tavLst>
                                        <p:tav tm="0">
                                          <p:val>
                                            <p:fltVal val="0"/>
                                          </p:val>
                                        </p:tav>
                                        <p:tav tm="100000">
                                          <p:val>
                                            <p:strVal val="#ppt_h"/>
                                          </p:val>
                                        </p:tav>
                                      </p:tavLst>
                                    </p:anim>
                                    <p:anim calcmode="lin" valueType="num">
                                      <p:cBhvr>
                                        <p:cTn id="45" dur="1000" fill="hold"/>
                                        <p:tgtEl>
                                          <p:spTgt spid="35871"/>
                                        </p:tgtEl>
                                        <p:attrNameLst>
                                          <p:attrName>ppt_x</p:attrName>
                                        </p:attrNameLst>
                                      </p:cBhvr>
                                      <p:tavLst>
                                        <p:tav tm="0" fmla="#ppt_x+(cos(-2*pi*(1-$))*-#ppt_x-sin(-2*pi*(1-$))*(1-#ppt_y))*(1-$)">
                                          <p:val>
                                            <p:fltVal val="0"/>
                                          </p:val>
                                        </p:tav>
                                        <p:tav tm="100000">
                                          <p:val>
                                            <p:fltVal val="1"/>
                                          </p:val>
                                        </p:tav>
                                      </p:tavLst>
                                    </p:anim>
                                    <p:anim calcmode="lin" valueType="num">
                                      <p:cBhvr>
                                        <p:cTn id="46" dur="1000" fill="hold"/>
                                        <p:tgtEl>
                                          <p:spTgt spid="35871"/>
                                        </p:tgtEl>
                                        <p:attrNameLst>
                                          <p:attrName>ppt_y</p:attrName>
                                        </p:attrNameLst>
                                      </p:cBhvr>
                                      <p:tavLst>
                                        <p:tav tm="0" fmla="#ppt_y+(sin(-2*pi*(1-$))*-#ppt_x+cos(-2*pi*(1-$))*(1-#ppt_y))*(1-$)">
                                          <p:val>
                                            <p:fltVal val="0"/>
                                          </p:val>
                                        </p:tav>
                                        <p:tav tm="100000">
                                          <p:val>
                                            <p:fltVal val="1"/>
                                          </p:val>
                                        </p:tav>
                                      </p:tavLst>
                                    </p:anim>
                                  </p:childTnLst>
                                </p:cTn>
                              </p:par>
                              <p:par>
                                <p:cTn id="47" presetID="15" presetClass="entr" presetSubtype="0" fill="hold" nodeType="withEffect">
                                  <p:stCondLst>
                                    <p:cond delay="0"/>
                                  </p:stCondLst>
                                  <p:childTnLst>
                                    <p:set>
                                      <p:cBhvr>
                                        <p:cTn id="48" dur="1" fill="hold">
                                          <p:stCondLst>
                                            <p:cond delay="0"/>
                                          </p:stCondLst>
                                        </p:cTn>
                                        <p:tgtEl>
                                          <p:spTgt spid="35872"/>
                                        </p:tgtEl>
                                        <p:attrNameLst>
                                          <p:attrName>style.visibility</p:attrName>
                                        </p:attrNameLst>
                                      </p:cBhvr>
                                      <p:to>
                                        <p:strVal val="visible"/>
                                      </p:to>
                                    </p:set>
                                    <p:anim calcmode="lin" valueType="num">
                                      <p:cBhvr>
                                        <p:cTn id="49" dur="1000" fill="hold"/>
                                        <p:tgtEl>
                                          <p:spTgt spid="35872"/>
                                        </p:tgtEl>
                                        <p:attrNameLst>
                                          <p:attrName>ppt_w</p:attrName>
                                        </p:attrNameLst>
                                      </p:cBhvr>
                                      <p:tavLst>
                                        <p:tav tm="0">
                                          <p:val>
                                            <p:fltVal val="0"/>
                                          </p:val>
                                        </p:tav>
                                        <p:tav tm="100000">
                                          <p:val>
                                            <p:strVal val="#ppt_w"/>
                                          </p:val>
                                        </p:tav>
                                      </p:tavLst>
                                    </p:anim>
                                    <p:anim calcmode="lin" valueType="num">
                                      <p:cBhvr>
                                        <p:cTn id="50" dur="1000" fill="hold"/>
                                        <p:tgtEl>
                                          <p:spTgt spid="35872"/>
                                        </p:tgtEl>
                                        <p:attrNameLst>
                                          <p:attrName>ppt_h</p:attrName>
                                        </p:attrNameLst>
                                      </p:cBhvr>
                                      <p:tavLst>
                                        <p:tav tm="0">
                                          <p:val>
                                            <p:fltVal val="0"/>
                                          </p:val>
                                        </p:tav>
                                        <p:tav tm="100000">
                                          <p:val>
                                            <p:strVal val="#ppt_h"/>
                                          </p:val>
                                        </p:tav>
                                      </p:tavLst>
                                    </p:anim>
                                    <p:anim calcmode="lin" valueType="num">
                                      <p:cBhvr>
                                        <p:cTn id="51" dur="1000" fill="hold"/>
                                        <p:tgtEl>
                                          <p:spTgt spid="3587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35872"/>
                                        </p:tgtEl>
                                        <p:attrNameLst>
                                          <p:attrName>ppt_y</p:attrName>
                                        </p:attrNameLst>
                                      </p:cBhvr>
                                      <p:tavLst>
                                        <p:tav tm="0" fmla="#ppt_y+(sin(-2*pi*(1-$))*-#ppt_x+cos(-2*pi*(1-$))*(1-#ppt_y))*(1-$)">
                                          <p:val>
                                            <p:fltVal val="0"/>
                                          </p:val>
                                        </p:tav>
                                        <p:tav tm="100000">
                                          <p:val>
                                            <p:fltVal val="1"/>
                                          </p:val>
                                        </p:tav>
                                      </p:tavLst>
                                    </p:anim>
                                  </p:childTnLst>
                                </p:cTn>
                              </p:par>
                              <p:par>
                                <p:cTn id="53" presetID="15" presetClass="entr" presetSubtype="0" fill="hold" nodeType="withEffect">
                                  <p:stCondLst>
                                    <p:cond delay="0"/>
                                  </p:stCondLst>
                                  <p:childTnLst>
                                    <p:set>
                                      <p:cBhvr>
                                        <p:cTn id="54" dur="1" fill="hold">
                                          <p:stCondLst>
                                            <p:cond delay="0"/>
                                          </p:stCondLst>
                                        </p:cTn>
                                        <p:tgtEl>
                                          <p:spTgt spid="35873"/>
                                        </p:tgtEl>
                                        <p:attrNameLst>
                                          <p:attrName>style.visibility</p:attrName>
                                        </p:attrNameLst>
                                      </p:cBhvr>
                                      <p:to>
                                        <p:strVal val="visible"/>
                                      </p:to>
                                    </p:set>
                                    <p:anim calcmode="lin" valueType="num">
                                      <p:cBhvr>
                                        <p:cTn id="55" dur="1000" fill="hold"/>
                                        <p:tgtEl>
                                          <p:spTgt spid="35873"/>
                                        </p:tgtEl>
                                        <p:attrNameLst>
                                          <p:attrName>ppt_w</p:attrName>
                                        </p:attrNameLst>
                                      </p:cBhvr>
                                      <p:tavLst>
                                        <p:tav tm="0">
                                          <p:val>
                                            <p:fltVal val="0"/>
                                          </p:val>
                                        </p:tav>
                                        <p:tav tm="100000">
                                          <p:val>
                                            <p:strVal val="#ppt_w"/>
                                          </p:val>
                                        </p:tav>
                                      </p:tavLst>
                                    </p:anim>
                                    <p:anim calcmode="lin" valueType="num">
                                      <p:cBhvr>
                                        <p:cTn id="56" dur="1000" fill="hold"/>
                                        <p:tgtEl>
                                          <p:spTgt spid="35873"/>
                                        </p:tgtEl>
                                        <p:attrNameLst>
                                          <p:attrName>ppt_h</p:attrName>
                                        </p:attrNameLst>
                                      </p:cBhvr>
                                      <p:tavLst>
                                        <p:tav tm="0">
                                          <p:val>
                                            <p:fltVal val="0"/>
                                          </p:val>
                                        </p:tav>
                                        <p:tav tm="100000">
                                          <p:val>
                                            <p:strVal val="#ppt_h"/>
                                          </p:val>
                                        </p:tav>
                                      </p:tavLst>
                                    </p:anim>
                                    <p:anim calcmode="lin" valueType="num">
                                      <p:cBhvr>
                                        <p:cTn id="57" dur="1000" fill="hold"/>
                                        <p:tgtEl>
                                          <p:spTgt spid="3587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5873"/>
                                        </p:tgtEl>
                                        <p:attrNameLst>
                                          <p:attrName>ppt_y</p:attrName>
                                        </p:attrNameLst>
                                      </p:cBhvr>
                                      <p:tavLst>
                                        <p:tav tm="0" fmla="#ppt_y+(sin(-2*pi*(1-$))*-#ppt_x+cos(-2*pi*(1-$))*(1-#ppt_y))*(1-$)">
                                          <p:val>
                                            <p:fltVal val="0"/>
                                          </p:val>
                                        </p:tav>
                                        <p:tav tm="100000">
                                          <p:val>
                                            <p:fltVal val="1"/>
                                          </p:val>
                                        </p:tav>
                                      </p:tavLst>
                                    </p:anim>
                                  </p:childTnLst>
                                </p:cTn>
                              </p:par>
                              <p:par>
                                <p:cTn id="59" presetID="15" presetClass="entr" presetSubtype="0" fill="hold" nodeType="withEffect">
                                  <p:stCondLst>
                                    <p:cond delay="0"/>
                                  </p:stCondLst>
                                  <p:childTnLst>
                                    <p:set>
                                      <p:cBhvr>
                                        <p:cTn id="60" dur="1" fill="hold">
                                          <p:stCondLst>
                                            <p:cond delay="0"/>
                                          </p:stCondLst>
                                        </p:cTn>
                                        <p:tgtEl>
                                          <p:spTgt spid="35875"/>
                                        </p:tgtEl>
                                        <p:attrNameLst>
                                          <p:attrName>style.visibility</p:attrName>
                                        </p:attrNameLst>
                                      </p:cBhvr>
                                      <p:to>
                                        <p:strVal val="visible"/>
                                      </p:to>
                                    </p:set>
                                    <p:anim calcmode="lin" valueType="num">
                                      <p:cBhvr>
                                        <p:cTn id="61" dur="1000" fill="hold"/>
                                        <p:tgtEl>
                                          <p:spTgt spid="35875"/>
                                        </p:tgtEl>
                                        <p:attrNameLst>
                                          <p:attrName>ppt_w</p:attrName>
                                        </p:attrNameLst>
                                      </p:cBhvr>
                                      <p:tavLst>
                                        <p:tav tm="0">
                                          <p:val>
                                            <p:fltVal val="0"/>
                                          </p:val>
                                        </p:tav>
                                        <p:tav tm="100000">
                                          <p:val>
                                            <p:strVal val="#ppt_w"/>
                                          </p:val>
                                        </p:tav>
                                      </p:tavLst>
                                    </p:anim>
                                    <p:anim calcmode="lin" valueType="num">
                                      <p:cBhvr>
                                        <p:cTn id="62" dur="1000" fill="hold"/>
                                        <p:tgtEl>
                                          <p:spTgt spid="35875"/>
                                        </p:tgtEl>
                                        <p:attrNameLst>
                                          <p:attrName>ppt_h</p:attrName>
                                        </p:attrNameLst>
                                      </p:cBhvr>
                                      <p:tavLst>
                                        <p:tav tm="0">
                                          <p:val>
                                            <p:fltVal val="0"/>
                                          </p:val>
                                        </p:tav>
                                        <p:tav tm="100000">
                                          <p:val>
                                            <p:strVal val="#ppt_h"/>
                                          </p:val>
                                        </p:tav>
                                      </p:tavLst>
                                    </p:anim>
                                    <p:anim calcmode="lin" valueType="num">
                                      <p:cBhvr>
                                        <p:cTn id="63" dur="1000" fill="hold"/>
                                        <p:tgtEl>
                                          <p:spTgt spid="35875"/>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35875"/>
                                        </p:tgtEl>
                                        <p:attrNameLst>
                                          <p:attrName>ppt_y</p:attrName>
                                        </p:attrNameLst>
                                      </p:cBhvr>
                                      <p:tavLst>
                                        <p:tav tm="0" fmla="#ppt_y+(sin(-2*pi*(1-$))*-#ppt_x+cos(-2*pi*(1-$))*(1-#ppt_y))*(1-$)">
                                          <p:val>
                                            <p:fltVal val="0"/>
                                          </p:val>
                                        </p:tav>
                                        <p:tav tm="100000">
                                          <p:val>
                                            <p:fltVal val="1"/>
                                          </p:val>
                                        </p:tav>
                                      </p:tavLst>
                                    </p:anim>
                                  </p:childTnLst>
                                </p:cTn>
                              </p:par>
                              <p:par>
                                <p:cTn id="65" presetID="15" presetClass="entr" presetSubtype="0" fill="hold" nodeType="withEffect">
                                  <p:stCondLst>
                                    <p:cond delay="0"/>
                                  </p:stCondLst>
                                  <p:childTnLst>
                                    <p:set>
                                      <p:cBhvr>
                                        <p:cTn id="66" dur="1" fill="hold">
                                          <p:stCondLst>
                                            <p:cond delay="0"/>
                                          </p:stCondLst>
                                        </p:cTn>
                                        <p:tgtEl>
                                          <p:spTgt spid="35876"/>
                                        </p:tgtEl>
                                        <p:attrNameLst>
                                          <p:attrName>style.visibility</p:attrName>
                                        </p:attrNameLst>
                                      </p:cBhvr>
                                      <p:to>
                                        <p:strVal val="visible"/>
                                      </p:to>
                                    </p:set>
                                    <p:anim calcmode="lin" valueType="num">
                                      <p:cBhvr>
                                        <p:cTn id="67" dur="1000" fill="hold"/>
                                        <p:tgtEl>
                                          <p:spTgt spid="35876"/>
                                        </p:tgtEl>
                                        <p:attrNameLst>
                                          <p:attrName>ppt_w</p:attrName>
                                        </p:attrNameLst>
                                      </p:cBhvr>
                                      <p:tavLst>
                                        <p:tav tm="0">
                                          <p:val>
                                            <p:fltVal val="0"/>
                                          </p:val>
                                        </p:tav>
                                        <p:tav tm="100000">
                                          <p:val>
                                            <p:strVal val="#ppt_w"/>
                                          </p:val>
                                        </p:tav>
                                      </p:tavLst>
                                    </p:anim>
                                    <p:anim calcmode="lin" valueType="num">
                                      <p:cBhvr>
                                        <p:cTn id="68" dur="1000" fill="hold"/>
                                        <p:tgtEl>
                                          <p:spTgt spid="35876"/>
                                        </p:tgtEl>
                                        <p:attrNameLst>
                                          <p:attrName>ppt_h</p:attrName>
                                        </p:attrNameLst>
                                      </p:cBhvr>
                                      <p:tavLst>
                                        <p:tav tm="0">
                                          <p:val>
                                            <p:fltVal val="0"/>
                                          </p:val>
                                        </p:tav>
                                        <p:tav tm="100000">
                                          <p:val>
                                            <p:strVal val="#ppt_h"/>
                                          </p:val>
                                        </p:tav>
                                      </p:tavLst>
                                    </p:anim>
                                    <p:anim calcmode="lin" valueType="num">
                                      <p:cBhvr>
                                        <p:cTn id="69" dur="1000" fill="hold"/>
                                        <p:tgtEl>
                                          <p:spTgt spid="35876"/>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5876"/>
                                        </p:tgtEl>
                                        <p:attrNameLst>
                                          <p:attrName>ppt_y</p:attrName>
                                        </p:attrNameLst>
                                      </p:cBhvr>
                                      <p:tavLst>
                                        <p:tav tm="0" fmla="#ppt_y+(sin(-2*pi*(1-$))*-#ppt_x+cos(-2*pi*(1-$))*(1-#ppt_y))*(1-$)">
                                          <p:val>
                                            <p:fltVal val="0"/>
                                          </p:val>
                                        </p:tav>
                                        <p:tav tm="100000">
                                          <p:val>
                                            <p:fltVal val="1"/>
                                          </p:val>
                                        </p:tav>
                                      </p:tavLst>
                                    </p:anim>
                                  </p:childTnLst>
                                </p:cTn>
                              </p:par>
                              <p:par>
                                <p:cTn id="71" presetID="15" presetClass="entr" presetSubtype="0" fill="hold" nodeType="withEffect">
                                  <p:stCondLst>
                                    <p:cond delay="0"/>
                                  </p:stCondLst>
                                  <p:childTnLst>
                                    <p:set>
                                      <p:cBhvr>
                                        <p:cTn id="72" dur="1" fill="hold">
                                          <p:stCondLst>
                                            <p:cond delay="0"/>
                                          </p:stCondLst>
                                        </p:cTn>
                                        <p:tgtEl>
                                          <p:spTgt spid="35877"/>
                                        </p:tgtEl>
                                        <p:attrNameLst>
                                          <p:attrName>style.visibility</p:attrName>
                                        </p:attrNameLst>
                                      </p:cBhvr>
                                      <p:to>
                                        <p:strVal val="visible"/>
                                      </p:to>
                                    </p:set>
                                    <p:anim calcmode="lin" valueType="num">
                                      <p:cBhvr>
                                        <p:cTn id="73" dur="1000" fill="hold"/>
                                        <p:tgtEl>
                                          <p:spTgt spid="35877"/>
                                        </p:tgtEl>
                                        <p:attrNameLst>
                                          <p:attrName>ppt_w</p:attrName>
                                        </p:attrNameLst>
                                      </p:cBhvr>
                                      <p:tavLst>
                                        <p:tav tm="0">
                                          <p:val>
                                            <p:fltVal val="0"/>
                                          </p:val>
                                        </p:tav>
                                        <p:tav tm="100000">
                                          <p:val>
                                            <p:strVal val="#ppt_w"/>
                                          </p:val>
                                        </p:tav>
                                      </p:tavLst>
                                    </p:anim>
                                    <p:anim calcmode="lin" valueType="num">
                                      <p:cBhvr>
                                        <p:cTn id="74" dur="1000" fill="hold"/>
                                        <p:tgtEl>
                                          <p:spTgt spid="35877"/>
                                        </p:tgtEl>
                                        <p:attrNameLst>
                                          <p:attrName>ppt_h</p:attrName>
                                        </p:attrNameLst>
                                      </p:cBhvr>
                                      <p:tavLst>
                                        <p:tav tm="0">
                                          <p:val>
                                            <p:fltVal val="0"/>
                                          </p:val>
                                        </p:tav>
                                        <p:tav tm="100000">
                                          <p:val>
                                            <p:strVal val="#ppt_h"/>
                                          </p:val>
                                        </p:tav>
                                      </p:tavLst>
                                    </p:anim>
                                    <p:anim calcmode="lin" valueType="num">
                                      <p:cBhvr>
                                        <p:cTn id="75" dur="1000" fill="hold"/>
                                        <p:tgtEl>
                                          <p:spTgt spid="35877"/>
                                        </p:tgtEl>
                                        <p:attrNameLst>
                                          <p:attrName>ppt_x</p:attrName>
                                        </p:attrNameLst>
                                      </p:cBhvr>
                                      <p:tavLst>
                                        <p:tav tm="0" fmla="#ppt_x+(cos(-2*pi*(1-$))*-#ppt_x-sin(-2*pi*(1-$))*(1-#ppt_y))*(1-$)">
                                          <p:val>
                                            <p:fltVal val="0"/>
                                          </p:val>
                                        </p:tav>
                                        <p:tav tm="100000">
                                          <p:val>
                                            <p:fltVal val="1"/>
                                          </p:val>
                                        </p:tav>
                                      </p:tavLst>
                                    </p:anim>
                                    <p:anim calcmode="lin" valueType="num">
                                      <p:cBhvr>
                                        <p:cTn id="76" dur="1000" fill="hold"/>
                                        <p:tgtEl>
                                          <p:spTgt spid="35877"/>
                                        </p:tgtEl>
                                        <p:attrNameLst>
                                          <p:attrName>ppt_y</p:attrName>
                                        </p:attrNameLst>
                                      </p:cBhvr>
                                      <p:tavLst>
                                        <p:tav tm="0" fmla="#ppt_y+(sin(-2*pi*(1-$))*-#ppt_x+cos(-2*pi*(1-$))*(1-#ppt_y))*(1-$)">
                                          <p:val>
                                            <p:fltVal val="0"/>
                                          </p:val>
                                        </p:tav>
                                        <p:tav tm="100000">
                                          <p:val>
                                            <p:fltVal val="1"/>
                                          </p:val>
                                        </p:tav>
                                      </p:tavLst>
                                    </p:anim>
                                  </p:childTnLst>
                                </p:cTn>
                              </p:par>
                              <p:par>
                                <p:cTn id="77" presetID="15" presetClass="entr" presetSubtype="0" fill="hold" nodeType="withEffect">
                                  <p:stCondLst>
                                    <p:cond delay="0"/>
                                  </p:stCondLst>
                                  <p:childTnLst>
                                    <p:set>
                                      <p:cBhvr>
                                        <p:cTn id="78" dur="1" fill="hold">
                                          <p:stCondLst>
                                            <p:cond delay="0"/>
                                          </p:stCondLst>
                                        </p:cTn>
                                        <p:tgtEl>
                                          <p:spTgt spid="35878"/>
                                        </p:tgtEl>
                                        <p:attrNameLst>
                                          <p:attrName>style.visibility</p:attrName>
                                        </p:attrNameLst>
                                      </p:cBhvr>
                                      <p:to>
                                        <p:strVal val="visible"/>
                                      </p:to>
                                    </p:set>
                                    <p:anim calcmode="lin" valueType="num">
                                      <p:cBhvr>
                                        <p:cTn id="79" dur="1000" fill="hold"/>
                                        <p:tgtEl>
                                          <p:spTgt spid="35878"/>
                                        </p:tgtEl>
                                        <p:attrNameLst>
                                          <p:attrName>ppt_w</p:attrName>
                                        </p:attrNameLst>
                                      </p:cBhvr>
                                      <p:tavLst>
                                        <p:tav tm="0">
                                          <p:val>
                                            <p:fltVal val="0"/>
                                          </p:val>
                                        </p:tav>
                                        <p:tav tm="100000">
                                          <p:val>
                                            <p:strVal val="#ppt_w"/>
                                          </p:val>
                                        </p:tav>
                                      </p:tavLst>
                                    </p:anim>
                                    <p:anim calcmode="lin" valueType="num">
                                      <p:cBhvr>
                                        <p:cTn id="80" dur="1000" fill="hold"/>
                                        <p:tgtEl>
                                          <p:spTgt spid="35878"/>
                                        </p:tgtEl>
                                        <p:attrNameLst>
                                          <p:attrName>ppt_h</p:attrName>
                                        </p:attrNameLst>
                                      </p:cBhvr>
                                      <p:tavLst>
                                        <p:tav tm="0">
                                          <p:val>
                                            <p:fltVal val="0"/>
                                          </p:val>
                                        </p:tav>
                                        <p:tav tm="100000">
                                          <p:val>
                                            <p:strVal val="#ppt_h"/>
                                          </p:val>
                                        </p:tav>
                                      </p:tavLst>
                                    </p:anim>
                                    <p:anim calcmode="lin" valueType="num">
                                      <p:cBhvr>
                                        <p:cTn id="81" dur="1000" fill="hold"/>
                                        <p:tgtEl>
                                          <p:spTgt spid="35878"/>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5878"/>
                                        </p:tgtEl>
                                        <p:attrNameLst>
                                          <p:attrName>ppt_y</p:attrName>
                                        </p:attrNameLst>
                                      </p:cBhvr>
                                      <p:tavLst>
                                        <p:tav tm="0" fmla="#ppt_y+(sin(-2*pi*(1-$))*-#ppt_x+cos(-2*pi*(1-$))*(1-#ppt_y))*(1-$)">
                                          <p:val>
                                            <p:fltVal val="0"/>
                                          </p:val>
                                        </p:tav>
                                        <p:tav tm="100000">
                                          <p:val>
                                            <p:fltVal val="1"/>
                                          </p:val>
                                        </p:tav>
                                      </p:tavLst>
                                    </p:anim>
                                  </p:childTnLst>
                                </p:cTn>
                              </p:par>
                              <p:par>
                                <p:cTn id="83" presetID="15" presetClass="entr" presetSubtype="0" fill="hold" nodeType="withEffect">
                                  <p:stCondLst>
                                    <p:cond delay="0"/>
                                  </p:stCondLst>
                                  <p:childTnLst>
                                    <p:set>
                                      <p:cBhvr>
                                        <p:cTn id="84" dur="1" fill="hold">
                                          <p:stCondLst>
                                            <p:cond delay="0"/>
                                          </p:stCondLst>
                                        </p:cTn>
                                        <p:tgtEl>
                                          <p:spTgt spid="35879"/>
                                        </p:tgtEl>
                                        <p:attrNameLst>
                                          <p:attrName>style.visibility</p:attrName>
                                        </p:attrNameLst>
                                      </p:cBhvr>
                                      <p:to>
                                        <p:strVal val="visible"/>
                                      </p:to>
                                    </p:set>
                                    <p:anim calcmode="lin" valueType="num">
                                      <p:cBhvr>
                                        <p:cTn id="85" dur="1000" fill="hold"/>
                                        <p:tgtEl>
                                          <p:spTgt spid="35879"/>
                                        </p:tgtEl>
                                        <p:attrNameLst>
                                          <p:attrName>ppt_w</p:attrName>
                                        </p:attrNameLst>
                                      </p:cBhvr>
                                      <p:tavLst>
                                        <p:tav tm="0">
                                          <p:val>
                                            <p:fltVal val="0"/>
                                          </p:val>
                                        </p:tav>
                                        <p:tav tm="100000">
                                          <p:val>
                                            <p:strVal val="#ppt_w"/>
                                          </p:val>
                                        </p:tav>
                                      </p:tavLst>
                                    </p:anim>
                                    <p:anim calcmode="lin" valueType="num">
                                      <p:cBhvr>
                                        <p:cTn id="86" dur="1000" fill="hold"/>
                                        <p:tgtEl>
                                          <p:spTgt spid="35879"/>
                                        </p:tgtEl>
                                        <p:attrNameLst>
                                          <p:attrName>ppt_h</p:attrName>
                                        </p:attrNameLst>
                                      </p:cBhvr>
                                      <p:tavLst>
                                        <p:tav tm="0">
                                          <p:val>
                                            <p:fltVal val="0"/>
                                          </p:val>
                                        </p:tav>
                                        <p:tav tm="100000">
                                          <p:val>
                                            <p:strVal val="#ppt_h"/>
                                          </p:val>
                                        </p:tav>
                                      </p:tavLst>
                                    </p:anim>
                                    <p:anim calcmode="lin" valueType="num">
                                      <p:cBhvr>
                                        <p:cTn id="87" dur="1000" fill="hold"/>
                                        <p:tgtEl>
                                          <p:spTgt spid="35879"/>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358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3" presetClass="entr" presetSubtype="16" fill="hold" grpId="0" nodeType="clickEffect">
                                  <p:stCondLst>
                                    <p:cond delay="0"/>
                                  </p:stCondLst>
                                  <p:childTnLst>
                                    <p:set>
                                      <p:cBhvr>
                                        <p:cTn id="92" dur="1" fill="hold">
                                          <p:stCondLst>
                                            <p:cond delay="0"/>
                                          </p:stCondLst>
                                        </p:cTn>
                                        <p:tgtEl>
                                          <p:spTgt spid="35884"/>
                                        </p:tgtEl>
                                        <p:attrNameLst>
                                          <p:attrName>style.visibility</p:attrName>
                                        </p:attrNameLst>
                                      </p:cBhvr>
                                      <p:to>
                                        <p:strVal val="visible"/>
                                      </p:to>
                                    </p:set>
                                    <p:anim calcmode="lin" valueType="num">
                                      <p:cBhvr>
                                        <p:cTn id="93" dur="500" fill="hold"/>
                                        <p:tgtEl>
                                          <p:spTgt spid="35884"/>
                                        </p:tgtEl>
                                        <p:attrNameLst>
                                          <p:attrName>ppt_w</p:attrName>
                                        </p:attrNameLst>
                                      </p:cBhvr>
                                      <p:tavLst>
                                        <p:tav tm="0">
                                          <p:val>
                                            <p:fltVal val="0"/>
                                          </p:val>
                                        </p:tav>
                                        <p:tav tm="100000">
                                          <p:val>
                                            <p:strVal val="#ppt_w"/>
                                          </p:val>
                                        </p:tav>
                                      </p:tavLst>
                                    </p:anim>
                                    <p:anim calcmode="lin" valueType="num">
                                      <p:cBhvr>
                                        <p:cTn id="94" dur="500" fill="hold"/>
                                        <p:tgtEl>
                                          <p:spTgt spid="35884"/>
                                        </p:tgtEl>
                                        <p:attrNameLst>
                                          <p:attrName>ppt_h</p:attrName>
                                        </p:attrNameLst>
                                      </p:cBhvr>
                                      <p:tavLst>
                                        <p:tav tm="0">
                                          <p:val>
                                            <p:fltVal val="0"/>
                                          </p:val>
                                        </p:tav>
                                        <p:tav tm="100000">
                                          <p:val>
                                            <p:strVal val="#ppt_h"/>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35885"/>
                                        </p:tgtEl>
                                        <p:attrNameLst>
                                          <p:attrName>style.visibility</p:attrName>
                                        </p:attrNameLst>
                                      </p:cBhvr>
                                      <p:to>
                                        <p:strVal val="visible"/>
                                      </p:to>
                                    </p:set>
                                    <p:anim calcmode="lin" valueType="num">
                                      <p:cBhvr additive="base">
                                        <p:cTn id="99" dur="500" fill="hold"/>
                                        <p:tgtEl>
                                          <p:spTgt spid="35885"/>
                                        </p:tgtEl>
                                        <p:attrNameLst>
                                          <p:attrName>ppt_x</p:attrName>
                                        </p:attrNameLst>
                                      </p:cBhvr>
                                      <p:tavLst>
                                        <p:tav tm="0">
                                          <p:val>
                                            <p:strVal val="#ppt_x"/>
                                          </p:val>
                                        </p:tav>
                                        <p:tav tm="100000">
                                          <p:val>
                                            <p:strVal val="#ppt_x"/>
                                          </p:val>
                                        </p:tav>
                                      </p:tavLst>
                                    </p:anim>
                                    <p:anim calcmode="lin" valueType="num">
                                      <p:cBhvr additive="base">
                                        <p:cTn id="100" dur="500" fill="hold"/>
                                        <p:tgtEl>
                                          <p:spTgt spid="35885"/>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5" presetClass="entr" presetSubtype="10" fill="hold" grpId="0" nodeType="clickEffect">
                                  <p:stCondLst>
                                    <p:cond delay="0"/>
                                  </p:stCondLst>
                                  <p:childTnLst>
                                    <p:set>
                                      <p:cBhvr>
                                        <p:cTn id="104" dur="1" fill="hold">
                                          <p:stCondLst>
                                            <p:cond delay="0"/>
                                          </p:stCondLst>
                                        </p:cTn>
                                        <p:tgtEl>
                                          <p:spTgt spid="696339"/>
                                        </p:tgtEl>
                                        <p:attrNameLst>
                                          <p:attrName>style.visibility</p:attrName>
                                        </p:attrNameLst>
                                      </p:cBhvr>
                                      <p:to>
                                        <p:strVal val="visible"/>
                                      </p:to>
                                    </p:set>
                                    <p:animEffect transition="in" filter="checkerboard(across)">
                                      <p:cBhvr>
                                        <p:cTn id="105" dur="500"/>
                                        <p:tgtEl>
                                          <p:spTgt spid="696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39" grpId="0" animBg="1"/>
      <p:bldP spid="35884" grpId="0" animBg="1" autoUpdateAnimBg="0"/>
      <p:bldP spid="35885" grpId="0" animBg="1" autoUpdateAnimBg="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0" name="Picture 3" descr="cross_on_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8" y="0"/>
            <a:ext cx="9179984"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1" name="Rectangle 25"/>
          <p:cNvSpPr>
            <a:spLocks noGrp="1" noChangeArrowheads="1"/>
          </p:cNvSpPr>
          <p:nvPr>
            <p:ph type="title" idx="4294967295"/>
          </p:nvPr>
        </p:nvSpPr>
        <p:spPr>
          <a:xfrm>
            <a:off x="1763714" y="116631"/>
            <a:ext cx="5545137" cy="1103311"/>
          </a:xfrm>
        </p:spPr>
        <p:txBody>
          <a:bodyPr/>
          <a:lstStyle/>
          <a:p>
            <a:pPr eaLnBrk="1" hangingPunct="1"/>
            <a:r>
              <a:rPr lang="en-US" sz="4000" b="1" dirty="0">
                <a:solidFill>
                  <a:srgbClr val="FFFFFF"/>
                </a:solidFill>
                <a:effectLst>
                  <a:glow rad="139700">
                    <a:schemeClr val="tx1"/>
                  </a:glow>
                </a:effectLst>
                <a:latin typeface="Arial" charset="0"/>
                <a:ea typeface="ＭＳ Ｐゴシック" charset="0"/>
                <a:cs typeface="Arial" charset="0"/>
              </a:rPr>
              <a:t>Summary Statement</a:t>
            </a:r>
          </a:p>
        </p:txBody>
      </p:sp>
      <p:sp>
        <p:nvSpPr>
          <p:cNvPr id="263240" name="Text Box 24"/>
          <p:cNvSpPr txBox="1">
            <a:spLocks noChangeArrowheads="1"/>
          </p:cNvSpPr>
          <p:nvPr/>
        </p:nvSpPr>
        <p:spPr bwMode="auto">
          <a:xfrm>
            <a:off x="8567738" y="0"/>
            <a:ext cx="612775" cy="400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254</a:t>
            </a:r>
          </a:p>
        </p:txBody>
      </p:sp>
      <p:sp>
        <p:nvSpPr>
          <p:cNvPr id="2" name="Rectangle 1"/>
          <p:cNvSpPr/>
          <p:nvPr/>
        </p:nvSpPr>
        <p:spPr>
          <a:xfrm>
            <a:off x="314338" y="1370124"/>
            <a:ext cx="8608268" cy="4832092"/>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a:ea typeface="ＭＳ Ｐゴシック" charset="0"/>
                <a:cs typeface="+mn-cs"/>
              </a:rPr>
              <a:t>An unknown author shows Jewish believers the </a:t>
            </a:r>
            <a:r>
              <a:rPr kumimoji="0" lang="en-US" sz="4400" b="1" i="1" u="none" strike="noStrike" kern="1200" cap="none" spc="0" normalizeH="0" baseline="0" noProof="0" dirty="0">
                <a:ln>
                  <a:noFill/>
                </a:ln>
                <a:solidFill>
                  <a:prstClr val="white"/>
                </a:solidFill>
                <a:effectLst/>
                <a:uLnTx/>
                <a:uFillTx/>
                <a:latin typeface="Calibri"/>
                <a:ea typeface="ＭＳ Ｐゴシック" charset="0"/>
                <a:cs typeface="+mn-cs"/>
              </a:rPr>
              <a:t>superiority of Christ as High Priest</a:t>
            </a:r>
            <a:r>
              <a:rPr kumimoji="0" lang="en-US" sz="4400" b="1" i="0" u="none" strike="noStrike" kern="1200" cap="none" spc="0" normalizeH="0" baseline="0" noProof="0" dirty="0">
                <a:ln>
                  <a:noFill/>
                </a:ln>
                <a:solidFill>
                  <a:prstClr val="white"/>
                </a:solidFill>
                <a:effectLst/>
                <a:uLnTx/>
                <a:uFillTx/>
                <a:latin typeface="Calibri"/>
                <a:ea typeface="ＭＳ Ｐゴシック" charset="0"/>
                <a:cs typeface="+mn-cs"/>
              </a:rPr>
              <a:t> and the superiority of Christianity over Judaism to exhort them to endure persecution rather than</a:t>
            </a:r>
            <a:r>
              <a:rPr kumimoji="0" lang="en-US" sz="4400" b="1" i="1" u="none" strike="noStrike" kern="1200" cap="none" spc="0" normalizeH="0" baseline="0" noProof="0" dirty="0">
                <a:ln>
                  <a:noFill/>
                </a:ln>
                <a:solidFill>
                  <a:prstClr val="white"/>
                </a:solidFill>
                <a:effectLst/>
                <a:uLnTx/>
                <a:uFillTx/>
                <a:latin typeface="Calibri"/>
                <a:ea typeface="ＭＳ Ｐゴシック" charset="0"/>
                <a:cs typeface="+mn-cs"/>
              </a:rPr>
              <a:t> return to their former life</a:t>
            </a:r>
            <a:r>
              <a:rPr kumimoji="0" lang="en-US" sz="4400" b="1" i="0" u="none" strike="noStrike" kern="1200" cap="none" spc="0" normalizeH="0" baseline="0" noProof="0" dirty="0">
                <a:ln>
                  <a:noFill/>
                </a:ln>
                <a:solidFill>
                  <a:prstClr val="white"/>
                </a:solidFill>
                <a:effectLst/>
                <a:uLnTx/>
                <a:uFillTx/>
                <a:latin typeface="Calibri"/>
                <a:ea typeface="ＭＳ Ｐゴシック" charset="0"/>
                <a:cs typeface="+mn-cs"/>
              </a:rPr>
              <a:t> under Judaism.</a:t>
            </a:r>
            <a:endParaRPr kumimoji="0" lang="en-US" sz="4400" b="0" i="0" u="none" strike="noStrike" kern="1200" cap="none" spc="0" normalizeH="0" baseline="0" noProof="0" dirty="0">
              <a:ln>
                <a:noFill/>
              </a:ln>
              <a:solidFill>
                <a:prstClr val="white"/>
              </a:solidFill>
              <a:effectLst/>
              <a:uLnTx/>
              <a:uFillTx/>
              <a:latin typeface="Calibri"/>
              <a:ea typeface="ＭＳ Ｐゴシック" charset="0"/>
              <a:cs typeface="+mn-cs"/>
            </a:endParaRPr>
          </a:p>
        </p:txBody>
      </p:sp>
      <p:sp>
        <p:nvSpPr>
          <p:cNvPr id="6" name="Rectangle 2">
            <a:extLst>
              <a:ext uri="{FF2B5EF4-FFF2-40B4-BE49-F238E27FC236}">
                <a16:creationId xmlns:a16="http://schemas.microsoft.com/office/drawing/2014/main" id="{C6C86FC3-C1BD-EE42-99EE-F1607917A90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816506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3.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3" name="Group 2"/>
          <p:cNvGrpSpPr/>
          <p:nvPr/>
        </p:nvGrpSpPr>
        <p:grpSpPr>
          <a:xfrm>
            <a:off x="2194114" y="959230"/>
            <a:ext cx="6958112" cy="5898770"/>
            <a:chOff x="2194114" y="959230"/>
            <a:chExt cx="6958112" cy="5898770"/>
          </a:xfrm>
        </p:grpSpPr>
        <p:pic>
          <p:nvPicPr>
            <p:cNvPr id="8" name="Picture 7"/>
            <p:cNvPicPr/>
            <p:nvPr/>
          </p:nvPicPr>
          <p:blipFill rotWithShape="1">
            <a:blip r:embed="rId2" cstate="screen">
              <a:extLst>
                <a:ext uri="{28A0092B-C50C-407E-A947-70E740481C1C}">
                  <a14:useLocalDpi xmlns:a14="http://schemas.microsoft.com/office/drawing/2010/main"/>
                </a:ext>
              </a:extLst>
            </a:blip>
            <a:srcRect l="16124" t="11659" r="1685" b="35272"/>
            <a:stretch/>
          </p:blipFill>
          <p:spPr bwMode="auto">
            <a:xfrm>
              <a:off x="2194114" y="959230"/>
              <a:ext cx="6958112" cy="5898770"/>
            </a:xfrm>
            <a:prstGeom prst="rect">
              <a:avLst/>
            </a:prstGeom>
            <a:noFill/>
            <a:ln>
              <a:noFill/>
            </a:ln>
          </p:spPr>
        </p:pic>
        <p:sp>
          <p:nvSpPr>
            <p:cNvPr id="26" name="Rectangle 25"/>
            <p:cNvSpPr/>
            <p:nvPr/>
          </p:nvSpPr>
          <p:spPr bwMode="auto">
            <a:xfrm rot="19921994">
              <a:off x="3815752" y="2961208"/>
              <a:ext cx="1337976" cy="1118711"/>
            </a:xfrm>
            <a:prstGeom prst="rect">
              <a:avLst/>
            </a:prstGeom>
            <a:solidFill>
              <a:srgbClr val="FFFFFF"/>
            </a:solidFill>
            <a:ln w="12700" cap="flat" cmpd="sng" algn="ctr">
              <a:solidFill>
                <a:srgbClr val="FFFF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Times New Roman" pitchFamily="-112" charset="0"/>
                <a:ea typeface="ＭＳ Ｐゴシック" charset="0"/>
                <a:cs typeface="+mn-cs"/>
              </a:endParaRPr>
            </a:p>
          </p:txBody>
        </p:sp>
      </p:grpSp>
      <p:sp>
        <p:nvSpPr>
          <p:cNvPr id="24" name="Title 5"/>
          <p:cNvSpPr txBox="1">
            <a:spLocks/>
          </p:cNvSpPr>
          <p:nvPr/>
        </p:nvSpPr>
        <p:spPr bwMode="auto">
          <a:xfrm rot="20662300">
            <a:off x="3838561" y="3145697"/>
            <a:ext cx="1152128" cy="864096"/>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The Law</a:t>
            </a:r>
            <a:endParaRPr kumimoji="0" lang="en-GB" sz="36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1" name="Title 1"/>
          <p:cNvSpPr txBox="1">
            <a:spLocks/>
          </p:cNvSpPr>
          <p:nvPr/>
        </p:nvSpPr>
        <p:spPr bwMode="auto">
          <a:xfrm>
            <a:off x="-9903" y="1622449"/>
            <a:ext cx="5165188" cy="1101637"/>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l" defTabSz="914400" rtl="0" eaLnBrk="1" fontAlgn="base" latinLnBrk="0" hangingPunct="1">
              <a:lnSpc>
                <a:spcPct val="9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70000"/>
                </a:solidFill>
                <a:effectLst/>
                <a:uLnTx/>
                <a:uFillTx/>
                <a:latin typeface="Arial"/>
                <a:ea typeface="ＭＳ Ｐゴシック"/>
                <a:cs typeface="Arial"/>
              </a:rPr>
              <a:t>GALATIANS</a:t>
            </a:r>
            <a:endParaRPr kumimoji="0" lang="en-US" sz="8800" b="1" i="0" u="none" strike="noStrike" kern="0" cap="none" spc="0" normalizeH="0" baseline="0" noProof="0" dirty="0">
              <a:ln>
                <a:noFill/>
              </a:ln>
              <a:solidFill>
                <a:srgbClr val="070000"/>
              </a:solidFill>
              <a:effectLst/>
              <a:uLnTx/>
              <a:uFillTx/>
              <a:latin typeface="Arial"/>
              <a:ea typeface="ＭＳ Ｐゴシック" charset="-128"/>
            </a:endParaRPr>
          </a:p>
        </p:txBody>
      </p:sp>
      <p:sp>
        <p:nvSpPr>
          <p:cNvPr id="13" name="Text Box 6"/>
          <p:cNvSpPr txBox="1">
            <a:spLocks noChangeArrowheads="1"/>
          </p:cNvSpPr>
          <p:nvPr/>
        </p:nvSpPr>
        <p:spPr bwMode="auto">
          <a:xfrm>
            <a:off x="19697" y="77834"/>
            <a:ext cx="433388" cy="1152525"/>
          </a:xfrm>
          <a:prstGeom prst="rect">
            <a:avLst/>
          </a:prstGeom>
          <a:solidFill>
            <a:srgbClr val="FFFFFF"/>
          </a:solidFill>
          <a:ln>
            <a:noFill/>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3</a:t>
            </a:r>
          </a:p>
        </p:txBody>
      </p:sp>
      <p:sp>
        <p:nvSpPr>
          <p:cNvPr id="12" name="Text Box 6"/>
          <p:cNvSpPr txBox="1">
            <a:spLocks noChangeArrowheads="1"/>
          </p:cNvSpPr>
          <p:nvPr/>
        </p:nvSpPr>
        <p:spPr bwMode="auto">
          <a:xfrm>
            <a:off x="308622" y="77834"/>
            <a:ext cx="4174101" cy="1152525"/>
          </a:xfrm>
          <a:prstGeom prst="rect">
            <a:avLst/>
          </a:prstGeom>
          <a:solidFill>
            <a:srgbClr val="FFFFFF"/>
          </a:solidFill>
          <a:ln>
            <a:noFill/>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T</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urning from true gospel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H</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ypocrisy found in Peter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E</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xample of Abraham's faith</a:t>
            </a:r>
          </a:p>
        </p:txBody>
      </p:sp>
      <p:sp>
        <p:nvSpPr>
          <p:cNvPr id="14" name="Text Box 6"/>
          <p:cNvSpPr txBox="1">
            <a:spLocks noChangeArrowheads="1"/>
          </p:cNvSpPr>
          <p:nvPr/>
        </p:nvSpPr>
        <p:spPr bwMode="auto">
          <a:xfrm>
            <a:off x="4679490" y="77834"/>
            <a:ext cx="4636956" cy="115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L</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aw versus true liberty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A</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ttitudes from Spirit's leading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W</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in back erring believers</a:t>
            </a:r>
          </a:p>
        </p:txBody>
      </p:sp>
      <p:sp>
        <p:nvSpPr>
          <p:cNvPr id="15" name="Text Box 6"/>
          <p:cNvSpPr txBox="1">
            <a:spLocks noChangeArrowheads="1"/>
          </p:cNvSpPr>
          <p:nvPr/>
        </p:nvSpPr>
        <p:spPr bwMode="auto">
          <a:xfrm>
            <a:off x="4390565" y="77834"/>
            <a:ext cx="433388" cy="115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6</a:t>
            </a:r>
          </a:p>
        </p:txBody>
      </p:sp>
      <p:sp>
        <p:nvSpPr>
          <p:cNvPr id="1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3918979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8" name="Picture 2">
            <a:extLst>
              <a:ext uri="{FF2B5EF4-FFF2-40B4-BE49-F238E27FC236}">
                <a16:creationId xmlns:a16="http://schemas.microsoft.com/office/drawing/2014/main" id="{CF285D49-68A5-6649-8467-D6F8888EB0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43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19436" y="1412776"/>
            <a:ext cx="9144000" cy="17607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Serve and suffer </a:t>
            </a:r>
            <a:b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like </a:t>
            </a:r>
            <a:r>
              <a:rPr kumimoji="0" lang="en-US" sz="5400" b="1" i="0" u="none" strike="noStrike" kern="1200" cap="none" spc="0" normalizeH="0" baseline="0" noProof="0" dirty="0">
                <a:ln>
                  <a:noFill/>
                </a:ln>
                <a:solidFill>
                  <a:srgbClr val="C00000"/>
                </a:solidFill>
                <a:effectLst/>
                <a:uLnTx/>
                <a:uFillTx/>
                <a:latin typeface="Arial" charset="0"/>
                <a:ea typeface="ＭＳ Ｐゴシック" charset="0"/>
                <a:cs typeface="ＭＳ Ｐゴシック" charset="0"/>
              </a:rPr>
              <a:t>Jesus</a:t>
            </a:r>
            <a: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a:t>
            </a:r>
          </a:p>
        </p:txBody>
      </p:sp>
      <p:sp>
        <p:nvSpPr>
          <p:cNvPr id="5" name="Rectangle 2">
            <a:extLst>
              <a:ext uri="{FF2B5EF4-FFF2-40B4-BE49-F238E27FC236}">
                <a16:creationId xmlns:a16="http://schemas.microsoft.com/office/drawing/2014/main" id="{B8DD7100-05F9-E741-B5E1-CC740945D1E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2652464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0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63170" name="Rectangle 4"/>
          <p:cNvSpPr>
            <a:spLocks noGrp="1" noChangeArrowheads="1"/>
          </p:cNvSpPr>
          <p:nvPr>
            <p:ph type="title"/>
          </p:nvPr>
        </p:nvSpPr>
        <p:spPr/>
        <p:txBody>
          <a:bodyPr/>
          <a:lstStyle/>
          <a:p>
            <a:pPr eaLnBrk="1" hangingPunct="1"/>
            <a:r>
              <a:rPr lang="en-US" dirty="0">
                <a:solidFill>
                  <a:srgbClr val="000000"/>
                </a:solidFill>
                <a:latin typeface="Times New Roman" charset="0"/>
              </a:rPr>
              <a:t>Luke Title Slide</a:t>
            </a:r>
            <a:endParaRPr lang="en-US" dirty="0">
              <a:latin typeface="Times New Roman" charset="0"/>
            </a:endParaRPr>
          </a:p>
        </p:txBody>
      </p:sp>
      <p:sp>
        <p:nvSpPr>
          <p:cNvPr id="263172" name="Picture 1"/>
          <p:cNvSpPr>
            <a:spLocks noChangeAspect="1"/>
          </p:cNvSpPr>
          <p:nvPr/>
        </p:nvSpPr>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mn-cs"/>
            </a:endParaRPr>
          </a:p>
        </p:txBody>
      </p:sp>
      <p:sp>
        <p:nvSpPr>
          <p:cNvPr id="263173" name="Picture 2"/>
          <p:cNvSpPr>
            <a:spLocks noChangeAspect="1"/>
          </p:cNvSpPr>
          <p:nvPr/>
        </p:nvSpPr>
        <p:spPr bwMode="auto">
          <a:xfrm>
            <a:off x="4362450" y="3519489"/>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mn-cs"/>
            </a:endParaRPr>
          </a:p>
        </p:txBody>
      </p:sp>
      <p:sp>
        <p:nvSpPr>
          <p:cNvPr id="263174" name="Picture 3"/>
          <p:cNvSpPr>
            <a:spLocks noChangeAspect="1"/>
          </p:cNvSpPr>
          <p:nvPr/>
        </p:nvSpPr>
        <p:spPr bwMode="auto">
          <a:xfrm>
            <a:off x="179389" y="188914"/>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mn-cs"/>
            </a:endParaRPr>
          </a:p>
        </p:txBody>
      </p:sp>
      <p:pic>
        <p:nvPicPr>
          <p:cNvPr id="2631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7"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62450" y="3519489"/>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8" name="Picture 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79389" y="260350"/>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10"/>
          <p:cNvSpPr>
            <a:spLocks noChangeArrowheads="1"/>
          </p:cNvSpPr>
          <p:nvPr/>
        </p:nvSpPr>
        <p:spPr bwMode="auto">
          <a:xfrm>
            <a:off x="0" y="6337908"/>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27" tIns="45714" rIns="91427" bIns="45714"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
        <p:nvSpPr>
          <p:cNvPr id="263175" name="WordArt 3"/>
          <p:cNvSpPr>
            <a:spLocks noChangeArrowheads="1" noChangeShapeType="1" noTextEdit="1"/>
          </p:cNvSpPr>
          <p:nvPr/>
        </p:nvSpPr>
        <p:spPr bwMode="auto">
          <a:xfrm>
            <a:off x="395288" y="3645025"/>
            <a:ext cx="3810000" cy="2743200"/>
          </a:xfrm>
          <a:prstGeom prst="rect">
            <a:avLst/>
          </a:prstGeom>
        </p:spPr>
        <p:txBody>
          <a:bodyPr wrap="none" lIns="91427" tIns="45714" rIns="91427" bIns="4571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Luke</a:t>
            </a:r>
          </a:p>
        </p:txBody>
      </p:sp>
    </p:spTree>
    <p:extLst>
      <p:ext uri="{BB962C8B-B14F-4D97-AF65-F5344CB8AC3E}">
        <p14:creationId xmlns:p14="http://schemas.microsoft.com/office/powerpoint/2010/main" val="3093084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3175"/>
                                        </p:tgtEl>
                                        <p:attrNameLst>
                                          <p:attrName>style.visibility</p:attrName>
                                        </p:attrNameLst>
                                      </p:cBhvr>
                                      <p:to>
                                        <p:strVal val="visible"/>
                                      </p:to>
                                    </p:set>
                                    <p:animEffect transition="in" filter="checkerboard(across)">
                                      <p:cBhvr>
                                        <p:cTn id="7" dur="500"/>
                                        <p:tgtEl>
                                          <p:spTgt spid="263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p:bldLst>
  </p:timing>
</p:sld>
</file>

<file path=ppt/slides/slide40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“Therefore, dear friends, since you already know this, be on your guard so that you may not be carried away by the error of lawless men and fall from your secure position.  But grow in the grace and knowledge of our Lord and Savior Jesus Christ.  To him be glory both now and forever!  Amen” (3:17-18). </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284</a:t>
            </a:r>
          </a:p>
        </p:txBody>
      </p:sp>
    </p:spTree>
    <p:extLst>
      <p:ext uri="{BB962C8B-B14F-4D97-AF65-F5344CB8AC3E}">
        <p14:creationId xmlns:p14="http://schemas.microsoft.com/office/powerpoint/2010/main" val="3667205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45"/>
            <a:ext cx="9144000" cy="6540481"/>
          </a:xfrm>
          <a:prstGeom prst="rect">
            <a:avLst/>
          </a:prstGeom>
        </p:spPr>
      </p:pic>
      <p:sp>
        <p:nvSpPr>
          <p:cNvPr id="2" name="Title 1"/>
          <p:cNvSpPr>
            <a:spLocks noGrp="1"/>
          </p:cNvSpPr>
          <p:nvPr>
            <p:ph type="ctrTitle"/>
          </p:nvPr>
        </p:nvSpPr>
        <p:spPr>
          <a:xfrm>
            <a:off x="0" y="1"/>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7545" y="2132856"/>
            <a:ext cx="8064896" cy="35658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word “covenant” does not appear, but the Spirit predicted in Ezekiel 36:25-32 has many ministries to the believer (chapters 13–17) in the new covenant (cf. Jer. 31:31-34), many of which await Israel to believe in Jesus.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AC3EE4C0-6D51-2547-9A21-806E8EC88D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422862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6977" name="Group 89"/>
          <p:cNvGrpSpPr>
            <a:grpSpLocks/>
          </p:cNvGrpSpPr>
          <p:nvPr/>
        </p:nvGrpSpPr>
        <p:grpSpPr bwMode="auto">
          <a:xfrm>
            <a:off x="152400" y="609600"/>
            <a:ext cx="8839200" cy="6172200"/>
            <a:chOff x="144" y="451"/>
            <a:chExt cx="3888" cy="3149"/>
          </a:xfrm>
        </p:grpSpPr>
        <p:grpSp>
          <p:nvGrpSpPr>
            <p:cNvPr id="127054" name="Group 39"/>
            <p:cNvGrpSpPr>
              <a:grpSpLocks/>
            </p:cNvGrpSpPr>
            <p:nvPr/>
          </p:nvGrpSpPr>
          <p:grpSpPr bwMode="auto">
            <a:xfrm>
              <a:off x="144" y="451"/>
              <a:ext cx="3871" cy="418"/>
              <a:chOff x="0" y="0"/>
              <a:chExt cx="4625" cy="653"/>
            </a:xfrm>
          </p:grpSpPr>
          <p:sp>
            <p:nvSpPr>
              <p:cNvPr id="127122" name="Rectangle 9"/>
              <p:cNvSpPr>
                <a:spLocks noChangeArrowheads="1"/>
              </p:cNvSpPr>
              <p:nvPr/>
            </p:nvSpPr>
            <p:spPr bwMode="auto">
              <a:xfrm>
                <a:off x="32" y="0"/>
                <a:ext cx="4561" cy="653"/>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Contending Against Pretenders</a:t>
                </a:r>
              </a:p>
            </p:txBody>
          </p:sp>
          <p:sp>
            <p:nvSpPr>
              <p:cNvPr id="2" name="Rectangle 38"/>
              <p:cNvSpPr>
                <a:spLocks noChangeArrowheads="1"/>
              </p:cNvSpPr>
              <p:nvPr/>
            </p:nvSpPr>
            <p:spPr bwMode="auto">
              <a:xfrm>
                <a:off x="0" y="0"/>
                <a:ext cx="4625" cy="653"/>
              </a:xfrm>
              <a:prstGeom prst="rect">
                <a:avLst/>
              </a:prstGeom>
              <a:solidFill>
                <a:schemeClr val="accent3">
                  <a:lumMod val="10000"/>
                </a:schemeClr>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128"/>
                  <a:cs typeface="ＭＳ Ｐゴシック" charset="-128"/>
                </a:endParaRPr>
              </a:p>
            </p:txBody>
          </p:sp>
        </p:grpSp>
        <p:grpSp>
          <p:nvGrpSpPr>
            <p:cNvPr id="127055" name="Group 41"/>
            <p:cNvGrpSpPr>
              <a:grpSpLocks/>
            </p:cNvGrpSpPr>
            <p:nvPr/>
          </p:nvGrpSpPr>
          <p:grpSpPr bwMode="auto">
            <a:xfrm>
              <a:off x="144" y="869"/>
              <a:ext cx="2066" cy="393"/>
              <a:chOff x="0" y="653"/>
              <a:chExt cx="2469" cy="615"/>
            </a:xfrm>
          </p:grpSpPr>
          <p:sp>
            <p:nvSpPr>
              <p:cNvPr id="127120" name="Rectangle 11"/>
              <p:cNvSpPr>
                <a:spLocks noChangeArrowheads="1"/>
              </p:cNvSpPr>
              <p:nvPr/>
            </p:nvSpPr>
            <p:spPr bwMode="auto">
              <a:xfrm>
                <a:off x="32" y="653"/>
                <a:ext cx="2405"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Why to Contend</a:t>
                </a:r>
              </a:p>
            </p:txBody>
          </p:sp>
          <p:sp>
            <p:nvSpPr>
              <p:cNvPr id="127121" name="Rectangle 40"/>
              <p:cNvSpPr>
                <a:spLocks noChangeArrowheads="1"/>
              </p:cNvSpPr>
              <p:nvPr/>
            </p:nvSpPr>
            <p:spPr bwMode="auto">
              <a:xfrm>
                <a:off x="0" y="653"/>
                <a:ext cx="2469"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56" name="Group 43"/>
            <p:cNvGrpSpPr>
              <a:grpSpLocks/>
            </p:cNvGrpSpPr>
            <p:nvPr/>
          </p:nvGrpSpPr>
          <p:grpSpPr bwMode="auto">
            <a:xfrm>
              <a:off x="2210" y="869"/>
              <a:ext cx="1805" cy="393"/>
              <a:chOff x="2469" y="653"/>
              <a:chExt cx="2156" cy="615"/>
            </a:xfrm>
          </p:grpSpPr>
          <p:sp>
            <p:nvSpPr>
              <p:cNvPr id="127118" name="Rectangle 12"/>
              <p:cNvSpPr>
                <a:spLocks noChangeArrowheads="1"/>
              </p:cNvSpPr>
              <p:nvPr/>
            </p:nvSpPr>
            <p:spPr bwMode="auto">
              <a:xfrm>
                <a:off x="2501" y="653"/>
                <a:ext cx="2092"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How to Contend</a:t>
                </a:r>
              </a:p>
            </p:txBody>
          </p:sp>
          <p:sp>
            <p:nvSpPr>
              <p:cNvPr id="127119" name="Rectangle 42"/>
              <p:cNvSpPr>
                <a:spLocks noChangeArrowheads="1"/>
              </p:cNvSpPr>
              <p:nvPr/>
            </p:nvSpPr>
            <p:spPr bwMode="auto">
              <a:xfrm>
                <a:off x="2469" y="653"/>
                <a:ext cx="215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57" name="Group 45"/>
            <p:cNvGrpSpPr>
              <a:grpSpLocks/>
            </p:cNvGrpSpPr>
            <p:nvPr/>
          </p:nvGrpSpPr>
          <p:grpSpPr bwMode="auto">
            <a:xfrm>
              <a:off x="144" y="1262"/>
              <a:ext cx="586" cy="461"/>
              <a:chOff x="0" y="1268"/>
              <a:chExt cx="700" cy="721"/>
            </a:xfrm>
          </p:grpSpPr>
          <p:sp>
            <p:nvSpPr>
              <p:cNvPr id="127116" name="Rectangle 14"/>
              <p:cNvSpPr>
                <a:spLocks noChangeArrowheads="1"/>
              </p:cNvSpPr>
              <p:nvPr/>
            </p:nvSpPr>
            <p:spPr bwMode="auto">
              <a:xfrm>
                <a:off x="32" y="1268"/>
                <a:ext cx="636"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Intro</a:t>
                </a:r>
              </a:p>
            </p:txBody>
          </p:sp>
          <p:sp>
            <p:nvSpPr>
              <p:cNvPr id="127117" name="Rectangle 44"/>
              <p:cNvSpPr>
                <a:spLocks noChangeArrowheads="1"/>
              </p:cNvSpPr>
              <p:nvPr/>
            </p:nvSpPr>
            <p:spPr bwMode="auto">
              <a:xfrm>
                <a:off x="0" y="1268"/>
                <a:ext cx="700"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58" name="Group 47"/>
            <p:cNvGrpSpPr>
              <a:grpSpLocks/>
            </p:cNvGrpSpPr>
            <p:nvPr/>
          </p:nvGrpSpPr>
          <p:grpSpPr bwMode="auto">
            <a:xfrm>
              <a:off x="730" y="1262"/>
              <a:ext cx="1480" cy="461"/>
              <a:chOff x="700" y="1268"/>
              <a:chExt cx="1769" cy="721"/>
            </a:xfrm>
          </p:grpSpPr>
          <p:sp>
            <p:nvSpPr>
              <p:cNvPr id="127114" name="Rectangle 15"/>
              <p:cNvSpPr>
                <a:spLocks noChangeArrowheads="1"/>
              </p:cNvSpPr>
              <p:nvPr/>
            </p:nvSpPr>
            <p:spPr bwMode="auto">
              <a:xfrm>
                <a:off x="732" y="1268"/>
                <a:ext cx="1705"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 Pretenders</a:t>
                </a:r>
                <a:r>
                  <a:rPr kumimoji="0" lang="uk-UA"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Practices</a:t>
                </a:r>
              </a:p>
            </p:txBody>
          </p:sp>
          <p:sp>
            <p:nvSpPr>
              <p:cNvPr id="127115" name="Rectangle 46"/>
              <p:cNvSpPr>
                <a:spLocks noChangeArrowheads="1"/>
              </p:cNvSpPr>
              <p:nvPr/>
            </p:nvSpPr>
            <p:spPr bwMode="auto">
              <a:xfrm>
                <a:off x="700" y="1268"/>
                <a:ext cx="1769"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59" name="Group 49"/>
            <p:cNvGrpSpPr>
              <a:grpSpLocks/>
            </p:cNvGrpSpPr>
            <p:nvPr/>
          </p:nvGrpSpPr>
          <p:grpSpPr bwMode="auto">
            <a:xfrm>
              <a:off x="2210" y="1262"/>
              <a:ext cx="1125" cy="461"/>
              <a:chOff x="2469" y="1268"/>
              <a:chExt cx="1344" cy="721"/>
            </a:xfrm>
          </p:grpSpPr>
          <p:sp>
            <p:nvSpPr>
              <p:cNvPr id="127112" name="Rectangle 16"/>
              <p:cNvSpPr>
                <a:spLocks noChangeArrowheads="1"/>
              </p:cNvSpPr>
              <p:nvPr/>
            </p:nvSpPr>
            <p:spPr bwMode="auto">
              <a:xfrm>
                <a:off x="2501" y="1268"/>
                <a:ext cx="1280"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宋体" charset="0"/>
                    <a:cs typeface="宋体" charset="0"/>
                  </a:rPr>
                  <a:t>How to Avoid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宋体" charset="0"/>
                    <a:cs typeface="宋体" charset="0"/>
                  </a:rPr>
                  <a:t>Pretenders</a:t>
                </a:r>
                <a:r>
                  <a:rPr kumimoji="0" lang="uk-UA" altLang="zh-CN" sz="2400" b="1" i="0" u="none" strike="noStrike" kern="1200" cap="none" spc="0" normalizeH="0" baseline="0" noProof="0" dirty="0">
                    <a:ln>
                      <a:noFill/>
                    </a:ln>
                    <a:solidFill>
                      <a:srgbClr val="FFFFFF"/>
                    </a:solidFill>
                    <a:effectLst/>
                    <a:uLnTx/>
                    <a:uFillTx/>
                    <a:latin typeface="Arial Narrow" charset="0"/>
                    <a:ea typeface="宋体" charset="0"/>
                    <a:cs typeface="宋体"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宋体" charset="0"/>
                    <a:cs typeface="宋体" charset="0"/>
                  </a:rPr>
                  <a:t> Snares</a:t>
                </a:r>
              </a:p>
            </p:txBody>
          </p:sp>
          <p:sp>
            <p:nvSpPr>
              <p:cNvPr id="127113" name="Rectangle 48"/>
              <p:cNvSpPr>
                <a:spLocks noChangeArrowheads="1"/>
              </p:cNvSpPr>
              <p:nvPr/>
            </p:nvSpPr>
            <p:spPr bwMode="auto">
              <a:xfrm>
                <a:off x="2469" y="1268"/>
                <a:ext cx="1344"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60" name="Group 51"/>
            <p:cNvGrpSpPr>
              <a:grpSpLocks/>
            </p:cNvGrpSpPr>
            <p:nvPr/>
          </p:nvGrpSpPr>
          <p:grpSpPr bwMode="auto">
            <a:xfrm>
              <a:off x="3335" y="1262"/>
              <a:ext cx="680" cy="461"/>
              <a:chOff x="3813" y="1268"/>
              <a:chExt cx="812" cy="721"/>
            </a:xfrm>
          </p:grpSpPr>
          <p:sp>
            <p:nvSpPr>
              <p:cNvPr id="127110" name="Rectangle 17"/>
              <p:cNvSpPr>
                <a:spLocks noChangeArrowheads="1"/>
              </p:cNvSpPr>
              <p:nvPr/>
            </p:nvSpPr>
            <p:spPr bwMode="auto">
              <a:xfrm>
                <a:off x="3845" y="1268"/>
                <a:ext cx="748"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0" lang="en-US" altLang="zh-CN" sz="2200" b="1" i="0" u="none" strike="noStrike" kern="1200" cap="none" spc="0" normalizeH="0" baseline="0" noProof="0">
                    <a:ln>
                      <a:noFill/>
                    </a:ln>
                    <a:solidFill>
                      <a:srgbClr val="FFFFFF"/>
                    </a:solidFill>
                    <a:effectLst/>
                    <a:uLnTx/>
                    <a:uFillTx/>
                    <a:latin typeface="Arial Narrow" charset="0"/>
                    <a:ea typeface="宋体" charset="0"/>
                    <a:cs typeface="宋体" charset="0"/>
                  </a:rPr>
                  <a:t>Praise for Preservation</a:t>
                </a:r>
              </a:p>
            </p:txBody>
          </p:sp>
          <p:sp>
            <p:nvSpPr>
              <p:cNvPr id="127111" name="Rectangle 50"/>
              <p:cNvSpPr>
                <a:spLocks noChangeArrowheads="1"/>
              </p:cNvSpPr>
              <p:nvPr/>
            </p:nvSpPr>
            <p:spPr bwMode="auto">
              <a:xfrm>
                <a:off x="3813" y="1268"/>
                <a:ext cx="812"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61" name="Group 53"/>
            <p:cNvGrpSpPr>
              <a:grpSpLocks/>
            </p:cNvGrpSpPr>
            <p:nvPr/>
          </p:nvGrpSpPr>
          <p:grpSpPr bwMode="auto">
            <a:xfrm>
              <a:off x="144" y="1723"/>
              <a:ext cx="586" cy="393"/>
              <a:chOff x="0" y="1989"/>
              <a:chExt cx="700" cy="615"/>
            </a:xfrm>
          </p:grpSpPr>
          <p:sp>
            <p:nvSpPr>
              <p:cNvPr id="127108" name="Rectangle 19"/>
              <p:cNvSpPr>
                <a:spLocks noChangeArrowheads="1"/>
              </p:cNvSpPr>
              <p:nvPr/>
            </p:nvSpPr>
            <p:spPr bwMode="auto">
              <a:xfrm>
                <a:off x="32" y="1989"/>
                <a:ext cx="636"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Verses 1-2</a:t>
                </a:r>
              </a:p>
            </p:txBody>
          </p:sp>
          <p:sp>
            <p:nvSpPr>
              <p:cNvPr id="127109" name="Rectangle 52"/>
              <p:cNvSpPr>
                <a:spLocks noChangeArrowheads="1"/>
              </p:cNvSpPr>
              <p:nvPr/>
            </p:nvSpPr>
            <p:spPr bwMode="auto">
              <a:xfrm>
                <a:off x="0" y="1989"/>
                <a:ext cx="700"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62" name="Group 55"/>
            <p:cNvGrpSpPr>
              <a:grpSpLocks/>
            </p:cNvGrpSpPr>
            <p:nvPr/>
          </p:nvGrpSpPr>
          <p:grpSpPr bwMode="auto">
            <a:xfrm>
              <a:off x="730" y="1723"/>
              <a:ext cx="1480" cy="393"/>
              <a:chOff x="700" y="1989"/>
              <a:chExt cx="1769" cy="615"/>
            </a:xfrm>
          </p:grpSpPr>
          <p:sp>
            <p:nvSpPr>
              <p:cNvPr id="127106" name="Rectangle 20"/>
              <p:cNvSpPr>
                <a:spLocks noChangeArrowheads="1"/>
              </p:cNvSpPr>
              <p:nvPr/>
            </p:nvSpPr>
            <p:spPr bwMode="auto">
              <a:xfrm>
                <a:off x="732" y="1989"/>
                <a:ext cx="1705"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Verses 3-16</a:t>
                </a:r>
              </a:p>
            </p:txBody>
          </p:sp>
          <p:sp>
            <p:nvSpPr>
              <p:cNvPr id="127107" name="Rectangle 54"/>
              <p:cNvSpPr>
                <a:spLocks noChangeArrowheads="1"/>
              </p:cNvSpPr>
              <p:nvPr/>
            </p:nvSpPr>
            <p:spPr bwMode="auto">
              <a:xfrm>
                <a:off x="700" y="1989"/>
                <a:ext cx="1769"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63" name="Group 57"/>
            <p:cNvGrpSpPr>
              <a:grpSpLocks/>
            </p:cNvGrpSpPr>
            <p:nvPr/>
          </p:nvGrpSpPr>
          <p:grpSpPr bwMode="auto">
            <a:xfrm>
              <a:off x="2210" y="1723"/>
              <a:ext cx="1125" cy="393"/>
              <a:chOff x="2469" y="1989"/>
              <a:chExt cx="1344" cy="615"/>
            </a:xfrm>
          </p:grpSpPr>
          <p:sp>
            <p:nvSpPr>
              <p:cNvPr id="127104" name="Rectangle 21"/>
              <p:cNvSpPr>
                <a:spLocks noChangeArrowheads="1"/>
              </p:cNvSpPr>
              <p:nvPr/>
            </p:nvSpPr>
            <p:spPr bwMode="auto">
              <a:xfrm>
                <a:off x="2501" y="1989"/>
                <a:ext cx="1280"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Verses 17-23</a:t>
                </a:r>
              </a:p>
            </p:txBody>
          </p:sp>
          <p:sp>
            <p:nvSpPr>
              <p:cNvPr id="127105" name="Rectangle 56"/>
              <p:cNvSpPr>
                <a:spLocks noChangeArrowheads="1"/>
              </p:cNvSpPr>
              <p:nvPr/>
            </p:nvSpPr>
            <p:spPr bwMode="auto">
              <a:xfrm>
                <a:off x="2469" y="1989"/>
                <a:ext cx="1344"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64" name="Group 59"/>
            <p:cNvGrpSpPr>
              <a:grpSpLocks/>
            </p:cNvGrpSpPr>
            <p:nvPr/>
          </p:nvGrpSpPr>
          <p:grpSpPr bwMode="auto">
            <a:xfrm>
              <a:off x="3335" y="1723"/>
              <a:ext cx="680" cy="393"/>
              <a:chOff x="3813" y="1989"/>
              <a:chExt cx="812" cy="615"/>
            </a:xfrm>
          </p:grpSpPr>
          <p:sp>
            <p:nvSpPr>
              <p:cNvPr id="127102" name="Rectangle 22"/>
              <p:cNvSpPr>
                <a:spLocks noChangeArrowheads="1"/>
              </p:cNvSpPr>
              <p:nvPr/>
            </p:nvSpPr>
            <p:spPr bwMode="auto">
              <a:xfrm>
                <a:off x="3845" y="1989"/>
                <a:ext cx="748"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Verses 24-25</a:t>
                </a:r>
              </a:p>
            </p:txBody>
          </p:sp>
          <p:sp>
            <p:nvSpPr>
              <p:cNvPr id="127103" name="Rectangle 58"/>
              <p:cNvSpPr>
                <a:spLocks noChangeArrowheads="1"/>
              </p:cNvSpPr>
              <p:nvPr/>
            </p:nvSpPr>
            <p:spPr bwMode="auto">
              <a:xfrm>
                <a:off x="3813" y="1989"/>
                <a:ext cx="812"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65" name="Group 61"/>
            <p:cNvGrpSpPr>
              <a:grpSpLocks/>
            </p:cNvGrpSpPr>
            <p:nvPr/>
          </p:nvGrpSpPr>
          <p:grpSpPr bwMode="auto">
            <a:xfrm>
              <a:off x="144" y="2116"/>
              <a:ext cx="291" cy="698"/>
              <a:chOff x="0" y="2604"/>
              <a:chExt cx="348" cy="1091"/>
            </a:xfrm>
          </p:grpSpPr>
          <p:sp>
            <p:nvSpPr>
              <p:cNvPr id="127100" name="Rectangle 24"/>
              <p:cNvSpPr>
                <a:spLocks noChangeArrowheads="1"/>
              </p:cNvSpPr>
              <p:nvPr/>
            </p:nvSpPr>
            <p:spPr bwMode="auto">
              <a:xfrm>
                <a:off x="32" y="2604"/>
                <a:ext cx="284"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Greet-ing</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1</a:t>
                </a:r>
              </a:p>
            </p:txBody>
          </p:sp>
          <p:sp>
            <p:nvSpPr>
              <p:cNvPr id="127101" name="Rectangle 60"/>
              <p:cNvSpPr>
                <a:spLocks noChangeArrowheads="1"/>
              </p:cNvSpPr>
              <p:nvPr/>
            </p:nvSpPr>
            <p:spPr bwMode="auto">
              <a:xfrm>
                <a:off x="0" y="2604"/>
                <a:ext cx="348"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66" name="Group 63"/>
            <p:cNvGrpSpPr>
              <a:grpSpLocks/>
            </p:cNvGrpSpPr>
            <p:nvPr/>
          </p:nvGrpSpPr>
          <p:grpSpPr bwMode="auto">
            <a:xfrm>
              <a:off x="435" y="2116"/>
              <a:ext cx="295" cy="698"/>
              <a:chOff x="348" y="2604"/>
              <a:chExt cx="352" cy="1091"/>
            </a:xfrm>
          </p:grpSpPr>
          <p:sp>
            <p:nvSpPr>
              <p:cNvPr id="127098" name="Rectangle 25"/>
              <p:cNvSpPr>
                <a:spLocks noChangeArrowheads="1"/>
              </p:cNvSpPr>
              <p:nvPr/>
            </p:nvSpPr>
            <p:spPr bwMode="auto">
              <a:xfrm>
                <a:off x="380" y="2604"/>
                <a:ext cx="288"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 Bless-ing</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2</a:t>
                </a:r>
              </a:p>
            </p:txBody>
          </p:sp>
          <p:sp>
            <p:nvSpPr>
              <p:cNvPr id="127099" name="Rectangle 62"/>
              <p:cNvSpPr>
                <a:spLocks noChangeArrowheads="1"/>
              </p:cNvSpPr>
              <p:nvPr/>
            </p:nvSpPr>
            <p:spPr bwMode="auto">
              <a:xfrm>
                <a:off x="348" y="2604"/>
                <a:ext cx="352"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67" name="Group 65"/>
            <p:cNvGrpSpPr>
              <a:grpSpLocks/>
            </p:cNvGrpSpPr>
            <p:nvPr/>
          </p:nvGrpSpPr>
          <p:grpSpPr bwMode="auto">
            <a:xfrm>
              <a:off x="730" y="2116"/>
              <a:ext cx="387" cy="698"/>
              <a:chOff x="700" y="2604"/>
              <a:chExt cx="463" cy="1091"/>
            </a:xfrm>
          </p:grpSpPr>
          <p:sp>
            <p:nvSpPr>
              <p:cNvPr id="127096" name="Rectangle 26"/>
              <p:cNvSpPr>
                <a:spLocks noChangeArrowheads="1"/>
              </p:cNvSpPr>
              <p:nvPr/>
            </p:nvSpPr>
            <p:spPr bwMode="auto">
              <a:xfrm>
                <a:off x="732" y="2604"/>
                <a:ext cx="399"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 </a:t>
                </a:r>
                <a:r>
                  <a:rPr kumimoji="0" lang="en-US" altLang="zh-CN" sz="1700" b="1" i="0" u="none" strike="noStrike" kern="1200" cap="none" spc="0" normalizeH="0" baseline="0" noProof="0" dirty="0">
                    <a:ln>
                      <a:noFill/>
                    </a:ln>
                    <a:solidFill>
                      <a:srgbClr val="FFFFFF"/>
                    </a:solidFill>
                    <a:effectLst/>
                    <a:uLnTx/>
                    <a:uFillTx/>
                    <a:latin typeface="Arial Narrow" charset="0"/>
                    <a:ea typeface="宋体" charset="0"/>
                    <a:cs typeface="宋体" charset="0"/>
                  </a:rPr>
                  <a:t>Purpose of Epistle: Defend the faith</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700" b="1" i="0" u="none" strike="noStrike" kern="1200" cap="none" spc="0" normalizeH="0" baseline="0" noProof="0" dirty="0">
                    <a:ln>
                      <a:noFill/>
                    </a:ln>
                    <a:solidFill>
                      <a:srgbClr val="FFFFFF"/>
                    </a:solidFill>
                    <a:effectLst/>
                    <a:uLnTx/>
                    <a:uFillTx/>
                    <a:latin typeface="Arial Narrow" charset="0"/>
                    <a:ea typeface="宋体" charset="0"/>
                    <a:cs typeface="宋体" charset="0"/>
                  </a:rPr>
                  <a:t>3-4</a:t>
                </a:r>
              </a:p>
            </p:txBody>
          </p:sp>
          <p:sp>
            <p:nvSpPr>
              <p:cNvPr id="127097" name="Rectangle 64"/>
              <p:cNvSpPr>
                <a:spLocks noChangeArrowheads="1"/>
              </p:cNvSpPr>
              <p:nvPr/>
            </p:nvSpPr>
            <p:spPr bwMode="auto">
              <a:xfrm>
                <a:off x="700" y="2604"/>
                <a:ext cx="463"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68" name="Group 67"/>
            <p:cNvGrpSpPr>
              <a:grpSpLocks/>
            </p:cNvGrpSpPr>
            <p:nvPr/>
          </p:nvGrpSpPr>
          <p:grpSpPr bwMode="auto">
            <a:xfrm>
              <a:off x="1117" y="2116"/>
              <a:ext cx="388" cy="698"/>
              <a:chOff x="1163" y="2604"/>
              <a:chExt cx="463" cy="1091"/>
            </a:xfrm>
          </p:grpSpPr>
          <p:sp>
            <p:nvSpPr>
              <p:cNvPr id="127094" name="Rectangle 27"/>
              <p:cNvSpPr>
                <a:spLocks noChangeArrowheads="1"/>
              </p:cNvSpPr>
              <p:nvPr/>
            </p:nvSpPr>
            <p:spPr bwMode="auto">
              <a:xfrm>
                <a:off x="1195" y="2604"/>
                <a:ext cx="399"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400" b="1" i="0" u="none" strike="noStrike" kern="1200" cap="none" spc="0" normalizeH="0" baseline="0" noProof="0">
                    <a:ln>
                      <a:noFill/>
                    </a:ln>
                    <a:solidFill>
                      <a:srgbClr val="FFFFFF"/>
                    </a:solidFill>
                    <a:effectLst/>
                    <a:uLnTx/>
                    <a:uFillTx/>
                    <a:latin typeface="Arial Narrow" charset="0"/>
                    <a:ea typeface="宋体" charset="0"/>
                    <a:cs typeface="宋体" charset="0"/>
                  </a:rPr>
                  <a:t> OT Pretenders</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400" b="1" i="0" u="none" strike="noStrike" kern="1200" cap="none" spc="0" normalizeH="0" baseline="0" noProof="0">
                    <a:ln>
                      <a:noFill/>
                    </a:ln>
                    <a:solidFill>
                      <a:srgbClr val="FFFFFF"/>
                    </a:solidFill>
                    <a:effectLst/>
                    <a:uLnTx/>
                    <a:uFillTx/>
                    <a:latin typeface="Arial Narrow" charset="0"/>
                    <a:ea typeface="宋体" charset="0"/>
                    <a:cs typeface="宋体" charset="0"/>
                  </a:rPr>
                  <a:t>5-7</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400" b="1" i="0" u="none" strike="noStrike" kern="1200" cap="none" spc="0" normalizeH="0" baseline="0" noProof="0">
                    <a:ln>
                      <a:noFill/>
                    </a:ln>
                    <a:solidFill>
                      <a:srgbClr val="FFFFFF"/>
                    </a:solidFill>
                    <a:effectLst/>
                    <a:uLnTx/>
                    <a:uFillTx/>
                    <a:latin typeface="Arial Narrow"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400" b="1" i="0" u="none" strike="noStrike" kern="1200" cap="none" spc="0" normalizeH="0" baseline="0" noProof="0">
                    <a:ln>
                      <a:noFill/>
                    </a:ln>
                    <a:solidFill>
                      <a:srgbClr val="FFFFFF"/>
                    </a:solidFill>
                    <a:effectLst/>
                    <a:uLnTx/>
                    <a:uFillTx/>
                    <a:latin typeface="Arial Narrow" charset="0"/>
                    <a:ea typeface="宋体" charset="0"/>
                    <a:cs typeface="宋体" charset="0"/>
                  </a:rPr>
                  <a:t>(Past)</a:t>
                </a:r>
              </a:p>
            </p:txBody>
          </p:sp>
          <p:sp>
            <p:nvSpPr>
              <p:cNvPr id="127095" name="Rectangle 66"/>
              <p:cNvSpPr>
                <a:spLocks noChangeArrowheads="1"/>
              </p:cNvSpPr>
              <p:nvPr/>
            </p:nvSpPr>
            <p:spPr bwMode="auto">
              <a:xfrm>
                <a:off x="1163" y="2604"/>
                <a:ext cx="463"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69" name="Group 69"/>
            <p:cNvGrpSpPr>
              <a:grpSpLocks/>
            </p:cNvGrpSpPr>
            <p:nvPr/>
          </p:nvGrpSpPr>
          <p:grpSpPr bwMode="auto">
            <a:xfrm>
              <a:off x="1505" y="2116"/>
              <a:ext cx="340" cy="698"/>
              <a:chOff x="1626" y="2604"/>
              <a:chExt cx="406" cy="1091"/>
            </a:xfrm>
          </p:grpSpPr>
          <p:sp>
            <p:nvSpPr>
              <p:cNvPr id="127092" name="Rectangle 28"/>
              <p:cNvSpPr>
                <a:spLocks noChangeArrowheads="1"/>
              </p:cNvSpPr>
              <p:nvPr/>
            </p:nvSpPr>
            <p:spPr bwMode="auto">
              <a:xfrm>
                <a:off x="1658" y="2604"/>
                <a:ext cx="342"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Charac-teristics</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8-13</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500" b="1" i="0" u="none" strike="noStrike" kern="1200" cap="none" spc="0" normalizeH="0" baseline="0" noProof="0">
                    <a:ln>
                      <a:noFill/>
                    </a:ln>
                    <a:solidFill>
                      <a:srgbClr val="FFFFFF"/>
                    </a:solidFill>
                    <a:effectLst/>
                    <a:uLnTx/>
                    <a:uFillTx/>
                    <a:latin typeface="Arial Narrow" charset="0"/>
                    <a:ea typeface="宋体" charset="0"/>
                    <a:cs typeface="宋体" charset="0"/>
                  </a:rPr>
                  <a:t>(Present)</a:t>
                </a:r>
              </a:p>
            </p:txBody>
          </p:sp>
          <p:sp>
            <p:nvSpPr>
              <p:cNvPr id="127093" name="Rectangle 68"/>
              <p:cNvSpPr>
                <a:spLocks noChangeArrowheads="1"/>
              </p:cNvSpPr>
              <p:nvPr/>
            </p:nvSpPr>
            <p:spPr bwMode="auto">
              <a:xfrm>
                <a:off x="1626" y="2604"/>
                <a:ext cx="406"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70" name="Group 71"/>
            <p:cNvGrpSpPr>
              <a:grpSpLocks/>
            </p:cNvGrpSpPr>
            <p:nvPr/>
          </p:nvGrpSpPr>
          <p:grpSpPr bwMode="auto">
            <a:xfrm>
              <a:off x="1845" y="2116"/>
              <a:ext cx="365" cy="698"/>
              <a:chOff x="2032" y="2604"/>
              <a:chExt cx="437" cy="1091"/>
            </a:xfrm>
          </p:grpSpPr>
          <p:sp>
            <p:nvSpPr>
              <p:cNvPr id="127090" name="Rectangle 29"/>
              <p:cNvSpPr>
                <a:spLocks noChangeArrowheads="1"/>
              </p:cNvSpPr>
              <p:nvPr/>
            </p:nvSpPr>
            <p:spPr bwMode="auto">
              <a:xfrm>
                <a:off x="2064" y="2604"/>
                <a:ext cx="373"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0" lang="en-US" altLang="zh-CN" sz="1300" b="1" i="0" u="none" strike="noStrike" kern="1200" cap="none" spc="0" normalizeH="0" baseline="0" noProof="0">
                    <a:ln>
                      <a:noFill/>
                    </a:ln>
                    <a:solidFill>
                      <a:srgbClr val="FFFFFF"/>
                    </a:solidFill>
                    <a:effectLst/>
                    <a:uLnTx/>
                    <a:uFillTx/>
                    <a:latin typeface="Arial Narrow" charset="0"/>
                    <a:ea typeface="宋体" charset="0"/>
                    <a:cs typeface="宋体" charset="0"/>
                  </a:rPr>
                  <a:t>Judgment</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14-16</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(Future)</a:t>
                </a:r>
              </a:p>
            </p:txBody>
          </p:sp>
          <p:sp>
            <p:nvSpPr>
              <p:cNvPr id="127091" name="Rectangle 70"/>
              <p:cNvSpPr>
                <a:spLocks noChangeArrowheads="1"/>
              </p:cNvSpPr>
              <p:nvPr/>
            </p:nvSpPr>
            <p:spPr bwMode="auto">
              <a:xfrm>
                <a:off x="2032" y="2604"/>
                <a:ext cx="437"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71" name="Group 73"/>
            <p:cNvGrpSpPr>
              <a:grpSpLocks/>
            </p:cNvGrpSpPr>
            <p:nvPr/>
          </p:nvGrpSpPr>
          <p:grpSpPr bwMode="auto">
            <a:xfrm>
              <a:off x="2210" y="2116"/>
              <a:ext cx="400" cy="698"/>
              <a:chOff x="2469" y="2604"/>
              <a:chExt cx="478" cy="1091"/>
            </a:xfrm>
          </p:grpSpPr>
          <p:sp>
            <p:nvSpPr>
              <p:cNvPr id="127088" name="Rectangle 30"/>
              <p:cNvSpPr>
                <a:spLocks noChangeArrowheads="1"/>
              </p:cNvSpPr>
              <p:nvPr/>
            </p:nvSpPr>
            <p:spPr bwMode="auto">
              <a:xfrm>
                <a:off x="2501" y="2604"/>
                <a:ext cx="414"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500" b="1" i="0" u="none" strike="noStrike" kern="1200" cap="none" spc="0" normalizeH="0" baseline="0" noProof="0" dirty="0">
                    <a:ln>
                      <a:noFill/>
                    </a:ln>
                    <a:solidFill>
                      <a:srgbClr val="FFFFFF"/>
                    </a:solidFill>
                    <a:effectLst/>
                    <a:uLnTx/>
                    <a:uFillTx/>
                    <a:latin typeface="Arial Narrow" charset="0"/>
                    <a:ea typeface="宋体" charset="0"/>
                    <a:cs typeface="宋体" charset="0"/>
                  </a:rPr>
                  <a:t>Remember Apostles</a:t>
                </a:r>
                <a:r>
                  <a:rPr kumimoji="0" lang="uk-UA" altLang="zh-CN" sz="1500" b="1" i="0" u="none" strike="noStrike" kern="1200" cap="none" spc="0" normalizeH="0" baseline="0" noProof="0" dirty="0">
                    <a:ln>
                      <a:noFill/>
                    </a:ln>
                    <a:solidFill>
                      <a:srgbClr val="FFFFFF"/>
                    </a:solidFill>
                    <a:effectLst/>
                    <a:uLnTx/>
                    <a:uFillTx/>
                    <a:latin typeface="Arial Narrow" charset="0"/>
                    <a:ea typeface="宋体" charset="0"/>
                    <a:cs typeface="宋体" charset="0"/>
                  </a:rPr>
                  <a:t>'</a:t>
                </a:r>
                <a:r>
                  <a:rPr kumimoji="0" lang="en-US" altLang="zh-CN" sz="1500" b="1" i="0" u="none" strike="noStrike" kern="1200" cap="none" spc="0" normalizeH="0" baseline="0" noProof="0" dirty="0">
                    <a:ln>
                      <a:noFill/>
                    </a:ln>
                    <a:solidFill>
                      <a:srgbClr val="FFFFFF"/>
                    </a:solidFill>
                    <a:effectLst/>
                    <a:uLnTx/>
                    <a:uFillTx/>
                    <a:latin typeface="Arial Narrow" charset="0"/>
                    <a:ea typeface="宋体" charset="0"/>
                    <a:cs typeface="宋体" charset="0"/>
                  </a:rPr>
                  <a:t> Predictions</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500" b="1" i="0" u="none" strike="noStrike" kern="1200" cap="none" spc="0" normalizeH="0" baseline="0" noProof="0" dirty="0">
                    <a:ln>
                      <a:noFill/>
                    </a:ln>
                    <a:solidFill>
                      <a:srgbClr val="FFFFFF"/>
                    </a:solidFill>
                    <a:effectLst/>
                    <a:uLnTx/>
                    <a:uFillTx/>
                    <a:latin typeface="Arial Narrow" charset="0"/>
                    <a:ea typeface="宋体" charset="0"/>
                    <a:cs typeface="宋体" charset="0"/>
                  </a:rPr>
                  <a:t>17-19</a:t>
                </a:r>
              </a:p>
            </p:txBody>
          </p:sp>
          <p:sp>
            <p:nvSpPr>
              <p:cNvPr id="127089" name="Rectangle 72"/>
              <p:cNvSpPr>
                <a:spLocks noChangeArrowheads="1"/>
              </p:cNvSpPr>
              <p:nvPr/>
            </p:nvSpPr>
            <p:spPr bwMode="auto">
              <a:xfrm>
                <a:off x="2469" y="2604"/>
                <a:ext cx="478"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sp>
          <p:nvSpPr>
            <p:cNvPr id="127072" name="Rectangle 74"/>
            <p:cNvSpPr>
              <a:spLocks noChangeArrowheads="1"/>
            </p:cNvSpPr>
            <p:nvPr/>
          </p:nvSpPr>
          <p:spPr bwMode="auto">
            <a:xfrm>
              <a:off x="2610" y="2116"/>
              <a:ext cx="340" cy="69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27073" name="Group 77"/>
            <p:cNvGrpSpPr>
              <a:grpSpLocks/>
            </p:cNvGrpSpPr>
            <p:nvPr/>
          </p:nvGrpSpPr>
          <p:grpSpPr bwMode="auto">
            <a:xfrm>
              <a:off x="2950" y="2116"/>
              <a:ext cx="385" cy="698"/>
              <a:chOff x="3353" y="2604"/>
              <a:chExt cx="460" cy="1091"/>
            </a:xfrm>
          </p:grpSpPr>
          <p:sp>
            <p:nvSpPr>
              <p:cNvPr id="127086" name="Rectangle 32"/>
              <p:cNvSpPr>
                <a:spLocks noChangeArrowheads="1"/>
              </p:cNvSpPr>
              <p:nvPr/>
            </p:nvSpPr>
            <p:spPr bwMode="auto">
              <a:xfrm>
                <a:off x="3385" y="2604"/>
                <a:ext cx="396"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 </a:t>
                </a:r>
                <a:r>
                  <a:rPr kumimoji="0" lang="en-US"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Show Mercy to Pretenders</a:t>
                </a:r>
                <a:r>
                  <a:rPr kumimoji="0" lang="uk-UA"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a:t>
                </a:r>
                <a:r>
                  <a:rPr kumimoji="0" lang="en-US"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 Followers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22-23</a:t>
                </a:r>
              </a:p>
            </p:txBody>
          </p:sp>
          <p:sp>
            <p:nvSpPr>
              <p:cNvPr id="127087" name="Rectangle 76"/>
              <p:cNvSpPr>
                <a:spLocks noChangeArrowheads="1"/>
              </p:cNvSpPr>
              <p:nvPr/>
            </p:nvSpPr>
            <p:spPr bwMode="auto">
              <a:xfrm>
                <a:off x="3353" y="2604"/>
                <a:ext cx="460"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74" name="Group 79"/>
            <p:cNvGrpSpPr>
              <a:grpSpLocks/>
            </p:cNvGrpSpPr>
            <p:nvPr/>
          </p:nvGrpSpPr>
          <p:grpSpPr bwMode="auto">
            <a:xfrm>
              <a:off x="3335" y="2116"/>
              <a:ext cx="295" cy="698"/>
              <a:chOff x="3813" y="2604"/>
              <a:chExt cx="352" cy="1091"/>
            </a:xfrm>
          </p:grpSpPr>
          <p:sp>
            <p:nvSpPr>
              <p:cNvPr id="127084" name="Rectangle 33"/>
              <p:cNvSpPr>
                <a:spLocks noChangeArrowheads="1"/>
              </p:cNvSpPr>
              <p:nvPr/>
            </p:nvSpPr>
            <p:spPr bwMode="auto">
              <a:xfrm>
                <a:off x="3845" y="2604"/>
                <a:ext cx="288"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8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0" lang="en-US" altLang="zh-CN" sz="1400" b="1" i="0" u="none" strike="noStrike" kern="1200" cap="none" spc="0" normalizeH="0" baseline="0" noProof="0">
                    <a:ln>
                      <a:noFill/>
                    </a:ln>
                    <a:solidFill>
                      <a:srgbClr val="FFFFFF"/>
                    </a:solidFill>
                    <a:effectLst/>
                    <a:uLnTx/>
                    <a:uFillTx/>
                    <a:latin typeface="Arial Narrow" charset="0"/>
                    <a:ea typeface="宋体" charset="0"/>
                    <a:cs typeface="宋体" charset="0"/>
                  </a:rPr>
                  <a:t>Source of Victory</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400" b="1" i="0" u="none" strike="noStrike" kern="1200" cap="none" spc="0" normalizeH="0" baseline="0" noProof="0">
                    <a:ln>
                      <a:noFill/>
                    </a:ln>
                    <a:solidFill>
                      <a:srgbClr val="FFFFFF"/>
                    </a:solidFill>
                    <a:effectLst/>
                    <a:uLnTx/>
                    <a:uFillTx/>
                    <a:latin typeface="Arial Narrow" charset="0"/>
                    <a:ea typeface="宋体" charset="0"/>
                    <a:cs typeface="宋体" charset="0"/>
                  </a:rPr>
                  <a:t>24</a:t>
                </a:r>
              </a:p>
            </p:txBody>
          </p:sp>
          <p:sp>
            <p:nvSpPr>
              <p:cNvPr id="127085" name="Rectangle 78"/>
              <p:cNvSpPr>
                <a:spLocks noChangeArrowheads="1"/>
              </p:cNvSpPr>
              <p:nvPr/>
            </p:nvSpPr>
            <p:spPr bwMode="auto">
              <a:xfrm>
                <a:off x="3813" y="2604"/>
                <a:ext cx="352"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75" name="Group 81"/>
            <p:cNvGrpSpPr>
              <a:grpSpLocks/>
            </p:cNvGrpSpPr>
            <p:nvPr/>
          </p:nvGrpSpPr>
          <p:grpSpPr bwMode="auto">
            <a:xfrm>
              <a:off x="3630" y="2116"/>
              <a:ext cx="385" cy="698"/>
              <a:chOff x="4165" y="2604"/>
              <a:chExt cx="460" cy="1091"/>
            </a:xfrm>
          </p:grpSpPr>
          <p:sp>
            <p:nvSpPr>
              <p:cNvPr id="127082" name="Rectangle 34"/>
              <p:cNvSpPr>
                <a:spLocks noChangeArrowheads="1"/>
              </p:cNvSpPr>
              <p:nvPr/>
            </p:nvSpPr>
            <p:spPr bwMode="auto">
              <a:xfrm>
                <a:off x="4197" y="2604"/>
                <a:ext cx="396" cy="109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800" b="1" i="0" u="none" strike="noStrike" kern="1200" cap="none" spc="0" normalizeH="0" baseline="0" noProof="0">
                    <a:ln>
                      <a:noFill/>
                    </a:ln>
                    <a:solidFill>
                      <a:srgbClr val="FFFFFF"/>
                    </a:solidFill>
                    <a:effectLst/>
                    <a:uLnTx/>
                    <a:uFillTx/>
                    <a:latin typeface="Arial" charset="0"/>
                    <a:ea typeface="宋体" charset="0"/>
                    <a:cs typeface="宋体" charset="0"/>
                  </a:rPr>
                  <a:t>Only Savior</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800" b="1" i="0" u="none" strike="noStrike" kern="1200" cap="none" spc="0" normalizeH="0" baseline="0" noProof="0">
                    <a:ln>
                      <a:noFill/>
                    </a:ln>
                    <a:solidFill>
                      <a:srgbClr val="FFFFFF"/>
                    </a:solidFill>
                    <a:effectLst/>
                    <a:uLnTx/>
                    <a:uFillTx/>
                    <a:latin typeface="Arial" charset="0"/>
                    <a:ea typeface="宋体" charset="0"/>
                    <a:cs typeface="宋体" charset="0"/>
                  </a:rPr>
                  <a:t>25</a:t>
                </a:r>
              </a:p>
            </p:txBody>
          </p:sp>
          <p:sp>
            <p:nvSpPr>
              <p:cNvPr id="127083" name="Rectangle 80"/>
              <p:cNvSpPr>
                <a:spLocks noChangeArrowheads="1"/>
              </p:cNvSpPr>
              <p:nvPr/>
            </p:nvSpPr>
            <p:spPr bwMode="auto">
              <a:xfrm>
                <a:off x="4165" y="2604"/>
                <a:ext cx="460" cy="109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76" name="Group 85"/>
            <p:cNvGrpSpPr>
              <a:grpSpLocks/>
            </p:cNvGrpSpPr>
            <p:nvPr/>
          </p:nvGrpSpPr>
          <p:grpSpPr bwMode="auto">
            <a:xfrm>
              <a:off x="144" y="2814"/>
              <a:ext cx="3888" cy="393"/>
              <a:chOff x="0" y="3695"/>
              <a:chExt cx="6137" cy="615"/>
            </a:xfrm>
          </p:grpSpPr>
          <p:sp>
            <p:nvSpPr>
              <p:cNvPr id="127080" name="Rectangle 36"/>
              <p:cNvSpPr>
                <a:spLocks noChangeArrowheads="1"/>
              </p:cNvSpPr>
              <p:nvPr/>
            </p:nvSpPr>
            <p:spPr bwMode="auto">
              <a:xfrm>
                <a:off x="32" y="3695"/>
                <a:ext cx="6073"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Unknown Origin to Probably Palestine</a:t>
                </a:r>
              </a:p>
            </p:txBody>
          </p:sp>
          <p:sp>
            <p:nvSpPr>
              <p:cNvPr id="127081" name="Rectangle 84"/>
              <p:cNvSpPr>
                <a:spLocks noChangeArrowheads="1"/>
              </p:cNvSpPr>
              <p:nvPr/>
            </p:nvSpPr>
            <p:spPr bwMode="auto">
              <a:xfrm>
                <a:off x="0" y="3695"/>
                <a:ext cx="6137"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77" name="Group 87"/>
            <p:cNvGrpSpPr>
              <a:grpSpLocks/>
            </p:cNvGrpSpPr>
            <p:nvPr/>
          </p:nvGrpSpPr>
          <p:grpSpPr bwMode="auto">
            <a:xfrm>
              <a:off x="144" y="3207"/>
              <a:ext cx="3888" cy="393"/>
              <a:chOff x="0" y="4310"/>
              <a:chExt cx="6137" cy="615"/>
            </a:xfrm>
          </p:grpSpPr>
          <p:sp>
            <p:nvSpPr>
              <p:cNvPr id="127078" name="Rectangle 37"/>
              <p:cNvSpPr>
                <a:spLocks noChangeArrowheads="1"/>
              </p:cNvSpPr>
              <p:nvPr/>
            </p:nvSpPr>
            <p:spPr bwMode="auto">
              <a:xfrm>
                <a:off x="32" y="4310"/>
                <a:ext cx="6073"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c. AD 75</a:t>
                </a:r>
              </a:p>
            </p:txBody>
          </p:sp>
          <p:sp>
            <p:nvSpPr>
              <p:cNvPr id="127079" name="Rectangle 86"/>
              <p:cNvSpPr>
                <a:spLocks noChangeArrowheads="1"/>
              </p:cNvSpPr>
              <p:nvPr/>
            </p:nvSpPr>
            <p:spPr bwMode="auto">
              <a:xfrm>
                <a:off x="0" y="4310"/>
                <a:ext cx="6137"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sp>
        <p:nvSpPr>
          <p:cNvPr id="126978" name="Rectangle 7"/>
          <p:cNvSpPr>
            <a:spLocks noGrp="1" noChangeArrowheads="1"/>
          </p:cNvSpPr>
          <p:nvPr>
            <p:ph type="title" idx="4294967295"/>
          </p:nvPr>
        </p:nvSpPr>
        <p:spPr>
          <a:xfrm>
            <a:off x="2438400" y="152400"/>
            <a:ext cx="4191000" cy="381000"/>
          </a:xfrm>
          <a:solidFill>
            <a:schemeClr val="tx1"/>
          </a:solidFill>
        </p:spPr>
        <p:txBody>
          <a:bodyPr/>
          <a:lstStyle/>
          <a:p>
            <a:pPr eaLnBrk="1" hangingPunct="1"/>
            <a:r>
              <a:rPr lang="en-US" sz="2800" b="1" dirty="0">
                <a:solidFill>
                  <a:srgbClr val="FFFFFF"/>
                </a:solidFill>
                <a:latin typeface="Arial" charset="0"/>
              </a:rPr>
              <a:t>Jude – Summary Chart</a:t>
            </a:r>
          </a:p>
        </p:txBody>
      </p:sp>
      <p:sp>
        <p:nvSpPr>
          <p:cNvPr id="126979" name="Text Box 8"/>
          <p:cNvSpPr txBox="1">
            <a:spLocks noChangeArrowheads="1"/>
          </p:cNvSpPr>
          <p:nvPr/>
        </p:nvSpPr>
        <p:spPr bwMode="auto">
          <a:xfrm>
            <a:off x="8374063" y="762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310</a:t>
            </a:r>
          </a:p>
        </p:txBody>
      </p:sp>
      <p:grpSp>
        <p:nvGrpSpPr>
          <p:cNvPr id="126980" name="Group 90"/>
          <p:cNvGrpSpPr>
            <a:grpSpLocks/>
          </p:cNvGrpSpPr>
          <p:nvPr/>
        </p:nvGrpSpPr>
        <p:grpSpPr bwMode="auto">
          <a:xfrm>
            <a:off x="152400" y="609600"/>
            <a:ext cx="8839200" cy="6172200"/>
            <a:chOff x="144" y="451"/>
            <a:chExt cx="3888" cy="3149"/>
          </a:xfrm>
        </p:grpSpPr>
        <p:grpSp>
          <p:nvGrpSpPr>
            <p:cNvPr id="126982" name="Group 91"/>
            <p:cNvGrpSpPr>
              <a:grpSpLocks/>
            </p:cNvGrpSpPr>
            <p:nvPr/>
          </p:nvGrpSpPr>
          <p:grpSpPr bwMode="auto">
            <a:xfrm>
              <a:off x="144" y="451"/>
              <a:ext cx="3871" cy="418"/>
              <a:chOff x="0" y="0"/>
              <a:chExt cx="4625" cy="653"/>
            </a:xfrm>
          </p:grpSpPr>
          <p:sp>
            <p:nvSpPr>
              <p:cNvPr id="127052" name="Rectangle 92"/>
              <p:cNvSpPr>
                <a:spLocks noChangeArrowheads="1"/>
              </p:cNvSpPr>
              <p:nvPr/>
            </p:nvSpPr>
            <p:spPr bwMode="auto">
              <a:xfrm>
                <a:off x="32" y="0"/>
                <a:ext cx="4561" cy="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Contend Against Pretenders</a:t>
                </a:r>
              </a:p>
            </p:txBody>
          </p:sp>
          <p:sp>
            <p:nvSpPr>
              <p:cNvPr id="127053" name="Rectangle 93"/>
              <p:cNvSpPr>
                <a:spLocks noChangeArrowheads="1"/>
              </p:cNvSpPr>
              <p:nvPr/>
            </p:nvSpPr>
            <p:spPr bwMode="auto">
              <a:xfrm>
                <a:off x="0" y="0"/>
                <a:ext cx="4625" cy="6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83" name="Group 94"/>
            <p:cNvGrpSpPr>
              <a:grpSpLocks/>
            </p:cNvGrpSpPr>
            <p:nvPr/>
          </p:nvGrpSpPr>
          <p:grpSpPr bwMode="auto">
            <a:xfrm>
              <a:off x="144" y="869"/>
              <a:ext cx="2066" cy="393"/>
              <a:chOff x="0" y="653"/>
              <a:chExt cx="2469" cy="615"/>
            </a:xfrm>
          </p:grpSpPr>
          <p:sp>
            <p:nvSpPr>
              <p:cNvPr id="127050" name="Rectangle 95"/>
              <p:cNvSpPr>
                <a:spLocks noChangeArrowheads="1"/>
              </p:cNvSpPr>
              <p:nvPr/>
            </p:nvSpPr>
            <p:spPr bwMode="auto">
              <a:xfrm>
                <a:off x="32" y="653"/>
                <a:ext cx="240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Why to Contend</a:t>
                </a:r>
              </a:p>
            </p:txBody>
          </p:sp>
          <p:sp>
            <p:nvSpPr>
              <p:cNvPr id="127051" name="Rectangle 96"/>
              <p:cNvSpPr>
                <a:spLocks noChangeArrowheads="1"/>
              </p:cNvSpPr>
              <p:nvPr/>
            </p:nvSpPr>
            <p:spPr bwMode="auto">
              <a:xfrm>
                <a:off x="0" y="653"/>
                <a:ext cx="2469"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84" name="Group 97"/>
            <p:cNvGrpSpPr>
              <a:grpSpLocks/>
            </p:cNvGrpSpPr>
            <p:nvPr/>
          </p:nvGrpSpPr>
          <p:grpSpPr bwMode="auto">
            <a:xfrm>
              <a:off x="2210" y="869"/>
              <a:ext cx="1805" cy="393"/>
              <a:chOff x="2469" y="653"/>
              <a:chExt cx="2156" cy="615"/>
            </a:xfrm>
          </p:grpSpPr>
          <p:sp>
            <p:nvSpPr>
              <p:cNvPr id="127048" name="Rectangle 98"/>
              <p:cNvSpPr>
                <a:spLocks noChangeArrowheads="1"/>
              </p:cNvSpPr>
              <p:nvPr/>
            </p:nvSpPr>
            <p:spPr bwMode="auto">
              <a:xfrm>
                <a:off x="2501" y="653"/>
                <a:ext cx="209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How to Contend</a:t>
                </a:r>
              </a:p>
            </p:txBody>
          </p:sp>
          <p:sp>
            <p:nvSpPr>
              <p:cNvPr id="127049" name="Rectangle 99"/>
              <p:cNvSpPr>
                <a:spLocks noChangeArrowheads="1"/>
              </p:cNvSpPr>
              <p:nvPr/>
            </p:nvSpPr>
            <p:spPr bwMode="auto">
              <a:xfrm>
                <a:off x="2469" y="653"/>
                <a:ext cx="2156"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85" name="Group 100"/>
            <p:cNvGrpSpPr>
              <a:grpSpLocks/>
            </p:cNvGrpSpPr>
            <p:nvPr/>
          </p:nvGrpSpPr>
          <p:grpSpPr bwMode="auto">
            <a:xfrm>
              <a:off x="144" y="1262"/>
              <a:ext cx="586" cy="461"/>
              <a:chOff x="0" y="1268"/>
              <a:chExt cx="700" cy="721"/>
            </a:xfrm>
          </p:grpSpPr>
          <p:sp>
            <p:nvSpPr>
              <p:cNvPr id="127046" name="Rectangle 101"/>
              <p:cNvSpPr>
                <a:spLocks noChangeArrowheads="1"/>
              </p:cNvSpPr>
              <p:nvPr/>
            </p:nvSpPr>
            <p:spPr bwMode="auto">
              <a:xfrm>
                <a:off x="32" y="1268"/>
                <a:ext cx="636"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Intro</a:t>
                </a:r>
              </a:p>
            </p:txBody>
          </p:sp>
          <p:sp>
            <p:nvSpPr>
              <p:cNvPr id="127047" name="Rectangle 102"/>
              <p:cNvSpPr>
                <a:spLocks noChangeArrowheads="1"/>
              </p:cNvSpPr>
              <p:nvPr/>
            </p:nvSpPr>
            <p:spPr bwMode="auto">
              <a:xfrm>
                <a:off x="0" y="1268"/>
                <a:ext cx="700"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86" name="Group 103"/>
            <p:cNvGrpSpPr>
              <a:grpSpLocks/>
            </p:cNvGrpSpPr>
            <p:nvPr/>
          </p:nvGrpSpPr>
          <p:grpSpPr bwMode="auto">
            <a:xfrm>
              <a:off x="730" y="1262"/>
              <a:ext cx="1480" cy="461"/>
              <a:chOff x="700" y="1268"/>
              <a:chExt cx="1769" cy="721"/>
            </a:xfrm>
          </p:grpSpPr>
          <p:sp>
            <p:nvSpPr>
              <p:cNvPr id="127044" name="Rectangle 104"/>
              <p:cNvSpPr>
                <a:spLocks noChangeArrowheads="1"/>
              </p:cNvSpPr>
              <p:nvPr/>
            </p:nvSpPr>
            <p:spPr bwMode="auto">
              <a:xfrm>
                <a:off x="732" y="1268"/>
                <a:ext cx="1705"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 Pretenders</a:t>
                </a:r>
                <a:r>
                  <a:rPr kumimoji="0" lang="uk-UA"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Practices</a:t>
                </a:r>
              </a:p>
            </p:txBody>
          </p:sp>
          <p:sp>
            <p:nvSpPr>
              <p:cNvPr id="127045" name="Rectangle 105"/>
              <p:cNvSpPr>
                <a:spLocks noChangeArrowheads="1"/>
              </p:cNvSpPr>
              <p:nvPr/>
            </p:nvSpPr>
            <p:spPr bwMode="auto">
              <a:xfrm>
                <a:off x="700" y="1268"/>
                <a:ext cx="1769"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87" name="Group 106"/>
            <p:cNvGrpSpPr>
              <a:grpSpLocks/>
            </p:cNvGrpSpPr>
            <p:nvPr/>
          </p:nvGrpSpPr>
          <p:grpSpPr bwMode="auto">
            <a:xfrm>
              <a:off x="2210" y="1262"/>
              <a:ext cx="1125" cy="461"/>
              <a:chOff x="2469" y="1268"/>
              <a:chExt cx="1344" cy="721"/>
            </a:xfrm>
          </p:grpSpPr>
          <p:sp>
            <p:nvSpPr>
              <p:cNvPr id="127042" name="Rectangle 107"/>
              <p:cNvSpPr>
                <a:spLocks noChangeArrowheads="1"/>
              </p:cNvSpPr>
              <p:nvPr/>
            </p:nvSpPr>
            <p:spPr bwMode="auto">
              <a:xfrm>
                <a:off x="2501" y="1268"/>
                <a:ext cx="1280"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宋体" charset="0"/>
                    <a:cs typeface="宋体" charset="0"/>
                  </a:rPr>
                  <a:t>How to Avoid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宋体" charset="0"/>
                    <a:cs typeface="宋体" charset="0"/>
                  </a:rPr>
                  <a:t>Pretenders</a:t>
                </a:r>
                <a:r>
                  <a:rPr kumimoji="0" lang="uk-UA" altLang="zh-CN" sz="2400" b="1" i="0" u="none" strike="noStrike" kern="1200" cap="none" spc="0" normalizeH="0" baseline="0" noProof="0" dirty="0">
                    <a:ln>
                      <a:noFill/>
                    </a:ln>
                    <a:solidFill>
                      <a:srgbClr val="FFFFFF"/>
                    </a:solidFill>
                    <a:effectLst/>
                    <a:uLnTx/>
                    <a:uFillTx/>
                    <a:latin typeface="Arial Narrow" charset="0"/>
                    <a:ea typeface="宋体" charset="0"/>
                    <a:cs typeface="宋体"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宋体" charset="0"/>
                    <a:cs typeface="宋体" charset="0"/>
                  </a:rPr>
                  <a:t> Snares</a:t>
                </a:r>
              </a:p>
            </p:txBody>
          </p:sp>
          <p:sp>
            <p:nvSpPr>
              <p:cNvPr id="127043" name="Rectangle 108"/>
              <p:cNvSpPr>
                <a:spLocks noChangeArrowheads="1"/>
              </p:cNvSpPr>
              <p:nvPr/>
            </p:nvSpPr>
            <p:spPr bwMode="auto">
              <a:xfrm>
                <a:off x="2469" y="1268"/>
                <a:ext cx="1344"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88" name="Group 109"/>
            <p:cNvGrpSpPr>
              <a:grpSpLocks/>
            </p:cNvGrpSpPr>
            <p:nvPr/>
          </p:nvGrpSpPr>
          <p:grpSpPr bwMode="auto">
            <a:xfrm>
              <a:off x="3335" y="1262"/>
              <a:ext cx="680" cy="461"/>
              <a:chOff x="3813" y="1268"/>
              <a:chExt cx="812" cy="721"/>
            </a:xfrm>
          </p:grpSpPr>
          <p:sp>
            <p:nvSpPr>
              <p:cNvPr id="127040" name="Rectangle 110"/>
              <p:cNvSpPr>
                <a:spLocks noChangeArrowheads="1"/>
              </p:cNvSpPr>
              <p:nvPr/>
            </p:nvSpPr>
            <p:spPr bwMode="auto">
              <a:xfrm>
                <a:off x="3845" y="1268"/>
                <a:ext cx="748"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0" lang="en-US" altLang="zh-CN" sz="2200" b="1" i="0" u="none" strike="noStrike" kern="1200" cap="none" spc="0" normalizeH="0" baseline="0" noProof="0">
                    <a:ln>
                      <a:noFill/>
                    </a:ln>
                    <a:solidFill>
                      <a:srgbClr val="FFFFFF"/>
                    </a:solidFill>
                    <a:effectLst/>
                    <a:uLnTx/>
                    <a:uFillTx/>
                    <a:latin typeface="Arial Narrow" charset="0"/>
                    <a:ea typeface="宋体" charset="0"/>
                    <a:cs typeface="宋体" charset="0"/>
                  </a:rPr>
                  <a:t>Praise for Preservation</a:t>
                </a:r>
              </a:p>
            </p:txBody>
          </p:sp>
          <p:sp>
            <p:nvSpPr>
              <p:cNvPr id="127041" name="Rectangle 111"/>
              <p:cNvSpPr>
                <a:spLocks noChangeArrowheads="1"/>
              </p:cNvSpPr>
              <p:nvPr/>
            </p:nvSpPr>
            <p:spPr bwMode="auto">
              <a:xfrm>
                <a:off x="3813" y="1268"/>
                <a:ext cx="812"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89" name="Group 112"/>
            <p:cNvGrpSpPr>
              <a:grpSpLocks/>
            </p:cNvGrpSpPr>
            <p:nvPr/>
          </p:nvGrpSpPr>
          <p:grpSpPr bwMode="auto">
            <a:xfrm>
              <a:off x="144" y="1723"/>
              <a:ext cx="586" cy="393"/>
              <a:chOff x="0" y="1989"/>
              <a:chExt cx="700" cy="615"/>
            </a:xfrm>
          </p:grpSpPr>
          <p:sp>
            <p:nvSpPr>
              <p:cNvPr id="127038" name="Rectangle 113"/>
              <p:cNvSpPr>
                <a:spLocks noChangeArrowheads="1"/>
              </p:cNvSpPr>
              <p:nvPr/>
            </p:nvSpPr>
            <p:spPr bwMode="auto">
              <a:xfrm>
                <a:off x="32" y="1989"/>
                <a:ext cx="636"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Verses 1-2</a:t>
                </a:r>
              </a:p>
            </p:txBody>
          </p:sp>
          <p:sp>
            <p:nvSpPr>
              <p:cNvPr id="127039" name="Rectangle 114"/>
              <p:cNvSpPr>
                <a:spLocks noChangeArrowheads="1"/>
              </p:cNvSpPr>
              <p:nvPr/>
            </p:nvSpPr>
            <p:spPr bwMode="auto">
              <a:xfrm>
                <a:off x="0" y="1989"/>
                <a:ext cx="700"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90" name="Group 115"/>
            <p:cNvGrpSpPr>
              <a:grpSpLocks/>
            </p:cNvGrpSpPr>
            <p:nvPr/>
          </p:nvGrpSpPr>
          <p:grpSpPr bwMode="auto">
            <a:xfrm>
              <a:off x="730" y="1723"/>
              <a:ext cx="1480" cy="393"/>
              <a:chOff x="700" y="1989"/>
              <a:chExt cx="1769" cy="615"/>
            </a:xfrm>
          </p:grpSpPr>
          <p:sp>
            <p:nvSpPr>
              <p:cNvPr id="127036" name="Rectangle 116"/>
              <p:cNvSpPr>
                <a:spLocks noChangeArrowheads="1"/>
              </p:cNvSpPr>
              <p:nvPr/>
            </p:nvSpPr>
            <p:spPr bwMode="auto">
              <a:xfrm>
                <a:off x="732" y="1989"/>
                <a:ext cx="170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 Verses 3-16</a:t>
                </a:r>
              </a:p>
            </p:txBody>
          </p:sp>
          <p:sp>
            <p:nvSpPr>
              <p:cNvPr id="127037" name="Rectangle 117"/>
              <p:cNvSpPr>
                <a:spLocks noChangeArrowheads="1"/>
              </p:cNvSpPr>
              <p:nvPr/>
            </p:nvSpPr>
            <p:spPr bwMode="auto">
              <a:xfrm>
                <a:off x="700" y="1989"/>
                <a:ext cx="1769"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91" name="Group 118"/>
            <p:cNvGrpSpPr>
              <a:grpSpLocks/>
            </p:cNvGrpSpPr>
            <p:nvPr/>
          </p:nvGrpSpPr>
          <p:grpSpPr bwMode="auto">
            <a:xfrm>
              <a:off x="2210" y="1723"/>
              <a:ext cx="1125" cy="393"/>
              <a:chOff x="2469" y="1989"/>
              <a:chExt cx="1344" cy="615"/>
            </a:xfrm>
          </p:grpSpPr>
          <p:sp>
            <p:nvSpPr>
              <p:cNvPr id="127034" name="Rectangle 119"/>
              <p:cNvSpPr>
                <a:spLocks noChangeArrowheads="1"/>
              </p:cNvSpPr>
              <p:nvPr/>
            </p:nvSpPr>
            <p:spPr bwMode="auto">
              <a:xfrm>
                <a:off x="2501" y="1989"/>
                <a:ext cx="1280" cy="4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Verses 17-23</a:t>
                </a:r>
              </a:p>
            </p:txBody>
          </p:sp>
          <p:sp>
            <p:nvSpPr>
              <p:cNvPr id="127035" name="Rectangle 120"/>
              <p:cNvSpPr>
                <a:spLocks noChangeArrowheads="1"/>
              </p:cNvSpPr>
              <p:nvPr/>
            </p:nvSpPr>
            <p:spPr bwMode="auto">
              <a:xfrm>
                <a:off x="2469" y="1989"/>
                <a:ext cx="1344"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92" name="Group 121"/>
            <p:cNvGrpSpPr>
              <a:grpSpLocks/>
            </p:cNvGrpSpPr>
            <p:nvPr/>
          </p:nvGrpSpPr>
          <p:grpSpPr bwMode="auto">
            <a:xfrm>
              <a:off x="3335" y="1723"/>
              <a:ext cx="680" cy="393"/>
              <a:chOff x="3813" y="1989"/>
              <a:chExt cx="812" cy="615"/>
            </a:xfrm>
          </p:grpSpPr>
          <p:sp>
            <p:nvSpPr>
              <p:cNvPr id="127032" name="Rectangle 122"/>
              <p:cNvSpPr>
                <a:spLocks noChangeArrowheads="1"/>
              </p:cNvSpPr>
              <p:nvPr/>
            </p:nvSpPr>
            <p:spPr bwMode="auto">
              <a:xfrm>
                <a:off x="3845" y="1989"/>
                <a:ext cx="74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Verses 24-25</a:t>
                </a:r>
              </a:p>
            </p:txBody>
          </p:sp>
          <p:sp>
            <p:nvSpPr>
              <p:cNvPr id="127033" name="Rectangle 123"/>
              <p:cNvSpPr>
                <a:spLocks noChangeArrowheads="1"/>
              </p:cNvSpPr>
              <p:nvPr/>
            </p:nvSpPr>
            <p:spPr bwMode="auto">
              <a:xfrm>
                <a:off x="3813" y="1989"/>
                <a:ext cx="81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93" name="Group 124"/>
            <p:cNvGrpSpPr>
              <a:grpSpLocks/>
            </p:cNvGrpSpPr>
            <p:nvPr/>
          </p:nvGrpSpPr>
          <p:grpSpPr bwMode="auto">
            <a:xfrm>
              <a:off x="144" y="2116"/>
              <a:ext cx="297" cy="698"/>
              <a:chOff x="0" y="2604"/>
              <a:chExt cx="355" cy="1091"/>
            </a:xfrm>
          </p:grpSpPr>
          <p:sp>
            <p:nvSpPr>
              <p:cNvPr id="127030" name="Rectangle 125"/>
              <p:cNvSpPr>
                <a:spLocks noChangeArrowheads="1"/>
              </p:cNvSpPr>
              <p:nvPr/>
            </p:nvSpPr>
            <p:spPr bwMode="auto">
              <a:xfrm>
                <a:off x="32" y="2604"/>
                <a:ext cx="323"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Greet-ing</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1</a:t>
                </a:r>
              </a:p>
            </p:txBody>
          </p:sp>
          <p:sp>
            <p:nvSpPr>
              <p:cNvPr id="127031" name="Rectangle 126"/>
              <p:cNvSpPr>
                <a:spLocks noChangeArrowheads="1"/>
              </p:cNvSpPr>
              <p:nvPr/>
            </p:nvSpPr>
            <p:spPr bwMode="auto">
              <a:xfrm>
                <a:off x="0" y="2604"/>
                <a:ext cx="348"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94" name="Group 127"/>
            <p:cNvGrpSpPr>
              <a:grpSpLocks/>
            </p:cNvGrpSpPr>
            <p:nvPr/>
          </p:nvGrpSpPr>
          <p:grpSpPr bwMode="auto">
            <a:xfrm>
              <a:off x="431" y="2116"/>
              <a:ext cx="298" cy="698"/>
              <a:chOff x="344" y="2604"/>
              <a:chExt cx="356" cy="1091"/>
            </a:xfrm>
          </p:grpSpPr>
          <p:sp>
            <p:nvSpPr>
              <p:cNvPr id="127028" name="Rectangle 128"/>
              <p:cNvSpPr>
                <a:spLocks noChangeArrowheads="1"/>
              </p:cNvSpPr>
              <p:nvPr/>
            </p:nvSpPr>
            <p:spPr bwMode="auto">
              <a:xfrm>
                <a:off x="344" y="2604"/>
                <a:ext cx="351"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 Bless-ing</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2</a:t>
                </a:r>
              </a:p>
            </p:txBody>
          </p:sp>
          <p:sp>
            <p:nvSpPr>
              <p:cNvPr id="127029" name="Rectangle 129"/>
              <p:cNvSpPr>
                <a:spLocks noChangeArrowheads="1"/>
              </p:cNvSpPr>
              <p:nvPr/>
            </p:nvSpPr>
            <p:spPr bwMode="auto">
              <a:xfrm>
                <a:off x="348" y="2604"/>
                <a:ext cx="352"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95" name="Group 130"/>
            <p:cNvGrpSpPr>
              <a:grpSpLocks/>
            </p:cNvGrpSpPr>
            <p:nvPr/>
          </p:nvGrpSpPr>
          <p:grpSpPr bwMode="auto">
            <a:xfrm>
              <a:off x="710" y="2116"/>
              <a:ext cx="407" cy="698"/>
              <a:chOff x="676" y="2604"/>
              <a:chExt cx="487" cy="1091"/>
            </a:xfrm>
          </p:grpSpPr>
          <p:sp>
            <p:nvSpPr>
              <p:cNvPr id="127026" name="Rectangle 131"/>
              <p:cNvSpPr>
                <a:spLocks noChangeArrowheads="1"/>
              </p:cNvSpPr>
              <p:nvPr/>
            </p:nvSpPr>
            <p:spPr bwMode="auto">
              <a:xfrm>
                <a:off x="676" y="2604"/>
                <a:ext cx="474"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0" lang="en-US" altLang="zh-CN" sz="1700" b="1" i="0" u="none" strike="noStrike" kern="1200" cap="none" spc="0" normalizeH="0" baseline="0" noProof="0">
                    <a:ln>
                      <a:noFill/>
                    </a:ln>
                    <a:solidFill>
                      <a:srgbClr val="FFFFFF"/>
                    </a:solidFill>
                    <a:effectLst/>
                    <a:uLnTx/>
                    <a:uFillTx/>
                    <a:latin typeface="Arial Narrow" charset="0"/>
                    <a:ea typeface="宋体" charset="0"/>
                    <a:cs typeface="宋体" charset="0"/>
                  </a:rPr>
                  <a:t>Purpose: Defend the faith</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700" b="1" i="0" u="none" strike="noStrike" kern="1200" cap="none" spc="0" normalizeH="0" baseline="0" noProof="0">
                    <a:ln>
                      <a:noFill/>
                    </a:ln>
                    <a:solidFill>
                      <a:srgbClr val="FFFFFF"/>
                    </a:solidFill>
                    <a:effectLst/>
                    <a:uLnTx/>
                    <a:uFillTx/>
                    <a:latin typeface="Arial Narrow" charset="0"/>
                    <a:ea typeface="宋体" charset="0"/>
                    <a:cs typeface="宋体" charset="0"/>
                  </a:rPr>
                  <a:t>3-4</a:t>
                </a:r>
              </a:p>
            </p:txBody>
          </p:sp>
          <p:sp>
            <p:nvSpPr>
              <p:cNvPr id="127027" name="Rectangle 132"/>
              <p:cNvSpPr>
                <a:spLocks noChangeArrowheads="1"/>
              </p:cNvSpPr>
              <p:nvPr/>
            </p:nvSpPr>
            <p:spPr bwMode="auto">
              <a:xfrm>
                <a:off x="700" y="2604"/>
                <a:ext cx="463"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96" name="Group 133"/>
            <p:cNvGrpSpPr>
              <a:grpSpLocks/>
            </p:cNvGrpSpPr>
            <p:nvPr/>
          </p:nvGrpSpPr>
          <p:grpSpPr bwMode="auto">
            <a:xfrm>
              <a:off x="1117" y="2116"/>
              <a:ext cx="388" cy="698"/>
              <a:chOff x="1163" y="2604"/>
              <a:chExt cx="463" cy="1091"/>
            </a:xfrm>
          </p:grpSpPr>
          <p:sp>
            <p:nvSpPr>
              <p:cNvPr id="127024" name="Rectangle 134"/>
              <p:cNvSpPr>
                <a:spLocks noChangeArrowheads="1"/>
              </p:cNvSpPr>
              <p:nvPr/>
            </p:nvSpPr>
            <p:spPr bwMode="auto">
              <a:xfrm>
                <a:off x="1169" y="2604"/>
                <a:ext cx="456"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 OT Pretenders</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5-7</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(Past)</a:t>
                </a:r>
              </a:p>
            </p:txBody>
          </p:sp>
          <p:sp>
            <p:nvSpPr>
              <p:cNvPr id="127025" name="Rectangle 135"/>
              <p:cNvSpPr>
                <a:spLocks noChangeArrowheads="1"/>
              </p:cNvSpPr>
              <p:nvPr/>
            </p:nvSpPr>
            <p:spPr bwMode="auto">
              <a:xfrm>
                <a:off x="1163" y="2604"/>
                <a:ext cx="463"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97" name="Group 136"/>
            <p:cNvGrpSpPr>
              <a:grpSpLocks/>
            </p:cNvGrpSpPr>
            <p:nvPr/>
          </p:nvGrpSpPr>
          <p:grpSpPr bwMode="auto">
            <a:xfrm>
              <a:off x="1505" y="2116"/>
              <a:ext cx="340" cy="698"/>
              <a:chOff x="1626" y="2604"/>
              <a:chExt cx="406" cy="1091"/>
            </a:xfrm>
          </p:grpSpPr>
          <p:sp>
            <p:nvSpPr>
              <p:cNvPr id="127022" name="Rectangle 137"/>
              <p:cNvSpPr>
                <a:spLocks noChangeArrowheads="1"/>
              </p:cNvSpPr>
              <p:nvPr/>
            </p:nvSpPr>
            <p:spPr bwMode="auto">
              <a:xfrm>
                <a:off x="1643" y="2604"/>
                <a:ext cx="384"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Charac-teristics</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8-13</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500" b="1" i="0" u="none" strike="noStrike" kern="1200" cap="none" spc="0" normalizeH="0" baseline="0" noProof="0">
                    <a:ln>
                      <a:noFill/>
                    </a:ln>
                    <a:solidFill>
                      <a:srgbClr val="FFFFFF"/>
                    </a:solidFill>
                    <a:effectLst/>
                    <a:uLnTx/>
                    <a:uFillTx/>
                    <a:latin typeface="Arial Narrow" charset="0"/>
                    <a:ea typeface="宋体" charset="0"/>
                    <a:cs typeface="宋体" charset="0"/>
                  </a:rPr>
                  <a:t>(Present)</a:t>
                </a:r>
              </a:p>
            </p:txBody>
          </p:sp>
          <p:sp>
            <p:nvSpPr>
              <p:cNvPr id="127023" name="Rectangle 138"/>
              <p:cNvSpPr>
                <a:spLocks noChangeArrowheads="1"/>
              </p:cNvSpPr>
              <p:nvPr/>
            </p:nvSpPr>
            <p:spPr bwMode="auto">
              <a:xfrm>
                <a:off x="1626" y="2604"/>
                <a:ext cx="406"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98" name="Group 139"/>
            <p:cNvGrpSpPr>
              <a:grpSpLocks/>
            </p:cNvGrpSpPr>
            <p:nvPr/>
          </p:nvGrpSpPr>
          <p:grpSpPr bwMode="auto">
            <a:xfrm>
              <a:off x="1845" y="2116"/>
              <a:ext cx="365" cy="698"/>
              <a:chOff x="2032" y="2604"/>
              <a:chExt cx="437" cy="1091"/>
            </a:xfrm>
          </p:grpSpPr>
          <p:sp>
            <p:nvSpPr>
              <p:cNvPr id="127020" name="Rectangle 140"/>
              <p:cNvSpPr>
                <a:spLocks noChangeArrowheads="1"/>
              </p:cNvSpPr>
              <p:nvPr/>
            </p:nvSpPr>
            <p:spPr bwMode="auto">
              <a:xfrm>
                <a:off x="2041" y="2604"/>
                <a:ext cx="419"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0" lang="en-US" altLang="zh-CN" sz="1400" b="1" i="0" u="none" strike="noStrike" kern="1200" cap="none" spc="0" normalizeH="0" baseline="0" noProof="0">
                    <a:ln>
                      <a:noFill/>
                    </a:ln>
                    <a:solidFill>
                      <a:srgbClr val="FFFFFF"/>
                    </a:solidFill>
                    <a:effectLst/>
                    <a:uLnTx/>
                    <a:uFillTx/>
                    <a:latin typeface="Arial Narrow" charset="0"/>
                    <a:ea typeface="宋体" charset="0"/>
                    <a:cs typeface="宋体" charset="0"/>
                  </a:rPr>
                  <a:t>Judgment</a:t>
                </a:r>
                <a:endParaRPr kumimoji="0" lang="en-US" altLang="zh-CN" sz="1300" b="1"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14-16</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(Future)</a:t>
                </a:r>
              </a:p>
            </p:txBody>
          </p:sp>
          <p:sp>
            <p:nvSpPr>
              <p:cNvPr id="127021" name="Rectangle 141"/>
              <p:cNvSpPr>
                <a:spLocks noChangeArrowheads="1"/>
              </p:cNvSpPr>
              <p:nvPr/>
            </p:nvSpPr>
            <p:spPr bwMode="auto">
              <a:xfrm>
                <a:off x="2032" y="2604"/>
                <a:ext cx="437"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6999" name="Group 142"/>
            <p:cNvGrpSpPr>
              <a:grpSpLocks/>
            </p:cNvGrpSpPr>
            <p:nvPr/>
          </p:nvGrpSpPr>
          <p:grpSpPr bwMode="auto">
            <a:xfrm>
              <a:off x="2211" y="2116"/>
              <a:ext cx="401" cy="698"/>
              <a:chOff x="2469" y="2604"/>
              <a:chExt cx="479" cy="1091"/>
            </a:xfrm>
          </p:grpSpPr>
          <p:sp>
            <p:nvSpPr>
              <p:cNvPr id="127018" name="Rectangle 143"/>
              <p:cNvSpPr>
                <a:spLocks noChangeArrowheads="1"/>
              </p:cNvSpPr>
              <p:nvPr/>
            </p:nvSpPr>
            <p:spPr bwMode="auto">
              <a:xfrm>
                <a:off x="2485" y="2604"/>
                <a:ext cx="463"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500" b="1" i="0" u="none" strike="noStrike" kern="1200" cap="none" spc="0" normalizeH="0" baseline="0" noProof="0" dirty="0">
                    <a:ln>
                      <a:noFill/>
                    </a:ln>
                    <a:solidFill>
                      <a:srgbClr val="FFFFFF"/>
                    </a:solidFill>
                    <a:effectLst/>
                    <a:uLnTx/>
                    <a:uFillTx/>
                    <a:latin typeface="Arial Narrow" charset="0"/>
                    <a:ea typeface="宋体" charset="0"/>
                    <a:cs typeface="宋体" charset="0"/>
                  </a:rPr>
                  <a:t>Remember Apostles</a:t>
                </a:r>
                <a:r>
                  <a:rPr kumimoji="0" lang="uk-UA" altLang="zh-CN" sz="1500" b="1" i="0" u="none" strike="noStrike" kern="1200" cap="none" spc="0" normalizeH="0" baseline="0" noProof="0" dirty="0">
                    <a:ln>
                      <a:noFill/>
                    </a:ln>
                    <a:solidFill>
                      <a:srgbClr val="FFFFFF"/>
                    </a:solidFill>
                    <a:effectLst/>
                    <a:uLnTx/>
                    <a:uFillTx/>
                    <a:latin typeface="Arial Narrow" charset="0"/>
                    <a:ea typeface="宋体" charset="0"/>
                    <a:cs typeface="宋体" charset="0"/>
                  </a:rPr>
                  <a:t>'</a:t>
                </a:r>
                <a:r>
                  <a:rPr kumimoji="0" lang="en-US" altLang="zh-CN" sz="1500" b="1" i="0" u="none" strike="noStrike" kern="1200" cap="none" spc="0" normalizeH="0" baseline="0" noProof="0" dirty="0">
                    <a:ln>
                      <a:noFill/>
                    </a:ln>
                    <a:solidFill>
                      <a:srgbClr val="FFFFFF"/>
                    </a:solidFill>
                    <a:effectLst/>
                    <a:uLnTx/>
                    <a:uFillTx/>
                    <a:latin typeface="Arial Narrow" charset="0"/>
                    <a:ea typeface="宋体" charset="0"/>
                    <a:cs typeface="宋体" charset="0"/>
                  </a:rPr>
                  <a:t> Predictions</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500" b="1" i="0" u="none" strike="noStrike" kern="1200" cap="none" spc="0" normalizeH="0" baseline="0" noProof="0" dirty="0">
                    <a:ln>
                      <a:noFill/>
                    </a:ln>
                    <a:solidFill>
                      <a:srgbClr val="FFFFFF"/>
                    </a:solidFill>
                    <a:effectLst/>
                    <a:uLnTx/>
                    <a:uFillTx/>
                    <a:latin typeface="Arial Narrow" charset="0"/>
                    <a:ea typeface="宋体" charset="0"/>
                    <a:cs typeface="宋体" charset="0"/>
                  </a:rPr>
                  <a:t>17-19</a:t>
                </a:r>
              </a:p>
            </p:txBody>
          </p:sp>
          <p:sp>
            <p:nvSpPr>
              <p:cNvPr id="127019" name="Rectangle 144"/>
              <p:cNvSpPr>
                <a:spLocks noChangeArrowheads="1"/>
              </p:cNvSpPr>
              <p:nvPr/>
            </p:nvSpPr>
            <p:spPr bwMode="auto">
              <a:xfrm>
                <a:off x="2469" y="2604"/>
                <a:ext cx="478"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00" name="Group 145"/>
            <p:cNvGrpSpPr>
              <a:grpSpLocks/>
            </p:cNvGrpSpPr>
            <p:nvPr/>
          </p:nvGrpSpPr>
          <p:grpSpPr bwMode="auto">
            <a:xfrm>
              <a:off x="2610" y="2109"/>
              <a:ext cx="340" cy="696"/>
              <a:chOff x="2947" y="2604"/>
              <a:chExt cx="406" cy="1091"/>
            </a:xfrm>
          </p:grpSpPr>
          <p:sp>
            <p:nvSpPr>
              <p:cNvPr id="127016" name="Rectangle 146"/>
              <p:cNvSpPr>
                <a:spLocks noChangeArrowheads="1"/>
              </p:cNvSpPr>
              <p:nvPr/>
            </p:nvSpPr>
            <p:spPr bwMode="auto">
              <a:xfrm>
                <a:off x="2965" y="2604"/>
                <a:ext cx="386"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 </a:t>
                </a:r>
                <a:r>
                  <a:rPr kumimoji="0" lang="en-US" altLang="zh-CN" sz="1600" b="1" i="0" u="none" strike="noStrike" kern="1200" cap="none" spc="0" normalizeH="0" baseline="0" noProof="0" dirty="0">
                    <a:ln>
                      <a:noFill/>
                    </a:ln>
                    <a:solidFill>
                      <a:srgbClr val="FFFFFF"/>
                    </a:solidFill>
                    <a:effectLst/>
                    <a:uLnTx/>
                    <a:uFillTx/>
                    <a:latin typeface="Arial Narrow" charset="0"/>
                    <a:ea typeface="宋体" charset="0"/>
                    <a:cs typeface="宋体" charset="0"/>
                  </a:rPr>
                  <a:t>Nurture Self in God</a:t>
                </a:r>
                <a:r>
                  <a:rPr kumimoji="0" lang="uk-UA" altLang="zh-CN" sz="1600" b="1" i="0" u="none" strike="noStrike" kern="1200" cap="none" spc="0" normalizeH="0" baseline="0" noProof="0" dirty="0">
                    <a:ln>
                      <a:noFill/>
                    </a:ln>
                    <a:solidFill>
                      <a:srgbClr val="FFFFFF"/>
                    </a:solidFill>
                    <a:effectLst/>
                    <a:uLnTx/>
                    <a:uFillTx/>
                    <a:latin typeface="Arial Narrow" charset="0"/>
                    <a:ea typeface="宋体" charset="0"/>
                    <a:cs typeface="宋体" charset="0"/>
                  </a:rPr>
                  <a:t>'</a:t>
                </a:r>
                <a:r>
                  <a:rPr kumimoji="0" lang="en-US" altLang="zh-CN" sz="1600" b="1" i="0" u="none" strike="noStrike" kern="1200" cap="none" spc="0" normalizeH="0" baseline="0" noProof="0" dirty="0">
                    <a:ln>
                      <a:noFill/>
                    </a:ln>
                    <a:solidFill>
                      <a:srgbClr val="FFFFFF"/>
                    </a:solidFill>
                    <a:effectLst/>
                    <a:uLnTx/>
                    <a:uFillTx/>
                    <a:latin typeface="Arial Narrow" charset="0"/>
                    <a:ea typeface="宋体" charset="0"/>
                    <a:cs typeface="宋体" charset="0"/>
                  </a:rPr>
                  <a:t>s Love</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dirty="0">
                    <a:ln>
                      <a:noFill/>
                    </a:ln>
                    <a:solidFill>
                      <a:srgbClr val="FFFFFF"/>
                    </a:solidFill>
                    <a:effectLst/>
                    <a:uLnTx/>
                    <a:uFillTx/>
                    <a:latin typeface="Arial Narrow" charset="0"/>
                    <a:ea typeface="宋体" charset="0"/>
                    <a:cs typeface="宋体" charset="0"/>
                  </a:rPr>
                  <a:t>20-21</a:t>
                </a:r>
              </a:p>
            </p:txBody>
          </p:sp>
          <p:sp>
            <p:nvSpPr>
              <p:cNvPr id="127017" name="Rectangle 147"/>
              <p:cNvSpPr>
                <a:spLocks noChangeArrowheads="1"/>
              </p:cNvSpPr>
              <p:nvPr/>
            </p:nvSpPr>
            <p:spPr bwMode="auto">
              <a:xfrm>
                <a:off x="2947" y="2604"/>
                <a:ext cx="406"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01" name="Group 148"/>
            <p:cNvGrpSpPr>
              <a:grpSpLocks/>
            </p:cNvGrpSpPr>
            <p:nvPr/>
          </p:nvGrpSpPr>
          <p:grpSpPr bwMode="auto">
            <a:xfrm>
              <a:off x="2950" y="2116"/>
              <a:ext cx="385" cy="698"/>
              <a:chOff x="3353" y="2604"/>
              <a:chExt cx="460" cy="1091"/>
            </a:xfrm>
          </p:grpSpPr>
          <p:sp>
            <p:nvSpPr>
              <p:cNvPr id="127014" name="Rectangle 149"/>
              <p:cNvSpPr>
                <a:spLocks noChangeArrowheads="1"/>
              </p:cNvSpPr>
              <p:nvPr/>
            </p:nvSpPr>
            <p:spPr bwMode="auto">
              <a:xfrm>
                <a:off x="3364" y="2604"/>
                <a:ext cx="441"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 </a:t>
                </a:r>
                <a:r>
                  <a:rPr kumimoji="0" lang="en-US"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Show Mercy to Pretenders</a:t>
                </a:r>
                <a:r>
                  <a:rPr kumimoji="0" lang="uk-UA"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a:t>
                </a:r>
                <a:r>
                  <a:rPr kumimoji="0" lang="en-US"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 Followers </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400" b="1" i="0" u="none" strike="noStrike" kern="1200" cap="none" spc="0" normalizeH="0" baseline="0" noProof="0" dirty="0">
                    <a:ln>
                      <a:noFill/>
                    </a:ln>
                    <a:solidFill>
                      <a:srgbClr val="FFFFFF"/>
                    </a:solidFill>
                    <a:effectLst/>
                    <a:uLnTx/>
                    <a:uFillTx/>
                    <a:latin typeface="Arial Narrow" charset="0"/>
                    <a:ea typeface="宋体" charset="0"/>
                    <a:cs typeface="宋体" charset="0"/>
                  </a:rPr>
                  <a:t>22-23</a:t>
                </a:r>
              </a:p>
            </p:txBody>
          </p:sp>
          <p:sp>
            <p:nvSpPr>
              <p:cNvPr id="127015" name="Rectangle 150"/>
              <p:cNvSpPr>
                <a:spLocks noChangeArrowheads="1"/>
              </p:cNvSpPr>
              <p:nvPr/>
            </p:nvSpPr>
            <p:spPr bwMode="auto">
              <a:xfrm>
                <a:off x="3353" y="2604"/>
                <a:ext cx="460"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02" name="Group 151"/>
            <p:cNvGrpSpPr>
              <a:grpSpLocks/>
            </p:cNvGrpSpPr>
            <p:nvPr/>
          </p:nvGrpSpPr>
          <p:grpSpPr bwMode="auto">
            <a:xfrm>
              <a:off x="3331" y="2116"/>
              <a:ext cx="302" cy="698"/>
              <a:chOff x="3805" y="2604"/>
              <a:chExt cx="360" cy="1091"/>
            </a:xfrm>
          </p:grpSpPr>
          <p:sp>
            <p:nvSpPr>
              <p:cNvPr id="127012" name="Rectangle 152"/>
              <p:cNvSpPr>
                <a:spLocks noChangeArrowheads="1"/>
              </p:cNvSpPr>
              <p:nvPr/>
            </p:nvSpPr>
            <p:spPr bwMode="auto">
              <a:xfrm>
                <a:off x="3805" y="2604"/>
                <a:ext cx="360"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20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Source of </a:t>
                </a:r>
                <a:b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b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Victory</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Narrow" charset="0"/>
                    <a:ea typeface="宋体" charset="0"/>
                    <a:cs typeface="宋体" charset="0"/>
                  </a:rPr>
                  <a:t>24</a:t>
                </a:r>
              </a:p>
            </p:txBody>
          </p:sp>
          <p:sp>
            <p:nvSpPr>
              <p:cNvPr id="127013" name="Rectangle 153"/>
              <p:cNvSpPr>
                <a:spLocks noChangeArrowheads="1"/>
              </p:cNvSpPr>
              <p:nvPr/>
            </p:nvSpPr>
            <p:spPr bwMode="auto">
              <a:xfrm>
                <a:off x="3813" y="2604"/>
                <a:ext cx="352"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03" name="Group 154"/>
            <p:cNvGrpSpPr>
              <a:grpSpLocks/>
            </p:cNvGrpSpPr>
            <p:nvPr/>
          </p:nvGrpSpPr>
          <p:grpSpPr bwMode="auto">
            <a:xfrm>
              <a:off x="3630" y="2116"/>
              <a:ext cx="385" cy="698"/>
              <a:chOff x="4165" y="2604"/>
              <a:chExt cx="460" cy="1091"/>
            </a:xfrm>
          </p:grpSpPr>
          <p:sp>
            <p:nvSpPr>
              <p:cNvPr id="127010" name="Rectangle 155"/>
              <p:cNvSpPr>
                <a:spLocks noChangeArrowheads="1"/>
              </p:cNvSpPr>
              <p:nvPr/>
            </p:nvSpPr>
            <p:spPr bwMode="auto">
              <a:xfrm>
                <a:off x="4197" y="2604"/>
                <a:ext cx="396" cy="1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charset="0"/>
                    <a:ea typeface="宋体" charset="0"/>
                    <a:cs typeface="宋体" charset="0"/>
                  </a:rPr>
                  <a:t>Only Savior</a:t>
                </a:r>
              </a:p>
              <a:p>
                <a:pPr marL="0" marR="0" lvl="0" indent="0" algn="ctr" defTabSz="914400" rtl="0" eaLnBrk="0" fontAlgn="base" latinLnBrk="0" hangingPunct="0">
                  <a:lnSpc>
                    <a:spcPct val="100000"/>
                  </a:lnSpc>
                  <a:spcBef>
                    <a:spcPct val="0"/>
                  </a:spcBef>
                  <a:spcAft>
                    <a:spcPct val="0"/>
                  </a:spcAft>
                  <a:buClrTx/>
                  <a:buSzTx/>
                  <a:buFontTx/>
                  <a:buNone/>
                  <a:tabLst>
                    <a:tab pos="5829300" algn="l"/>
                  </a:tabLst>
                  <a:defRPr/>
                </a:pPr>
                <a:r>
                  <a:rPr kumimoji="0" lang="en-US" altLang="zh-CN" sz="1600" b="1" i="0" u="none" strike="noStrike" kern="1200" cap="none" spc="0" normalizeH="0" baseline="0" noProof="0">
                    <a:ln>
                      <a:noFill/>
                    </a:ln>
                    <a:solidFill>
                      <a:srgbClr val="FFFFFF"/>
                    </a:solidFill>
                    <a:effectLst/>
                    <a:uLnTx/>
                    <a:uFillTx/>
                    <a:latin typeface="Arial" charset="0"/>
                    <a:ea typeface="宋体" charset="0"/>
                    <a:cs typeface="宋体" charset="0"/>
                  </a:rPr>
                  <a:t>25</a:t>
                </a:r>
              </a:p>
            </p:txBody>
          </p:sp>
          <p:sp>
            <p:nvSpPr>
              <p:cNvPr id="127011" name="Rectangle 156"/>
              <p:cNvSpPr>
                <a:spLocks noChangeArrowheads="1"/>
              </p:cNvSpPr>
              <p:nvPr/>
            </p:nvSpPr>
            <p:spPr bwMode="auto">
              <a:xfrm>
                <a:off x="4165" y="2604"/>
                <a:ext cx="460" cy="10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04" name="Group 157"/>
            <p:cNvGrpSpPr>
              <a:grpSpLocks/>
            </p:cNvGrpSpPr>
            <p:nvPr/>
          </p:nvGrpSpPr>
          <p:grpSpPr bwMode="auto">
            <a:xfrm>
              <a:off x="144" y="2814"/>
              <a:ext cx="3888" cy="393"/>
              <a:chOff x="0" y="3695"/>
              <a:chExt cx="6137" cy="615"/>
            </a:xfrm>
          </p:grpSpPr>
          <p:sp>
            <p:nvSpPr>
              <p:cNvPr id="127008" name="Rectangle 158"/>
              <p:cNvSpPr>
                <a:spLocks noChangeArrowheads="1"/>
              </p:cNvSpPr>
              <p:nvPr/>
            </p:nvSpPr>
            <p:spPr bwMode="auto">
              <a:xfrm>
                <a:off x="32" y="3695"/>
                <a:ext cx="6073"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宋体" charset="0"/>
                    <a:cs typeface="宋体" charset="0"/>
                  </a:rPr>
                  <a:t> Unknown Origin to Probably Israel</a:t>
                </a:r>
              </a:p>
            </p:txBody>
          </p:sp>
          <p:sp>
            <p:nvSpPr>
              <p:cNvPr id="127009" name="Rectangle 159"/>
              <p:cNvSpPr>
                <a:spLocks noChangeArrowheads="1"/>
              </p:cNvSpPr>
              <p:nvPr/>
            </p:nvSpPr>
            <p:spPr bwMode="auto">
              <a:xfrm>
                <a:off x="0" y="3695"/>
                <a:ext cx="6137"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127005" name="Group 160"/>
            <p:cNvGrpSpPr>
              <a:grpSpLocks/>
            </p:cNvGrpSpPr>
            <p:nvPr/>
          </p:nvGrpSpPr>
          <p:grpSpPr bwMode="auto">
            <a:xfrm>
              <a:off x="144" y="3207"/>
              <a:ext cx="3888" cy="393"/>
              <a:chOff x="0" y="4310"/>
              <a:chExt cx="6137" cy="615"/>
            </a:xfrm>
          </p:grpSpPr>
          <p:sp>
            <p:nvSpPr>
              <p:cNvPr id="127006" name="Rectangle 161"/>
              <p:cNvSpPr>
                <a:spLocks noChangeArrowheads="1"/>
              </p:cNvSpPr>
              <p:nvPr/>
            </p:nvSpPr>
            <p:spPr bwMode="auto">
              <a:xfrm>
                <a:off x="32" y="4310"/>
                <a:ext cx="6073"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宋体" charset="0"/>
                    <a:cs typeface="宋体" charset="0"/>
                  </a:rPr>
                  <a:t> c. AD 75</a:t>
                </a:r>
              </a:p>
            </p:txBody>
          </p:sp>
          <p:sp>
            <p:nvSpPr>
              <p:cNvPr id="127007" name="Rectangle 162"/>
              <p:cNvSpPr>
                <a:spLocks noChangeArrowheads="1"/>
              </p:cNvSpPr>
              <p:nvPr/>
            </p:nvSpPr>
            <p:spPr bwMode="auto">
              <a:xfrm>
                <a:off x="0" y="4310"/>
                <a:ext cx="6137"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pic>
        <p:nvPicPr>
          <p:cNvPr id="10403" name="Picture 163" descr="j034572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2438400" cy="1762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932178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nodeType="afterEffect">
                                  <p:stCondLst>
                                    <p:cond delay="0"/>
                                  </p:stCondLst>
                                  <p:childTnLst>
                                    <p:set>
                                      <p:cBhvr>
                                        <p:cTn id="6" dur="1" fill="hold">
                                          <p:stCondLst>
                                            <p:cond delay="0"/>
                                          </p:stCondLst>
                                        </p:cTn>
                                        <p:tgtEl>
                                          <p:spTgt spid="10403"/>
                                        </p:tgtEl>
                                        <p:attrNameLst>
                                          <p:attrName>style.visibility</p:attrName>
                                        </p:attrNameLst>
                                      </p:cBhvr>
                                      <p:to>
                                        <p:strVal val="visible"/>
                                      </p:to>
                                    </p:set>
                                    <p:anim to="" calcmode="lin" valueType="num">
                                      <p:cBhvr>
                                        <p:cTn id="7" dur="1" fill="hold"/>
                                        <p:tgtEl>
                                          <p:spTgt spid="10403"/>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26978"/>
                                        </p:tgtEl>
                                        <p:attrNameLst>
                                          <p:attrName>style.visibility</p:attrName>
                                        </p:attrNameLst>
                                      </p:cBhvr>
                                      <p:to>
                                        <p:strVal val="visible"/>
                                      </p:to>
                                    </p:set>
                                    <p:anim calcmode="lin" valueType="num">
                                      <p:cBhvr additive="base">
                                        <p:cTn id="12" dur="500" fill="hold"/>
                                        <p:tgtEl>
                                          <p:spTgt spid="126978"/>
                                        </p:tgtEl>
                                        <p:attrNameLst>
                                          <p:attrName>ppt_x</p:attrName>
                                        </p:attrNameLst>
                                      </p:cBhvr>
                                      <p:tavLst>
                                        <p:tav tm="0">
                                          <p:val>
                                            <p:strVal val="#ppt_x"/>
                                          </p:val>
                                        </p:tav>
                                        <p:tav tm="100000">
                                          <p:val>
                                            <p:strVal val="#ppt_x"/>
                                          </p:val>
                                        </p:tav>
                                      </p:tavLst>
                                    </p:anim>
                                    <p:anim calcmode="lin" valueType="num">
                                      <p:cBhvr additive="base">
                                        <p:cTn id="13" dur="500" fill="hold"/>
                                        <p:tgtEl>
                                          <p:spTgt spid="12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978" grpId="0" animBg="1"/>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10" name="Picture 2" descr="Image result for Be free from the slavery of legalism so you can live for Christ">
            <a:extLst>
              <a:ext uri="{FF2B5EF4-FFF2-40B4-BE49-F238E27FC236}">
                <a16:creationId xmlns:a16="http://schemas.microsoft.com/office/drawing/2014/main" id="{BB4F5EB5-70C7-9C4B-B9AD-A05333FF47E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436096" y="1340768"/>
            <a:ext cx="3704332" cy="342011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
            <a:ext cx="9144000" cy="1001358"/>
          </a:xfrm>
          <a:solidFill>
            <a:srgbClr val="056A04"/>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Applying Galatians</a:t>
            </a:r>
          </a:p>
        </p:txBody>
      </p:sp>
      <p:sp>
        <p:nvSpPr>
          <p:cNvPr id="3" name="Rectangle 2"/>
          <p:cNvSpPr txBox="1">
            <a:spLocks noChangeArrowheads="1"/>
          </p:cNvSpPr>
          <p:nvPr/>
        </p:nvSpPr>
        <p:spPr bwMode="auto">
          <a:xfrm>
            <a:off x="0" y="1340769"/>
            <a:ext cx="5432524" cy="2016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free from the slavery of legalism…</a:t>
            </a:r>
          </a:p>
        </p:txBody>
      </p:sp>
      <p:sp>
        <p:nvSpPr>
          <p:cNvPr id="5" name="Rectangle 2">
            <a:extLst>
              <a:ext uri="{FF2B5EF4-FFF2-40B4-BE49-F238E27FC236}">
                <a16:creationId xmlns:a16="http://schemas.microsoft.com/office/drawing/2014/main" id="{93D908B4-F0B0-0440-A7A3-64C1A87921D7}"/>
              </a:ext>
            </a:extLst>
          </p:cNvPr>
          <p:cNvSpPr txBox="1">
            <a:spLocks noChangeArrowheads="1"/>
          </p:cNvSpPr>
          <p:nvPr/>
        </p:nvSpPr>
        <p:spPr bwMode="auto">
          <a:xfrm>
            <a:off x="5436096" y="4760882"/>
            <a:ext cx="3707904" cy="20971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 you can live for Christ</a:t>
            </a:r>
          </a:p>
        </p:txBody>
      </p:sp>
      <p:pic>
        <p:nvPicPr>
          <p:cNvPr id="375812" name="Picture 4" descr="Image result for Be free from the slavery of legalism so you can live for Christ">
            <a:extLst>
              <a:ext uri="{FF2B5EF4-FFF2-40B4-BE49-F238E27FC236}">
                <a16:creationId xmlns:a16="http://schemas.microsoft.com/office/drawing/2014/main" id="{DE1B7065-1888-EA4C-995F-B38F476D87E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496" y="3140968"/>
            <a:ext cx="5294083" cy="2921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4328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5810"/>
                                        </p:tgtEl>
                                        <p:attrNameLst>
                                          <p:attrName>style.visibility</p:attrName>
                                        </p:attrNameLst>
                                      </p:cBhvr>
                                      <p:to>
                                        <p:strVal val="visible"/>
                                      </p:to>
                                    </p:set>
                                    <p:anim calcmode="lin" valueType="num">
                                      <p:cBhvr additive="base">
                                        <p:cTn id="7" dur="500" fill="hold"/>
                                        <p:tgtEl>
                                          <p:spTgt spid="375810"/>
                                        </p:tgtEl>
                                        <p:attrNameLst>
                                          <p:attrName>ppt_x</p:attrName>
                                        </p:attrNameLst>
                                      </p:cBhvr>
                                      <p:tavLst>
                                        <p:tav tm="0">
                                          <p:val>
                                            <p:strVal val="#ppt_x"/>
                                          </p:val>
                                        </p:tav>
                                        <p:tav tm="100000">
                                          <p:val>
                                            <p:strVal val="#ppt_x"/>
                                          </p:val>
                                        </p:tav>
                                      </p:tavLst>
                                    </p:anim>
                                    <p:anim calcmode="lin" valueType="num">
                                      <p:cBhvr additive="base">
                                        <p:cTn id="8" dur="500" fill="hold"/>
                                        <p:tgtEl>
                                          <p:spTgt spid="3758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900098"/>
                                        </p:tgtEl>
                                        <p:attrNameLst>
                                          <p:attrName>style.visibility</p:attrName>
                                        </p:attrNameLst>
                                      </p:cBhvr>
                                      <p:to>
                                        <p:strVal val="visible"/>
                                      </p:to>
                                    </p:set>
                                    <p:anim calcmode="lin" valueType="num">
                                      <p:cBhvr additive="base">
                                        <p:cTn id="17" dur="500" fill="hold"/>
                                        <p:tgtEl>
                                          <p:spTgt spid="900098"/>
                                        </p:tgtEl>
                                        <p:attrNameLst>
                                          <p:attrName>ppt_x</p:attrName>
                                        </p:attrNameLst>
                                      </p:cBhvr>
                                      <p:tavLst>
                                        <p:tav tm="0">
                                          <p:val>
                                            <p:strVal val="#ppt_x"/>
                                          </p:val>
                                        </p:tav>
                                        <p:tav tm="100000">
                                          <p:val>
                                            <p:strVal val="#ppt_x"/>
                                          </p:val>
                                        </p:tav>
                                      </p:tavLst>
                                    </p:anim>
                                    <p:anim calcmode="lin" valueType="num">
                                      <p:cBhvr additive="base">
                                        <p:cTn id="18" dur="500" fill="hold"/>
                                        <p:tgtEl>
                                          <p:spTgt spid="90009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animBg="1"/>
      <p:bldP spid="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13387" y="1454899"/>
            <a:ext cx="9144000" cy="6097905"/>
          </a:xfrm>
          <a:prstGeom prst="rect">
            <a:avLst/>
          </a:prstGeom>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How can you be a disciple who suffers after Jesus’ example?</a:t>
            </a:r>
          </a:p>
        </p:txBody>
      </p:sp>
      <p:sp>
        <p:nvSpPr>
          <p:cNvPr id="5" name="Rectangle 2">
            <a:extLst>
              <a:ext uri="{FF2B5EF4-FFF2-40B4-BE49-F238E27FC236}">
                <a16:creationId xmlns:a16="http://schemas.microsoft.com/office/drawing/2014/main" id="{BB532B13-CFE7-1940-8EE5-0C236B3CC99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30650287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Aid </a:t>
            </a:r>
            <a:r>
              <a:rPr lang="en-US" sz="4800" b="1" dirty="0">
                <a:solidFill>
                  <a:srgbClr val="FFFF00"/>
                </a:solidFill>
                <a:effectLst>
                  <a:glow rad="127000">
                    <a:schemeClr val="tx1"/>
                  </a:glow>
                </a:effectLst>
                <a:latin typeface="Arial" charset="0"/>
                <a:ea typeface="ＭＳ Ｐゴシック" charset="0"/>
                <a:cs typeface="ＭＳ Ｐゴシック" charset="0"/>
              </a:rPr>
              <a:t>true</a:t>
            </a:r>
            <a:r>
              <a:rPr lang="en-US" sz="4800" b="1" dirty="0">
                <a:effectLst>
                  <a:glow rad="127000">
                    <a:schemeClr val="tx1"/>
                  </a:glow>
                </a:effectLst>
                <a:latin typeface="Arial" charset="0"/>
                <a:ea typeface="ＭＳ Ｐゴシック" charset="0"/>
                <a:cs typeface="ＭＳ Ｐゴシック" charset="0"/>
              </a:rPr>
              <a:t> teachers (1-6). </a:t>
            </a:r>
          </a:p>
        </p:txBody>
      </p:sp>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052736"/>
            <a:ext cx="9144000" cy="6097905"/>
          </a:xfrm>
          <a:prstGeom prst="rect">
            <a:avLst/>
          </a:prstGeom>
        </p:spPr>
      </p:pic>
      <p:sp>
        <p:nvSpPr>
          <p:cNvPr id="5" name="Rectangle 2">
            <a:extLst>
              <a:ext uri="{FF2B5EF4-FFF2-40B4-BE49-F238E27FC236}">
                <a16:creationId xmlns:a16="http://schemas.microsoft.com/office/drawing/2014/main" id="{FC6F8DE4-D7A3-914A-BDDF-B58D7C77A1E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3361199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1026574" cy="525215"/>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Luke</a:t>
            </a:r>
            <a:r>
              <a:rPr kumimoji="0" lang="en-US" altLang="zh-CN" sz="2400" b="0" i="0" u="none" strike="noStrike" kern="1200" cap="none" spc="0" normalizeH="0" baseline="0" noProof="0" dirty="0">
                <a:ln>
                  <a:noFill/>
                </a:ln>
                <a:solidFill>
                  <a:srgbClr val="220011"/>
                </a:solidFill>
                <a:effectLst/>
                <a:uLnTx/>
                <a:uFillTx/>
                <a:latin typeface="Arial" charset="0"/>
                <a:ea typeface="ＭＳ Ｐゴシック" charset="0"/>
                <a:cs typeface="Arial" charset="0"/>
              </a:rPr>
              <a:t> </a:t>
            </a:r>
            <a:endParaRPr kumimoji="0" lang="en-US" sz="2400" b="0" i="0" u="none" strike="noStrike" kern="1200" cap="none" spc="0" normalizeH="0" baseline="0" noProof="0" dirty="0">
              <a:ln>
                <a:noFill/>
              </a:ln>
              <a:solidFill>
                <a:srgbClr val="220011"/>
              </a:solidFill>
              <a:effectLst/>
              <a:uLnTx/>
              <a:uFillTx/>
              <a:latin typeface="Arial" charset="0"/>
              <a:ea typeface="ＭＳ Ｐゴシック" charset="0"/>
              <a:cs typeface="Arial" charset="0"/>
            </a:endParaRPr>
          </a:p>
        </p:txBody>
      </p:sp>
      <p:sp>
        <p:nvSpPr>
          <p:cNvPr id="303106" name="Text Box 3"/>
          <p:cNvSpPr txBox="1">
            <a:spLocks noChangeArrowheads="1"/>
          </p:cNvSpPr>
          <p:nvPr/>
        </p:nvSpPr>
        <p:spPr bwMode="auto">
          <a:xfrm>
            <a:off x="8534402" y="152401"/>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CC"/>
                </a:solidFill>
                <a:effectLst/>
                <a:uLnTx/>
                <a:uFillTx/>
                <a:latin typeface="Arial" charset="0"/>
                <a:ea typeface="ＭＳ Ｐゴシック" charset="0"/>
                <a:cs typeface="Arial" charset="0"/>
              </a:rPr>
              <a:t>93</a:t>
            </a:r>
          </a:p>
        </p:txBody>
      </p:sp>
      <p:sp>
        <p:nvSpPr>
          <p:cNvPr id="303107" name="Text Box 4"/>
          <p:cNvSpPr txBox="1">
            <a:spLocks noChangeArrowheads="1"/>
          </p:cNvSpPr>
          <p:nvPr/>
        </p:nvSpPr>
        <p:spPr bwMode="auto">
          <a:xfrm>
            <a:off x="183800" y="838200"/>
            <a:ext cx="8877651" cy="507831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Summary Statement</a:t>
            </a:r>
            <a:endPar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The sovereignly directed progress of the kingdom message</a:t>
            </a:r>
            <a:r>
              <a:rPr kumimoji="0" lang="en-US" altLang="zh-CN" sz="36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from the Jewish rejection of Jesus as Messiah to Gentile acceptance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should confirm the faith of Gentile believers by affirming Him as </a:t>
            </a:r>
            <a:r>
              <a:rPr kumimoji="0" lang="en-US" altLang="zh-CN" sz="36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Savior of believing Gentiles</a:t>
            </a:r>
            <a:r>
              <a:rPr kumimoji="0" lang="en-US" altLang="zh-CN"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as well as Jews. </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03109" name="Rectangle 6"/>
          <p:cNvSpPr>
            <a:spLocks noGrp="1" noChangeArrowheads="1"/>
          </p:cNvSpPr>
          <p:nvPr>
            <p:ph type="title" idx="4294967295"/>
          </p:nvPr>
        </p:nvSpPr>
        <p:spPr>
          <a:xfrm>
            <a:off x="0" y="0"/>
            <a:ext cx="3962400" cy="533400"/>
          </a:xfrm>
          <a:noFill/>
        </p:spPr>
        <p:txBody>
          <a:bodyPr/>
          <a:lstStyle/>
          <a:p>
            <a:pPr algn="l" eaLnBrk="1" hangingPunct="1"/>
            <a:r>
              <a:rPr lang="en-US" sz="2800">
                <a:latin typeface="Arial" charset="0"/>
              </a:rPr>
              <a:t>Summary &amp; Application</a:t>
            </a:r>
          </a:p>
        </p:txBody>
      </p:sp>
    </p:spTree>
    <p:extLst>
      <p:ext uri="{BB962C8B-B14F-4D97-AF65-F5344CB8AC3E}">
        <p14:creationId xmlns:p14="http://schemas.microsoft.com/office/powerpoint/2010/main" val="4137615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Lst>
  </p:timing>
</p:sld>
</file>

<file path=ppt/slides/slide41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Love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
        <p:nvSpPr>
          <p:cNvPr id="8" name="Text Box 24"/>
          <p:cNvSpPr txBox="1">
            <a:spLocks noChangeArrowheads="1"/>
          </p:cNvSpPr>
          <p:nvPr/>
        </p:nvSpPr>
        <p:spPr bwMode="auto">
          <a:xfrm>
            <a:off x="8399138"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290</a:t>
            </a:r>
          </a:p>
        </p:txBody>
      </p:sp>
    </p:spTree>
    <p:extLst>
      <p:ext uri="{BB962C8B-B14F-4D97-AF65-F5344CB8AC3E}">
        <p14:creationId xmlns:p14="http://schemas.microsoft.com/office/powerpoint/2010/main" val="8958709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Church has unbelieving pretenders that have secretly infiltrated them with libertine practices denying the lordship of Jesus Christ (v. 4).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70D4BC9A-FFB7-B541-BBB8-DFE82658E16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Tree>
    <p:extLst>
      <p:ext uri="{BB962C8B-B14F-4D97-AF65-F5344CB8AC3E}">
        <p14:creationId xmlns:p14="http://schemas.microsoft.com/office/powerpoint/2010/main" val="1907595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Show </a:t>
            </a:r>
            <a:r>
              <a:rPr lang="en-US" sz="4800" b="1" dirty="0">
                <a:solidFill>
                  <a:srgbClr val="FFFF00"/>
                </a:solidFill>
                <a:effectLst>
                  <a:glow rad="127000">
                    <a:schemeClr val="tx1"/>
                  </a:glow>
                </a:effectLst>
                <a:latin typeface="Arial" charset="0"/>
                <a:ea typeface="ＭＳ Ｐゴシック" charset="0"/>
                <a:cs typeface="ＭＳ Ｐゴシック" charset="0"/>
              </a:rPr>
              <a:t>selfless</a:t>
            </a:r>
            <a:r>
              <a:rPr lang="en-US" sz="4800" b="1" dirty="0">
                <a:effectLst>
                  <a:glow rad="127000">
                    <a:schemeClr val="tx1"/>
                  </a:glow>
                </a:effectLst>
                <a:latin typeface="Arial" charset="0"/>
                <a:ea typeface="ＭＳ Ｐゴシック" charset="0"/>
                <a:cs typeface="ＭＳ Ｐゴシック" charset="0"/>
              </a:rPr>
              <a:t> living like Jesus (3:13–5:14).</a:t>
            </a: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0" y="1152"/>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to attract others to Jesus…</a:t>
            </a:r>
          </a:p>
        </p:txBody>
      </p:sp>
      <p:pic>
        <p:nvPicPr>
          <p:cNvPr id="534530" name="Picture 2">
            <a:extLst>
              <a:ext uri="{FF2B5EF4-FFF2-40B4-BE49-F238E27FC236}">
                <a16:creationId xmlns:a16="http://schemas.microsoft.com/office/drawing/2014/main" id="{CD3E93D2-00C9-2C49-B366-C8232DEE99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6387"/>
          <a:stretch/>
        </p:blipFill>
        <p:spPr bwMode="auto">
          <a:xfrm>
            <a:off x="-1" y="2564904"/>
            <a:ext cx="9189695" cy="3528392"/>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C51E7A72-F51C-E343-B6EE-B8B3D6174263}"/>
              </a:ext>
            </a:extLst>
          </p:cNvPr>
          <p:cNvSpPr txBox="1">
            <a:spLocks noChangeArrowheads="1"/>
          </p:cNvSpPr>
          <p:nvPr/>
        </p:nvSpPr>
        <p:spPr bwMode="auto">
          <a:xfrm>
            <a:off x="1279200" y="6093296"/>
            <a:ext cx="7512021" cy="736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
        <p:nvSpPr>
          <p:cNvPr id="6" name="Rectangle 2">
            <a:extLst>
              <a:ext uri="{FF2B5EF4-FFF2-40B4-BE49-F238E27FC236}">
                <a16:creationId xmlns:a16="http://schemas.microsoft.com/office/drawing/2014/main" id="{FFE4D272-DC7A-ED40-9073-ABA544B146E8}"/>
              </a:ext>
            </a:extLst>
          </p:cNvPr>
          <p:cNvSpPr txBox="1">
            <a:spLocks noChangeArrowheads="1"/>
          </p:cNvSpPr>
          <p:nvPr/>
        </p:nvSpPr>
        <p:spPr bwMode="auto">
          <a:xfrm>
            <a:off x="-18001" y="5445224"/>
            <a:ext cx="9180002" cy="467531"/>
          </a:xfrm>
          <a:prstGeom prst="rect">
            <a:avLst/>
          </a:prstGeom>
          <a:solidFill>
            <a:srgbClr val="90000B"/>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LOVE</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GOD. </a:t>
            </a:r>
            <a:r>
              <a:rPr kumimoji="0" lang="en-US" sz="3600" b="0"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LOVE</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PEOPLE.</a:t>
            </a:r>
          </a:p>
        </p:txBody>
      </p:sp>
    </p:spTree>
    <p:extLst>
      <p:ext uri="{BB962C8B-B14F-4D97-AF65-F5344CB8AC3E}">
        <p14:creationId xmlns:p14="http://schemas.microsoft.com/office/powerpoint/2010/main" val="28758878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828418" name="Text Box 2"/>
          <p:cNvSpPr txBox="1">
            <a:spLocks noChangeArrowheads="1"/>
          </p:cNvSpPr>
          <p:nvPr/>
        </p:nvSpPr>
        <p:spPr bwMode="auto">
          <a:xfrm>
            <a:off x="609600" y="838200"/>
            <a:ext cx="80010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aphicFrame>
        <p:nvGraphicFramePr>
          <p:cNvPr id="21603" name="Group 99"/>
          <p:cNvGraphicFramePr>
            <a:graphicFrameLocks noGrp="1"/>
          </p:cNvGraphicFramePr>
          <p:nvPr/>
        </p:nvGraphicFramePr>
        <p:xfrm>
          <a:off x="76200" y="152400"/>
          <a:ext cx="8915400" cy="6613800"/>
        </p:xfrm>
        <a:graphic>
          <a:graphicData uri="http://schemas.openxmlformats.org/drawingml/2006/table">
            <a:tbl>
              <a:tblPr/>
              <a:tblGrid>
                <a:gridCol w="9906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724400">
                  <a:extLst>
                    <a:ext uri="{9D8B030D-6E8A-4147-A177-3AD203B41FA5}">
                      <a16:colId xmlns:a16="http://schemas.microsoft.com/office/drawing/2014/main" val="20002"/>
                    </a:ext>
                  </a:extLst>
                </a:gridCol>
              </a:tblGrid>
              <a:tr h="396192">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20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Verse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20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Imperatives </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20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Personal Application </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extLst>
                  <a:ext uri="{0D108BD9-81ED-4DB2-BD59-A6C34878D82A}">
                    <a16:rowId xmlns:a16="http://schemas.microsoft.com/office/drawing/2014/main" val="10000"/>
                  </a:ext>
                </a:extLst>
              </a:tr>
              <a:tr h="64001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1:13, 16</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Do not be deceived</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When tempted, I must not deceive myself and say that God is tempting me.</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1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1:21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Get rid of moral filth </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 must not let the moral filth of anger make me say careless words but let God</a:t>
                      </a:r>
                      <a:r>
                        <a:rPr kumimoji="0" lang="fr-FR" altLang="ja-JP"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a:t>
                      </a:r>
                      <a:r>
                        <a:rPr kumimoji="0" lang="en-US" altLang="ja-JP"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s Word be firmly planted in me. </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endParaRP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01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1:22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Do not merely listen </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 must do what the Word says and not merely listen. </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1431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2:1,5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Do not show favoritism </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 must treat everyone with equity regardless of wealth, race or authority in my work and ministry. </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4001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2:12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Speak and act as those going to be judged </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 must speak and act with mercy knowing that God will judge. </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91431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2:18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Show me your faith </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 must show my faith in good deeds, such as to help the poor and needy. </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91431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3:10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Praise and cursing from the same mouth; this should not be </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 must be conscious of the words I speak and thereby control my tongue.</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4001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4:7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Submit yourselves to God </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 must submit to God whenever the world tempts me and the devil will flee.</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5">
            <a:extLst>
              <a:ext uri="{FF2B5EF4-FFF2-40B4-BE49-F238E27FC236}">
                <a16:creationId xmlns:a16="http://schemas.microsoft.com/office/drawing/2014/main" id="{71BF09C8-B2C1-0845-8B84-4A336B2D3837}"/>
              </a:ext>
            </a:extLst>
          </p:cNvPr>
          <p:cNvSpPr txBox="1">
            <a:spLocks noChangeArrowheads="1"/>
          </p:cNvSpPr>
          <p:nvPr/>
        </p:nvSpPr>
        <p:spPr bwMode="auto">
          <a:xfrm>
            <a:off x="8074020" y="87313"/>
            <a:ext cx="87075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274a</a:t>
            </a:r>
          </a:p>
        </p:txBody>
      </p:sp>
      <p:sp>
        <p:nvSpPr>
          <p:cNvPr id="6" name="Rectangle 2">
            <a:extLst>
              <a:ext uri="{FF2B5EF4-FFF2-40B4-BE49-F238E27FC236}">
                <a16:creationId xmlns:a16="http://schemas.microsoft.com/office/drawing/2014/main" id="{0FD7755B-AFE4-1D41-9275-4CC55806A5C4}"/>
              </a:ext>
            </a:extLst>
          </p:cNvPr>
          <p:cNvSpPr txBox="1">
            <a:spLocks noChangeArrowheads="1"/>
          </p:cNvSpPr>
          <p:nvPr/>
        </p:nvSpPr>
        <p:spPr bwMode="auto">
          <a:xfrm>
            <a:off x="1479579" y="5365529"/>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3648724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1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Faithful believers will be rewarded: “Then God will give you a grand entrance into the eternal Kingdom of our Lord and Savior Jesus Christ” (1:11).</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Tree>
    <p:extLst>
      <p:ext uri="{BB962C8B-B14F-4D97-AF65-F5344CB8AC3E}">
        <p14:creationId xmlns:p14="http://schemas.microsoft.com/office/powerpoint/2010/main" val="829802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heckerboard(across)">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C584A4E-19FB-DC4E-9A36-E033CD6FB471}"/>
              </a:ext>
            </a:extLst>
          </p:cNvPr>
          <p:cNvGrpSpPr/>
          <p:nvPr/>
        </p:nvGrpSpPr>
        <p:grpSpPr>
          <a:xfrm>
            <a:off x="0" y="-43785"/>
            <a:ext cx="9144000" cy="6546850"/>
            <a:chOff x="0" y="-43785"/>
            <a:chExt cx="9144000" cy="6546850"/>
          </a:xfrm>
        </p:grpSpPr>
        <p:pic>
          <p:nvPicPr>
            <p:cNvPr id="21094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3785"/>
              <a:ext cx="9144000" cy="654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E040EF02-40A2-D74A-9DDE-F2A2ECC65A8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77441" b="89817"/>
            <a:stretch/>
          </p:blipFill>
          <p:spPr bwMode="auto">
            <a:xfrm>
              <a:off x="1619672" y="4115521"/>
              <a:ext cx="2062782" cy="66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210946" name="Picture 7" descr="j028934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86600" y="5181600"/>
            <a:ext cx="2362200" cy="1512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8" name="Rectangle 11"/>
          <p:cNvSpPr>
            <a:spLocks noGrp="1" noChangeArrowheads="1"/>
          </p:cNvSpPr>
          <p:nvPr>
            <p:ph type="title" idx="4294967295"/>
          </p:nvPr>
        </p:nvSpPr>
        <p:spPr>
          <a:xfrm>
            <a:off x="1736663" y="3932348"/>
            <a:ext cx="1828800" cy="762000"/>
          </a:xfrm>
          <a:solidFill>
            <a:srgbClr val="000099"/>
          </a:solidFill>
        </p:spPr>
        <p:txBody>
          <a:bodyPr/>
          <a:lstStyle/>
          <a:p>
            <a:pPr eaLnBrk="1" hangingPunct="1"/>
            <a:r>
              <a:rPr lang="en-US" b="1" dirty="0">
                <a:solidFill>
                  <a:srgbClr val="FFFFFF"/>
                </a:solidFill>
                <a:latin typeface="Times New Roman" charset="0"/>
                <a:ea typeface="ＭＳ Ｐゴシック" charset="0"/>
                <a:cs typeface="ＭＳ Ｐゴシック" charset="0"/>
              </a:rPr>
              <a:t>ACTS</a:t>
            </a:r>
            <a:endParaRPr lang="en-US" dirty="0">
              <a:latin typeface="Times New Roman" charset="0"/>
              <a:ea typeface="ＭＳ Ｐゴシック" charset="0"/>
              <a:cs typeface="ＭＳ Ｐゴシック" charset="0"/>
            </a:endParaRPr>
          </a:p>
        </p:txBody>
      </p:sp>
      <p:sp>
        <p:nvSpPr>
          <p:cNvPr id="6" name="Text Box 11"/>
          <p:cNvSpPr txBox="1">
            <a:spLocks noChangeArrowheads="1"/>
          </p:cNvSpPr>
          <p:nvPr/>
        </p:nvSpPr>
        <p:spPr bwMode="auto">
          <a:xfrm>
            <a:off x="-17810" y="6883832"/>
            <a:ext cx="2133600" cy="2478088"/>
          </a:xfrm>
          <a:prstGeom prst="rect">
            <a:avLst/>
          </a:prstGeom>
          <a:solidFill>
            <a:srgbClr val="FFFFFF"/>
          </a:solidFill>
          <a:ln w="12700" cap="sq">
            <a:noFill/>
            <a:miter lim="800000"/>
            <a:headEnd type="none" w="sm" len="sm"/>
            <a:tailEnd type="none" w="sm" len="sm"/>
          </a:ln>
        </p:spPr>
        <p:txBody>
          <a:bodyPr lIns="91387" tIns="45693" rIns="91387" bIns="45693">
            <a:sp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1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基督被接升天</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2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圣灵的浇灌 </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3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瘸腿的人得治愈</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4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群众讲道的结果</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5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撒非拉和亚拿尼亚被审判</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6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拣选执事解决不义</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7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司提反强烈的申辩</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8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教会受逼迫而分散</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9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扫罗接受福音</a:t>
            </a:r>
            <a:endPar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endParaRP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10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福音传给哥尼流</a:t>
            </a:r>
          </a:p>
        </p:txBody>
      </p:sp>
      <p:sp>
        <p:nvSpPr>
          <p:cNvPr id="7" name="Text Box 13"/>
          <p:cNvSpPr txBox="1">
            <a:spLocks noChangeArrowheads="1"/>
          </p:cNvSpPr>
          <p:nvPr/>
        </p:nvSpPr>
        <p:spPr bwMode="auto">
          <a:xfrm>
            <a:off x="2115790" y="6883832"/>
            <a:ext cx="2057400" cy="2478088"/>
          </a:xfrm>
          <a:prstGeom prst="rect">
            <a:avLst/>
          </a:prstGeom>
          <a:solidFill>
            <a:srgbClr val="FFFFFF"/>
          </a:solidFill>
          <a:ln w="12700" cap="sq">
            <a:noFill/>
            <a:miter lim="800000"/>
            <a:headEnd type="none" w="sm" len="sm"/>
            <a:tailEnd type="none" w="sm" len="sm"/>
          </a:ln>
        </p:spPr>
        <p:txBody>
          <a:bodyPr lIns="91387" tIns="45693" rIns="91387" bIns="45693">
            <a:sp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11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辩解与外族人同赞美</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12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逃出监狱</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13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福音传到安提阿</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14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慈爱与混乱混合了</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15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耶路撒冷会议调查</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16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对提摩太的割礼的需要</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17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在雅典的宣教</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18</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采访与亚居拉，百基拉</a:t>
            </a:r>
            <a:endPar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endParaRP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19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在以弗所的新信徒</a:t>
            </a:r>
            <a:endPar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endParaRP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20 </a:t>
            </a:r>
            <a:r>
              <a:rPr kumimoji="0" lang="zh-CN" altLang="en-US" sz="1100" b="0" i="0" u="none" strike="noStrike" kern="1200" cap="none" spc="0" normalizeH="0" baseline="0" noProof="0">
                <a:ln>
                  <a:noFill/>
                </a:ln>
                <a:solidFill>
                  <a:srgbClr val="000000"/>
                </a:solidFill>
                <a:effectLst/>
                <a:uLnTx/>
                <a:uFillTx/>
                <a:latin typeface="Times New Roman" pitchFamily="18" charset="0"/>
                <a:ea typeface="ＭＳ Ｐゴシック" charset="0"/>
                <a:cs typeface="+mn-cs"/>
              </a:rPr>
              <a:t>以弗所的感人告别</a:t>
            </a:r>
          </a:p>
        </p:txBody>
      </p:sp>
      <p:sp>
        <p:nvSpPr>
          <p:cNvPr id="8" name="Text Box 14"/>
          <p:cNvSpPr txBox="1">
            <a:spLocks noChangeArrowheads="1"/>
          </p:cNvSpPr>
          <p:nvPr/>
        </p:nvSpPr>
        <p:spPr bwMode="auto">
          <a:xfrm>
            <a:off x="4173190" y="7041173"/>
            <a:ext cx="3048000" cy="1985159"/>
          </a:xfrm>
          <a:prstGeom prst="rect">
            <a:avLst/>
          </a:prstGeom>
          <a:solidFill>
            <a:srgbClr val="FFFFFF"/>
          </a:solidFill>
          <a:ln w="12700" cap="sq">
            <a:noFill/>
            <a:miter lim="800000"/>
            <a:headEnd type="none" w="sm" len="sm"/>
            <a:tailEnd type="none" w="sm" len="sm"/>
          </a:ln>
        </p:spPr>
        <p:txBody>
          <a:bodyPr lIns="91387" tIns="45693" rIns="91387" bIns="45693">
            <a:sp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21 </a:t>
            </a:r>
            <a:r>
              <a:rPr kumimoji="0" lang="zh-CN" altLang="en-US"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圣灵警告保罗</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22 </a:t>
            </a:r>
            <a:r>
              <a:rPr kumimoji="0" lang="zh-CN" altLang="en-US"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保罗见证带来的后果</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23 </a:t>
            </a:r>
            <a:r>
              <a:rPr kumimoji="0" lang="zh-CN" altLang="en-US"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公议会的会议</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24 </a:t>
            </a:r>
            <a:r>
              <a:rPr kumimoji="0" lang="zh-CN" altLang="en-US"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在腓力斯前受审</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25 </a:t>
            </a:r>
            <a:r>
              <a:rPr kumimoji="0" lang="zh-CN" altLang="en-US"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向凯撒的迫切上诉</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26 </a:t>
            </a:r>
            <a:r>
              <a:rPr kumimoji="0" lang="zh-CN" altLang="en-US"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与亚基帕王辩解</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27 </a:t>
            </a:r>
            <a:r>
              <a:rPr kumimoji="0" lang="zh-CN" altLang="en-US"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从该撒利亚到马尔他岛</a:t>
            </a:r>
            <a:endParaRPr kumimoji="0" lang="en-US" altLang="zh-CN"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endParaRP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rPr>
              <a:t>28 Translation</a:t>
            </a:r>
            <a:endParaRPr kumimoji="0" lang="zh-CN" altLang="en-US" sz="1100" b="0" i="0" u="none" strike="noStrike" kern="1200" cap="none" spc="0" normalizeH="0" baseline="0" noProof="0" dirty="0">
              <a:ln>
                <a:noFill/>
              </a:ln>
              <a:solidFill>
                <a:srgbClr val="000000"/>
              </a:solidFill>
              <a:effectLst/>
              <a:uLnTx/>
              <a:uFillTx/>
              <a:latin typeface="Times New Roman" pitchFamily="18" charset="0"/>
              <a:ea typeface="ＭＳ Ｐゴシック" charset="0"/>
              <a:cs typeface="+mn-cs"/>
            </a:endParaRPr>
          </a:p>
        </p:txBody>
      </p:sp>
      <p:sp>
        <p:nvSpPr>
          <p:cNvPr id="10"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2062490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10948"/>
                                        </p:tgtEl>
                                        <p:attrNameLst>
                                          <p:attrName>style.visibility</p:attrName>
                                        </p:attrNameLst>
                                      </p:cBhvr>
                                      <p:to>
                                        <p:strVal val="visible"/>
                                      </p:to>
                                    </p:set>
                                    <p:animEffect transition="in" filter="wipe(down)">
                                      <p:cBhvr>
                                        <p:cTn id="7" dur="500"/>
                                        <p:tgtEl>
                                          <p:spTgt spid="210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8" grpId="0" animBg="1"/>
    </p:bldLst>
  </p:timing>
</p:sld>
</file>

<file path=ppt/slides/slide41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the God of the Gentiles as well as the God of the Jews (3:29) since both groups are saved by faith in Christ (1:16-17).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7" name="Rectangle 2">
            <a:extLst>
              <a:ext uri="{FF2B5EF4-FFF2-40B4-BE49-F238E27FC236}">
                <a16:creationId xmlns:a16="http://schemas.microsoft.com/office/drawing/2014/main" id="{CD0FE2C8-15E4-AF42-9169-B5337701BC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Tree>
    <p:extLst>
      <p:ext uri="{BB962C8B-B14F-4D97-AF65-F5344CB8AC3E}">
        <p14:creationId xmlns:p14="http://schemas.microsoft.com/office/powerpoint/2010/main" val="320477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8658" name="Text Box 1026"/>
          <p:cNvSpPr txBox="1">
            <a:spLocks noChangeArrowheads="1"/>
          </p:cNvSpPr>
          <p:nvPr/>
        </p:nvSpPr>
        <p:spPr bwMode="auto">
          <a:xfrm>
            <a:off x="8396288" y="227013"/>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p>
        </p:txBody>
      </p:sp>
      <p:sp>
        <p:nvSpPr>
          <p:cNvPr id="198659" name="Text Box 1027"/>
          <p:cNvSpPr txBox="1">
            <a:spLocks noChangeArrowheads="1"/>
          </p:cNvSpPr>
          <p:nvPr/>
        </p:nvSpPr>
        <p:spPr bwMode="auto">
          <a:xfrm>
            <a:off x="3259138" y="176213"/>
            <a:ext cx="2555875" cy="51911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charset="0"/>
                <a:ea typeface="SimSun" charset="0"/>
                <a:cs typeface="SimSun" charset="0"/>
              </a:rPr>
              <a:t>1 Corinthians </a:t>
            </a:r>
            <a:endParaRPr kumimoji="0" lang="en-US" sz="2800" b="1" i="0" u="none" strike="noStrike" kern="1200" cap="none" spc="0" normalizeH="0" baseline="0" noProof="0">
              <a:ln>
                <a:noFill/>
              </a:ln>
              <a:solidFill>
                <a:srgbClr val="FFFFFF"/>
              </a:solidFill>
              <a:effectLst/>
              <a:uLnTx/>
              <a:uFillTx/>
              <a:latin typeface="Arial" charset="0"/>
              <a:ea typeface="SimSun" charset="0"/>
              <a:cs typeface="SimSun" charset="0"/>
            </a:endParaRPr>
          </a:p>
        </p:txBody>
      </p:sp>
      <p:sp>
        <p:nvSpPr>
          <p:cNvPr id="12294" name="Text Box 1030"/>
          <p:cNvSpPr txBox="1">
            <a:spLocks noChangeArrowheads="1"/>
          </p:cNvSpPr>
          <p:nvPr/>
        </p:nvSpPr>
        <p:spPr bwMode="auto">
          <a:xfrm>
            <a:off x="381000" y="987425"/>
            <a:ext cx="8458200" cy="2663825"/>
          </a:xfrm>
          <a:prstGeom prst="rect">
            <a:avLst/>
          </a:prstGeom>
          <a:solidFill>
            <a:schemeClr val="bg1"/>
          </a:solidFill>
          <a:ln w="9525">
            <a:solidFill>
              <a:schemeClr val="tx1"/>
            </a:solidFill>
            <a:miter lim="800000"/>
            <a:headEnd/>
            <a:tailEnd/>
          </a:ln>
        </p:spPr>
        <p:txBody>
          <a:bodyPr>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sng" strike="noStrike" kern="1200" cap="none" spc="0" normalizeH="0" baseline="0" noProof="0" dirty="0">
                <a:ln>
                  <a:noFill/>
                </a:ln>
                <a:solidFill>
                  <a:srgbClr val="000000"/>
                </a:solidFill>
                <a:effectLst/>
                <a:uLnTx/>
                <a:uFillTx/>
                <a:latin typeface="Arial" charset="0"/>
                <a:ea typeface="SimSun" charset="0"/>
                <a:cs typeface="SimSun" charset="0"/>
              </a:rPr>
              <a:t>Summary Statement</a:t>
            </a:r>
            <a:endPar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Paul explains the </a:t>
            </a:r>
            <a:r>
              <a:rPr kumimoji="0" lang="en-US" altLang="zh-CN" sz="2800" b="1" i="1" u="none" strike="noStrike" kern="1200" cap="none" spc="0" normalizeH="0" baseline="0" noProof="0" dirty="0">
                <a:ln>
                  <a:noFill/>
                </a:ln>
                <a:solidFill>
                  <a:srgbClr val="800000"/>
                </a:solidFill>
                <a:effectLst/>
                <a:uLnTx/>
                <a:uFillTx/>
                <a:latin typeface="Arial" charset="0"/>
                <a:ea typeface="SimSun" charset="0"/>
                <a:cs typeface="SimSun" charset="0"/>
              </a:rPr>
              <a:t>proper functioning of the church</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in response to reports about the church</a:t>
            </a:r>
            <a:r>
              <a:rPr kumimoji="0" lang="fr-FR"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’s</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divisions, disorders, and doctrinal difficulties to assure that the church makes its </a:t>
            </a:r>
            <a:r>
              <a:rPr kumimoji="0" lang="en-US" altLang="zh-CN" sz="2800" b="1" i="1" u="none" strike="noStrike" kern="1200" cap="none" spc="0" normalizeH="0" baseline="0" noProof="0" dirty="0">
                <a:ln>
                  <a:noFill/>
                </a:ln>
                <a:solidFill>
                  <a:srgbClr val="800000"/>
                </a:solidFill>
                <a:effectLst/>
                <a:uLnTx/>
                <a:uFillTx/>
                <a:latin typeface="Arial" charset="0"/>
                <a:ea typeface="SimSun" charset="0"/>
                <a:cs typeface="SimSun" charset="0"/>
              </a:rPr>
              <a:t>positional sanctification practical</a:t>
            </a:r>
            <a:r>
              <a:rPr kumimoji="0" lang="en-US" altLang="zh-CN" sz="2800" b="1" i="1" u="none" strike="noStrike" kern="1200" cap="none" spc="0" normalizeH="0" baseline="0" noProof="0" dirty="0">
                <a:ln>
                  <a:noFill/>
                </a:ln>
                <a:solidFill>
                  <a:srgbClr val="000000"/>
                </a:solidFill>
                <a:effectLst/>
                <a:uLnTx/>
                <a:uFillTx/>
                <a:latin typeface="Arial" charset="0"/>
                <a:ea typeface="SimSun" charset="0"/>
                <a:cs typeface="SimSun" charset="0"/>
              </a:rPr>
              <a:t>.</a:t>
            </a:r>
          </a:p>
        </p:txBody>
      </p:sp>
      <p:sp>
        <p:nvSpPr>
          <p:cNvPr id="12295" name="Text Box 1031"/>
          <p:cNvSpPr txBox="1">
            <a:spLocks noChangeArrowheads="1"/>
          </p:cNvSpPr>
          <p:nvPr/>
        </p:nvSpPr>
        <p:spPr bwMode="auto">
          <a:xfrm>
            <a:off x="609600" y="3965575"/>
            <a:ext cx="7696200" cy="2246313"/>
          </a:xfrm>
          <a:prstGeom prst="rect">
            <a:avLst/>
          </a:prstGeom>
          <a:solidFill>
            <a:schemeClr val="accent1">
              <a:lumMod val="25000"/>
            </a:schemeClr>
          </a:solidFill>
          <a:ln w="9525">
            <a:solidFill>
              <a:schemeClr val="tx1"/>
            </a:solidFill>
            <a:miter lim="800000"/>
            <a:headEnd/>
            <a:tailEnd/>
          </a:ln>
        </p:spPr>
        <p:txBody>
          <a:bodyPr>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SimSun" charset="0"/>
                <a:cs typeface="SimSun" charset="0"/>
              </a:rPr>
              <a:t>Application</a:t>
            </a:r>
            <a:endParaRPr kumimoji="0" lang="en-US"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SimSun" charset="0"/>
                <a:cs typeface="SimSun" charset="0"/>
              </a:rPr>
              <a:t>Does your church look "set apart" for God?  Or is it plagued with divisions, disorders, and doctrinal difficulties which make it look the same as non-Christian groups?</a:t>
            </a:r>
          </a:p>
        </p:txBody>
      </p:sp>
      <p:sp>
        <p:nvSpPr>
          <p:cNvPr id="198662" name="Rectangle 1032"/>
          <p:cNvSpPr>
            <a:spLocks noGrp="1" noChangeArrowheads="1"/>
          </p:cNvSpPr>
          <p:nvPr>
            <p:ph type="title" idx="4294967295"/>
          </p:nvPr>
        </p:nvSpPr>
        <p:spPr>
          <a:xfrm>
            <a:off x="0" y="0"/>
            <a:ext cx="2971800" cy="381000"/>
          </a:xfrm>
        </p:spPr>
        <p:txBody>
          <a:bodyPr/>
          <a:lstStyle/>
          <a:p>
            <a:pPr eaLnBrk="1" hangingPunct="1"/>
            <a:r>
              <a:rPr lang="en-US" sz="2000">
                <a:latin typeface="Times New Roman" charset="0"/>
                <a:ea typeface="ＭＳ Ｐゴシック" charset="0"/>
                <a:cs typeface="ＭＳ Ｐゴシック" charset="0"/>
              </a:rPr>
              <a:t>Summary &amp; Application</a:t>
            </a:r>
          </a:p>
        </p:txBody>
      </p:sp>
    </p:spTree>
    <p:extLst>
      <p:ext uri="{BB962C8B-B14F-4D97-AF65-F5344CB8AC3E}">
        <p14:creationId xmlns:p14="http://schemas.microsoft.com/office/powerpoint/2010/main" val="15176552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2294"/>
                                        </p:tgtEl>
                                        <p:attrNameLst>
                                          <p:attrName>style.visibility</p:attrName>
                                        </p:attrNameLst>
                                      </p:cBhvr>
                                      <p:to>
                                        <p:strVal val="visible"/>
                                      </p:to>
                                    </p:set>
                                    <p:anim calcmode="lin" valueType="num">
                                      <p:cBhvr>
                                        <p:cTn id="7" dur="500" fill="hold"/>
                                        <p:tgtEl>
                                          <p:spTgt spid="12294"/>
                                        </p:tgtEl>
                                        <p:attrNameLst>
                                          <p:attrName>ppt_w</p:attrName>
                                        </p:attrNameLst>
                                      </p:cBhvr>
                                      <p:tavLst>
                                        <p:tav tm="0">
                                          <p:val>
                                            <p:fltVal val="0"/>
                                          </p:val>
                                        </p:tav>
                                        <p:tav tm="100000">
                                          <p:val>
                                            <p:strVal val="#ppt_w"/>
                                          </p:val>
                                        </p:tav>
                                      </p:tavLst>
                                    </p:anim>
                                    <p:anim calcmode="lin" valueType="num">
                                      <p:cBhvr>
                                        <p:cTn id="8" dur="500" fill="hold"/>
                                        <p:tgtEl>
                                          <p:spTgt spid="1229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295"/>
                                        </p:tgtEl>
                                        <p:attrNameLst>
                                          <p:attrName>style.visibility</p:attrName>
                                        </p:attrNameLst>
                                      </p:cBhvr>
                                      <p:to>
                                        <p:strVal val="visible"/>
                                      </p:to>
                                    </p:set>
                                    <p:anim calcmode="lin" valueType="num">
                                      <p:cBhvr additive="base">
                                        <p:cTn id="13" dur="500" fill="hold"/>
                                        <p:tgtEl>
                                          <p:spTgt spid="12295"/>
                                        </p:tgtEl>
                                        <p:attrNameLst>
                                          <p:attrName>ppt_x</p:attrName>
                                        </p:attrNameLst>
                                      </p:cBhvr>
                                      <p:tavLst>
                                        <p:tav tm="0">
                                          <p:val>
                                            <p:strVal val="#ppt_x"/>
                                          </p:val>
                                        </p:tav>
                                        <p:tav tm="100000">
                                          <p:val>
                                            <p:strVal val="#ppt_x"/>
                                          </p:val>
                                        </p:tav>
                                      </p:tavLst>
                                    </p:anim>
                                    <p:anim calcmode="lin" valueType="num">
                                      <p:cBhvr additive="base">
                                        <p:cTn id="14" dur="500" fill="hold"/>
                                        <p:tgtEl>
                                          <p:spTgt spid="1229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198659"/>
                                        </p:tgtEl>
                                        <p:attrNameLst>
                                          <p:attrName>style.visibility</p:attrName>
                                        </p:attrNameLst>
                                      </p:cBhvr>
                                      <p:to>
                                        <p:strVal val="visible"/>
                                      </p:to>
                                    </p:set>
                                    <p:animEffect transition="in" filter="checkerboard(across)">
                                      <p:cBhvr>
                                        <p:cTn id="19" dur="500"/>
                                        <p:tgtEl>
                                          <p:spTgt spid="198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659" grpId="0" animBg="1"/>
      <p:bldP spid="12294" grpId="0" animBg="1" autoUpdateAnimBg="0"/>
      <p:bldP spid="12295" grpId="0" animBg="1"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pitchFamily="-108" charset="-128"/>
              </a:rPr>
              <a:t>"</a:t>
            </a: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…Contend for the faith that was once for all entrusted to the saints.  For certain men whose condemnation was written about long ago have secretly slipped in among you.  They are godless men, who change the grace of our God into a license for immorality and deny Jesus Christ our only Sovereign and Lord</a:t>
            </a:r>
            <a:r>
              <a:rPr kumimoji="0" lang="mr-IN" sz="2800" b="1" i="0" u="none" strike="noStrike" kern="1200" cap="none" spc="0" normalizeH="0" baseline="0" noProof="0" dirty="0">
                <a:ln>
                  <a:noFill/>
                </a:ln>
                <a:solidFill>
                  <a:srgbClr val="FFFFFF"/>
                </a:solidFill>
                <a:effectLst/>
                <a:uLnTx/>
                <a:uFillTx/>
                <a:latin typeface="Arial"/>
                <a:ea typeface="ＭＳ Ｐゴシック" pitchFamily="-108" charset="-128"/>
              </a:rPr>
              <a:t>"</a:t>
            </a: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(vv. 3b-4).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
        <p:nvSpPr>
          <p:cNvPr id="7" name="Text Box 24"/>
          <p:cNvSpPr txBox="1">
            <a:spLocks noChangeArrowheads="1"/>
          </p:cNvSpPr>
          <p:nvPr/>
        </p:nvSpPr>
        <p:spPr bwMode="auto">
          <a:xfrm>
            <a:off x="8370809"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310</a:t>
            </a:r>
          </a:p>
        </p:txBody>
      </p:sp>
    </p:spTree>
    <p:extLst>
      <p:ext uri="{BB962C8B-B14F-4D97-AF65-F5344CB8AC3E}">
        <p14:creationId xmlns:p14="http://schemas.microsoft.com/office/powerpoint/2010/main" val="24771214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Open your heart to…</a:t>
            </a: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your </a:t>
            </a:r>
            <a:r>
              <a:rPr kumimoji="0" lang="en-US"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leaders</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a:t>
            </a:r>
            <a:r>
              <a:rPr kumimoji="0" lang="en-US"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needy</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(8–9)</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God</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(10–13)</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Main Idea of 2 Corinthians</a:t>
            </a:r>
          </a:p>
        </p:txBody>
      </p:sp>
    </p:spTree>
    <p:extLst>
      <p:ext uri="{BB962C8B-B14F-4D97-AF65-F5344CB8AC3E}">
        <p14:creationId xmlns:p14="http://schemas.microsoft.com/office/powerpoint/2010/main" val="1769432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42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555750"/>
          </a:xfrm>
          <a:effectLst>
            <a:outerShdw blurRad="63500" dist="35921" dir="2700000" algn="ctr" rotWithShape="0">
              <a:schemeClr val="tx2">
                <a:alpha val="74998"/>
              </a:schemeClr>
            </a:outerShdw>
          </a:effectLst>
        </p:spPr>
        <p:txBody>
          <a:bodyPr/>
          <a:lstStyle/>
          <a:p>
            <a:pPr>
              <a:defRPr/>
            </a:pPr>
            <a:r>
              <a:rPr lang="en-US" b="1" i="1" dirty="0">
                <a:effectLst>
                  <a:glow rad="876300">
                    <a:schemeClr val="tx1"/>
                  </a:glow>
                </a:effectLst>
                <a:latin typeface="Arial" charset="0"/>
                <a:ea typeface="ＭＳ Ｐゴシック" charset="0"/>
                <a:cs typeface="ＭＳ Ｐゴシック" charset="0"/>
              </a:rPr>
              <a:t>WHAT TO EMBRACE</a:t>
            </a:r>
          </a:p>
        </p:txBody>
      </p:sp>
      <p:sp>
        <p:nvSpPr>
          <p:cNvPr id="4" name="Rectangle 2"/>
          <p:cNvSpPr txBox="1">
            <a:spLocks noChangeArrowheads="1"/>
          </p:cNvSpPr>
          <p:nvPr/>
        </p:nvSpPr>
        <p:spPr bwMode="auto">
          <a:xfrm>
            <a:off x="323528" y="1773238"/>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DEITY</a:t>
            </a:r>
            <a:endParaRPr kumimoji="0" lang="en-US" sz="32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5726914" y="1773238"/>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HOLINESS</a:t>
            </a:r>
          </a:p>
        </p:txBody>
      </p:sp>
      <p:sp>
        <p:nvSpPr>
          <p:cNvPr id="2" name="Notched Right Arrow 1"/>
          <p:cNvSpPr/>
          <p:nvPr/>
        </p:nvSpPr>
        <p:spPr bwMode="auto">
          <a:xfrm>
            <a:off x="3194377" y="2478458"/>
            <a:ext cx="2745775" cy="1838491"/>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TO</a:t>
            </a: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6" name="Rectangle 2">
            <a:extLst>
              <a:ext uri="{FF2B5EF4-FFF2-40B4-BE49-F238E27FC236}">
                <a16:creationId xmlns:a16="http://schemas.microsoft.com/office/drawing/2014/main" id="{998C55BD-EDDA-CD4E-99E0-730D1E472A35}"/>
              </a:ext>
            </a:extLst>
          </p:cNvPr>
          <p:cNvSpPr txBox="1">
            <a:spLocks noChangeArrowheads="1"/>
          </p:cNvSpPr>
          <p:nvPr/>
        </p:nvSpPr>
        <p:spPr bwMode="auto">
          <a:xfrm>
            <a:off x="0" y="6065250"/>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Tree>
    <p:extLst>
      <p:ext uri="{BB962C8B-B14F-4D97-AF65-F5344CB8AC3E}">
        <p14:creationId xmlns:p14="http://schemas.microsoft.com/office/powerpoint/2010/main" val="29388262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P spid="6" grpId="0"/>
    </p:bld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 Jesus called </a:t>
            </a:r>
            <a:r>
              <a:rPr lang="en-US" b="1" dirty="0">
                <a:solidFill>
                  <a:srgbClr val="FFFF00"/>
                </a:solidFill>
                <a:effectLst>
                  <a:glow rad="127000">
                    <a:schemeClr val="tx1"/>
                  </a:glow>
                </a:effectLst>
                <a:latin typeface="Arial" charset="0"/>
                <a:ea typeface="ＭＳ Ｐゴシック" charset="0"/>
                <a:cs typeface="ＭＳ Ｐゴシック" charset="0"/>
              </a:rPr>
              <a:t>Paul</a:t>
            </a:r>
            <a:r>
              <a:rPr lang="en-US" b="1" dirty="0">
                <a:effectLst>
                  <a:glow rad="127000">
                    <a:schemeClr val="tx1"/>
                  </a:glow>
                </a:effectLst>
                <a:latin typeface="Arial" charset="0"/>
                <a:ea typeface="ＭＳ Ｐゴシック" charset="0"/>
                <a:cs typeface="ＭＳ Ｐゴシック" charset="0"/>
              </a:rPr>
              <a:t> to teach salvation by faith (Chapters 1–2).</a:t>
            </a: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BF96F8E6-D815-C141-83C4-D72139168FEE}"/>
              </a:ext>
            </a:extLst>
          </p:cNvPr>
          <p:cNvSpPr txBox="1">
            <a:spLocks noChangeArrowheads="1"/>
          </p:cNvSpPr>
          <p:nvPr/>
        </p:nvSpPr>
        <p:spPr bwMode="auto">
          <a:xfrm>
            <a:off x="395536" y="5964167"/>
            <a:ext cx="7272808"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353"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398161175"/>
      </p:ext>
    </p:extLst>
  </p:cSld>
  <p:clrMapOvr>
    <a:masterClrMapping/>
  </p:clrMapOvr>
  <p:transition/>
</p:sld>
</file>

<file path=ppt/slides/slide4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21882" y="0"/>
            <a:ext cx="9228215" cy="6921161"/>
          </a:xfrm>
          <a:prstGeom prst="rect">
            <a:avLst/>
          </a:prstGeom>
        </p:spPr>
      </p:pic>
      <p:sp>
        <p:nvSpPr>
          <p:cNvPr id="8" name="Rectangle 2"/>
          <p:cNvSpPr txBox="1">
            <a:spLocks noChangeArrowheads="1"/>
          </p:cNvSpPr>
          <p:nvPr/>
        </p:nvSpPr>
        <p:spPr bwMode="auto">
          <a:xfrm>
            <a:off x="-23813" y="479715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Ephesians</a:t>
            </a:r>
          </a:p>
        </p:txBody>
      </p:sp>
      <p:sp>
        <p:nvSpPr>
          <p:cNvPr id="900098" name="Rectangle 2"/>
          <p:cNvSpPr>
            <a:spLocks noGrp="1" noChangeArrowheads="1"/>
          </p:cNvSpPr>
          <p:nvPr>
            <p:ph type="ctrTitle"/>
          </p:nvPr>
        </p:nvSpPr>
        <p:spPr>
          <a:xfrm>
            <a:off x="30201" y="6178"/>
            <a:ext cx="9120187" cy="1150939"/>
          </a:xfrm>
          <a:noFill/>
          <a:ln>
            <a:noFill/>
          </a:ln>
          <a:effectLst>
            <a:outerShdw blurRad="63500" dist="35921" dir="2700000" algn="ctr" rotWithShape="0">
              <a:schemeClr val="tx2">
                <a:alpha val="74998"/>
              </a:schemeClr>
            </a:outerShdw>
          </a:effectLst>
        </p:spPr>
        <p:txBody>
          <a:bodyPr anchor="ctr"/>
          <a:lstStyle/>
          <a:p>
            <a:r>
              <a:rPr lang="en-US" sz="8000" b="1" kern="1200" dirty="0">
                <a:solidFill>
                  <a:srgbClr val="FFFFFF"/>
                </a:solidFill>
                <a:effectLst>
                  <a:glow rad="127000">
                    <a:srgbClr val="000000"/>
                  </a:glow>
                </a:effectLst>
                <a:latin typeface="Arial" charset="0"/>
                <a:ea typeface="ＭＳ Ｐゴシック" charset="0"/>
              </a:rPr>
              <a:t>Be United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1702850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p:tgtEl>
                                          <p:spTgt spid="8"/>
                                        </p:tgtEl>
                                        <p:attrNameLst>
                                          <p:attrName>ppt_y</p:attrName>
                                        </p:attrNameLst>
                                      </p:cBhvr>
                                      <p:tavLst>
                                        <p:tav tm="0">
                                          <p:val>
                                            <p:strVal val="#ppt_y+#ppt_h*1.125000"/>
                                          </p:val>
                                        </p:tav>
                                        <p:tav tm="100000">
                                          <p:val>
                                            <p:strVal val="#ppt_y"/>
                                          </p:val>
                                        </p:tav>
                                      </p:tavLst>
                                    </p:anim>
                                    <p:animEffect transition="in" filter="wipe(up)">
                                      <p:cBhvr>
                                        <p:cTn id="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564904"/>
            <a:ext cx="9144000" cy="31337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most significant christological passage in the Pauline epistles (2:5-11) affirms Christ as God who gave up certain rights in humility, but God will honor him when every person bows before him and confessing him as Lord (2:10-11).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8" name="Rectangle 2">
            <a:extLst>
              <a:ext uri="{FF2B5EF4-FFF2-40B4-BE49-F238E27FC236}">
                <a16:creationId xmlns:a16="http://schemas.microsoft.com/office/drawing/2014/main" id="{42D18086-5B48-C14A-A841-F07E6C581CC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Philippians</a:t>
            </a:r>
          </a:p>
        </p:txBody>
      </p:sp>
    </p:spTree>
    <p:extLst>
      <p:ext uri="{BB962C8B-B14F-4D97-AF65-F5344CB8AC3E}">
        <p14:creationId xmlns:p14="http://schemas.microsoft.com/office/powerpoint/2010/main" val="151669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“In [Christ] all the fullness of deity lives in bodily form” (2:9) may be the clearest statement in the Bible that Jesus is God, for he “has rescued us from the kingdom of darkness and transferred us into the Kingdom of his dear Son” (1:13). </a:t>
            </a: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7" name="Rectangle 2">
            <a:extLst>
              <a:ext uri="{FF2B5EF4-FFF2-40B4-BE49-F238E27FC236}">
                <a16:creationId xmlns:a16="http://schemas.microsoft.com/office/drawing/2014/main" id="{2AE0E411-37CF-9949-BAE0-B69136A20FC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Tree>
    <p:extLst>
      <p:ext uri="{BB962C8B-B14F-4D97-AF65-F5344CB8AC3E}">
        <p14:creationId xmlns:p14="http://schemas.microsoft.com/office/powerpoint/2010/main" val="2174148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2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223493" y="2003778"/>
            <a:ext cx="6568227" cy="2735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Preparation for the Rapture</a:t>
            </a:r>
          </a:p>
        </p:txBody>
      </p:sp>
      <p:sp>
        <p:nvSpPr>
          <p:cNvPr id="5"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203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Thessalonians</a:t>
            </a:r>
          </a:p>
        </p:txBody>
      </p:sp>
    </p:spTree>
    <p:extLst>
      <p:ext uri="{BB962C8B-B14F-4D97-AF65-F5344CB8AC3E}">
        <p14:creationId xmlns:p14="http://schemas.microsoft.com/office/powerpoint/2010/main" val="414054924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6672"/>
            <a:ext cx="5744169" cy="568863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5364088" y="44624"/>
            <a:ext cx="3779911" cy="6813376"/>
          </a:xfrm>
          <a:effectLst/>
        </p:spPr>
        <p:txBody>
          <a:bodyPr anchor="t"/>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	Paul appealed for Philemon</a:t>
            </a:r>
            <a:r>
              <a:rPr lang="uk-UA" b="1" dirty="0">
                <a:solidFill>
                  <a:schemeClr val="tx2"/>
                </a:solidFill>
                <a:effectLst>
                  <a:glow rad="127000">
                    <a:schemeClr val="bg1"/>
                  </a:glow>
                </a:effectLst>
                <a:latin typeface="Arial" charset="0"/>
                <a:ea typeface="ＭＳ Ｐゴシック" charset="0"/>
                <a:cs typeface="ＭＳ Ｐゴシック" charset="0"/>
              </a:rPr>
              <a:t>'</a:t>
            </a:r>
            <a:r>
              <a:rPr lang="en-US" b="1" dirty="0">
                <a:solidFill>
                  <a:schemeClr val="tx2"/>
                </a:solidFill>
                <a:effectLst>
                  <a:glow rad="127000">
                    <a:schemeClr val="bg1"/>
                  </a:glow>
                </a:effectLst>
                <a:latin typeface="Arial" charset="0"/>
                <a:ea typeface="ＭＳ Ｐゴシック" charset="0"/>
                <a:cs typeface="ＭＳ Ｐゴシック" charset="0"/>
              </a:rPr>
              <a:t>s </a:t>
            </a:r>
            <a:r>
              <a:rPr lang="en-US" b="1" i="1" dirty="0">
                <a:solidFill>
                  <a:srgbClr val="008000"/>
                </a:solidFill>
                <a:effectLst>
                  <a:glow rad="127000">
                    <a:schemeClr val="bg1"/>
                  </a:glow>
                </a:effectLst>
                <a:latin typeface="Arial" charset="0"/>
                <a:ea typeface="ＭＳ Ｐゴシック" charset="0"/>
                <a:cs typeface="ＭＳ Ｐゴシック" charset="0"/>
              </a:rPr>
              <a:t>forgiveness</a:t>
            </a:r>
            <a:r>
              <a:rPr lang="en-US" b="1" i="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of his returning runaway slave, Onesimus </a:t>
            </a:r>
            <a:br>
              <a:rPr lang="en-US" b="1" dirty="0">
                <a:solidFill>
                  <a:schemeClr val="tx2"/>
                </a:solidFill>
                <a:effectLst>
                  <a:glow rad="127000">
                    <a:schemeClr val="bg1"/>
                  </a:glow>
                </a:effectLst>
                <a:latin typeface="Arial" charset="0"/>
                <a:ea typeface="ＭＳ Ｐゴシック" charset="0"/>
                <a:cs typeface="ＭＳ Ｐゴシック" charset="0"/>
              </a:rPr>
            </a:br>
            <a:r>
              <a:rPr lang="en-US" b="1" dirty="0">
                <a:solidFill>
                  <a:schemeClr val="tx2"/>
                </a:solidFill>
                <a:effectLst>
                  <a:glow rad="127000">
                    <a:schemeClr val="bg1"/>
                  </a:glow>
                </a:effectLst>
                <a:latin typeface="Arial" charset="0"/>
                <a:ea typeface="ＭＳ Ｐゴシック" charset="0"/>
                <a:cs typeface="ＭＳ Ｐゴシック" charset="0"/>
              </a:rPr>
              <a:t>(8-21). </a:t>
            </a:r>
          </a:p>
        </p:txBody>
      </p:sp>
      <p:sp>
        <p:nvSpPr>
          <p:cNvPr id="5" name="Rectangle 2">
            <a:extLst>
              <a:ext uri="{FF2B5EF4-FFF2-40B4-BE49-F238E27FC236}">
                <a16:creationId xmlns:a16="http://schemas.microsoft.com/office/drawing/2014/main" id="{47680B5D-3532-294F-B193-2ABCC5F0A81C}"/>
              </a:ext>
            </a:extLst>
          </p:cNvPr>
          <p:cNvSpPr txBox="1">
            <a:spLocks noChangeArrowheads="1"/>
          </p:cNvSpPr>
          <p:nvPr/>
        </p:nvSpPr>
        <p:spPr bwMode="auto">
          <a:xfrm>
            <a:off x="0" y="5991152"/>
            <a:ext cx="5726910" cy="90977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44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mn-cs"/>
              </a:rPr>
              <a:t>Philemon</a:t>
            </a:r>
          </a:p>
        </p:txBody>
      </p:sp>
    </p:spTree>
    <p:extLst>
      <p:ext uri="{BB962C8B-B14F-4D97-AF65-F5344CB8AC3E}">
        <p14:creationId xmlns:p14="http://schemas.microsoft.com/office/powerpoint/2010/main" val="30814473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28.xml><?xml version="1.0" encoding="utf-8"?>
<p:sld xmlns:a="http://schemas.openxmlformats.org/drawingml/2006/main" xmlns:r="http://schemas.openxmlformats.org/officeDocument/2006/relationships" xmlns:p="http://schemas.openxmlformats.org/presentationml/2006/main" showMasterPhAnim="0">
  <p:cSld>
    <p:bg>
      <p:bgPr>
        <a:solidFill>
          <a:srgbClr val="000000"/>
        </a:solidFill>
        <a:effectLst/>
      </p:bgPr>
    </p:bg>
    <p:spTree>
      <p:nvGrpSpPr>
        <p:cNvPr id="1" name=""/>
        <p:cNvGrpSpPr/>
        <p:nvPr/>
      </p:nvGrpSpPr>
      <p:grpSpPr>
        <a:xfrm>
          <a:off x="0" y="0"/>
          <a:ext cx="0" cy="0"/>
          <a:chOff x="0" y="0"/>
          <a:chExt cx="0" cy="0"/>
        </a:xfrm>
      </p:grpSpPr>
      <p:pic>
        <p:nvPicPr>
          <p:cNvPr id="238594"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700" y="-603448"/>
            <a:ext cx="54054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8" name="Rectangle 2"/>
          <p:cNvSpPr>
            <a:spLocks noGrp="1" noChangeArrowheads="1"/>
          </p:cNvSpPr>
          <p:nvPr>
            <p:ph type="subTitle" idx="1"/>
          </p:nvPr>
        </p:nvSpPr>
        <p:spPr>
          <a:xfrm>
            <a:off x="3657600" y="3505200"/>
            <a:ext cx="5334000" cy="1600200"/>
          </a:xfrm>
        </p:spPr>
        <p:txBody>
          <a:bodyPr/>
          <a:lstStyle/>
          <a:p>
            <a:pPr eaLnBrk="1" hangingPunct="1"/>
            <a:r>
              <a:rPr lang="en-US" b="1">
                <a:solidFill>
                  <a:srgbClr val="FFFFFF"/>
                </a:solidFill>
                <a:latin typeface="Arial" charset="0"/>
                <a:ea typeface="ＭＳ Ｐゴシック" charset="0"/>
                <a:cs typeface="ＭＳ Ｐゴシック" charset="0"/>
              </a:rPr>
              <a:t>You can</a:t>
            </a:r>
            <a:r>
              <a:rPr lang="fr-FR" altLang="ja-JP" b="1">
                <a:solidFill>
                  <a:srgbClr val="FFFFFF"/>
                </a:solidFill>
                <a:latin typeface="Arial" charset="0"/>
                <a:ea typeface="ＭＳ Ｐゴシック" charset="0"/>
                <a:cs typeface="ＭＳ Ｐゴシック" charset="0"/>
              </a:rPr>
              <a:t>'</a:t>
            </a:r>
            <a:r>
              <a:rPr lang="en-US" altLang="ja-JP" b="1">
                <a:solidFill>
                  <a:srgbClr val="FFFFFF"/>
                </a:solidFill>
                <a:latin typeface="Arial" charset="0"/>
                <a:ea typeface="ＭＳ Ｐゴシック" charset="0"/>
                <a:cs typeface="ＭＳ Ｐゴシック" charset="0"/>
              </a:rPr>
              <a:t>t go any farther than your knowledge</a:t>
            </a:r>
            <a:endParaRPr lang="en-US" sz="2400" b="1">
              <a:solidFill>
                <a:srgbClr val="FFFFFF"/>
              </a:solidFill>
              <a:latin typeface="Arial" charset="0"/>
              <a:ea typeface="ＭＳ Ｐゴシック" charset="0"/>
              <a:cs typeface="Arial" charset="0"/>
            </a:endParaRPr>
          </a:p>
        </p:txBody>
      </p:sp>
      <p:sp>
        <p:nvSpPr>
          <p:cNvPr id="50180" name="WordArt 4"/>
          <p:cNvSpPr>
            <a:spLocks noChangeArrowheads="1" noChangeShapeType="1" noTextEdit="1"/>
          </p:cNvSpPr>
          <p:nvPr/>
        </p:nvSpPr>
        <p:spPr bwMode="auto">
          <a:xfrm>
            <a:off x="3810000" y="1828800"/>
            <a:ext cx="4800600" cy="1371600"/>
          </a:xfrm>
          <a:prstGeom prst="rect">
            <a:avLst/>
          </a:prstGeom>
        </p:spPr>
        <p:txBody>
          <a:bodyPr wrap="none" fromWordArt="1">
            <a:prstTxWarp prst="textPlain">
              <a:avLst>
                <a:gd name="adj" fmla="val 46981"/>
              </a:avLst>
            </a:prstTxWarp>
            <a:scene3d>
              <a:camera prst="legacyPerspectiveTopLeft"/>
              <a:lightRig rig="legacyNormal3" dir="r"/>
            </a:scene3d>
            <a:sp3d extrusionH="201600" prstMaterial="legacyMetal">
              <a:extrusionClr>
                <a:srgbClr val="FFFFFF"/>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effectLst/>
                <a:uLnTx/>
                <a:uFillTx/>
                <a:latin typeface="Arial"/>
                <a:ea typeface="Arial"/>
                <a:cs typeface="Arial"/>
              </a:rPr>
              <a:t>2 Peter</a:t>
            </a:r>
          </a:p>
        </p:txBody>
      </p:sp>
      <p:sp>
        <p:nvSpPr>
          <p:cNvPr id="238597" name="Rectangle 5"/>
          <p:cNvSpPr>
            <a:spLocks noGrp="1" noChangeArrowheads="1"/>
          </p:cNvSpPr>
          <p:nvPr>
            <p:ph type="ctrTitle"/>
          </p:nvPr>
        </p:nvSpPr>
        <p:spPr>
          <a:xfrm>
            <a:off x="3810000" y="108148"/>
            <a:ext cx="7772400" cy="1143000"/>
          </a:xfrm>
        </p:spPr>
        <p:txBody>
          <a:bodyPr/>
          <a:lstStyle/>
          <a:p>
            <a:pPr algn="r" eaLnBrk="1" hangingPunct="1"/>
            <a:r>
              <a:rPr lang="en-US" dirty="0">
                <a:solidFill>
                  <a:schemeClr val="bg1"/>
                </a:solidFill>
                <a:latin typeface="Arial" charset="0"/>
                <a:ea typeface="ＭＳ Ｐゴシック" charset="0"/>
                <a:cs typeface="ＭＳ Ｐゴシック" charset="0"/>
              </a:rPr>
              <a:t>2 Peter</a:t>
            </a: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Tree>
    <p:extLst>
      <p:ext uri="{BB962C8B-B14F-4D97-AF65-F5344CB8AC3E}">
        <p14:creationId xmlns:p14="http://schemas.microsoft.com/office/powerpoint/2010/main" val="42476121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50180"/>
                                        </p:tgtEl>
                                        <p:attrNameLst>
                                          <p:attrName>style.visibility</p:attrName>
                                        </p:attrNameLst>
                                      </p:cBhvr>
                                      <p:to>
                                        <p:strVal val="visible"/>
                                      </p:to>
                                    </p:set>
                                    <p:animEffect transition="in" filter="fade">
                                      <p:cBhvr>
                                        <p:cTn id="7" dur="770" decel="100000"/>
                                        <p:tgtEl>
                                          <p:spTgt spid="50180"/>
                                        </p:tgtEl>
                                      </p:cBhvr>
                                    </p:animEffect>
                                    <p:animScale>
                                      <p:cBhvr>
                                        <p:cTn id="8" dur="770" decel="100000"/>
                                        <p:tgtEl>
                                          <p:spTgt spid="50180"/>
                                        </p:tgtEl>
                                      </p:cBhvr>
                                      <p:from x="10000" y="10000"/>
                                      <p:to x="200000" y="450000"/>
                                    </p:animScale>
                                    <p:animScale>
                                      <p:cBhvr>
                                        <p:cTn id="9" dur="1230" accel="100000" fill="hold">
                                          <p:stCondLst>
                                            <p:cond delay="770"/>
                                          </p:stCondLst>
                                        </p:cTn>
                                        <p:tgtEl>
                                          <p:spTgt spid="50180"/>
                                        </p:tgtEl>
                                      </p:cBhvr>
                                      <p:from x="200000" y="450000"/>
                                      <p:to x="100000" y="100000"/>
                                    </p:animScale>
                                    <p:set>
                                      <p:cBhvr>
                                        <p:cTn id="10" dur="770" fill="hold"/>
                                        <p:tgtEl>
                                          <p:spTgt spid="50180"/>
                                        </p:tgtEl>
                                        <p:attrNameLst>
                                          <p:attrName>ppt_x</p:attrName>
                                        </p:attrNameLst>
                                      </p:cBhvr>
                                      <p:to>
                                        <p:strVal val="(0.5)"/>
                                      </p:to>
                                    </p:set>
                                    <p:anim from="(0.5)" to="(#ppt_x)" calcmode="lin" valueType="num">
                                      <p:cBhvr>
                                        <p:cTn id="11" dur="1230" accel="100000" fill="hold">
                                          <p:stCondLst>
                                            <p:cond delay="770"/>
                                          </p:stCondLst>
                                        </p:cTn>
                                        <p:tgtEl>
                                          <p:spTgt spid="50180"/>
                                        </p:tgtEl>
                                        <p:attrNameLst>
                                          <p:attrName>ppt_x</p:attrName>
                                        </p:attrNameLst>
                                      </p:cBhvr>
                                    </p:anim>
                                    <p:set>
                                      <p:cBhvr>
                                        <p:cTn id="12" dur="770" fill="hold"/>
                                        <p:tgtEl>
                                          <p:spTgt spid="50180"/>
                                        </p:tgtEl>
                                        <p:attrNameLst>
                                          <p:attrName>ppt_y</p:attrName>
                                        </p:attrNameLst>
                                      </p:cBhvr>
                                      <p:to>
                                        <p:strVal val="(#ppt_y+0.4)"/>
                                      </p:to>
                                    </p:set>
                                    <p:anim from="(#ppt_y+0.4)" to="(#ppt_y)" calcmode="lin" valueType="num">
                                      <p:cBhvr>
                                        <p:cTn id="13" dur="1230" accel="100000" fill="hold">
                                          <p:stCondLst>
                                            <p:cond delay="770"/>
                                          </p:stCondLst>
                                        </p:cTn>
                                        <p:tgtEl>
                                          <p:spTgt spid="5018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nimBg="1"/>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989053"/>
            <a:ext cx="9144000" cy="751472"/>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1 Thessalonians 5:2</a:t>
            </a:r>
          </a:p>
        </p:txBody>
      </p:sp>
      <p:pic>
        <p:nvPicPr>
          <p:cNvPr id="2" name="Picture 1"/>
          <p:cNvPicPr>
            <a:picLocks noChangeAspect="1"/>
          </p:cNvPicPr>
          <p:nvPr/>
        </p:nvPicPr>
        <p:blipFill>
          <a:blip r:embed="rId3"/>
          <a:stretch>
            <a:fillRect/>
          </a:stretch>
        </p:blipFill>
        <p:spPr>
          <a:xfrm>
            <a:off x="0" y="1143000"/>
            <a:ext cx="9144000" cy="4553389"/>
          </a:xfrm>
          <a:prstGeom prst="rect">
            <a:avLst/>
          </a:prstGeom>
        </p:spPr>
      </p:pic>
      <p:sp>
        <p:nvSpPr>
          <p:cNvPr id="5" name="Rectangle 2"/>
          <p:cNvSpPr txBox="1">
            <a:spLocks noChangeArrowheads="1"/>
          </p:cNvSpPr>
          <p:nvPr/>
        </p:nvSpPr>
        <p:spPr bwMode="auto">
          <a:xfrm>
            <a:off x="8693" y="186883"/>
            <a:ext cx="9144000" cy="7514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"like a thief in the night"</a:t>
            </a:r>
          </a:p>
        </p:txBody>
      </p:sp>
    </p:spTree>
    <p:extLst>
      <p:ext uri="{BB962C8B-B14F-4D97-AF65-F5344CB8AC3E}">
        <p14:creationId xmlns:p14="http://schemas.microsoft.com/office/powerpoint/2010/main" val="1154887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down)">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1216" y="274638"/>
            <a:ext cx="8003232" cy="1066130"/>
          </a:xfrm>
          <a:solidFill>
            <a:srgbClr val="800000"/>
          </a:solidFill>
        </p:spPr>
        <p:txBody>
          <a:bodyPr/>
          <a:lstStyle/>
          <a:p>
            <a:pPr>
              <a:defRPr/>
            </a:pPr>
            <a:r>
              <a:rPr lang="en-US" sz="4800" b="1" dirty="0">
                <a:solidFill>
                  <a:srgbClr val="FFFFFF"/>
                </a:solidFill>
                <a:effectLst>
                  <a:glow rad="165100">
                    <a:schemeClr val="tx1">
                      <a:alpha val="99000"/>
                    </a:schemeClr>
                  </a:glow>
                </a:effectLst>
              </a:rPr>
              <a:t>27 NT Letters</a:t>
            </a:r>
          </a:p>
        </p:txBody>
      </p:sp>
      <p:graphicFrame>
        <p:nvGraphicFramePr>
          <p:cNvPr id="6" name="Chart 5"/>
          <p:cNvGraphicFramePr>
            <a:graphicFrameLocks/>
          </p:cNvGraphicFramePr>
          <p:nvPr/>
        </p:nvGraphicFramePr>
        <p:xfrm>
          <a:off x="323528" y="1248833"/>
          <a:ext cx="8496944" cy="5420527"/>
        </p:xfrm>
        <a:graphic>
          <a:graphicData uri="http://schemas.openxmlformats.org/drawingml/2006/chart">
            <c:chart xmlns:c="http://schemas.openxmlformats.org/drawingml/2006/chart" xmlns:r="http://schemas.openxmlformats.org/officeDocument/2006/relationships" r:id="rId3"/>
          </a:graphicData>
        </a:graphic>
      </p:graphicFrame>
      <p:grpSp>
        <p:nvGrpSpPr>
          <p:cNvPr id="10" name="Group 9"/>
          <p:cNvGrpSpPr>
            <a:grpSpLocks/>
          </p:cNvGrpSpPr>
          <p:nvPr/>
        </p:nvGrpSpPr>
        <p:grpSpPr bwMode="auto">
          <a:xfrm>
            <a:off x="-757238" y="1844675"/>
            <a:ext cx="10296526" cy="1512888"/>
            <a:chOff x="-758496" y="1844130"/>
            <a:chExt cx="10298682" cy="1512870"/>
          </a:xfrm>
        </p:grpSpPr>
        <p:grpSp>
          <p:nvGrpSpPr>
            <p:cNvPr id="228357" name="Group 7"/>
            <p:cNvGrpSpPr>
              <a:grpSpLocks/>
            </p:cNvGrpSpPr>
            <p:nvPr/>
          </p:nvGrpSpPr>
          <p:grpSpPr bwMode="auto">
            <a:xfrm>
              <a:off x="-758496" y="1844130"/>
              <a:ext cx="10298682" cy="1512870"/>
              <a:chOff x="-758496" y="1844130"/>
              <a:chExt cx="10298682" cy="1512870"/>
            </a:xfrm>
          </p:grpSpPr>
          <p:sp>
            <p:nvSpPr>
              <p:cNvPr id="228359" name="Rectangular Callout 6"/>
              <p:cNvSpPr>
                <a:spLocks noChangeArrowheads="1"/>
              </p:cNvSpPr>
              <p:nvPr/>
            </p:nvSpPr>
            <p:spPr bwMode="auto">
              <a:xfrm>
                <a:off x="5148510" y="1844824"/>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60" name="Rectangular Callout 2"/>
              <p:cNvSpPr>
                <a:spLocks noChangeArrowheads="1"/>
              </p:cNvSpPr>
              <p:nvPr/>
            </p:nvSpPr>
            <p:spPr bwMode="auto">
              <a:xfrm flipH="1">
                <a:off x="1042134" y="1844973"/>
                <a:ext cx="3888432" cy="1296144"/>
              </a:xfrm>
              <a:prstGeom prst="wedgeRectCallout">
                <a:avLst>
                  <a:gd name="adj1" fmla="val 10116"/>
                  <a:gd name="adj2" fmla="val 24646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61" name="Rectangular Callout 6"/>
              <p:cNvSpPr>
                <a:spLocks noChangeArrowheads="1"/>
              </p:cNvSpPr>
              <p:nvPr/>
            </p:nvSpPr>
            <p:spPr bwMode="auto">
              <a:xfrm>
                <a:off x="4572308" y="1988895"/>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62" name="Rectangular Callout 6"/>
              <p:cNvSpPr>
                <a:spLocks noChangeArrowheads="1"/>
              </p:cNvSpPr>
              <p:nvPr/>
            </p:nvSpPr>
            <p:spPr bwMode="auto">
              <a:xfrm>
                <a:off x="4284207" y="1988895"/>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63" name="Rectangular Callout 6"/>
              <p:cNvSpPr>
                <a:spLocks noChangeArrowheads="1"/>
              </p:cNvSpPr>
              <p:nvPr/>
            </p:nvSpPr>
            <p:spPr bwMode="auto">
              <a:xfrm>
                <a:off x="2338591" y="2060856"/>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64" name="Rectangular Callout 6"/>
              <p:cNvSpPr>
                <a:spLocks noChangeArrowheads="1"/>
              </p:cNvSpPr>
              <p:nvPr/>
            </p:nvSpPr>
            <p:spPr bwMode="auto">
              <a:xfrm>
                <a:off x="1474287"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65" name="Rectangular Callout 6"/>
              <p:cNvSpPr>
                <a:spLocks noChangeArrowheads="1"/>
              </p:cNvSpPr>
              <p:nvPr/>
            </p:nvSpPr>
            <p:spPr bwMode="auto">
              <a:xfrm>
                <a:off x="1187120"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66" name="Rectangular Callout 6"/>
              <p:cNvSpPr>
                <a:spLocks noChangeArrowheads="1"/>
              </p:cNvSpPr>
              <p:nvPr/>
            </p:nvSpPr>
            <p:spPr bwMode="auto">
              <a:xfrm>
                <a:off x="682009"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67" name="Rectangular Callout 6"/>
              <p:cNvSpPr>
                <a:spLocks noChangeArrowheads="1"/>
              </p:cNvSpPr>
              <p:nvPr/>
            </p:nvSpPr>
            <p:spPr bwMode="auto">
              <a:xfrm>
                <a:off x="393908"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68" name="Rectangular Callout 6"/>
              <p:cNvSpPr>
                <a:spLocks noChangeArrowheads="1"/>
              </p:cNvSpPr>
              <p:nvPr/>
            </p:nvSpPr>
            <p:spPr bwMode="auto">
              <a:xfrm>
                <a:off x="-758496"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69" name="Rectangular Callout 6"/>
              <p:cNvSpPr>
                <a:spLocks noChangeArrowheads="1"/>
              </p:cNvSpPr>
              <p:nvPr/>
            </p:nvSpPr>
            <p:spPr bwMode="auto">
              <a:xfrm>
                <a:off x="3490995"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70" name="Rectangular Callout 6"/>
              <p:cNvSpPr>
                <a:spLocks noChangeArrowheads="1"/>
              </p:cNvSpPr>
              <p:nvPr/>
            </p:nvSpPr>
            <p:spPr bwMode="auto">
              <a:xfrm>
                <a:off x="5364586" y="1916934"/>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71" name="Rectangular Callout 6"/>
              <p:cNvSpPr>
                <a:spLocks noChangeArrowheads="1"/>
              </p:cNvSpPr>
              <p:nvPr/>
            </p:nvSpPr>
            <p:spPr bwMode="auto">
              <a:xfrm>
                <a:off x="5651754"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72" name="Rectangular Callout 6"/>
              <p:cNvSpPr>
                <a:spLocks noChangeArrowheads="1"/>
              </p:cNvSpPr>
              <p:nvPr/>
            </p:nvSpPr>
            <p:spPr bwMode="auto">
              <a:xfrm>
                <a:off x="105807"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73" name="Rectangular Callout 6"/>
              <p:cNvSpPr>
                <a:spLocks noChangeArrowheads="1"/>
              </p:cNvSpPr>
              <p:nvPr/>
            </p:nvSpPr>
            <p:spPr bwMode="auto">
              <a:xfrm>
                <a:off x="1763322" y="1844130"/>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74" name="Rectangular Callout 6"/>
              <p:cNvSpPr>
                <a:spLocks noChangeArrowheads="1"/>
              </p:cNvSpPr>
              <p:nvPr/>
            </p:nvSpPr>
            <p:spPr bwMode="auto">
              <a:xfrm>
                <a:off x="2050490"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75" name="Rectangular Callout 6"/>
              <p:cNvSpPr>
                <a:spLocks noChangeArrowheads="1"/>
              </p:cNvSpPr>
              <p:nvPr/>
            </p:nvSpPr>
            <p:spPr bwMode="auto">
              <a:xfrm>
                <a:off x="2626692" y="1988895"/>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76" name="Rectangular Callout 6"/>
              <p:cNvSpPr>
                <a:spLocks noChangeArrowheads="1"/>
              </p:cNvSpPr>
              <p:nvPr/>
            </p:nvSpPr>
            <p:spPr bwMode="auto">
              <a:xfrm>
                <a:off x="2842768" y="1988895"/>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377" name="Rectangular Callout 6"/>
              <p:cNvSpPr>
                <a:spLocks noChangeArrowheads="1"/>
              </p:cNvSpPr>
              <p:nvPr/>
            </p:nvSpPr>
            <p:spPr bwMode="auto">
              <a:xfrm>
                <a:off x="4859476"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sp>
          <p:nvSpPr>
            <p:cNvPr id="9" name="Title 1"/>
            <p:cNvSpPr txBox="1">
              <a:spLocks/>
            </p:cNvSpPr>
            <p:nvPr/>
          </p:nvSpPr>
          <p:spPr bwMode="auto">
            <a:xfrm>
              <a:off x="-1722" y="1916832"/>
              <a:ext cx="9146194" cy="1138138"/>
            </a:xfrm>
            <a:prstGeom prst="rect">
              <a:avLst/>
            </a:prstGeom>
            <a:noFill/>
            <a:ln>
              <a:noFill/>
            </a:ln>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65100">
                      <a:srgbClr val="000000">
                        <a:alpha val="99000"/>
                      </a:srgbClr>
                    </a:glow>
                  </a:effectLst>
                  <a:uLnTx/>
                  <a:uFillTx/>
                  <a:latin typeface="Arial"/>
                  <a:ea typeface="ＭＳ Ｐゴシック" pitchFamily="-107" charset="-128"/>
                </a:rPr>
                <a:t>19 respond to a heresy!</a:t>
              </a:r>
            </a:p>
          </p:txBody>
        </p:sp>
      </p:grpSp>
      <p:sp>
        <p:nvSpPr>
          <p:cNvPr id="31" name="Rectangle 3"/>
          <p:cNvSpPr txBox="1">
            <a:spLocks noChangeArrowheads="1"/>
          </p:cNvSpPr>
          <p:nvPr/>
        </p:nvSpPr>
        <p:spPr bwMode="auto">
          <a:xfrm>
            <a:off x="8411882" y="0"/>
            <a:ext cx="732118" cy="4885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28</a:t>
            </a:r>
          </a:p>
        </p:txBody>
      </p:sp>
    </p:spTree>
    <p:extLst>
      <p:ext uri="{BB962C8B-B14F-4D97-AF65-F5344CB8AC3E}">
        <p14:creationId xmlns:p14="http://schemas.microsoft.com/office/powerpoint/2010/main" val="184567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36141"/>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I. </a:t>
            </a:r>
            <a:r>
              <a:rPr lang="en-SG" sz="3600" b="1" i="1" dirty="0">
                <a:effectLst>
                  <a:glow rad="127000">
                    <a:schemeClr val="tx1"/>
                  </a:glow>
                </a:effectLst>
                <a:latin typeface="Arial" charset="0"/>
                <a:ea typeface="ＭＳ Ｐゴシック" charset="0"/>
                <a:cs typeface="ＭＳ Ｐゴシック" charset="0"/>
              </a:rPr>
              <a:t>Emotionally: </a:t>
            </a:r>
            <a:r>
              <a:rPr lang="en-SG" sz="3600" b="1" dirty="0">
                <a:effectLst>
                  <a:glow rad="127000">
                    <a:schemeClr val="tx1"/>
                  </a:glow>
                </a:effectLst>
                <a:latin typeface="Arial" charset="0"/>
                <a:ea typeface="ＭＳ Ｐゴシック" charset="0"/>
                <a:cs typeface="ＭＳ Ｐゴシック" charset="0"/>
              </a:rPr>
              <a:t>God gives </a:t>
            </a:r>
            <a:r>
              <a:rPr lang="en-SG" sz="3600" b="1" dirty="0">
                <a:solidFill>
                  <a:srgbClr val="FFFF00"/>
                </a:solidFill>
                <a:effectLst>
                  <a:glow rad="127000">
                    <a:schemeClr val="tx1"/>
                  </a:glow>
                </a:effectLst>
                <a:latin typeface="Arial" charset="0"/>
                <a:ea typeface="ＭＳ Ｐゴシック" charset="0"/>
                <a:cs typeface="ＭＳ Ｐゴシック" charset="0"/>
              </a:rPr>
              <a:t>perseverance</a:t>
            </a:r>
            <a:r>
              <a:rPr lang="en-SG" sz="3600" b="1" dirty="0">
                <a:effectLst>
                  <a:glow rad="127000">
                    <a:schemeClr val="tx1"/>
                  </a:glow>
                </a:effectLst>
                <a:latin typeface="Arial" charset="0"/>
                <a:ea typeface="ＭＳ Ｐゴシック" charset="0"/>
                <a:cs typeface="ＭＳ Ｐゴシック" charset="0"/>
              </a:rPr>
              <a:t> to bring maturity (Chapter 1).</a:t>
            </a:r>
            <a:endParaRPr lang="en-US" sz="3600" b="1" dirty="0">
              <a:effectLst>
                <a:glow rad="127000">
                  <a:schemeClr val="tx1"/>
                </a:glow>
              </a:effectLst>
              <a:latin typeface="Arial" charset="0"/>
              <a:ea typeface="ＭＳ Ｐゴシック" charset="0"/>
              <a:cs typeface="ＭＳ Ｐゴシック" charset="0"/>
            </a:endParaRPr>
          </a:p>
        </p:txBody>
      </p:sp>
      <p:pic>
        <p:nvPicPr>
          <p:cNvPr id="369666" name="Picture 2" descr="https://cdn.firstcrycdn.com/2018/09/dont-compare-self-affirm-that-you-are-the-best.png">
            <a:extLst>
              <a:ext uri="{FF2B5EF4-FFF2-40B4-BE49-F238E27FC236}">
                <a16:creationId xmlns:a16="http://schemas.microsoft.com/office/drawing/2014/main" id="{1E414B4B-48C4-0B46-8E66-5684E42FE9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60532"/>
            <a:ext cx="9144000" cy="4897437"/>
          </a:xfrm>
          <a:prstGeom prst="rect">
            <a:avLst/>
          </a:prstGeom>
          <a:noFill/>
          <a:extLst>
            <a:ext uri="{909E8E84-426E-40DD-AFC4-6F175D3DCCD1}">
              <a14:hiddenFill xmlns:a14="http://schemas.microsoft.com/office/drawing/2010/main">
                <a:solidFill>
                  <a:srgbClr val="FFFFFF"/>
                </a:solidFill>
              </a14:hiddenFill>
            </a:ext>
          </a:extLst>
        </p:spPr>
      </p:pic>
      <p:pic>
        <p:nvPicPr>
          <p:cNvPr id="369668" name="Picture 4" descr="https://media.swncdn.com/cms/CW/Couples/singles/31182-womancrying-sad-depressed-hurt-abuse.1200w.tn.jpg">
            <a:extLst>
              <a:ext uri="{FF2B5EF4-FFF2-40B4-BE49-F238E27FC236}">
                <a16:creationId xmlns:a16="http://schemas.microsoft.com/office/drawing/2014/main" id="{C18ED233-A166-204E-96C4-11D5E2A2EF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64072" y="2279079"/>
            <a:ext cx="5984029" cy="3124993"/>
          </a:xfrm>
          <a:prstGeom prst="rect">
            <a:avLst/>
          </a:prstGeom>
          <a:noFill/>
          <a:extLst>
            <a:ext uri="{909E8E84-426E-40DD-AFC4-6F175D3DCCD1}">
              <a14:hiddenFill xmlns:a14="http://schemas.microsoft.com/office/drawing/2010/main">
                <a:solidFill>
                  <a:srgbClr val="FFFFFF"/>
                </a:solidFill>
              </a14:hiddenFill>
            </a:ext>
          </a:extLst>
        </p:spPr>
      </p:pic>
      <p:sp>
        <p:nvSpPr>
          <p:cNvPr id="6" name="Notched Right Arrow 5">
            <a:extLst>
              <a:ext uri="{FF2B5EF4-FFF2-40B4-BE49-F238E27FC236}">
                <a16:creationId xmlns:a16="http://schemas.microsoft.com/office/drawing/2014/main" id="{9EA27038-777B-504A-8654-E24779268013}"/>
              </a:ext>
            </a:extLst>
          </p:cNvPr>
          <p:cNvSpPr/>
          <p:nvPr/>
        </p:nvSpPr>
        <p:spPr bwMode="auto">
          <a:xfrm>
            <a:off x="4184919" y="3027933"/>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pic>
        <p:nvPicPr>
          <p:cNvPr id="7" name="Picture 2" descr="http://headhearthand.org/uploads/2014/02/hhh-footer.png">
            <a:extLst>
              <a:ext uri="{FF2B5EF4-FFF2-40B4-BE49-F238E27FC236}">
                <a16:creationId xmlns:a16="http://schemas.microsoft.com/office/drawing/2014/main" id="{D7E13B42-E9BA-574B-8AAC-581ED4DB4E8A}"/>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8997" r="27028"/>
          <a:stretch/>
        </p:blipFill>
        <p:spPr bwMode="auto">
          <a:xfrm>
            <a:off x="-366426" y="4250612"/>
            <a:ext cx="3272710" cy="273541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2">
            <a:extLst>
              <a:ext uri="{FF2B5EF4-FFF2-40B4-BE49-F238E27FC236}">
                <a16:creationId xmlns:a16="http://schemas.microsoft.com/office/drawing/2014/main" id="{C5D8D907-D441-C44C-ADAF-C99C02E178E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Tree>
    <p:extLst>
      <p:ext uri="{BB962C8B-B14F-4D97-AF65-F5344CB8AC3E}">
        <p14:creationId xmlns:p14="http://schemas.microsoft.com/office/powerpoint/2010/main" val="78174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ppt_x"/>
                                          </p:val>
                                        </p:tav>
                                        <p:tav tm="100000">
                                          <p:val>
                                            <p:strVal val="#ppt_x"/>
                                          </p:val>
                                        </p:tav>
                                      </p:tavLst>
                                    </p:anim>
                                    <p:anim calcmode="lin" valueType="num">
                                      <p:cBhvr additive="base">
                                        <p:cTn id="1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WordArt 3"/>
          <p:cNvSpPr>
            <a:spLocks noChangeArrowheads="1" noChangeShapeType="1" noTextEdit="1"/>
          </p:cNvSpPr>
          <p:nvPr/>
        </p:nvSpPr>
        <p:spPr bwMode="auto">
          <a:xfrm>
            <a:off x="2767312" y="103188"/>
            <a:ext cx="3758787" cy="490537"/>
          </a:xfrm>
          <a:prstGeom prst="rect">
            <a:avLst/>
          </a:prstGeom>
        </p:spPr>
        <p:txBody>
          <a:bodyPr wrap="none" fromWordArt="1">
            <a:prstTxWarp prst="textSlantUp">
              <a:avLst>
                <a:gd name="adj" fmla="val 160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rPr>
              <a:t>Outline</a:t>
            </a:r>
          </a:p>
        </p:txBody>
      </p:sp>
      <p:graphicFrame>
        <p:nvGraphicFramePr>
          <p:cNvPr id="3" name="Table 2"/>
          <p:cNvGraphicFramePr>
            <a:graphicFrameLocks noGrp="1"/>
          </p:cNvGraphicFramePr>
          <p:nvPr/>
        </p:nvGraphicFramePr>
        <p:xfrm>
          <a:off x="0" y="720725"/>
          <a:ext cx="9144000" cy="6001004"/>
        </p:xfrm>
        <a:graphic>
          <a:graphicData uri="http://schemas.openxmlformats.org/drawingml/2006/table">
            <a:tbl>
              <a:tblPr firstRow="1" bandRow="1">
                <a:tableStyleId>{775DCB02-9BB8-47FD-8907-85C794F793BA}</a:tableStyleId>
              </a:tblPr>
              <a:tblGrid>
                <a:gridCol w="2051720">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691680">
                  <a:extLst>
                    <a:ext uri="{9D8B030D-6E8A-4147-A177-3AD203B41FA5}">
                      <a16:colId xmlns:a16="http://schemas.microsoft.com/office/drawing/2014/main" val="20004"/>
                    </a:ext>
                  </a:extLst>
                </a:gridCol>
              </a:tblGrid>
              <a:tr h="370840">
                <a:tc gridSpan="5">
                  <a:txBody>
                    <a:bodyPr/>
                    <a:lstStyle/>
                    <a:p>
                      <a:pPr algn="ctr"/>
                      <a:r>
                        <a:rPr lang="en-US" sz="3200" b="1" kern="1200" dirty="0">
                          <a:solidFill>
                            <a:schemeClr val="tx1"/>
                          </a:solidFill>
                          <a:effectLst/>
                          <a:latin typeface="Arial"/>
                          <a:ea typeface="+mn-ea"/>
                          <a:cs typeface="Arial"/>
                        </a:rPr>
                        <a:t>Sound Doctrine Against Opposition</a:t>
                      </a:r>
                      <a:r>
                        <a:rPr lang="en-US" sz="3200" b="1" dirty="0">
                          <a:solidFill>
                            <a:schemeClr val="tx1"/>
                          </a:solidFill>
                          <a:effectLst/>
                          <a:latin typeface="Arial"/>
                          <a:cs typeface="Arial"/>
                        </a:rPr>
                        <a:t> </a:t>
                      </a:r>
                      <a:endParaRPr lang="en-US" sz="3200" b="1" dirty="0">
                        <a:solidFill>
                          <a:schemeClr val="tx1"/>
                        </a:solidFill>
                        <a:latin typeface="Arial"/>
                        <a:cs typeface="Arial"/>
                      </a:endParaRPr>
                    </a:p>
                  </a:txBody>
                  <a:tcPr>
                    <a:solidFill>
                      <a:srgbClr val="002060"/>
                    </a:solidFill>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70840">
                <a:tc gridSpan="2">
                  <a:txBody>
                    <a:bodyPr/>
                    <a:lstStyle/>
                    <a:p>
                      <a:pPr algn="ctr">
                        <a:lnSpc>
                          <a:spcPct val="50000"/>
                        </a:lnSpc>
                        <a:spcAft>
                          <a:spcPts val="0"/>
                        </a:spcAft>
                      </a:pPr>
                      <a:r>
                        <a:rPr lang="en-US" sz="2400" b="1" dirty="0">
                          <a:effectLst/>
                          <a:latin typeface="Arial"/>
                          <a:ea typeface="Times New Roman"/>
                          <a:cs typeface="Arial"/>
                        </a:rPr>
                        <a:t> </a:t>
                      </a:r>
                      <a:endParaRPr lang="en-US" sz="2800" b="1" dirty="0">
                        <a:effectLst/>
                        <a:latin typeface="Arial"/>
                        <a:ea typeface="Times New Roman"/>
                        <a:cs typeface="Arial"/>
                      </a:endParaRPr>
                    </a:p>
                    <a:p>
                      <a:pPr algn="ctr">
                        <a:lnSpc>
                          <a:spcPct val="50000"/>
                        </a:lnSpc>
                        <a:spcAft>
                          <a:spcPts val="0"/>
                        </a:spcAft>
                      </a:pPr>
                      <a:r>
                        <a:rPr lang="en-US" sz="2400" b="1" dirty="0">
                          <a:effectLst/>
                          <a:latin typeface="Arial"/>
                          <a:ea typeface="Times New Roman"/>
                          <a:cs typeface="Arial"/>
                        </a:rPr>
                        <a:t>Persevere in Present Trials</a:t>
                      </a:r>
                      <a:endParaRPr lang="en-US" sz="2800" b="1" dirty="0">
                        <a:effectLst/>
                        <a:latin typeface="Arial"/>
                        <a:ea typeface="Times New Roman"/>
                        <a:cs typeface="Arial"/>
                      </a:endParaRPr>
                    </a:p>
                  </a:txBody>
                  <a:tcPr marL="50800" marR="50800" marT="0" marB="0" anchor="ctr"/>
                </a:tc>
                <a:tc hMerge="1">
                  <a:txBody>
                    <a:bodyPr/>
                    <a:lstStyle/>
                    <a:p>
                      <a:endParaRPr lang="en-US"/>
                    </a:p>
                  </a:txBody>
                  <a:tcPr/>
                </a:tc>
                <a:tc gridSpan="3">
                  <a:txBody>
                    <a:bodyPr/>
                    <a:lstStyle/>
                    <a:p>
                      <a:pPr algn="ctr">
                        <a:lnSpc>
                          <a:spcPct val="50000"/>
                        </a:lnSpc>
                        <a:spcAft>
                          <a:spcPts val="0"/>
                        </a:spcAft>
                      </a:pPr>
                      <a:r>
                        <a:rPr lang="en-US" sz="2400" b="1" dirty="0">
                          <a:effectLst/>
                          <a:latin typeface="Arial"/>
                          <a:ea typeface="Times New Roman"/>
                          <a:cs typeface="Arial"/>
                        </a:rPr>
                        <a:t> </a:t>
                      </a:r>
                      <a:endParaRPr lang="en-US" sz="2800" b="1" dirty="0">
                        <a:effectLst/>
                        <a:latin typeface="Arial"/>
                        <a:ea typeface="Times New Roman"/>
                        <a:cs typeface="Arial"/>
                      </a:endParaRPr>
                    </a:p>
                    <a:p>
                      <a:pPr algn="ctr">
                        <a:lnSpc>
                          <a:spcPct val="50000"/>
                        </a:lnSpc>
                        <a:spcAft>
                          <a:spcPts val="0"/>
                        </a:spcAft>
                      </a:pPr>
                      <a:r>
                        <a:rPr lang="en-US" sz="2400" b="1" dirty="0">
                          <a:effectLst/>
                          <a:latin typeface="Arial"/>
                          <a:ea typeface="Times New Roman"/>
                          <a:cs typeface="Arial"/>
                        </a:rPr>
                        <a:t>Persevere in Future Trials</a:t>
                      </a:r>
                      <a:endParaRPr lang="en-US" sz="2800" b="1" dirty="0">
                        <a:effectLst/>
                        <a:latin typeface="Arial"/>
                        <a:ea typeface="Times New Roman"/>
                        <a:cs typeface="Arial"/>
                      </a:endParaRPr>
                    </a:p>
                  </a:txBody>
                  <a:tcPr marL="50800" marR="50800" marT="0" marB="0" anchor="ct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70840">
                <a:tc gridSpan="2">
                  <a:txBody>
                    <a:bodyPr/>
                    <a:lstStyle/>
                    <a:p>
                      <a:pPr algn="ctr">
                        <a:lnSpc>
                          <a:spcPct val="50000"/>
                        </a:lnSpc>
                        <a:spcAft>
                          <a:spcPts val="0"/>
                        </a:spcAft>
                      </a:pPr>
                      <a:r>
                        <a:rPr lang="en-US" sz="2400" b="1" dirty="0">
                          <a:effectLst/>
                          <a:latin typeface="Arial"/>
                          <a:ea typeface="Times New Roman"/>
                          <a:cs typeface="Arial"/>
                        </a:rPr>
                        <a:t> </a:t>
                      </a:r>
                      <a:endParaRPr lang="en-US" sz="2800" b="1" dirty="0">
                        <a:effectLst/>
                        <a:latin typeface="Arial"/>
                        <a:ea typeface="Times New Roman"/>
                        <a:cs typeface="Arial"/>
                      </a:endParaRPr>
                    </a:p>
                    <a:p>
                      <a:pPr algn="ctr">
                        <a:lnSpc>
                          <a:spcPct val="50000"/>
                        </a:lnSpc>
                        <a:spcAft>
                          <a:spcPts val="0"/>
                        </a:spcAft>
                      </a:pPr>
                      <a:r>
                        <a:rPr lang="en-US" sz="2400" b="1" dirty="0">
                          <a:effectLst/>
                          <a:latin typeface="Arial"/>
                          <a:ea typeface="Times New Roman"/>
                          <a:cs typeface="Arial"/>
                        </a:rPr>
                        <a:t>Chapters 1–2</a:t>
                      </a:r>
                      <a:endParaRPr lang="en-US" sz="2800" b="1" dirty="0">
                        <a:effectLst/>
                        <a:latin typeface="Arial"/>
                        <a:ea typeface="Times New Roman"/>
                        <a:cs typeface="Arial"/>
                      </a:endParaRPr>
                    </a:p>
                  </a:txBody>
                  <a:tcPr marL="50800" marR="50800" marT="0" marB="0" anchor="ctr"/>
                </a:tc>
                <a:tc hMerge="1">
                  <a:txBody>
                    <a:bodyPr/>
                    <a:lstStyle/>
                    <a:p>
                      <a:endParaRPr lang="en-US"/>
                    </a:p>
                  </a:txBody>
                  <a:tcPr/>
                </a:tc>
                <a:tc gridSpan="3">
                  <a:txBody>
                    <a:bodyPr/>
                    <a:lstStyle/>
                    <a:p>
                      <a:pPr algn="ctr">
                        <a:lnSpc>
                          <a:spcPct val="50000"/>
                        </a:lnSpc>
                        <a:spcAft>
                          <a:spcPts val="0"/>
                        </a:spcAft>
                      </a:pPr>
                      <a:r>
                        <a:rPr lang="en-US" sz="2400" b="1" dirty="0">
                          <a:effectLst/>
                          <a:latin typeface="Arial"/>
                          <a:ea typeface="Times New Roman"/>
                          <a:cs typeface="Arial"/>
                        </a:rPr>
                        <a:t> </a:t>
                      </a:r>
                      <a:endParaRPr lang="en-US" sz="2800" b="1" dirty="0">
                        <a:effectLst/>
                        <a:latin typeface="Arial"/>
                        <a:ea typeface="Times New Roman"/>
                        <a:cs typeface="Arial"/>
                      </a:endParaRPr>
                    </a:p>
                    <a:p>
                      <a:pPr algn="ctr">
                        <a:lnSpc>
                          <a:spcPct val="50000"/>
                        </a:lnSpc>
                        <a:spcAft>
                          <a:spcPts val="0"/>
                        </a:spcAft>
                      </a:pPr>
                      <a:r>
                        <a:rPr lang="en-US" sz="2400" b="1" dirty="0">
                          <a:effectLst/>
                          <a:latin typeface="Arial"/>
                          <a:ea typeface="Times New Roman"/>
                          <a:cs typeface="Arial"/>
                        </a:rPr>
                        <a:t>Chapters 3–4</a:t>
                      </a:r>
                      <a:endParaRPr lang="en-US" sz="2800" b="1" dirty="0">
                        <a:effectLst/>
                        <a:latin typeface="Arial"/>
                        <a:ea typeface="Times New Roman"/>
                        <a:cs typeface="Arial"/>
                      </a:endParaRPr>
                    </a:p>
                    <a:p>
                      <a:pPr algn="ctr">
                        <a:lnSpc>
                          <a:spcPct val="50000"/>
                        </a:lnSpc>
                        <a:spcAft>
                          <a:spcPts val="0"/>
                        </a:spcAft>
                      </a:pPr>
                      <a:r>
                        <a:rPr lang="en-US" sz="2400" b="1" dirty="0">
                          <a:effectLst/>
                          <a:latin typeface="Arial"/>
                          <a:ea typeface="Times New Roman"/>
                          <a:cs typeface="Arial"/>
                        </a:rPr>
                        <a:t> </a:t>
                      </a:r>
                      <a:endParaRPr lang="en-US" sz="2800" b="1" dirty="0">
                        <a:effectLst/>
                        <a:latin typeface="Arial"/>
                        <a:ea typeface="Times New Roman"/>
                        <a:cs typeface="Arial"/>
                      </a:endParaRPr>
                    </a:p>
                  </a:txBody>
                  <a:tcPr marL="50800" marR="50800" marT="0" marB="0" anchor="ct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42872">
                <a:tc>
                  <a:txBody>
                    <a:bodyPr/>
                    <a:lstStyle/>
                    <a:p>
                      <a:pPr algn="ctr">
                        <a:lnSpc>
                          <a:spcPct val="100000"/>
                        </a:lnSpc>
                        <a:spcAft>
                          <a:spcPts val="0"/>
                        </a:spcAft>
                      </a:pPr>
                      <a:r>
                        <a:rPr lang="en-US" sz="2000" b="1" dirty="0">
                          <a:effectLst/>
                          <a:latin typeface="Arial"/>
                          <a:ea typeface="Times New Roman"/>
                          <a:cs typeface="Arial"/>
                        </a:rPr>
                        <a:t> Examples </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of Faithfulness</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1</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 </a:t>
                      </a:r>
                      <a:endParaRPr lang="en-US" sz="2400" b="1" dirty="0">
                        <a:effectLst/>
                        <a:latin typeface="Arial"/>
                        <a:ea typeface="Times New Roman"/>
                        <a:cs typeface="Arial"/>
                      </a:endParaRPr>
                    </a:p>
                  </a:txBody>
                  <a:tcPr marL="50165" marR="50165" marT="0" marB="0"/>
                </a:tc>
                <a:tc>
                  <a:txBody>
                    <a:bodyPr/>
                    <a:lstStyle/>
                    <a:p>
                      <a:pPr algn="ctr">
                        <a:lnSpc>
                          <a:spcPct val="100000"/>
                        </a:lnSpc>
                        <a:spcAft>
                          <a:spcPts val="0"/>
                        </a:spcAft>
                      </a:pPr>
                      <a:r>
                        <a:rPr lang="en-US" sz="2000" b="1" dirty="0">
                          <a:effectLst/>
                          <a:latin typeface="Arial"/>
                          <a:ea typeface="Times New Roman"/>
                          <a:cs typeface="Arial"/>
                        </a:rPr>
                        <a:t> Characteristics </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of Faithfulness</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2</a:t>
                      </a:r>
                      <a:endParaRPr lang="en-US" sz="2400" b="1" dirty="0">
                        <a:effectLst/>
                        <a:latin typeface="Arial"/>
                        <a:ea typeface="Times New Roman"/>
                        <a:cs typeface="Arial"/>
                      </a:endParaRPr>
                    </a:p>
                  </a:txBody>
                  <a:tcPr marL="50165" marR="50165" marT="0" marB="0"/>
                </a:tc>
                <a:tc>
                  <a:txBody>
                    <a:bodyPr/>
                    <a:lstStyle/>
                    <a:p>
                      <a:pPr algn="ctr">
                        <a:lnSpc>
                          <a:spcPct val="100000"/>
                        </a:lnSpc>
                        <a:spcAft>
                          <a:spcPts val="0"/>
                        </a:spcAft>
                      </a:pPr>
                      <a:r>
                        <a:rPr lang="en-US" sz="2000" b="1" dirty="0">
                          <a:effectLst/>
                          <a:latin typeface="Arial"/>
                          <a:ea typeface="Times New Roman"/>
                          <a:cs typeface="Arial"/>
                        </a:rPr>
                        <a:t>Problem: </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Apostasy</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3:1-9 </a:t>
                      </a:r>
                      <a:endParaRPr lang="en-US" sz="2400" b="1" dirty="0">
                        <a:effectLst/>
                        <a:latin typeface="Arial"/>
                        <a:ea typeface="Times New Roman"/>
                        <a:cs typeface="Arial"/>
                      </a:endParaRPr>
                    </a:p>
                  </a:txBody>
                  <a:tcPr marL="50165" marR="50165" marT="0" marB="0"/>
                </a:tc>
                <a:tc>
                  <a:txBody>
                    <a:bodyPr/>
                    <a:lstStyle/>
                    <a:p>
                      <a:pPr algn="ctr">
                        <a:lnSpc>
                          <a:spcPct val="100000"/>
                        </a:lnSpc>
                        <a:spcAft>
                          <a:spcPts val="0"/>
                        </a:spcAft>
                      </a:pPr>
                      <a:r>
                        <a:rPr lang="en-US" sz="2000" b="1" dirty="0">
                          <a:effectLst/>
                          <a:latin typeface="Arial"/>
                          <a:ea typeface="Times New Roman"/>
                          <a:cs typeface="Arial"/>
                        </a:rPr>
                        <a:t> Solution:</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Preach the Word</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3:10–4:5  </a:t>
                      </a:r>
                    </a:p>
                    <a:p>
                      <a:pPr algn="ctr">
                        <a:lnSpc>
                          <a:spcPct val="100000"/>
                        </a:lnSpc>
                        <a:spcAft>
                          <a:spcPts val="0"/>
                        </a:spcAft>
                      </a:pPr>
                      <a:endParaRPr lang="en-US" sz="2400" b="1" dirty="0">
                        <a:effectLst/>
                        <a:latin typeface="Arial"/>
                        <a:ea typeface="Times New Roman"/>
                        <a:cs typeface="Arial"/>
                      </a:endParaRPr>
                    </a:p>
                  </a:txBody>
                  <a:tcPr marL="50165" marR="50165" marT="0" marB="0"/>
                </a:tc>
                <a:tc>
                  <a:txBody>
                    <a:bodyPr/>
                    <a:lstStyle/>
                    <a:p>
                      <a:pPr algn="ctr">
                        <a:lnSpc>
                          <a:spcPct val="100000"/>
                        </a:lnSpc>
                        <a:spcAft>
                          <a:spcPts val="0"/>
                        </a:spcAft>
                      </a:pPr>
                      <a:r>
                        <a:rPr lang="en-US" sz="2000" b="1" dirty="0">
                          <a:effectLst/>
                          <a:latin typeface="Arial"/>
                          <a:ea typeface="Times New Roman"/>
                          <a:cs typeface="Arial"/>
                        </a:rPr>
                        <a:t>Paul’s Hope</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4:6-22</a:t>
                      </a:r>
                      <a:endParaRPr lang="en-US" sz="2400" b="1" dirty="0">
                        <a:effectLst/>
                        <a:latin typeface="Arial"/>
                        <a:ea typeface="Times New Roman"/>
                        <a:cs typeface="Arial"/>
                      </a:endParaRPr>
                    </a:p>
                  </a:txBody>
                  <a:tcPr marL="50165" marR="50165" marT="0" marB="0"/>
                </a:tc>
                <a:extLst>
                  <a:ext uri="{0D108BD9-81ED-4DB2-BD59-A6C34878D82A}">
                    <a16:rowId xmlns:a16="http://schemas.microsoft.com/office/drawing/2014/main" val="10003"/>
                  </a:ext>
                </a:extLst>
              </a:tr>
              <a:tr h="370840">
                <a:tc>
                  <a:txBody>
                    <a:bodyPr/>
                    <a:lstStyle/>
                    <a:p>
                      <a:pPr algn="ctr">
                        <a:lnSpc>
                          <a:spcPct val="100000"/>
                        </a:lnSpc>
                        <a:spcAft>
                          <a:spcPts val="0"/>
                        </a:spcAft>
                      </a:pPr>
                      <a:r>
                        <a:rPr lang="en-US" sz="2000" b="1" dirty="0">
                          <a:effectLst/>
                          <a:latin typeface="Arial"/>
                          <a:ea typeface="Times New Roman"/>
                          <a:cs typeface="Arial"/>
                        </a:rPr>
                        <a:t>Eunice</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Lois</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Paul</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Onesiphorus</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 </a:t>
                      </a:r>
                      <a:endParaRPr lang="en-US" sz="2400" b="1" dirty="0">
                        <a:effectLst/>
                        <a:latin typeface="Arial"/>
                        <a:ea typeface="Times New Roman"/>
                        <a:cs typeface="Arial"/>
                      </a:endParaRPr>
                    </a:p>
                  </a:txBody>
                  <a:tcPr marL="50165" marR="50165" marT="0" marB="0"/>
                </a:tc>
                <a:tc>
                  <a:txBody>
                    <a:bodyPr/>
                    <a:lstStyle/>
                    <a:p>
                      <a:pPr algn="ctr">
                        <a:lnSpc>
                          <a:spcPct val="100000"/>
                        </a:lnSpc>
                        <a:spcAft>
                          <a:spcPts val="0"/>
                        </a:spcAft>
                      </a:pPr>
                      <a:r>
                        <a:rPr lang="en-US" sz="2000" b="1" dirty="0">
                          <a:effectLst/>
                          <a:latin typeface="Arial"/>
                          <a:ea typeface="Times New Roman"/>
                          <a:cs typeface="Arial"/>
                        </a:rPr>
                        <a:t> Discipling</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Single-minded</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Obedient</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Hardworking</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Biblical</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Holy</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Gentle </a:t>
                      </a:r>
                      <a:endParaRPr lang="en-US" sz="2400" b="1" dirty="0">
                        <a:effectLst/>
                        <a:latin typeface="Arial"/>
                        <a:ea typeface="Times New Roman"/>
                        <a:cs typeface="Arial"/>
                      </a:endParaRPr>
                    </a:p>
                  </a:txBody>
                  <a:tcPr marL="50165" marR="50165" marT="0" marB="0"/>
                </a:tc>
                <a:tc>
                  <a:txBody>
                    <a:bodyPr/>
                    <a:lstStyle/>
                    <a:p>
                      <a:pPr algn="ctr">
                        <a:lnSpc>
                          <a:spcPct val="100000"/>
                        </a:lnSpc>
                        <a:spcAft>
                          <a:spcPts val="0"/>
                        </a:spcAft>
                      </a:pPr>
                      <a:r>
                        <a:rPr lang="en-US" sz="2000" b="1" dirty="0">
                          <a:effectLst/>
                          <a:latin typeface="Arial"/>
                          <a:ea typeface="Times New Roman"/>
                          <a:cs typeface="Arial"/>
                        </a:rPr>
                        <a:t>Godlessness</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Hypocrisy</a:t>
                      </a:r>
                      <a:endParaRPr lang="en-US" sz="2400" b="1" dirty="0">
                        <a:effectLst/>
                        <a:latin typeface="Arial"/>
                        <a:ea typeface="Times New Roman"/>
                        <a:cs typeface="Arial"/>
                      </a:endParaRPr>
                    </a:p>
                  </a:txBody>
                  <a:tcPr marL="50165" marR="50165" marT="0" marB="0"/>
                </a:tc>
                <a:tc>
                  <a:txBody>
                    <a:bodyPr/>
                    <a:lstStyle/>
                    <a:p>
                      <a:pPr algn="ctr">
                        <a:lnSpc>
                          <a:spcPct val="100000"/>
                        </a:lnSpc>
                        <a:spcAft>
                          <a:spcPts val="0"/>
                        </a:spcAft>
                      </a:pPr>
                      <a:r>
                        <a:rPr lang="en-US" sz="2000" b="1" dirty="0">
                          <a:effectLst/>
                          <a:latin typeface="Arial"/>
                          <a:ea typeface="Times New Roman"/>
                          <a:cs typeface="Arial"/>
                        </a:rPr>
                        <a:t> Preaching</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Persevering</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Rebuking</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Encouraging</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Evangelism </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 </a:t>
                      </a:r>
                      <a:endParaRPr lang="en-US" sz="2400" b="1" dirty="0">
                        <a:effectLst/>
                        <a:latin typeface="Arial"/>
                        <a:ea typeface="Times New Roman"/>
                        <a:cs typeface="Arial"/>
                      </a:endParaRPr>
                    </a:p>
                  </a:txBody>
                  <a:tcPr marL="50165" marR="50165" marT="0" marB="0"/>
                </a:tc>
                <a:tc>
                  <a:txBody>
                    <a:bodyPr/>
                    <a:lstStyle/>
                    <a:p>
                      <a:pPr algn="ctr">
                        <a:lnSpc>
                          <a:spcPct val="100000"/>
                        </a:lnSpc>
                        <a:spcAft>
                          <a:spcPts val="0"/>
                        </a:spcAft>
                      </a:pPr>
                      <a:r>
                        <a:rPr lang="en-US" sz="2000" b="1" dirty="0">
                          <a:effectLst/>
                          <a:latin typeface="Arial"/>
                          <a:ea typeface="Times New Roman"/>
                          <a:cs typeface="Arial"/>
                        </a:rPr>
                        <a:t>Martyrdom</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Betrayals</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Greetings</a:t>
                      </a:r>
                      <a:endParaRPr lang="en-US" sz="2400" b="1" dirty="0">
                        <a:effectLst/>
                        <a:latin typeface="Arial"/>
                        <a:ea typeface="Times New Roman"/>
                        <a:cs typeface="Arial"/>
                      </a:endParaRPr>
                    </a:p>
                    <a:p>
                      <a:pPr algn="ctr">
                        <a:lnSpc>
                          <a:spcPct val="100000"/>
                        </a:lnSpc>
                        <a:spcAft>
                          <a:spcPts val="0"/>
                        </a:spcAft>
                      </a:pPr>
                      <a:r>
                        <a:rPr lang="en-US" sz="2000" b="1" dirty="0">
                          <a:effectLst/>
                          <a:latin typeface="Arial"/>
                          <a:ea typeface="Times New Roman"/>
                          <a:cs typeface="Arial"/>
                        </a:rPr>
                        <a:t>Benediction</a:t>
                      </a:r>
                      <a:endParaRPr lang="en-US" sz="2400" b="1" dirty="0">
                        <a:effectLst/>
                        <a:latin typeface="Arial"/>
                        <a:ea typeface="Times New Roman"/>
                        <a:cs typeface="Arial"/>
                      </a:endParaRPr>
                    </a:p>
                  </a:txBody>
                  <a:tcPr marL="50165" marR="50165" marT="0" marB="0"/>
                </a:tc>
                <a:extLst>
                  <a:ext uri="{0D108BD9-81ED-4DB2-BD59-A6C34878D82A}">
                    <a16:rowId xmlns:a16="http://schemas.microsoft.com/office/drawing/2014/main" val="10004"/>
                  </a:ext>
                </a:extLst>
              </a:tr>
              <a:tr h="370840">
                <a:tc gridSpan="5">
                  <a:txBody>
                    <a:bodyPr/>
                    <a:lstStyle/>
                    <a:p>
                      <a:pPr algn="ctr">
                        <a:lnSpc>
                          <a:spcPct val="100000"/>
                        </a:lnSpc>
                        <a:spcAft>
                          <a:spcPts val="0"/>
                        </a:spcAft>
                      </a:pPr>
                      <a:r>
                        <a:rPr lang="en-US" sz="2400" b="1" dirty="0">
                          <a:effectLst/>
                          <a:latin typeface="Arial"/>
                          <a:ea typeface="Times New Roman"/>
                          <a:cs typeface="Arial"/>
                        </a:rPr>
                        <a:t>Rome</a:t>
                      </a:r>
                      <a:r>
                        <a:rPr lang="en-US" sz="2400" b="1" baseline="0" dirty="0">
                          <a:effectLst/>
                          <a:latin typeface="Arial"/>
                          <a:ea typeface="Times New Roman"/>
                          <a:cs typeface="Arial"/>
                        </a:rPr>
                        <a:t> to Ephesus</a:t>
                      </a:r>
                      <a:endParaRPr lang="en-US" sz="2400" b="1" dirty="0">
                        <a:effectLst/>
                        <a:latin typeface="Arial"/>
                        <a:ea typeface="Times New Roman"/>
                        <a:cs typeface="Arial"/>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extLst>
                  <a:ext uri="{0D108BD9-81ED-4DB2-BD59-A6C34878D82A}">
                    <a16:rowId xmlns:a16="http://schemas.microsoft.com/office/drawing/2014/main" val="10005"/>
                  </a:ext>
                </a:extLst>
              </a:tr>
              <a:tr h="370840">
                <a:tc gridSpan="5">
                  <a:txBody>
                    <a:bodyPr/>
                    <a:lstStyle/>
                    <a:p>
                      <a:pPr algn="ctr">
                        <a:lnSpc>
                          <a:spcPct val="100000"/>
                        </a:lnSpc>
                        <a:spcAft>
                          <a:spcPts val="0"/>
                        </a:spcAft>
                      </a:pPr>
                      <a:r>
                        <a:rPr lang="en-US" sz="2400" b="1" dirty="0">
                          <a:effectLst/>
                          <a:latin typeface="Arial"/>
                          <a:ea typeface="Times New Roman"/>
                          <a:cs typeface="Arial"/>
                        </a:rPr>
                        <a:t>Autumn</a:t>
                      </a:r>
                      <a:r>
                        <a:rPr lang="en-US" sz="2400" b="1" baseline="0" dirty="0">
                          <a:effectLst/>
                          <a:latin typeface="Arial"/>
                          <a:ea typeface="Times New Roman"/>
                          <a:cs typeface="Arial"/>
                        </a:rPr>
                        <a:t> AD 67 (Second Roman Imprisonment)</a:t>
                      </a:r>
                      <a:endParaRPr lang="en-US" sz="2400" b="1" dirty="0">
                        <a:effectLst/>
                        <a:latin typeface="Arial"/>
                        <a:ea typeface="Times New Roman"/>
                        <a:cs typeface="Arial"/>
                      </a:endParaRPr>
                    </a:p>
                  </a:txBody>
                  <a:tcPr marL="50165" marR="50165" marT="0" marB="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5" name="Text Box 24"/>
          <p:cNvSpPr txBox="1">
            <a:spLocks noChangeArrowheads="1"/>
          </p:cNvSpPr>
          <p:nvPr/>
        </p:nvSpPr>
        <p:spPr bwMode="auto">
          <a:xfrm>
            <a:off x="843144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237</a:t>
            </a:r>
          </a:p>
        </p:txBody>
      </p:sp>
      <p:sp>
        <p:nvSpPr>
          <p:cNvPr id="2" name="Title 1"/>
          <p:cNvSpPr>
            <a:spLocks noGrp="1"/>
          </p:cNvSpPr>
          <p:nvPr>
            <p:ph type="ctrTitle" sz="quarter"/>
          </p:nvPr>
        </p:nvSpPr>
        <p:spPr>
          <a:xfrm>
            <a:off x="0" y="23132"/>
            <a:ext cx="2918581" cy="630011"/>
          </a:xfrm>
        </p:spPr>
        <p:txBody>
          <a:bodyPr/>
          <a:lstStyle/>
          <a:p>
            <a:pPr algn="l"/>
            <a:r>
              <a:rPr lang="en-US" sz="3200" b="1" dirty="0">
                <a:solidFill>
                  <a:schemeClr val="tx1"/>
                </a:solidFill>
              </a:rPr>
              <a:t>2 TIMOTHY</a:t>
            </a:r>
          </a:p>
        </p:txBody>
      </p:sp>
    </p:spTree>
    <p:extLst>
      <p:ext uri="{BB962C8B-B14F-4D97-AF65-F5344CB8AC3E}">
        <p14:creationId xmlns:p14="http://schemas.microsoft.com/office/powerpoint/2010/main" val="1936433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edge">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3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251520" y="1602008"/>
            <a:ext cx="8604448"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“So if you consider me a partner, welcome him [Onesimus] as you would welcome me.  If he has done you any wrong or owes you anything, charge it to me” (verses 17-18). </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p>
        </p:txBody>
      </p:sp>
      <p:sp>
        <p:nvSpPr>
          <p:cNvPr id="7" name="Text Box 24"/>
          <p:cNvSpPr txBox="1">
            <a:spLocks noChangeArrowheads="1"/>
          </p:cNvSpPr>
          <p:nvPr/>
        </p:nvSpPr>
        <p:spPr bwMode="auto">
          <a:xfrm>
            <a:off x="8330741"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245</a:t>
            </a:r>
          </a:p>
        </p:txBody>
      </p:sp>
    </p:spTree>
    <p:extLst>
      <p:ext uri="{BB962C8B-B14F-4D97-AF65-F5344CB8AC3E}">
        <p14:creationId xmlns:p14="http://schemas.microsoft.com/office/powerpoint/2010/main" val="39277728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2696"/>
            <a:ext cx="9240934" cy="616530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3999" cy="14484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How can you obtain </a:t>
            </a:r>
            <a:r>
              <a:rPr lang="en-US" b="1" dirty="0">
                <a:solidFill>
                  <a:srgbClr val="C00000"/>
                </a:solidFill>
                <a:effectLst>
                  <a:glow rad="127000">
                    <a:schemeClr val="bg1"/>
                  </a:glow>
                </a:effectLst>
                <a:latin typeface="Arial" charset="0"/>
                <a:ea typeface="ＭＳ Ｐゴシック" charset="0"/>
                <a:cs typeface="ＭＳ Ｐゴシック" charset="0"/>
              </a:rPr>
              <a:t>eternal</a:t>
            </a:r>
            <a:r>
              <a:rPr lang="en-US" b="1" dirty="0">
                <a:solidFill>
                  <a:schemeClr val="tx2"/>
                </a:solidFill>
                <a:effectLst>
                  <a:glow rad="127000">
                    <a:schemeClr val="bg1"/>
                  </a:glow>
                </a:effectLst>
                <a:latin typeface="Arial" charset="0"/>
                <a:ea typeface="ＭＳ Ｐゴシック" charset="0"/>
                <a:cs typeface="ＭＳ Ｐゴシック" charset="0"/>
              </a:rPr>
              <a:t> life? </a:t>
            </a: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6798703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Christ’s letters to seven churches shows his authority over them even though they suffer (1:9; 2:9-10; 3:10) and he gives eight promises to reward faithful believers who overcome the world (2:7, 11, 17, 26; 3:5, 12, 21; 21:7).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1727230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5.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468994" name="Rectangle 2"/>
          <p:cNvSpPr>
            <a:spLocks noGrp="1" noChangeArrowheads="1"/>
          </p:cNvSpPr>
          <p:nvPr>
            <p:ph type="title" idx="4294967295"/>
          </p:nvPr>
        </p:nvSpPr>
        <p:spPr>
          <a:xfrm>
            <a:off x="2286000" y="152400"/>
            <a:ext cx="4419600" cy="609600"/>
          </a:xfrm>
          <a:solidFill>
            <a:srgbClr val="000000"/>
          </a:solidFill>
        </p:spPr>
        <p:txBody>
          <a:bodyPr anchor="ctr"/>
          <a:lstStyle/>
          <a:p>
            <a:pPr algn="ctr" eaLnBrk="1" hangingPunct="1"/>
            <a:r>
              <a:rPr lang="en-US" altLang="zh-CN" sz="2800">
                <a:solidFill>
                  <a:schemeClr val="bg1"/>
                </a:solidFill>
                <a:latin typeface="Arial" charset="0"/>
                <a:ea typeface="宋体" charset="0"/>
                <a:cs typeface="宋体" charset="0"/>
              </a:rPr>
              <a:t>Application</a:t>
            </a:r>
            <a:endParaRPr lang="en-US" sz="2000">
              <a:solidFill>
                <a:schemeClr val="bg1"/>
              </a:solidFill>
              <a:latin typeface="Arial" charset="0"/>
              <a:ea typeface="宋体" charset="0"/>
              <a:cs typeface="宋体" charset="0"/>
            </a:endParaRPr>
          </a:p>
        </p:txBody>
      </p:sp>
      <p:sp>
        <p:nvSpPr>
          <p:cNvPr id="468995" name="Text Box 3"/>
          <p:cNvSpPr txBox="1">
            <a:spLocks noChangeArrowheads="1"/>
          </p:cNvSpPr>
          <p:nvPr/>
        </p:nvSpPr>
        <p:spPr bwMode="auto">
          <a:xfrm>
            <a:off x="8416925" y="4445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290</a:t>
            </a:r>
          </a:p>
        </p:txBody>
      </p:sp>
      <p:pic>
        <p:nvPicPr>
          <p:cNvPr id="468996" name="Picture 8" descr="j023087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0075" y="4648200"/>
            <a:ext cx="219392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8997"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513" y="3525838"/>
            <a:ext cx="4635501" cy="336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7" name="Text Box 7"/>
          <p:cNvSpPr txBox="1">
            <a:spLocks noChangeArrowheads="1"/>
          </p:cNvSpPr>
          <p:nvPr/>
        </p:nvSpPr>
        <p:spPr bwMode="auto">
          <a:xfrm>
            <a:off x="0" y="908050"/>
            <a:ext cx="8915400" cy="304641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54025" marR="0" lvl="0" indent="-454025" algn="ctr" defTabSz="914400" rtl="0" eaLnBrk="1" fontAlgn="base" latinLnBrk="0" hangingPunct="1">
              <a:lnSpc>
                <a:spcPct val="100000"/>
              </a:lnSpc>
              <a:spcBef>
                <a:spcPct val="0"/>
              </a:spcBef>
              <a:spcAft>
                <a:spcPct val="0"/>
              </a:spcAft>
              <a:buClrTx/>
              <a:buSzTx/>
              <a:buFont typeface="Wingdings" charset="0"/>
              <a:buChar char="Ø"/>
              <a:tabLst/>
              <a:defRPr/>
            </a:pPr>
            <a:r>
              <a:rPr kumimoji="0" lang="en-US" altLang="zh-CN"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宋体" charset="0"/>
              </a:rPr>
              <a:t>How</a:t>
            </a:r>
            <a:r>
              <a:rPr kumimoji="0"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宋体" charset="0"/>
              </a:rPr>
              <a:t> can you </a:t>
            </a:r>
            <a:r>
              <a:rPr kumimoji="0" lang="en-US" altLang="zh-CN"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宋体" charset="0"/>
              </a:rPr>
              <a:t>show love</a:t>
            </a:r>
            <a:r>
              <a:rPr kumimoji="0"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宋体" charset="0"/>
              </a:rPr>
              <a:t> to another believer so that heresy might be thwarted?</a:t>
            </a:r>
          </a:p>
          <a:p>
            <a:pPr marL="454025" marR="0" lvl="0" indent="-454025" algn="ctr" defTabSz="914400" rtl="0" eaLnBrk="1" fontAlgn="base" latinLnBrk="0" hangingPunct="1">
              <a:lnSpc>
                <a:spcPct val="100000"/>
              </a:lnSpc>
              <a:spcBef>
                <a:spcPct val="0"/>
              </a:spcBef>
              <a:spcAft>
                <a:spcPct val="0"/>
              </a:spcAft>
              <a:buClrTx/>
              <a:buSzTx/>
              <a:buFont typeface="Wingdings" charset="0"/>
              <a:buNone/>
              <a:tabLst/>
              <a:defRPr/>
            </a:pPr>
            <a:endParaRPr kumimoji="0"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宋体" charset="0"/>
            </a:endParaRPr>
          </a:p>
          <a:p>
            <a:pPr marL="454025" marR="0" lvl="0" indent="-454025" algn="ctr" defTabSz="914400" rtl="0" eaLnBrk="1" fontAlgn="base" latinLnBrk="0" hangingPunct="1">
              <a:lnSpc>
                <a:spcPct val="100000"/>
              </a:lnSpc>
              <a:spcBef>
                <a:spcPct val="0"/>
              </a:spcBef>
              <a:spcAft>
                <a:spcPct val="0"/>
              </a:spcAft>
              <a:buClrTx/>
              <a:buSzTx/>
              <a:buFont typeface="Wingdings" charset="0"/>
              <a:buChar char="Ø"/>
              <a:tabLst/>
              <a:defRPr/>
            </a:pPr>
            <a:r>
              <a:rPr kumimoji="0" lang="en-US" altLang="zh-CN"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宋体" charset="0"/>
              </a:rPr>
              <a:t>Whom</a:t>
            </a:r>
            <a:r>
              <a:rPr kumimoji="0"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宋体" charset="0"/>
              </a:rPr>
              <a:t> do you know that </a:t>
            </a:r>
            <a:r>
              <a:rPr kumimoji="0" lang="en-US" altLang="zh-CN"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宋体" charset="0"/>
              </a:rPr>
              <a:t>needs</a:t>
            </a:r>
            <a:r>
              <a:rPr kumimoji="0"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宋体" charset="0"/>
              </a:rPr>
              <a:t> to see Christian love shown in order to turn from false teaching? </a:t>
            </a:r>
          </a:p>
        </p:txBody>
      </p:sp>
      <p:sp>
        <p:nvSpPr>
          <p:cNvPr id="7" name="Rectangle 2">
            <a:extLst>
              <a:ext uri="{FF2B5EF4-FFF2-40B4-BE49-F238E27FC236}">
                <a16:creationId xmlns:a16="http://schemas.microsoft.com/office/drawing/2014/main" id="{51433363-E9E1-044E-AB8F-244741C6B6A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35910138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5607">
                                            <p:txEl>
                                              <p:pRg st="0" end="0"/>
                                            </p:txEl>
                                          </p:spTgt>
                                        </p:tgtEl>
                                        <p:attrNameLst>
                                          <p:attrName>style.visibility</p:attrName>
                                        </p:attrNameLst>
                                      </p:cBhvr>
                                      <p:to>
                                        <p:strVal val="visible"/>
                                      </p:to>
                                    </p:set>
                                    <p:anim calcmode="lin" valueType="num">
                                      <p:cBhvr additive="base">
                                        <p:cTn id="7" dur="500" fill="hold"/>
                                        <p:tgtEl>
                                          <p:spTgt spid="256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60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5607">
                                            <p:txEl>
                                              <p:pRg st="2" end="2"/>
                                            </p:txEl>
                                          </p:spTgt>
                                        </p:tgtEl>
                                        <p:attrNameLst>
                                          <p:attrName>style.visibility</p:attrName>
                                        </p:attrNameLst>
                                      </p:cBhvr>
                                      <p:to>
                                        <p:strVal val="visible"/>
                                      </p:to>
                                    </p:set>
                                    <p:anim calcmode="lin" valueType="num">
                                      <p:cBhvr additive="base">
                                        <p:cTn id="13" dur="500" fill="hold"/>
                                        <p:tgtEl>
                                          <p:spTgt spid="25607">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5607">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checkerboard(across)">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7" grpId="0" build="p" autoUpdateAnimBg="0"/>
      <p:bldP spid="7" grpId="0"/>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5" descr="persecutio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2202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0" name="Rectangle 2"/>
          <p:cNvSpPr>
            <a:spLocks noGrp="1" noChangeArrowheads="1"/>
          </p:cNvSpPr>
          <p:nvPr>
            <p:ph type="title"/>
          </p:nvPr>
        </p:nvSpPr>
        <p:spPr>
          <a:xfrm>
            <a:off x="685800" y="381000"/>
            <a:ext cx="7924800" cy="1752600"/>
          </a:xfrm>
          <a:effectLst>
            <a:outerShdw blurRad="63500" dist="170861" dir="13319233" algn="ctr" rotWithShape="0">
              <a:srgbClr val="000000">
                <a:alpha val="74998"/>
              </a:srgbClr>
            </a:outerShdw>
          </a:effectLst>
        </p:spPr>
        <p:txBody>
          <a:bodyPr/>
          <a:lstStyle/>
          <a:p>
            <a:pPr eaLnBrk="1" hangingPunct="1">
              <a:defRPr/>
            </a:pPr>
            <a:r>
              <a:rPr lang="en-US" sz="17200" dirty="0">
                <a:solidFill>
                  <a:schemeClr val="bg1"/>
                </a:solidFill>
                <a:latin typeface="Times New Roman" charset="0"/>
                <a:ea typeface="ＭＳ Ｐゴシック" charset="0"/>
                <a:cs typeface="ＭＳ Ｐゴシック" charset="0"/>
              </a:rPr>
              <a:t>1 Peter</a:t>
            </a:r>
            <a:endParaRPr lang="en-US" sz="10600" dirty="0">
              <a:solidFill>
                <a:schemeClr val="bg1"/>
              </a:solidFill>
              <a:latin typeface="Times New Roman" charset="0"/>
              <a:ea typeface="ＭＳ Ｐゴシック" charset="0"/>
              <a:cs typeface="ＭＳ Ｐゴシック" charset="0"/>
            </a:endParaRPr>
          </a:p>
        </p:txBody>
      </p:sp>
      <p:sp>
        <p:nvSpPr>
          <p:cNvPr id="119812" name="Text Box 4"/>
          <p:cNvSpPr txBox="1">
            <a:spLocks noChangeArrowheads="1"/>
          </p:cNvSpPr>
          <p:nvPr/>
        </p:nvSpPr>
        <p:spPr bwMode="auto">
          <a:xfrm>
            <a:off x="0" y="6567488"/>
            <a:ext cx="9220200" cy="366712"/>
          </a:xfrm>
          <a:prstGeom prst="rect">
            <a:avLst/>
          </a:prstGeom>
          <a:solidFill>
            <a:schemeClr val="tx1"/>
          </a:solidFill>
          <a:ln w="9525">
            <a:noFill/>
            <a:miter lim="800000"/>
            <a:headEnd/>
            <a:tailEnd/>
          </a:ln>
          <a:effectLst/>
        </p:spPr>
        <p:txBody>
          <a:bodyPr anchor="ct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A Multi-Week Series by  Dr. Rick Griffith, Singapore Bible College (BibleStudyDownloads.org)</a:t>
            </a:r>
          </a:p>
        </p:txBody>
      </p:sp>
      <p:sp>
        <p:nvSpPr>
          <p:cNvPr id="5" name="Rectangle 2"/>
          <p:cNvSpPr txBox="1">
            <a:spLocks noChangeArrowheads="1"/>
          </p:cNvSpPr>
          <p:nvPr/>
        </p:nvSpPr>
        <p:spPr bwMode="auto">
          <a:xfrm>
            <a:off x="0" y="1916832"/>
            <a:ext cx="9252520" cy="1752600"/>
          </a:xfrm>
          <a:prstGeom prst="rect">
            <a:avLst/>
          </a:prstGeom>
          <a:noFill/>
          <a:ln>
            <a:noFill/>
          </a:ln>
          <a:effectLst>
            <a:outerShdw blurRad="63500" dist="170861" dir="13319233"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0"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rPr>
              <a:t>Grace Amidst Suffering</a:t>
            </a:r>
            <a:endParaRPr kumimoji="0" lang="en-US" sz="4400" b="0"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05648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9810"/>
                                        </p:tgtEl>
                                        <p:attrNameLst>
                                          <p:attrName>style.visibility</p:attrName>
                                        </p:attrNameLst>
                                      </p:cBhvr>
                                      <p:to>
                                        <p:strVal val="visible"/>
                                      </p:to>
                                    </p:set>
                                    <p:animEffect transition="in" filter="blinds(horizontal)">
                                      <p:cBhvr>
                                        <p:cTn id="7" dur="500"/>
                                        <p:tgtEl>
                                          <p:spTgt spid="119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 will judge pretenders for their ungodly actions and words spoken against Him at His Second Coming with saints and angels (vv. 14b-15).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96C37F40-7F69-024B-AABA-39FF7B8080F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Tree>
    <p:extLst>
      <p:ext uri="{BB962C8B-B14F-4D97-AF65-F5344CB8AC3E}">
        <p14:creationId xmlns:p14="http://schemas.microsoft.com/office/powerpoint/2010/main" val="1035533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2060848"/>
            <a:ext cx="7569177" cy="36377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Church, like Israel, is also a people of God with special privileges (2:4-12).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D1269234-F019-6540-BF4B-DF8C14481DA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Tree>
    <p:extLst>
      <p:ext uri="{BB962C8B-B14F-4D97-AF65-F5344CB8AC3E}">
        <p14:creationId xmlns:p14="http://schemas.microsoft.com/office/powerpoint/2010/main" val="4076717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9058" name="Picture 2">
            <a:extLst>
              <a:ext uri="{FF2B5EF4-FFF2-40B4-BE49-F238E27FC236}">
                <a16:creationId xmlns:a16="http://schemas.microsoft.com/office/drawing/2014/main" id="{56830CF7-B2EE-3F4D-8ABE-63BFFD838B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8973"/>
            <a:ext cx="9096374" cy="682228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
        <p:nvSpPr>
          <p:cNvPr id="900098" name="Rectangle 2"/>
          <p:cNvSpPr>
            <a:spLocks noGrp="1" noChangeArrowheads="1"/>
          </p:cNvSpPr>
          <p:nvPr>
            <p:ph type="ctrTitle"/>
          </p:nvPr>
        </p:nvSpPr>
        <p:spPr>
          <a:xfrm>
            <a:off x="-23813" y="16746"/>
            <a:ext cx="9120187" cy="1446653"/>
          </a:xfrm>
          <a:effectLst>
            <a:outerShdw blurRad="63500" dist="35921" dir="2700000" algn="ctr" rotWithShape="0">
              <a:schemeClr val="tx2">
                <a:alpha val="74998"/>
              </a:schemeClr>
            </a:outerShdw>
          </a:effectLst>
        </p:spPr>
        <p:txBody>
          <a:bodyPr/>
          <a:lstStyle/>
          <a:p>
            <a:pPr>
              <a:defRPr/>
            </a:pPr>
            <a:r>
              <a:rPr lang="en-US" sz="6600" b="1" dirty="0">
                <a:solidFill>
                  <a:schemeClr val="tx1"/>
                </a:solidFill>
                <a:effectLst/>
                <a:latin typeface="Arial" charset="0"/>
                <a:ea typeface="ＭＳ Ｐゴシック" charset="0"/>
                <a:cs typeface="ＭＳ Ｐゴシック" charset="0"/>
              </a:rPr>
              <a:t>Be Knowledgeable</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9802303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house church existed as the primary institution that spread God’s new covenant truth (vv. 3-4).</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7" name="Rectangle 2">
            <a:extLst>
              <a:ext uri="{FF2B5EF4-FFF2-40B4-BE49-F238E27FC236}">
                <a16:creationId xmlns:a16="http://schemas.microsoft.com/office/drawing/2014/main" id="{5FFC5E25-9C33-E54A-B65F-2C768E9CA0D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36324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Do you trust the King right now?</a:t>
            </a:r>
          </a:p>
        </p:txBody>
      </p:sp>
      <p:pic>
        <p:nvPicPr>
          <p:cNvPr id="3" name="Picture 2"/>
          <p:cNvPicPr>
            <a:picLocks noChangeAspect="1"/>
          </p:cNvPicPr>
          <p:nvPr/>
        </p:nvPicPr>
        <p:blipFill>
          <a:blip r:embed="rId3"/>
          <a:stretch>
            <a:fillRect/>
          </a:stretch>
        </p:blipFill>
        <p:spPr>
          <a:xfrm>
            <a:off x="0" y="1270000"/>
            <a:ext cx="9144000" cy="4303059"/>
          </a:xfrm>
          <a:prstGeom prst="rect">
            <a:avLst/>
          </a:prstGeom>
        </p:spPr>
      </p:pic>
      <p:pic>
        <p:nvPicPr>
          <p:cNvPr id="4" name="Picture 3"/>
          <p:cNvPicPr>
            <a:picLocks noChangeAspect="1"/>
          </p:cNvPicPr>
          <p:nvPr/>
        </p:nvPicPr>
        <p:blipFill>
          <a:blip r:embed="rId4"/>
          <a:stretch>
            <a:fillRect/>
          </a:stretch>
        </p:blipFill>
        <p:spPr>
          <a:xfrm>
            <a:off x="-36512" y="4763574"/>
            <a:ext cx="3179347" cy="2121810"/>
          </a:xfrm>
          <a:prstGeom prst="rect">
            <a:avLst/>
          </a:prstGeom>
        </p:spPr>
      </p:pic>
      <p:sp>
        <p:nvSpPr>
          <p:cNvPr id="5" name="Title 1"/>
          <p:cNvSpPr txBox="1">
            <a:spLocks/>
          </p:cNvSpPr>
          <p:nvPr/>
        </p:nvSpPr>
        <p:spPr bwMode="auto">
          <a:xfrm>
            <a:off x="179512" y="1844824"/>
            <a:ext cx="8748464" cy="225963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Before we can pray, </a:t>
            </a:r>
            <a:r>
              <a:rPr kumimoji="0" lang="mr-IN" sz="4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rPr>
              <a:t>"</a:t>
            </a:r>
            <a:r>
              <a:rPr kumimoji="0" lang="en-US" sz="4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Lord, Thy kingdom come,</a:t>
            </a:r>
            <a:r>
              <a:rPr kumimoji="0" lang="mr-IN" sz="4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rPr>
              <a:t>"</a:t>
            </a:r>
            <a:r>
              <a:rPr kumimoji="0" lang="en-US" sz="4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 we must be willing to pray, </a:t>
            </a:r>
            <a:r>
              <a:rPr kumimoji="0" lang="mr-IN" sz="4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rPr>
              <a:t>"</a:t>
            </a:r>
            <a:r>
              <a:rPr kumimoji="0" lang="en-US" sz="4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My kingdom go.</a:t>
            </a:r>
            <a:r>
              <a:rPr kumimoji="0" lang="mr-IN" sz="4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rPr>
              <a:t>"</a:t>
            </a:r>
            <a:endParaRPr kumimoji="0" lang="en-US" sz="4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endParaRPr>
          </a:p>
        </p:txBody>
      </p:sp>
      <p:sp>
        <p:nvSpPr>
          <p:cNvPr id="6" name="Rectangle 2">
            <a:extLst>
              <a:ext uri="{FF2B5EF4-FFF2-40B4-BE49-F238E27FC236}">
                <a16:creationId xmlns:a16="http://schemas.microsoft.com/office/drawing/2014/main" id="{25B76B29-1D8E-E24C-8FC5-E1349019901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Tree>
    <p:extLst>
      <p:ext uri="{BB962C8B-B14F-4D97-AF65-F5344CB8AC3E}">
        <p14:creationId xmlns:p14="http://schemas.microsoft.com/office/powerpoint/2010/main" val="1168206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Earth was seeded by aliens who began the evolutionary process.</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Richard Dawkins</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Millions believe…</a:t>
            </a:r>
          </a:p>
        </p:txBody>
      </p:sp>
      <p:sp>
        <p:nvSpPr>
          <p:cNvPr id="7" name="Rectangle 2">
            <a:extLst>
              <a:ext uri="{FF2B5EF4-FFF2-40B4-BE49-F238E27FC236}">
                <a16:creationId xmlns:a16="http://schemas.microsoft.com/office/drawing/2014/main" id="{AC007F9B-CA2B-7D47-A651-193F6D4138CE}"/>
              </a:ext>
            </a:extLst>
          </p:cNvPr>
          <p:cNvSpPr txBox="1">
            <a:spLocks noChangeArrowheads="1"/>
          </p:cNvSpPr>
          <p:nvPr/>
        </p:nvSpPr>
        <p:spPr bwMode="auto">
          <a:xfrm>
            <a:off x="4462146" y="5920006"/>
            <a:ext cx="432907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1514255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54" name="Picture 2">
            <a:extLst>
              <a:ext uri="{FF2B5EF4-FFF2-40B4-BE49-F238E27FC236}">
                <a16:creationId xmlns:a16="http://schemas.microsoft.com/office/drawing/2014/main" id="{D7369A46-2936-104F-8AE3-49D0D05E70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03" y="764704"/>
            <a:ext cx="9201207" cy="551723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Show </a:t>
            </a:r>
            <a:r>
              <a:rPr lang="en-US" sz="4800" b="1" dirty="0">
                <a:solidFill>
                  <a:srgbClr val="FFFF00"/>
                </a:solidFill>
                <a:effectLst>
                  <a:glow rad="127000">
                    <a:schemeClr val="tx1"/>
                  </a:glow>
                </a:effectLst>
                <a:latin typeface="Arial" charset="0"/>
                <a:ea typeface="ＭＳ Ｐゴシック" charset="0"/>
                <a:cs typeface="ＭＳ Ｐゴシック" charset="0"/>
              </a:rPr>
              <a:t>submission</a:t>
            </a:r>
            <a:r>
              <a:rPr lang="en-US" sz="4800" b="1" dirty="0">
                <a:effectLst>
                  <a:glow rad="127000">
                    <a:schemeClr val="tx1"/>
                  </a:glow>
                </a:effectLst>
                <a:latin typeface="Arial" charset="0"/>
                <a:ea typeface="ＭＳ Ｐゴシック" charset="0"/>
                <a:cs typeface="ＭＳ Ｐゴシック" charset="0"/>
              </a:rPr>
              <a:t> to both God and people (2:13–3:12).</a:t>
            </a: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0" y="1152"/>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to attract others to Jesus…</a:t>
            </a:r>
          </a:p>
        </p:txBody>
      </p:sp>
      <p:sp>
        <p:nvSpPr>
          <p:cNvPr id="5" name="Rectangle 2">
            <a:extLst>
              <a:ext uri="{FF2B5EF4-FFF2-40B4-BE49-F238E27FC236}">
                <a16:creationId xmlns:a16="http://schemas.microsoft.com/office/drawing/2014/main" id="{BA5A77D1-EC90-D54A-BE8D-8FAC2EEBF86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Tree>
    <p:extLst>
      <p:ext uri="{BB962C8B-B14F-4D97-AF65-F5344CB8AC3E}">
        <p14:creationId xmlns:p14="http://schemas.microsoft.com/office/powerpoint/2010/main" val="22251778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38390" y="-171400"/>
            <a:ext cx="9171408" cy="6453336"/>
          </a:xfrm>
          <a:prstGeom prst="rect">
            <a:avLst/>
          </a:prstGeom>
        </p:spPr>
      </p:pic>
      <p:sp>
        <p:nvSpPr>
          <p:cNvPr id="2" name="Title 1"/>
          <p:cNvSpPr>
            <a:spLocks noGrp="1"/>
          </p:cNvSpPr>
          <p:nvPr>
            <p:ph type="title"/>
          </p:nvPr>
        </p:nvSpPr>
        <p:spPr>
          <a:xfrm>
            <a:off x="-592" y="332656"/>
            <a:ext cx="9133254" cy="1556792"/>
          </a:xfrm>
        </p:spPr>
        <p:txBody>
          <a:bodyPr/>
          <a:lstStyle/>
          <a:p>
            <a:pPr>
              <a:defRPr/>
            </a:pPr>
            <a:r>
              <a:rPr lang="en-US" sz="8000" b="1" i="1" dirty="0">
                <a:effectLst>
                  <a:glow rad="101600">
                    <a:schemeClr val="bg1">
                      <a:alpha val="94000"/>
                    </a:schemeClr>
                  </a:glow>
                </a:effectLst>
              </a:rPr>
              <a:t>Truth is truth.</a:t>
            </a:r>
            <a:endParaRPr lang="en-US" sz="8000" b="1" dirty="0">
              <a:effectLst>
                <a:glow rad="101600">
                  <a:schemeClr val="bg1">
                    <a:alpha val="94000"/>
                  </a:schemeClr>
                </a:glow>
              </a:effectLst>
            </a:endParaRPr>
          </a:p>
        </p:txBody>
      </p:sp>
      <p:grpSp>
        <p:nvGrpSpPr>
          <p:cNvPr id="9" name="Group 8"/>
          <p:cNvGrpSpPr/>
          <p:nvPr/>
        </p:nvGrpSpPr>
        <p:grpSpPr>
          <a:xfrm>
            <a:off x="1973539" y="1240200"/>
            <a:ext cx="7495005" cy="7223470"/>
            <a:chOff x="1913220" y="1384216"/>
            <a:chExt cx="7495005" cy="7223470"/>
          </a:xfrm>
        </p:grpSpPr>
        <p:sp>
          <p:nvSpPr>
            <p:cNvPr id="3" name="Isosceles Triangle 2"/>
            <p:cNvSpPr/>
            <p:nvPr/>
          </p:nvSpPr>
          <p:spPr bwMode="auto">
            <a:xfrm rot="18237502">
              <a:off x="3945024" y="336218"/>
              <a:ext cx="3811754" cy="7114649"/>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5" name="Isosceles Triangle 4"/>
            <p:cNvSpPr/>
            <p:nvPr/>
          </p:nvSpPr>
          <p:spPr bwMode="auto">
            <a:xfrm rot="18361151">
              <a:off x="3564668" y="552766"/>
              <a:ext cx="3811754" cy="7114649"/>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6" name="Isosceles Triangle 5"/>
            <p:cNvSpPr/>
            <p:nvPr/>
          </p:nvSpPr>
          <p:spPr bwMode="auto">
            <a:xfrm rot="18946706">
              <a:off x="2973768" y="1384216"/>
              <a:ext cx="4116414" cy="7223470"/>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8" name="Oval 7"/>
            <p:cNvSpPr/>
            <p:nvPr/>
          </p:nvSpPr>
          <p:spPr bwMode="auto">
            <a:xfrm>
              <a:off x="2483768" y="1916832"/>
              <a:ext cx="720080" cy="720080"/>
            </a:xfrm>
            <a:prstGeom prst="ellipse">
              <a:avLst/>
            </a:prstGeom>
            <a:solidFill>
              <a:srgbClr val="0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0" name="Oval 9"/>
            <p:cNvSpPr/>
            <p:nvPr/>
          </p:nvSpPr>
          <p:spPr bwMode="auto">
            <a:xfrm>
              <a:off x="2771800" y="2276872"/>
              <a:ext cx="720080" cy="720080"/>
            </a:xfrm>
            <a:prstGeom prst="ellipse">
              <a:avLst/>
            </a:prstGeom>
            <a:solidFill>
              <a:srgbClr val="0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11" name="Title 1"/>
          <p:cNvSpPr txBox="1">
            <a:spLocks/>
          </p:cNvSpPr>
          <p:nvPr/>
        </p:nvSpPr>
        <p:spPr bwMode="auto">
          <a:xfrm>
            <a:off x="3059832" y="3068960"/>
            <a:ext cx="4536504" cy="1628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26"/>
                <a:ea typeface="ＭＳ Ｐゴシック"/>
              </a:rPr>
              <a:t>Truth is still truth</a:t>
            </a:r>
            <a:br>
              <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26"/>
                <a:ea typeface="ＭＳ Ｐゴシック"/>
              </a:rPr>
            </a:br>
            <a:r>
              <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26"/>
                <a:ea typeface="ＭＳ Ｐゴシック"/>
              </a:rPr>
              <a:t>even if no one </a:t>
            </a:r>
            <a:br>
              <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26"/>
                <a:ea typeface="ＭＳ Ｐゴシック"/>
              </a:rPr>
            </a:br>
            <a:r>
              <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26"/>
                <a:ea typeface="ＭＳ Ｐゴシック"/>
              </a:rPr>
              <a:t>believes it.</a:t>
            </a:r>
          </a:p>
        </p:txBody>
      </p:sp>
      <p:sp>
        <p:nvSpPr>
          <p:cNvPr id="12" name="Title 1"/>
          <p:cNvSpPr txBox="1">
            <a:spLocks/>
          </p:cNvSpPr>
          <p:nvPr/>
        </p:nvSpPr>
        <p:spPr bwMode="auto">
          <a:xfrm>
            <a:off x="4667815" y="4973845"/>
            <a:ext cx="4536504" cy="1628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26"/>
                <a:ea typeface="ＭＳ Ｐゴシック"/>
              </a:rPr>
              <a:t>A lie is still a lie</a:t>
            </a:r>
            <a:br>
              <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26"/>
                <a:ea typeface="ＭＳ Ｐゴシック"/>
              </a:rPr>
            </a:br>
            <a:r>
              <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26"/>
                <a:ea typeface="ＭＳ Ｐゴシック"/>
              </a:rPr>
              <a:t>even if everyone </a:t>
            </a:r>
            <a:br>
              <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26"/>
                <a:ea typeface="ＭＳ Ｐゴシック"/>
              </a:rPr>
            </a:br>
            <a:r>
              <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26"/>
                <a:ea typeface="ＭＳ Ｐゴシック"/>
              </a:rPr>
              <a:t>believes it.</a:t>
            </a:r>
          </a:p>
        </p:txBody>
      </p:sp>
      <p:sp>
        <p:nvSpPr>
          <p:cNvPr id="14" name="Rectangle 2">
            <a:extLst>
              <a:ext uri="{FF2B5EF4-FFF2-40B4-BE49-F238E27FC236}">
                <a16:creationId xmlns:a16="http://schemas.microsoft.com/office/drawing/2014/main" id="{34CDC6BE-9633-E149-A58C-E575524F695C}"/>
              </a:ext>
            </a:extLst>
          </p:cNvPr>
          <p:cNvSpPr txBox="1">
            <a:spLocks noChangeArrowheads="1"/>
          </p:cNvSpPr>
          <p:nvPr/>
        </p:nvSpPr>
        <p:spPr bwMode="auto">
          <a:xfrm>
            <a:off x="395536" y="6165304"/>
            <a:ext cx="7512021" cy="722553"/>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196282961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P spid="12" grpId="0"/>
      <p:bldP spid="14" grpId="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70"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w="9525">
            <a:no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Times New Roman" charset="0"/>
              <a:cs typeface="Times New Roman"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a:cs typeface="Times New Roman"/>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9  13       14    15  16          18           21     27     28</a:t>
            </a:r>
          </a:p>
        </p:txBody>
      </p:sp>
      <p:sp>
        <p:nvSpPr>
          <p:cNvPr id="595972" name="Text Box 16"/>
          <p:cNvSpPr txBox="1">
            <a:spLocks noChangeArrowheads="1"/>
          </p:cNvSpPr>
          <p:nvPr/>
        </p:nvSpPr>
        <p:spPr bwMode="auto">
          <a:xfrm>
            <a:off x="1828800" y="2338388"/>
            <a:ext cx="838200" cy="800100"/>
          </a:xfrm>
          <a:prstGeom prst="rect">
            <a:avLst/>
          </a:prstGeom>
          <a:noFill/>
          <a:ln w="9525">
            <a:noFill/>
            <a:miter lim="800000"/>
            <a:headEnd/>
            <a:tailEnd/>
          </a:ln>
        </p:spPr>
        <p:txBody>
          <a:bodyPr lIns="0" tIns="0" rIns="0" b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Council</a:t>
            </a:r>
          </a:p>
        </p:txBody>
      </p:sp>
      <p:sp>
        <p:nvSpPr>
          <p:cNvPr id="595973" name="Text Box 17"/>
          <p:cNvSpPr txBox="1">
            <a:spLocks noChangeArrowheads="1"/>
          </p:cNvSpPr>
          <p:nvPr/>
        </p:nvSpPr>
        <p:spPr bwMode="auto">
          <a:xfrm>
            <a:off x="4724400" y="2133600"/>
            <a:ext cx="685800" cy="738188"/>
          </a:xfrm>
          <a:prstGeom prst="rect">
            <a:avLst/>
          </a:prstGeom>
          <a:noFill/>
          <a:ln w="9525">
            <a:noFill/>
            <a:miter lim="800000"/>
            <a:headEnd/>
            <a:tailEnd/>
          </a:ln>
        </p:spPr>
        <p:txBody>
          <a:bodyPr lIns="0" tIns="0" rIns="0" b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sp>
        <p:nvSpPr>
          <p:cNvPr id="595974"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p:spPr>
        <p:txBody>
          <a:bodyP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128"/>
              <a:cs typeface="Times New Roman"/>
            </a:endParaRPr>
          </a:p>
        </p:txBody>
      </p:sp>
      <p:sp>
        <p:nvSpPr>
          <p:cNvPr id="595975" name="Text Box 20"/>
          <p:cNvSpPr txBox="1">
            <a:spLocks noChangeArrowheads="1"/>
          </p:cNvSpPr>
          <p:nvPr/>
        </p:nvSpPr>
        <p:spPr bwMode="auto">
          <a:xfrm>
            <a:off x="8296275" y="2324100"/>
            <a:ext cx="847725" cy="800100"/>
          </a:xfrm>
          <a:prstGeom prst="rect">
            <a:avLst/>
          </a:prstGeom>
          <a:noFill/>
          <a:ln w="9525">
            <a:noFill/>
            <a:miter lim="800000"/>
            <a:headEnd/>
            <a:tailEnd/>
          </a:ln>
        </p:spPr>
        <p:txBody>
          <a:bodyPr lIns="0" tIns="0" rIns="0" b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 of Church</a:t>
            </a:r>
          </a:p>
        </p:txBody>
      </p:sp>
      <p:sp>
        <p:nvSpPr>
          <p:cNvPr id="595976" name="Text Box 21"/>
          <p:cNvSpPr txBox="1">
            <a:spLocks noChangeArrowheads="1"/>
          </p:cNvSpPr>
          <p:nvPr/>
        </p:nvSpPr>
        <p:spPr bwMode="auto">
          <a:xfrm>
            <a:off x="0" y="3276600"/>
            <a:ext cx="9144000" cy="400050"/>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Times New Roman" charset="0"/>
                <a:cs typeface="Times New Roman" charset="0"/>
              </a:rPr>
              <a:t>35           48          49          50          52  53          57        60             62              67           68     95</a:t>
            </a:r>
          </a:p>
        </p:txBody>
      </p:sp>
      <p:sp>
        <p:nvSpPr>
          <p:cNvPr id="595977"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595978"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sp>
        <p:nvSpPr>
          <p:cNvPr id="595981" name="TextBox 27"/>
          <p:cNvSpPr txBox="1">
            <a:spLocks noChangeArrowheads="1"/>
          </p:cNvSpPr>
          <p:nvPr/>
        </p:nvSpPr>
        <p:spPr bwMode="auto">
          <a:xfrm>
            <a:off x="7924800" y="71438"/>
            <a:ext cx="1155700" cy="1323975"/>
          </a:xfrm>
          <a:prstGeom prst="rect">
            <a:avLst/>
          </a:prstGeom>
          <a:noFill/>
          <a:ln w="9525">
            <a:noFill/>
            <a:miter lim="800000"/>
            <a:headEnd/>
            <a:tailEnd/>
          </a:ln>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Arial" charset="0"/>
                <a:cs typeface="Arial" charset="0"/>
              </a:rPr>
              <a:t>143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Arial" charset="0"/>
                <a:cs typeface="Arial" charset="0"/>
              </a:rPr>
              <a:t>38</a:t>
            </a:r>
            <a:br>
              <a:rPr kumimoji="0" lang="en-US" sz="2000" b="1" i="0" u="none" strike="noStrike" kern="1200" cap="none" spc="0" normalizeH="0" baseline="0" noProof="0">
                <a:ln>
                  <a:noFill/>
                </a:ln>
                <a:solidFill>
                  <a:srgbClr val="FFFFFF"/>
                </a:solidFill>
                <a:effectLst/>
                <a:uLnTx/>
                <a:uFillTx/>
                <a:latin typeface="Arial" charset="0"/>
                <a:ea typeface="Arial"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Arial" charset="0"/>
                <a:cs typeface="Arial" charset="0"/>
              </a:rPr>
              <a:t>124</a:t>
            </a:r>
            <a:br>
              <a:rPr kumimoji="0" lang="en-US" sz="2000" b="1" i="0" u="none" strike="noStrike" kern="1200" cap="none" spc="0" normalizeH="0" baseline="0" noProof="0">
                <a:ln>
                  <a:noFill/>
                </a:ln>
                <a:solidFill>
                  <a:srgbClr val="FFFFFF"/>
                </a:solidFill>
                <a:effectLst/>
                <a:uLnTx/>
                <a:uFillTx/>
                <a:latin typeface="Arial" charset="0"/>
                <a:ea typeface="Arial"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Arial" charset="0"/>
                <a:cs typeface="Arial" charset="0"/>
              </a:rPr>
              <a:t>39-41</a:t>
            </a:r>
          </a:p>
        </p:txBody>
      </p:sp>
      <p:sp>
        <p:nvSpPr>
          <p:cNvPr id="595982"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effectLst>
            <a:glow rad="101600">
              <a:srgbClr val="008000">
                <a:alpha val="75000"/>
              </a:srgbClr>
            </a:glow>
            <a:outerShdw blurRad="63500" dist="17961" dir="2700000" algn="ctr" rotWithShape="0">
              <a:schemeClr val="tx1">
                <a:alpha val="74998"/>
              </a:schemeClr>
            </a:outerShdw>
          </a:effectLst>
        </p:spPr>
        <p:txBody>
          <a:bodyPr>
            <a:spAutoFit/>
          </a:bodyPr>
          <a:lstStyle/>
          <a:p>
            <a:pPr eaLnBrk="1" hangingPunct="1">
              <a:spcBef>
                <a:spcPct val="50000"/>
              </a:spcBef>
              <a:defRPr/>
            </a:pPr>
            <a:r>
              <a:rPr lang="en-US" sz="4000" b="1" dirty="0">
                <a:solidFill>
                  <a:srgbClr val="FFFFFF"/>
                </a:solidFill>
                <a:effectLst>
                  <a:outerShdw blurRad="38100" dist="38100" dir="2700000" algn="tl">
                    <a:srgbClr val="000000">
                      <a:alpha val="43137"/>
                    </a:srgbClr>
                  </a:outerShdw>
                </a:effectLst>
                <a:latin typeface="Arial" charset="0"/>
                <a:ea typeface="Times New Roman" charset="0"/>
                <a:cs typeface="Times New Roman" charset="0"/>
              </a:rPr>
              <a:t>NT Overview (Paul</a:t>
            </a:r>
            <a:r>
              <a:rPr lang="fr-FR" altLang="ja-JP" sz="4000" b="1" dirty="0">
                <a:solidFill>
                  <a:srgbClr val="FFFFFF"/>
                </a:solidFill>
                <a:effectLst>
                  <a:outerShdw blurRad="38100" dist="38100" dir="2700000" algn="tl">
                    <a:srgbClr val="000000">
                      <a:alpha val="43137"/>
                    </a:srgbClr>
                  </a:outerShdw>
                </a:effectLst>
                <a:latin typeface="Arial" charset="0"/>
                <a:ea typeface="Times New Roman" charset="0"/>
                <a:cs typeface="Times New Roman" charset="0"/>
              </a:rPr>
              <a:t>'</a:t>
            </a:r>
            <a:r>
              <a:rPr lang="en-US" sz="4000" b="1" dirty="0">
                <a:solidFill>
                  <a:srgbClr val="FFFFFF"/>
                </a:solidFill>
                <a:effectLst>
                  <a:outerShdw blurRad="38100" dist="38100" dir="2700000" algn="tl">
                    <a:srgbClr val="000000">
                      <a:alpha val="43137"/>
                    </a:srgbClr>
                  </a:outerShdw>
                </a:effectLst>
                <a:latin typeface="Arial" charset="0"/>
                <a:ea typeface="Times New Roman" charset="0"/>
                <a:cs typeface="Times New Roman" charset="0"/>
              </a:rPr>
              <a:t>s Letters)</a:t>
            </a:r>
          </a:p>
        </p:txBody>
      </p:sp>
      <p:sp>
        <p:nvSpPr>
          <p:cNvPr id="19" name="Text Box 19"/>
          <p:cNvSpPr txBox="1">
            <a:spLocks noChangeArrowheads="1"/>
          </p:cNvSpPr>
          <p:nvPr/>
        </p:nvSpPr>
        <p:spPr bwMode="auto">
          <a:xfrm>
            <a:off x="9906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Gal</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1 Thess</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2 Thess</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22" name="Text Box 22"/>
          <p:cNvSpPr txBox="1">
            <a:spLocks noChangeArrowheads="1"/>
          </p:cNvSpPr>
          <p:nvPr/>
        </p:nvSpPr>
        <p:spPr bwMode="auto">
          <a:xfrm>
            <a:off x="38100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1 Cor</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23" name="Text Box 23"/>
          <p:cNvSpPr txBox="1">
            <a:spLocks noChangeArrowheads="1"/>
          </p:cNvSpPr>
          <p:nvPr/>
        </p:nvSpPr>
        <p:spPr bwMode="auto">
          <a:xfrm>
            <a:off x="3810000"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2 Cor</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24" name="Text Box 24"/>
          <p:cNvSpPr txBox="1">
            <a:spLocks noChangeArrowheads="1"/>
          </p:cNvSpPr>
          <p:nvPr/>
        </p:nvSpPr>
        <p:spPr bwMode="auto">
          <a:xfrm>
            <a:off x="3810000"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Romans</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25" name="Text Box 25"/>
          <p:cNvSpPr txBox="1">
            <a:spLocks noChangeArrowheads="1"/>
          </p:cNvSpPr>
          <p:nvPr/>
        </p:nvSpPr>
        <p:spPr bwMode="auto">
          <a:xfrm>
            <a:off x="54864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Eph</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26" name="Text Box 26"/>
          <p:cNvSpPr txBox="1">
            <a:spLocks noChangeArrowheads="1"/>
          </p:cNvSpPr>
          <p:nvPr/>
        </p:nvSpPr>
        <p:spPr bwMode="auto">
          <a:xfrm>
            <a:off x="5486400"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Col</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27" name="Text Box 27"/>
          <p:cNvSpPr txBox="1">
            <a:spLocks noChangeArrowheads="1"/>
          </p:cNvSpPr>
          <p:nvPr/>
        </p:nvSpPr>
        <p:spPr bwMode="auto">
          <a:xfrm>
            <a:off x="5486400"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Philem</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28" name="Text Box 28"/>
          <p:cNvSpPr txBox="1">
            <a:spLocks noChangeArrowheads="1"/>
          </p:cNvSpPr>
          <p:nvPr/>
        </p:nvSpPr>
        <p:spPr bwMode="auto">
          <a:xfrm>
            <a:off x="5486400"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Phil</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29" name="Text Box 29"/>
          <p:cNvSpPr txBox="1">
            <a:spLocks noChangeArrowheads="1"/>
          </p:cNvSpPr>
          <p:nvPr/>
        </p:nvSpPr>
        <p:spPr bwMode="auto">
          <a:xfrm>
            <a:off x="65992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1 Tim</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30" name="Text Box 30"/>
          <p:cNvSpPr txBox="1">
            <a:spLocks noChangeArrowheads="1"/>
          </p:cNvSpPr>
          <p:nvPr/>
        </p:nvSpPr>
        <p:spPr bwMode="auto">
          <a:xfrm>
            <a:off x="65992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Titus</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31" name="Text Box 31"/>
          <p:cNvSpPr txBox="1">
            <a:spLocks noChangeArrowheads="1"/>
          </p:cNvSpPr>
          <p:nvPr/>
        </p:nvSpPr>
        <p:spPr bwMode="auto">
          <a:xfrm>
            <a:off x="7543800"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2 Tim</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32" name="Text Box 19"/>
          <p:cNvSpPr txBox="1">
            <a:spLocks noChangeArrowheads="1"/>
          </p:cNvSpPr>
          <p:nvPr/>
        </p:nvSpPr>
        <p:spPr bwMode="auto">
          <a:xfrm>
            <a:off x="9906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sp>
        <p:nvSpPr>
          <p:cNvPr id="33" name="Text Box 22"/>
          <p:cNvSpPr txBox="1">
            <a:spLocks noChangeArrowheads="1"/>
          </p:cNvSpPr>
          <p:nvPr/>
        </p:nvSpPr>
        <p:spPr bwMode="auto">
          <a:xfrm>
            <a:off x="45720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sp>
        <p:nvSpPr>
          <p:cNvPr id="36" name="Text Box 31"/>
          <p:cNvSpPr txBox="1">
            <a:spLocks noChangeArrowheads="1"/>
          </p:cNvSpPr>
          <p:nvPr/>
        </p:nvSpPr>
        <p:spPr bwMode="auto">
          <a:xfrm>
            <a:off x="75438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sp>
        <p:nvSpPr>
          <p:cNvPr id="37" name="Text Box 29"/>
          <p:cNvSpPr txBox="1">
            <a:spLocks noChangeArrowheads="1"/>
          </p:cNvSpPr>
          <p:nvPr/>
        </p:nvSpPr>
        <p:spPr bwMode="auto">
          <a:xfrm>
            <a:off x="65992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sp>
        <p:nvSpPr>
          <p:cNvPr id="48" name="Text Box 22"/>
          <p:cNvSpPr txBox="1">
            <a:spLocks noChangeArrowheads="1"/>
          </p:cNvSpPr>
          <p:nvPr/>
        </p:nvSpPr>
        <p:spPr bwMode="auto">
          <a:xfrm>
            <a:off x="54864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sp>
        <p:nvSpPr>
          <p:cNvPr id="50" name="Text Box 19"/>
          <p:cNvSpPr txBox="1">
            <a:spLocks noChangeArrowheads="1"/>
          </p:cNvSpPr>
          <p:nvPr/>
        </p:nvSpPr>
        <p:spPr bwMode="auto">
          <a:xfrm>
            <a:off x="152400" y="586105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sp>
        <p:nvSpPr>
          <p:cNvPr id="51" name="Text Box 19"/>
          <p:cNvSpPr txBox="1">
            <a:spLocks noChangeArrowheads="1"/>
          </p:cNvSpPr>
          <p:nvPr/>
        </p:nvSpPr>
        <p:spPr bwMode="auto">
          <a:xfrm>
            <a:off x="152400" y="6324600"/>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Pauline Epistles</a:t>
            </a:r>
            <a:endParaRPr kumimoji="0" lang="en-US" sz="1600" b="0"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596006" name="Text Box 20"/>
          <p:cNvSpPr txBox="1">
            <a:spLocks noChangeArrowheads="1"/>
          </p:cNvSpPr>
          <p:nvPr/>
        </p:nvSpPr>
        <p:spPr bwMode="auto">
          <a:xfrm>
            <a:off x="6477000" y="6597804"/>
            <a:ext cx="2447925" cy="184150"/>
          </a:xfrm>
          <a:prstGeom prst="rect">
            <a:avLst/>
          </a:prstGeom>
          <a:noFill/>
          <a:ln w="9525">
            <a:noFill/>
            <a:miter lim="800000"/>
            <a:headEnd/>
            <a:tailEnd/>
          </a:ln>
        </p:spPr>
        <p:txBody>
          <a:bodyPr lIns="0" tIns="0" rIns="0" bIns="0">
            <a:prstTxWarp prst="textNoShape">
              <a:avLst/>
            </a:prstTxWarp>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charset="0"/>
                <a:ea typeface="Times New Roman" charset="0"/>
                <a:cs typeface="Times New Roman" charset="0"/>
              </a:rPr>
              <a:t>Pauline</a:t>
            </a:r>
            <a:endParaRPr kumimoji="0" lang="en-US" sz="1600" b="1" i="0" u="none" strike="noStrike" kern="1200" cap="none" spc="0" normalizeH="0" baseline="0" noProof="0" dirty="0">
              <a:ln>
                <a:noFill/>
              </a:ln>
              <a:solidFill>
                <a:srgbClr val="FFFFFF"/>
              </a:solidFill>
              <a:effectLst/>
              <a:uLnTx/>
              <a:uFillTx/>
              <a:latin typeface="Arial Narrow" charset="0"/>
              <a:ea typeface="Times New Roman" charset="0"/>
              <a:cs typeface="Times New Roman" charset="0"/>
            </a:endParaRPr>
          </a:p>
        </p:txBody>
      </p:sp>
      <p:sp>
        <p:nvSpPr>
          <p:cNvPr id="596007"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grpSp>
        <p:nvGrpSpPr>
          <p:cNvPr id="2" name="Group 7"/>
          <p:cNvGrpSpPr>
            <a:grpSpLocks/>
          </p:cNvGrpSpPr>
          <p:nvPr/>
        </p:nvGrpSpPr>
        <p:grpSpPr bwMode="auto">
          <a:xfrm>
            <a:off x="838200" y="4038600"/>
            <a:ext cx="3886200" cy="1452563"/>
            <a:chOff x="144" y="2736"/>
            <a:chExt cx="2544" cy="1104"/>
          </a:xfrm>
        </p:grpSpPr>
        <p:sp>
          <p:nvSpPr>
            <p:cNvPr id="596027" name="Rectangle 8"/>
            <p:cNvSpPr>
              <a:spLocks noChangeArrowheads="1"/>
            </p:cNvSpPr>
            <p:nvPr/>
          </p:nvSpPr>
          <p:spPr bwMode="auto">
            <a:xfrm>
              <a:off x="144" y="2736"/>
              <a:ext cx="2544" cy="1104"/>
            </a:xfrm>
            <a:prstGeom prst="rect">
              <a:avLst/>
            </a:prstGeom>
            <a:noFill/>
            <a:ln w="57150">
              <a:solidFill>
                <a:srgbClr val="FFFFFF"/>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Times New Roman" charset="0"/>
                <a:cs typeface="Times New Roman" charset="0"/>
              </a:endParaRPr>
            </a:p>
          </p:txBody>
        </p:sp>
        <p:sp>
          <p:nvSpPr>
            <p:cNvPr id="596028" name="Text Box 9"/>
            <p:cNvSpPr txBox="1">
              <a:spLocks noChangeArrowheads="1"/>
            </p:cNvSpPr>
            <p:nvPr/>
          </p:nvSpPr>
          <p:spPr bwMode="auto">
            <a:xfrm>
              <a:off x="593" y="3456"/>
              <a:ext cx="1494" cy="351"/>
            </a:xfrm>
            <a:prstGeom prst="rect">
              <a:avLst/>
            </a:prstGeom>
            <a:noFill/>
            <a:ln w="9525">
              <a:noFill/>
              <a:miter lim="800000"/>
              <a:headEnd/>
              <a:tailEnd/>
            </a:ln>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ahoma" charset="-52"/>
                  <a:ea typeface="Times New Roman" charset="0"/>
                  <a:cs typeface="Times New Roman" charset="0"/>
                </a:rPr>
                <a:t>Missionary</a:t>
              </a:r>
            </a:p>
          </p:txBody>
        </p:sp>
      </p:grpSp>
      <p:grpSp>
        <p:nvGrpSpPr>
          <p:cNvPr id="3" name="Group 10"/>
          <p:cNvGrpSpPr>
            <a:grpSpLocks/>
          </p:cNvGrpSpPr>
          <p:nvPr/>
        </p:nvGrpSpPr>
        <p:grpSpPr bwMode="auto">
          <a:xfrm>
            <a:off x="5181600" y="4038600"/>
            <a:ext cx="1371600" cy="2401888"/>
            <a:chOff x="3024" y="2736"/>
            <a:chExt cx="724" cy="1392"/>
          </a:xfrm>
        </p:grpSpPr>
        <p:sp>
          <p:nvSpPr>
            <p:cNvPr id="596025" name="Rectangle 11"/>
            <p:cNvSpPr>
              <a:spLocks noChangeArrowheads="1"/>
            </p:cNvSpPr>
            <p:nvPr/>
          </p:nvSpPr>
          <p:spPr bwMode="auto">
            <a:xfrm>
              <a:off x="3028" y="2736"/>
              <a:ext cx="672" cy="1392"/>
            </a:xfrm>
            <a:prstGeom prst="rect">
              <a:avLst/>
            </a:prstGeom>
            <a:noFill/>
            <a:ln w="57150">
              <a:solidFill>
                <a:srgbClr val="FF9900"/>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Times New Roman" charset="0"/>
                <a:cs typeface="Times New Roman" charset="0"/>
              </a:endParaRPr>
            </a:p>
          </p:txBody>
        </p:sp>
        <p:sp>
          <p:nvSpPr>
            <p:cNvPr id="596026" name="Text Box 12"/>
            <p:cNvSpPr txBox="1">
              <a:spLocks noChangeArrowheads="1"/>
            </p:cNvSpPr>
            <p:nvPr/>
          </p:nvSpPr>
          <p:spPr bwMode="auto">
            <a:xfrm>
              <a:off x="3024" y="3859"/>
              <a:ext cx="724" cy="268"/>
            </a:xfrm>
            <a:prstGeom prst="rect">
              <a:avLst/>
            </a:prstGeom>
            <a:noFill/>
            <a:ln w="9525">
              <a:noFill/>
              <a:miter lim="800000"/>
              <a:headEnd/>
              <a:tailEnd/>
            </a:ln>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9900"/>
                  </a:solidFill>
                  <a:effectLst/>
                  <a:uLnTx/>
                  <a:uFillTx/>
                  <a:latin typeface="Tahoma" charset="-52"/>
                  <a:ea typeface="Times New Roman" charset="0"/>
                  <a:cs typeface="Times New Roman" charset="0"/>
                </a:rPr>
                <a:t>Prison</a:t>
              </a:r>
            </a:p>
          </p:txBody>
        </p:sp>
      </p:grpSp>
      <p:grpSp>
        <p:nvGrpSpPr>
          <p:cNvPr id="4" name="Group 13"/>
          <p:cNvGrpSpPr>
            <a:grpSpLocks/>
          </p:cNvGrpSpPr>
          <p:nvPr/>
        </p:nvGrpSpPr>
        <p:grpSpPr bwMode="auto">
          <a:xfrm>
            <a:off x="6553200" y="4038600"/>
            <a:ext cx="1981200" cy="1368425"/>
            <a:chOff x="3744" y="2736"/>
            <a:chExt cx="1248" cy="720"/>
          </a:xfrm>
        </p:grpSpPr>
        <p:sp>
          <p:nvSpPr>
            <p:cNvPr id="596023" name="Rectangle 14"/>
            <p:cNvSpPr>
              <a:spLocks noChangeArrowheads="1"/>
            </p:cNvSpPr>
            <p:nvPr/>
          </p:nvSpPr>
          <p:spPr bwMode="auto">
            <a:xfrm>
              <a:off x="3744" y="2736"/>
              <a:ext cx="1248" cy="720"/>
            </a:xfrm>
            <a:prstGeom prst="rect">
              <a:avLst/>
            </a:prstGeom>
            <a:noFill/>
            <a:ln w="57150">
              <a:solidFill>
                <a:srgbClr val="FFFF00"/>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Times New Roman" charset="0"/>
                <a:cs typeface="Times New Roman" charset="0"/>
              </a:endParaRPr>
            </a:p>
          </p:txBody>
        </p:sp>
        <p:sp>
          <p:nvSpPr>
            <p:cNvPr id="596024" name="Text Box 15"/>
            <p:cNvSpPr txBox="1">
              <a:spLocks noChangeArrowheads="1"/>
            </p:cNvSpPr>
            <p:nvPr/>
          </p:nvSpPr>
          <p:spPr bwMode="auto">
            <a:xfrm>
              <a:off x="3810" y="3173"/>
              <a:ext cx="1182" cy="243"/>
            </a:xfrm>
            <a:prstGeom prst="rect">
              <a:avLst/>
            </a:prstGeom>
            <a:noFill/>
            <a:ln w="9525">
              <a:noFill/>
              <a:miter lim="800000"/>
              <a:headEnd/>
              <a:tailEnd/>
            </a:ln>
          </p:spPr>
          <p:txBody>
            <a:bodyPr wrap="squar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ahoma" charset="-52"/>
                  <a:ea typeface="Times New Roman" charset="0"/>
                  <a:cs typeface="Times New Roman" charset="0"/>
                </a:rPr>
                <a:t>Pastoral</a:t>
              </a:r>
            </a:p>
          </p:txBody>
        </p:sp>
      </p:grpSp>
      <p:sp>
        <p:nvSpPr>
          <p:cNvPr id="596011" name="Text Box 17"/>
          <p:cNvSpPr txBox="1">
            <a:spLocks noChangeArrowheads="1"/>
          </p:cNvSpPr>
          <p:nvPr/>
        </p:nvSpPr>
        <p:spPr bwMode="auto">
          <a:xfrm>
            <a:off x="-76200" y="2133600"/>
            <a:ext cx="990600" cy="984250"/>
          </a:xfrm>
          <a:prstGeom prst="rect">
            <a:avLst/>
          </a:prstGeom>
          <a:noFill/>
          <a:ln w="9525">
            <a:noFill/>
            <a:miter lim="800000"/>
            <a:headEnd/>
            <a:tailEnd/>
          </a:ln>
        </p:spPr>
        <p:txBody>
          <a:bodyPr lIns="0" tIns="0" rIns="0" bIns="0">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Antioch</a:t>
            </a:r>
          </a:p>
        </p:txBody>
      </p:sp>
      <p:sp>
        <p:nvSpPr>
          <p:cNvPr id="5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prstTxWarp prst="textNoShape">
              <a:avLst/>
            </a:prstTxWarp>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sp>
        <p:nvSpPr>
          <p:cNvPr id="596013" name="Text Box 20"/>
          <p:cNvSpPr txBox="1">
            <a:spLocks noChangeArrowheads="1"/>
          </p:cNvSpPr>
          <p:nvPr/>
        </p:nvSpPr>
        <p:spPr bwMode="auto">
          <a:xfrm>
            <a:off x="3352800" y="5907088"/>
            <a:ext cx="1600200" cy="277812"/>
          </a:xfrm>
          <a:prstGeom prst="rect">
            <a:avLst/>
          </a:prstGeom>
          <a:noFill/>
          <a:ln w="9525">
            <a:noFill/>
            <a:miter lim="800000"/>
            <a:headEnd/>
            <a:tailEnd/>
          </a:ln>
        </p:spPr>
        <p:txBody>
          <a:bodyPr lIns="0" tIns="0" rIns="0" bIns="0">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sp>
        <p:nvSpPr>
          <p:cNvPr id="596014"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Times New Roman"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Times New Roman" charset="0"/>
              <a:cs typeface="Times New Roman" charset="0"/>
            </a:endParaRPr>
          </a:p>
        </p:txBody>
      </p:sp>
      <p:sp>
        <p:nvSpPr>
          <p:cNvPr id="596015" name="Text Box 20"/>
          <p:cNvSpPr txBox="1">
            <a:spLocks noChangeArrowheads="1"/>
          </p:cNvSpPr>
          <p:nvPr/>
        </p:nvSpPr>
        <p:spPr bwMode="auto">
          <a:xfrm>
            <a:off x="3352800" y="6370638"/>
            <a:ext cx="1600200" cy="277812"/>
          </a:xfrm>
          <a:prstGeom prst="rect">
            <a:avLst/>
          </a:prstGeom>
          <a:noFill/>
          <a:ln w="9525">
            <a:noFill/>
            <a:miter lim="800000"/>
            <a:headEnd/>
            <a:tailEnd/>
          </a:ln>
        </p:spPr>
        <p:txBody>
          <a:bodyPr lIns="0" tIns="0" rIns="0" bIns="0">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Times New Roman"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Times New Roman" charset="0"/>
              <a:cs typeface="Times New Roman" charset="0"/>
            </a:endParaRPr>
          </a:p>
        </p:txBody>
      </p:sp>
      <p:grpSp>
        <p:nvGrpSpPr>
          <p:cNvPr id="5" name="Group 7"/>
          <p:cNvGrpSpPr>
            <a:grpSpLocks/>
          </p:cNvGrpSpPr>
          <p:nvPr/>
        </p:nvGrpSpPr>
        <p:grpSpPr bwMode="auto">
          <a:xfrm>
            <a:off x="-36513" y="1916113"/>
            <a:ext cx="5111751" cy="3757612"/>
            <a:chOff x="-92" y="1313"/>
            <a:chExt cx="3347" cy="2855"/>
          </a:xfrm>
        </p:grpSpPr>
        <p:sp>
          <p:nvSpPr>
            <p:cNvPr id="596021" name="Rectangle 8"/>
            <p:cNvSpPr>
              <a:spLocks noChangeArrowheads="1"/>
            </p:cNvSpPr>
            <p:nvPr/>
          </p:nvSpPr>
          <p:spPr bwMode="auto">
            <a:xfrm>
              <a:off x="-92" y="1313"/>
              <a:ext cx="3347" cy="2855"/>
            </a:xfrm>
            <a:prstGeom prst="rect">
              <a:avLst/>
            </a:prstGeom>
            <a:noFill/>
            <a:ln w="57150">
              <a:solidFill>
                <a:srgbClr val="FFFFFF"/>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Times New Roman" charset="0"/>
                <a:cs typeface="Times New Roman" charset="0"/>
              </a:endParaRPr>
            </a:p>
          </p:txBody>
        </p:sp>
        <p:sp>
          <p:nvSpPr>
            <p:cNvPr id="596022" name="Text Box 9"/>
            <p:cNvSpPr txBox="1">
              <a:spLocks noChangeArrowheads="1"/>
            </p:cNvSpPr>
            <p:nvPr/>
          </p:nvSpPr>
          <p:spPr bwMode="auto">
            <a:xfrm>
              <a:off x="615" y="3338"/>
              <a:ext cx="1494" cy="351"/>
            </a:xfrm>
            <a:prstGeom prst="rect">
              <a:avLst/>
            </a:prstGeom>
            <a:noFill/>
            <a:ln w="9525">
              <a:noFill/>
              <a:miter lim="800000"/>
              <a:headEnd/>
              <a:tailEnd/>
            </a:ln>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52"/>
                  <a:ea typeface="Times New Roman" charset="0"/>
                  <a:cs typeface="Times New Roman" charset="0"/>
                </a:rPr>
                <a:t>East</a:t>
              </a:r>
            </a:p>
          </p:txBody>
        </p:sp>
      </p:grpSp>
      <p:grpSp>
        <p:nvGrpSpPr>
          <p:cNvPr id="6" name="Group 13"/>
          <p:cNvGrpSpPr>
            <a:grpSpLocks/>
          </p:cNvGrpSpPr>
          <p:nvPr/>
        </p:nvGrpSpPr>
        <p:grpSpPr bwMode="auto">
          <a:xfrm>
            <a:off x="5148263" y="1916113"/>
            <a:ext cx="3995737" cy="4681537"/>
            <a:chOff x="3744" y="2736"/>
            <a:chExt cx="1248" cy="720"/>
          </a:xfrm>
        </p:grpSpPr>
        <p:sp>
          <p:nvSpPr>
            <p:cNvPr id="596019" name="Rectangle 14"/>
            <p:cNvSpPr>
              <a:spLocks noChangeArrowheads="1"/>
            </p:cNvSpPr>
            <p:nvPr/>
          </p:nvSpPr>
          <p:spPr bwMode="auto">
            <a:xfrm>
              <a:off x="3744" y="2736"/>
              <a:ext cx="1248" cy="720"/>
            </a:xfrm>
            <a:prstGeom prst="rect">
              <a:avLst/>
            </a:prstGeom>
            <a:noFill/>
            <a:ln w="57150">
              <a:solidFill>
                <a:srgbClr val="FFFF00"/>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Times New Roman" charset="0"/>
                <a:cs typeface="Times New Roman" charset="0"/>
              </a:endParaRPr>
            </a:p>
          </p:txBody>
        </p:sp>
        <p:sp>
          <p:nvSpPr>
            <p:cNvPr id="596020" name="Text Box 15"/>
            <p:cNvSpPr txBox="1">
              <a:spLocks noChangeArrowheads="1"/>
            </p:cNvSpPr>
            <p:nvPr/>
          </p:nvSpPr>
          <p:spPr bwMode="auto">
            <a:xfrm>
              <a:off x="3888" y="3319"/>
              <a:ext cx="935" cy="73"/>
            </a:xfrm>
            <a:prstGeom prst="rect">
              <a:avLst/>
            </a:prstGeom>
            <a:noFill/>
            <a:ln w="9525">
              <a:noFill/>
              <a:miter lim="800000"/>
              <a:headEnd/>
              <a:tailEnd/>
            </a:ln>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ahoma" charset="-52"/>
                  <a:ea typeface="Times New Roman" charset="0"/>
                  <a:cs typeface="Times New Roman" charset="0"/>
                </a:rPr>
                <a:t>West</a:t>
              </a:r>
            </a:p>
          </p:txBody>
        </p:sp>
      </p:grpSp>
      <p:sp>
        <p:nvSpPr>
          <p:cNvPr id="54" name="Text Box 16"/>
          <p:cNvSpPr txBox="1">
            <a:spLocks noChangeArrowheads="1"/>
          </p:cNvSpPr>
          <p:nvPr/>
        </p:nvSpPr>
        <p:spPr bwMode="auto">
          <a:xfrm rot="20556147">
            <a:off x="347215" y="609409"/>
            <a:ext cx="6042025" cy="1754187"/>
          </a:xfrm>
          <a:prstGeom prst="rect">
            <a:avLst/>
          </a:prstGeom>
          <a:solidFill>
            <a:srgbClr val="00009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FFFFFF"/>
                </a:solidFill>
                <a:effectLst/>
                <a:uLnTx/>
                <a:uFillTx/>
                <a:latin typeface="Arial"/>
                <a:ea typeface="ＭＳ Ｐゴシック" charset="0"/>
                <a:cs typeface="Arial"/>
              </a:rPr>
              <a:t>Romans is the last of the missionary epistles but first in our NT order of epistles</a:t>
            </a:r>
          </a:p>
        </p:txBody>
      </p:sp>
    </p:spTree>
    <p:extLst>
      <p:ext uri="{BB962C8B-B14F-4D97-AF65-F5344CB8AC3E}">
        <p14:creationId xmlns:p14="http://schemas.microsoft.com/office/powerpoint/2010/main" val="18086146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8"/>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1"/>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9" presetClass="entr" presetSubtype="0" fill="hold" nodeType="clickEffect">
                                  <p:stCondLst>
                                    <p:cond delay="0"/>
                                  </p:stCondLst>
                                  <p:childTnLst>
                                    <p:set>
                                      <p:cBhvr>
                                        <p:cTn id="62" dur="1" fill="hold">
                                          <p:stCondLst>
                                            <p:cond delay="0"/>
                                          </p:stCondLst>
                                        </p:cTn>
                                        <p:tgtEl>
                                          <p:spTgt spid="2"/>
                                        </p:tgtEl>
                                        <p:attrNameLst>
                                          <p:attrName>style.visibility</p:attrName>
                                        </p:attrNameLst>
                                      </p:cBhvr>
                                      <p:to>
                                        <p:strVal val="visible"/>
                                      </p:to>
                                    </p:set>
                                    <p:animEffect transition="in" filter="dissolve">
                                      <p:cBhvr>
                                        <p:cTn id="63" dur="500"/>
                                        <p:tgtEl>
                                          <p:spTgt spid="2"/>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nodeType="click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dissolve">
                                      <p:cBhvr>
                                        <p:cTn id="68" dur="500"/>
                                        <p:tgtEl>
                                          <p:spTgt spid="3"/>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nodeType="click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dissolve">
                                      <p:cBhvr>
                                        <p:cTn id="73" dur="500"/>
                                        <p:tgtEl>
                                          <p:spTgt spid="4"/>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31" presetClass="entr" presetSubtype="0" fill="hold" grpId="0" nodeType="clickEffect">
                                  <p:stCondLst>
                                    <p:cond delay="0"/>
                                  </p:stCondLst>
                                  <p:childTnLst>
                                    <p:set>
                                      <p:cBhvr>
                                        <p:cTn id="77" dur="1" fill="hold">
                                          <p:stCondLst>
                                            <p:cond delay="0"/>
                                          </p:stCondLst>
                                        </p:cTn>
                                        <p:tgtEl>
                                          <p:spTgt spid="54"/>
                                        </p:tgtEl>
                                        <p:attrNameLst>
                                          <p:attrName>style.visibility</p:attrName>
                                        </p:attrNameLst>
                                      </p:cBhvr>
                                      <p:to>
                                        <p:strVal val="visible"/>
                                      </p:to>
                                    </p:set>
                                    <p:anim calcmode="lin" valueType="num">
                                      <p:cBhvr>
                                        <p:cTn id="78" dur="1000" fill="hold"/>
                                        <p:tgtEl>
                                          <p:spTgt spid="54"/>
                                        </p:tgtEl>
                                        <p:attrNameLst>
                                          <p:attrName>ppt_w</p:attrName>
                                        </p:attrNameLst>
                                      </p:cBhvr>
                                      <p:tavLst>
                                        <p:tav tm="0">
                                          <p:val>
                                            <p:fltVal val="0"/>
                                          </p:val>
                                        </p:tav>
                                        <p:tav tm="100000">
                                          <p:val>
                                            <p:strVal val="#ppt_w"/>
                                          </p:val>
                                        </p:tav>
                                      </p:tavLst>
                                    </p:anim>
                                    <p:anim calcmode="lin" valueType="num">
                                      <p:cBhvr>
                                        <p:cTn id="79" dur="1000" fill="hold"/>
                                        <p:tgtEl>
                                          <p:spTgt spid="54"/>
                                        </p:tgtEl>
                                        <p:attrNameLst>
                                          <p:attrName>ppt_h</p:attrName>
                                        </p:attrNameLst>
                                      </p:cBhvr>
                                      <p:tavLst>
                                        <p:tav tm="0">
                                          <p:val>
                                            <p:fltVal val="0"/>
                                          </p:val>
                                        </p:tav>
                                        <p:tav tm="100000">
                                          <p:val>
                                            <p:strVal val="#ppt_h"/>
                                          </p:val>
                                        </p:tav>
                                      </p:tavLst>
                                    </p:anim>
                                    <p:anim calcmode="lin" valueType="num">
                                      <p:cBhvr>
                                        <p:cTn id="80" dur="1000" fill="hold"/>
                                        <p:tgtEl>
                                          <p:spTgt spid="54"/>
                                        </p:tgtEl>
                                        <p:attrNameLst>
                                          <p:attrName>style.rotation</p:attrName>
                                        </p:attrNameLst>
                                      </p:cBhvr>
                                      <p:tavLst>
                                        <p:tav tm="0">
                                          <p:val>
                                            <p:fltVal val="90"/>
                                          </p:val>
                                        </p:tav>
                                        <p:tav tm="100000">
                                          <p:val>
                                            <p:fltVal val="0"/>
                                          </p:val>
                                        </p:tav>
                                      </p:tavLst>
                                    </p:anim>
                                    <p:animEffect transition="in" filter="fade">
                                      <p:cBhvr>
                                        <p:cTn id="81" dur="1000"/>
                                        <p:tgtEl>
                                          <p:spTgt spid="54"/>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9" presetClass="entr" presetSubtype="0" fill="hold" nodeType="clickEffect">
                                  <p:stCondLst>
                                    <p:cond delay="0"/>
                                  </p:stCondLst>
                                  <p:childTnLst>
                                    <p:set>
                                      <p:cBhvr>
                                        <p:cTn id="85" dur="1" fill="hold">
                                          <p:stCondLst>
                                            <p:cond delay="0"/>
                                          </p:stCondLst>
                                        </p:cTn>
                                        <p:tgtEl>
                                          <p:spTgt spid="5"/>
                                        </p:tgtEl>
                                        <p:attrNameLst>
                                          <p:attrName>style.visibility</p:attrName>
                                        </p:attrNameLst>
                                      </p:cBhvr>
                                      <p:to>
                                        <p:strVal val="visible"/>
                                      </p:to>
                                    </p:set>
                                    <p:animEffect transition="in" filter="dissolve">
                                      <p:cBhvr>
                                        <p:cTn id="86" dur="500"/>
                                        <p:tgtEl>
                                          <p:spTgt spid="5"/>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nodeType="clickEffect">
                                  <p:stCondLst>
                                    <p:cond delay="0"/>
                                  </p:stCondLst>
                                  <p:childTnLst>
                                    <p:set>
                                      <p:cBhvr>
                                        <p:cTn id="90" dur="1" fill="hold">
                                          <p:stCondLst>
                                            <p:cond delay="0"/>
                                          </p:stCondLst>
                                        </p:cTn>
                                        <p:tgtEl>
                                          <p:spTgt spid="6"/>
                                        </p:tgtEl>
                                        <p:attrNameLst>
                                          <p:attrName>style.visibility</p:attrName>
                                        </p:attrNameLst>
                                      </p:cBhvr>
                                      <p:to>
                                        <p:strVal val="visible"/>
                                      </p:to>
                                    </p:set>
                                    <p:animEffect transition="in" filter="dissolve">
                                      <p:cBhvr>
                                        <p:cTn id="9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51" grpId="0" animBg="1"/>
      <p:bldP spid="54" grpId="0" animBg="1"/>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450705" y="-1700580"/>
            <a:ext cx="7123776" cy="10341270"/>
            <a:chOff x="2450705" y="-1651264"/>
            <a:chExt cx="7123776" cy="10341270"/>
          </a:xfrm>
        </p:grpSpPr>
        <p:pic>
          <p:nvPicPr>
            <p:cNvPr id="5" name="Picture 4"/>
            <p:cNvPicPr/>
            <p:nvPr/>
          </p:nvPicPr>
          <p:blipFill>
            <a:blip r:embed="rId2" cstate="screen">
              <a:extLst>
                <a:ext uri="{28A0092B-C50C-407E-A947-70E740481C1C}">
                  <a14:useLocalDpi xmlns:a14="http://schemas.microsoft.com/office/drawing/2010/main"/>
                </a:ext>
              </a:extLst>
            </a:blip>
            <a:srcRect/>
            <a:stretch>
              <a:fillRect/>
            </a:stretch>
          </p:blipFill>
          <p:spPr bwMode="auto">
            <a:xfrm>
              <a:off x="2450705" y="-1651264"/>
              <a:ext cx="7123776" cy="10341270"/>
            </a:xfrm>
            <a:prstGeom prst="rect">
              <a:avLst/>
            </a:prstGeom>
            <a:noFill/>
            <a:ln>
              <a:noFill/>
            </a:ln>
          </p:spPr>
        </p:pic>
        <p:sp>
          <p:nvSpPr>
            <p:cNvPr id="2" name="Rectangle 1"/>
            <p:cNvSpPr/>
            <p:nvPr/>
          </p:nvSpPr>
          <p:spPr>
            <a:xfrm>
              <a:off x="3033102" y="39730"/>
              <a:ext cx="3193387" cy="309183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4" name="Text Box 6"/>
          <p:cNvSpPr txBox="1">
            <a:spLocks noChangeArrowheads="1"/>
          </p:cNvSpPr>
          <p:nvPr/>
        </p:nvSpPr>
        <p:spPr bwMode="auto">
          <a:xfrm>
            <a:off x="410305" y="199431"/>
            <a:ext cx="5724030" cy="52992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N</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ature of God's Son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E</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xaltation after Christ's sacrifice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W</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orthy of man's obedience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P</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romise of believer's rest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R</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emember Christ like Melchizedek</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I</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nheritance for persistent faith</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E</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ternal priesthood of Melchizedek</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S</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econd covenant supersedes first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T</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estimony of Christ's blood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H</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oliness through one sacrifice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O</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bedience of God's faithful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O</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bedience helped by discipline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D</a:t>
            </a:r>
            <a:r>
              <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uties of the Christian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 name="Title 1"/>
          <p:cNvSpPr txBox="1">
            <a:spLocks/>
          </p:cNvSpPr>
          <p:nvPr/>
        </p:nvSpPr>
        <p:spPr bwMode="auto">
          <a:xfrm>
            <a:off x="4744277" y="39730"/>
            <a:ext cx="4300538" cy="974001"/>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70000"/>
                </a:solidFill>
                <a:effectLst/>
                <a:uLnTx/>
                <a:uFillTx/>
                <a:latin typeface="Arial"/>
                <a:ea typeface="ＭＳ Ｐゴシック"/>
                <a:cs typeface="Arial"/>
              </a:rPr>
              <a:t>HEBREWS</a:t>
            </a:r>
            <a:endParaRPr kumimoji="0" lang="en-US" sz="6600" b="1" i="0" u="none" strike="noStrike" kern="0" cap="none" spc="0" normalizeH="0" baseline="0" noProof="0" dirty="0">
              <a:ln>
                <a:noFill/>
              </a:ln>
              <a:solidFill>
                <a:srgbClr val="070000"/>
              </a:solidFill>
              <a:effectLst/>
              <a:uLnTx/>
              <a:uFillTx/>
              <a:latin typeface="Arial"/>
              <a:ea typeface="ＭＳ Ｐゴシック" charset="-128"/>
            </a:endParaRPr>
          </a:p>
        </p:txBody>
      </p:sp>
      <p:sp>
        <p:nvSpPr>
          <p:cNvPr id="7" name="Text Box 6"/>
          <p:cNvSpPr txBox="1">
            <a:spLocks noChangeArrowheads="1"/>
          </p:cNvSpPr>
          <p:nvPr/>
        </p:nvSpPr>
        <p:spPr bwMode="auto">
          <a:xfrm>
            <a:off x="-165551" y="199432"/>
            <a:ext cx="646339" cy="54069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1</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3</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4</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5</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6</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7</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8</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9</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10</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11</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12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70000"/>
                </a:solidFill>
                <a:effectLst/>
                <a:uLnTx/>
                <a:uFillTx/>
                <a:latin typeface="Arial" charset="0"/>
                <a:ea typeface="ＭＳ Ｐゴシック" charset="0"/>
                <a:cs typeface="Arial" charset="0"/>
              </a:rPr>
              <a:t>13</a:t>
            </a:r>
          </a:p>
        </p:txBody>
      </p:sp>
    </p:spTree>
    <p:extLst>
      <p:ext uri="{BB962C8B-B14F-4D97-AF65-F5344CB8AC3E}">
        <p14:creationId xmlns:p14="http://schemas.microsoft.com/office/powerpoint/2010/main" val="2359439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34076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"As a prisoner for the Lord,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then I urge you to live a life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worthy of the calling you have received.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Be completely humble and gentle;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be patient, bearing with one another in love making every effort to keep the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unity of the Spirit in the bond of peace"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(4:1-3).</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Ephesians</a:t>
            </a:r>
          </a:p>
        </p:txBody>
      </p:sp>
      <p:sp>
        <p:nvSpPr>
          <p:cNvPr id="7" name="Text Box 24"/>
          <p:cNvSpPr txBox="1">
            <a:spLocks noChangeArrowheads="1"/>
          </p:cNvSpPr>
          <p:nvPr/>
        </p:nvSpPr>
        <p:spPr bwMode="auto">
          <a:xfrm>
            <a:off x="8472411" y="65344"/>
            <a:ext cx="698152"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13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175</a:t>
            </a:r>
          </a:p>
        </p:txBody>
      </p:sp>
    </p:spTree>
    <p:extLst>
      <p:ext uri="{BB962C8B-B14F-4D97-AF65-F5344CB8AC3E}">
        <p14:creationId xmlns:p14="http://schemas.microsoft.com/office/powerpoint/2010/main" val="15190232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2">
            <a:extLst>
              <a:ext uri="{FF2B5EF4-FFF2-40B4-BE49-F238E27FC236}">
                <a16:creationId xmlns:a16="http://schemas.microsoft.com/office/drawing/2014/main" id="{73E7D590-8CAE-3849-935B-FB7CF1C39A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01737" y="1916832"/>
            <a:ext cx="6692900" cy="37592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191683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
        <p:nvSpPr>
          <p:cNvPr id="900098" name="Rectangle 2"/>
          <p:cNvSpPr>
            <a:spLocks noGrp="1" noChangeArrowheads="1"/>
          </p:cNvSpPr>
          <p:nvPr>
            <p:ph type="ctrTitle"/>
          </p:nvPr>
        </p:nvSpPr>
        <p:spPr>
          <a:xfrm>
            <a:off x="0" y="188640"/>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Attracting</a:t>
            </a: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1935054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4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580F"/>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098" name="Picture 2" descr="https://ctd-thechristianpost.netdna-ssl.com/en/full/74251/cross.jpg?w=760&amp;h=507">
            <a:extLst>
              <a:ext uri="{FF2B5EF4-FFF2-40B4-BE49-F238E27FC236}">
                <a16:creationId xmlns:a16="http://schemas.microsoft.com/office/drawing/2014/main" id="{D87A6730-9773-214F-976A-4A4D15551D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9526"/>
            <a:ext cx="9144000" cy="6838474"/>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C37FC35B-56B6-CF4D-A720-B4E6CA57BC32}"/>
              </a:ext>
            </a:extLst>
          </p:cNvPr>
          <p:cNvSpPr txBox="1">
            <a:spLocks noChangeArrowheads="1"/>
          </p:cNvSpPr>
          <p:nvPr/>
        </p:nvSpPr>
        <p:spPr bwMode="auto">
          <a:xfrm>
            <a:off x="0" y="3645024"/>
            <a:ext cx="4665599" cy="3238074"/>
          </a:xfrm>
          <a:prstGeom prst="rect">
            <a:avLst/>
          </a:prstGeom>
          <a:solidFill>
            <a:srgbClr val="0E3915"/>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rPr>
              <a:t>Protection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rPr>
              <a:t>3</a:t>
            </a:r>
          </a:p>
        </p:txBody>
      </p:sp>
      <p:sp>
        <p:nvSpPr>
          <p:cNvPr id="7" name="Rectangle 2">
            <a:extLst>
              <a:ext uri="{FF2B5EF4-FFF2-40B4-BE49-F238E27FC236}">
                <a16:creationId xmlns:a16="http://schemas.microsoft.com/office/drawing/2014/main" id="{3DC968D8-8F60-284E-8A30-FBC27FBF774E}"/>
              </a:ext>
            </a:extLst>
          </p:cNvPr>
          <p:cNvSpPr txBox="1">
            <a:spLocks noChangeArrowheads="1"/>
          </p:cNvSpPr>
          <p:nvPr/>
        </p:nvSpPr>
        <p:spPr bwMode="auto">
          <a:xfrm>
            <a:off x="4514912" y="3645024"/>
            <a:ext cx="4665600" cy="3238074"/>
          </a:xfrm>
          <a:prstGeom prst="rect">
            <a:avLst/>
          </a:prstGeom>
          <a:solidFill>
            <a:srgbClr val="1C0137"/>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rPr>
              <a:t>Peace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rPr>
              <a:t>4</a:t>
            </a:r>
          </a:p>
        </p:txBody>
      </p:sp>
      <p:sp>
        <p:nvSpPr>
          <p:cNvPr id="4" name="Rectangle 2"/>
          <p:cNvSpPr txBox="1">
            <a:spLocks noChangeArrowheads="1"/>
          </p:cNvSpPr>
          <p:nvPr/>
        </p:nvSpPr>
        <p:spPr bwMode="auto">
          <a:xfrm>
            <a:off x="0" y="-27384"/>
            <a:ext cx="4665599" cy="3238074"/>
          </a:xfrm>
          <a:prstGeom prst="rect">
            <a:avLst/>
          </a:prstGeom>
          <a:solidFill>
            <a:srgbClr val="FF0000"/>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rPr>
              <a:t>Joy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rPr>
              <a:t>1</a:t>
            </a:r>
          </a:p>
        </p:txBody>
      </p:sp>
      <p:sp>
        <p:nvSpPr>
          <p:cNvPr id="5" name="Rectangle 2"/>
          <p:cNvSpPr txBox="1">
            <a:spLocks noChangeArrowheads="1"/>
          </p:cNvSpPr>
          <p:nvPr/>
        </p:nvSpPr>
        <p:spPr bwMode="auto">
          <a:xfrm>
            <a:off x="4514912" y="-27384"/>
            <a:ext cx="4665600" cy="3238074"/>
          </a:xfrm>
          <a:prstGeom prst="rect">
            <a:avLst/>
          </a:prstGeom>
          <a:solidFill>
            <a:srgbClr val="002060"/>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rPr>
              <a:t>Humility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rPr>
              <a:t>2</a:t>
            </a:r>
          </a:p>
        </p:txBody>
      </p:sp>
      <p:sp>
        <p:nvSpPr>
          <p:cNvPr id="900098" name="Rectangle 2"/>
          <p:cNvSpPr>
            <a:spLocks noGrp="1" noChangeArrowheads="1"/>
          </p:cNvSpPr>
          <p:nvPr>
            <p:ph type="ctrTitle"/>
          </p:nvPr>
        </p:nvSpPr>
        <p:spPr>
          <a:xfrm>
            <a:off x="0" y="2593330"/>
            <a:ext cx="9144000" cy="1555750"/>
          </a:xfrm>
          <a:effectLst>
            <a:outerShdw blurRad="63500" dist="35921" dir="2700000" algn="ctr" rotWithShape="0">
              <a:schemeClr val="tx2">
                <a:alpha val="74998"/>
              </a:schemeClr>
            </a:outerShdw>
          </a:effectLst>
        </p:spPr>
        <p:txBody>
          <a:bodyPr/>
          <a:lstStyle/>
          <a:p>
            <a:pPr>
              <a:defRPr/>
            </a:pPr>
            <a:r>
              <a:rPr lang="en-SG" sz="4000" b="1" i="1" dirty="0">
                <a:effectLst>
                  <a:glow rad="876300">
                    <a:schemeClr val="tx1"/>
                  </a:glow>
                </a:effectLst>
                <a:latin typeface="Arial" charset="0"/>
                <a:ea typeface="ＭＳ Ｐゴシック" charset="0"/>
                <a:cs typeface="ＭＳ Ｐゴシック" charset="0"/>
              </a:rPr>
              <a:t>Results of Imitating Christ's Attitude</a:t>
            </a:r>
          </a:p>
        </p:txBody>
      </p:sp>
      <p:sp>
        <p:nvSpPr>
          <p:cNvPr id="8" name="Rectangle 2">
            <a:extLst>
              <a:ext uri="{FF2B5EF4-FFF2-40B4-BE49-F238E27FC236}">
                <a16:creationId xmlns:a16="http://schemas.microsoft.com/office/drawing/2014/main" id="{836ED778-5B3C-764E-94F5-E6DB8A2A407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Philippians</a:t>
            </a:r>
          </a:p>
        </p:txBody>
      </p:sp>
    </p:spTree>
    <p:extLst>
      <p:ext uri="{BB962C8B-B14F-4D97-AF65-F5344CB8AC3E}">
        <p14:creationId xmlns:p14="http://schemas.microsoft.com/office/powerpoint/2010/main" val="35051449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0.70"/>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strVal val="#ppt_w*0.70"/>
                                          </p:val>
                                        </p:tav>
                                        <p:tav tm="100000">
                                          <p:val>
                                            <p:strVal val="#ppt_w"/>
                                          </p:val>
                                        </p:tav>
                                      </p:tavLst>
                                    </p:anim>
                                    <p:anim calcmode="lin" valueType="num">
                                      <p:cBhvr>
                                        <p:cTn id="22" dur="1000" fill="hold"/>
                                        <p:tgtEl>
                                          <p:spTgt spid="6"/>
                                        </p:tgtEl>
                                        <p:attrNameLst>
                                          <p:attrName>ppt_h</p:attrName>
                                        </p:attrNameLst>
                                      </p:cBhvr>
                                      <p:tavLst>
                                        <p:tav tm="0">
                                          <p:val>
                                            <p:strVal val="#ppt_h"/>
                                          </p:val>
                                        </p:tav>
                                        <p:tav tm="100000">
                                          <p:val>
                                            <p:strVal val="#ppt_h"/>
                                          </p:val>
                                        </p:tav>
                                      </p:tavLst>
                                    </p:anim>
                                    <p:animEffect transition="in" filter="fade">
                                      <p:cBhvr>
                                        <p:cTn id="23" dur="10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1000" fill="hold"/>
                                        <p:tgtEl>
                                          <p:spTgt spid="7"/>
                                        </p:tgtEl>
                                        <p:attrNameLst>
                                          <p:attrName>ppt_w</p:attrName>
                                        </p:attrNameLst>
                                      </p:cBhvr>
                                      <p:tavLst>
                                        <p:tav tm="0">
                                          <p:val>
                                            <p:strVal val="#ppt_w*0.70"/>
                                          </p:val>
                                        </p:tav>
                                        <p:tav tm="100000">
                                          <p:val>
                                            <p:strVal val="#ppt_w"/>
                                          </p:val>
                                        </p:tav>
                                      </p:tavLst>
                                    </p:anim>
                                    <p:anim calcmode="lin" valueType="num">
                                      <p:cBhvr>
                                        <p:cTn id="29" dur="1000" fill="hold"/>
                                        <p:tgtEl>
                                          <p:spTgt spid="7"/>
                                        </p:tgtEl>
                                        <p:attrNameLst>
                                          <p:attrName>ppt_h</p:attrName>
                                        </p:attrNameLst>
                                      </p:cBhvr>
                                      <p:tavLst>
                                        <p:tav tm="0">
                                          <p:val>
                                            <p:strVal val="#ppt_h"/>
                                          </p:val>
                                        </p:tav>
                                        <p:tav tm="100000">
                                          <p:val>
                                            <p:strVal val="#ppt_h"/>
                                          </p:val>
                                        </p:tav>
                                      </p:tavLst>
                                    </p:anim>
                                    <p:animEffect transition="in" filter="fade">
                                      <p:cBhvr>
                                        <p:cTn id="30" dur="10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 grpId="0" animBg="1"/>
      <p:bldP spid="5" grpId="0" animBg="1"/>
      <p:bldP spid="8" grpId="0"/>
    </p:bldLst>
  </p:timing>
</p:sld>
</file>

<file path=ppt/slides/slide44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covenant (church) community is called a “synagogue” (“meeting,” 2:2) since all early believers were Jews when this early letter was penned (1:1).</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42B58FBB-6855-9E47-B6FA-FF13DA1A06B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1961878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Dr. Rick Griffith • Singapore Bible College • BibleStudyDownloads.org</a:t>
            </a: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en-US" sz="8000" dirty="0">
                <a:latin typeface="Arial" charset="0"/>
                <a:ea typeface="ＭＳ Ｐゴシック" charset="0"/>
                <a:cs typeface="Arial Rounded MT Bold" charset="0"/>
              </a:rPr>
              <a:t>Revelation</a:t>
            </a:r>
            <a:endParaRPr lang="en-US" dirty="0">
              <a:solidFill>
                <a:srgbClr val="FF0000"/>
              </a:solidFill>
              <a:latin typeface="Arial Rounded MT Bold" charset="0"/>
              <a:ea typeface="ＭＳ Ｐゴシック" charset="0"/>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0" cap="none" spc="0" normalizeH="0" baseline="0" noProof="0" dirty="0">
                <a:ln>
                  <a:noFill/>
                </a:ln>
                <a:solidFill>
                  <a:srgbClr val="FFFFFF"/>
                </a:solidFill>
                <a:effectLst/>
                <a:uLnTx/>
                <a:uFillTx/>
                <a:latin typeface="Arial" charset="0"/>
                <a:ea typeface="ＭＳ Ｐゴシック" charset="0"/>
                <a:cs typeface="Arial Rounded MT Bold" charset="0"/>
              </a:rPr>
              <a:t>The completed view of Jesus Christ</a:t>
            </a:r>
            <a:endParaRPr kumimoji="0" lang="en-US" sz="1400" b="1" i="1" u="none" strike="noStrike" kern="0" cap="none" spc="0" normalizeH="0" baseline="0" noProof="0" dirty="0">
              <a:ln>
                <a:noFill/>
              </a:ln>
              <a:solidFill>
                <a:srgbClr val="FF0000"/>
              </a:solidFill>
              <a:effectLst/>
              <a:uLnTx/>
              <a:uFillTx/>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21273466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450.xml><?xml version="1.0" encoding="utf-8"?>
<p:sld xmlns:a="http://schemas.openxmlformats.org/drawingml/2006/main" xmlns:r="http://schemas.openxmlformats.org/officeDocument/2006/relationships" xmlns:p="http://schemas.openxmlformats.org/presentationml/2006/main">
  <p:cSld>
    <p:bg>
      <p:bgPr>
        <a:solidFill>
          <a:schemeClr val="tx1">
            <a:alpha val="0"/>
          </a:schemeClr>
        </a:solidFill>
        <a:effectLst/>
      </p:bgPr>
    </p:bg>
    <p:spTree>
      <p:nvGrpSpPr>
        <p:cNvPr id="1" name=""/>
        <p:cNvGrpSpPr/>
        <p:nvPr/>
      </p:nvGrpSpPr>
      <p:grpSpPr>
        <a:xfrm>
          <a:off x="0" y="0"/>
          <a:ext cx="0" cy="0"/>
          <a:chOff x="0" y="0"/>
          <a:chExt cx="0" cy="0"/>
        </a:xfrm>
      </p:grpSpPr>
      <p:pic>
        <p:nvPicPr>
          <p:cNvPr id="2" name="Picture 1"/>
          <p:cNvPicPr/>
          <p:nvPr/>
        </p:nvPicPr>
        <p:blipFill rotWithShape="1">
          <a:blip r:embed="rId2" cstate="screen">
            <a:extLst>
              <a:ext uri="{28A0092B-C50C-407E-A947-70E740481C1C}">
                <a14:useLocalDpi xmlns:a14="http://schemas.microsoft.com/office/drawing/2010/main"/>
              </a:ext>
            </a:extLst>
          </a:blip>
          <a:srcRect l="15653" t="29215" r="8935" b="3941"/>
          <a:stretch/>
        </p:blipFill>
        <p:spPr bwMode="auto">
          <a:xfrm>
            <a:off x="0" y="0"/>
            <a:ext cx="5580112" cy="6525344"/>
          </a:xfrm>
          <a:prstGeom prst="rect">
            <a:avLst/>
          </a:prstGeom>
          <a:noFill/>
          <a:ln>
            <a:noFill/>
          </a:ln>
        </p:spPr>
      </p:pic>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8" name="Text Box 6"/>
          <p:cNvSpPr txBox="1">
            <a:spLocks noChangeArrowheads="1"/>
          </p:cNvSpPr>
          <p:nvPr/>
        </p:nvSpPr>
        <p:spPr bwMode="auto">
          <a:xfrm>
            <a:off x="3419970" y="188094"/>
            <a:ext cx="5724030" cy="2304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F</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aith of Thessalonian church</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A</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postolic labors in Thessalonica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I</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nvestigation of church's welfare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T</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rue love between Christians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H</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ope in Christ's return</a:t>
            </a:r>
          </a:p>
        </p:txBody>
      </p:sp>
      <p:sp>
        <p:nvSpPr>
          <p:cNvPr id="9" name="Title 1"/>
          <p:cNvSpPr txBox="1">
            <a:spLocks/>
          </p:cNvSpPr>
          <p:nvPr/>
        </p:nvSpPr>
        <p:spPr bwMode="auto">
          <a:xfrm>
            <a:off x="4644008" y="2060848"/>
            <a:ext cx="4300538" cy="187166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70000"/>
                </a:solidFill>
                <a:effectLst/>
                <a:uLnTx/>
                <a:uFillTx/>
                <a:latin typeface="Arial"/>
                <a:ea typeface="ＭＳ Ｐゴシック"/>
                <a:cs typeface="Arial"/>
              </a:rPr>
              <a:t>FIRST THESSALONIANS</a:t>
            </a:r>
            <a:endParaRPr kumimoji="0" lang="en-US" sz="6600" b="1" i="0" u="none" strike="noStrike" kern="0" cap="none" spc="0" normalizeH="0" baseline="0" noProof="0" dirty="0">
              <a:ln>
                <a:noFill/>
              </a:ln>
              <a:solidFill>
                <a:srgbClr val="070000"/>
              </a:solidFill>
              <a:effectLst/>
              <a:uLnTx/>
              <a:uFillTx/>
              <a:latin typeface="Arial"/>
              <a:ea typeface="ＭＳ Ｐゴシック" charset="-128"/>
              <a:cs typeface="ＭＳ Ｐゴシック" charset="-128"/>
            </a:endParaRPr>
          </a:p>
        </p:txBody>
      </p:sp>
      <p:sp>
        <p:nvSpPr>
          <p:cNvPr id="10" name="Text Box 6"/>
          <p:cNvSpPr txBox="1">
            <a:spLocks noChangeArrowheads="1"/>
          </p:cNvSpPr>
          <p:nvPr/>
        </p:nvSpPr>
        <p:spPr bwMode="auto">
          <a:xfrm>
            <a:off x="3131045" y="188094"/>
            <a:ext cx="433388" cy="115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5</a:t>
            </a:r>
          </a:p>
        </p:txBody>
      </p:sp>
    </p:spTree>
    <p:extLst>
      <p:ext uri="{BB962C8B-B14F-4D97-AF65-F5344CB8AC3E}">
        <p14:creationId xmlns:p14="http://schemas.microsoft.com/office/powerpoint/2010/main" val="386127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5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graphicFrame>
        <p:nvGraphicFramePr>
          <p:cNvPr id="77882" name="Group 58"/>
          <p:cNvGraphicFramePr>
            <a:graphicFrameLocks noGrp="1"/>
          </p:cNvGraphicFramePr>
          <p:nvPr>
            <p:ph type="dgm" idx="1"/>
          </p:nvPr>
        </p:nvGraphicFramePr>
        <p:xfrm>
          <a:off x="0" y="2286000"/>
          <a:ext cx="9144000" cy="4572001"/>
        </p:xfrm>
        <a:graphic>
          <a:graphicData uri="http://schemas.openxmlformats.org/drawingml/2006/table">
            <a:tbl>
              <a:tblPr/>
              <a:tblGrid>
                <a:gridCol w="625475">
                  <a:extLst>
                    <a:ext uri="{9D8B030D-6E8A-4147-A177-3AD203B41FA5}">
                      <a16:colId xmlns:a16="http://schemas.microsoft.com/office/drawing/2014/main" val="20000"/>
                    </a:ext>
                  </a:extLst>
                </a:gridCol>
                <a:gridCol w="625475">
                  <a:extLst>
                    <a:ext uri="{9D8B030D-6E8A-4147-A177-3AD203B41FA5}">
                      <a16:colId xmlns:a16="http://schemas.microsoft.com/office/drawing/2014/main" val="20001"/>
                    </a:ext>
                  </a:extLst>
                </a:gridCol>
                <a:gridCol w="703263">
                  <a:extLst>
                    <a:ext uri="{9D8B030D-6E8A-4147-A177-3AD203B41FA5}">
                      <a16:colId xmlns:a16="http://schemas.microsoft.com/office/drawing/2014/main" val="20002"/>
                    </a:ext>
                  </a:extLst>
                </a:gridCol>
                <a:gridCol w="623887">
                  <a:extLst>
                    <a:ext uri="{9D8B030D-6E8A-4147-A177-3AD203B41FA5}">
                      <a16:colId xmlns:a16="http://schemas.microsoft.com/office/drawing/2014/main" val="20003"/>
                    </a:ext>
                  </a:extLst>
                </a:gridCol>
                <a:gridCol w="703263">
                  <a:extLst>
                    <a:ext uri="{9D8B030D-6E8A-4147-A177-3AD203B41FA5}">
                      <a16:colId xmlns:a16="http://schemas.microsoft.com/office/drawing/2014/main" val="20004"/>
                    </a:ext>
                  </a:extLst>
                </a:gridCol>
                <a:gridCol w="625475">
                  <a:extLst>
                    <a:ext uri="{9D8B030D-6E8A-4147-A177-3AD203B41FA5}">
                      <a16:colId xmlns:a16="http://schemas.microsoft.com/office/drawing/2014/main" val="20005"/>
                    </a:ext>
                  </a:extLst>
                </a:gridCol>
                <a:gridCol w="725487">
                  <a:extLst>
                    <a:ext uri="{9D8B030D-6E8A-4147-A177-3AD203B41FA5}">
                      <a16:colId xmlns:a16="http://schemas.microsoft.com/office/drawing/2014/main" val="20006"/>
                    </a:ext>
                  </a:extLst>
                </a:gridCol>
                <a:gridCol w="838200">
                  <a:extLst>
                    <a:ext uri="{9D8B030D-6E8A-4147-A177-3AD203B41FA5}">
                      <a16:colId xmlns:a16="http://schemas.microsoft.com/office/drawing/2014/main" val="20007"/>
                    </a:ext>
                  </a:extLst>
                </a:gridCol>
                <a:gridCol w="703263">
                  <a:extLst>
                    <a:ext uri="{9D8B030D-6E8A-4147-A177-3AD203B41FA5}">
                      <a16:colId xmlns:a16="http://schemas.microsoft.com/office/drawing/2014/main" val="20008"/>
                    </a:ext>
                  </a:extLst>
                </a:gridCol>
                <a:gridCol w="623887">
                  <a:extLst>
                    <a:ext uri="{9D8B030D-6E8A-4147-A177-3AD203B41FA5}">
                      <a16:colId xmlns:a16="http://schemas.microsoft.com/office/drawing/2014/main" val="20009"/>
                    </a:ext>
                  </a:extLst>
                </a:gridCol>
                <a:gridCol w="703263">
                  <a:extLst>
                    <a:ext uri="{9D8B030D-6E8A-4147-A177-3AD203B41FA5}">
                      <a16:colId xmlns:a16="http://schemas.microsoft.com/office/drawing/2014/main" val="20010"/>
                    </a:ext>
                  </a:extLst>
                </a:gridCol>
                <a:gridCol w="782637">
                  <a:extLst>
                    <a:ext uri="{9D8B030D-6E8A-4147-A177-3AD203B41FA5}">
                      <a16:colId xmlns:a16="http://schemas.microsoft.com/office/drawing/2014/main" val="20011"/>
                    </a:ext>
                  </a:extLst>
                </a:gridCol>
                <a:gridCol w="860425">
                  <a:extLst>
                    <a:ext uri="{9D8B030D-6E8A-4147-A177-3AD203B41FA5}">
                      <a16:colId xmlns:a16="http://schemas.microsoft.com/office/drawing/2014/main" val="20012"/>
                    </a:ext>
                  </a:extLst>
                </a:gridCol>
              </a:tblGrid>
              <a:tr h="649288">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0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Sanctification</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0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Submission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0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Selflessness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79450">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0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1:1–2:12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0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2:13–3:12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0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3:13–5:14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681038">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0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Holiness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0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Humility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0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Honoring Others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203325">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err="1">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Salu-tation</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1:1-2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Praise for hope</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1:3-</a:t>
                      </a:r>
                      <a:b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b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Holy Life Exhort-</a:t>
                      </a:r>
                      <a:r>
                        <a:rPr kumimoji="0" lang="en-US" sz="1100" b="1" i="0" u="none" strike="noStrike" cap="none" normalizeH="0" baseline="0" dirty="0" err="1">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ed</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1:13–</a:t>
                      </a:r>
                      <a:b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b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2:12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err="1">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Gov</a:t>
                      </a:r>
                      <a:r>
                        <a:rPr kumimoji="0" lang="uk-UA" altLang="ja-JP"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a:t>
                      </a:r>
                      <a:r>
                        <a:rPr kumimoji="0" lang="en-US" altLang="ja-JP"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t</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2:13-</a:t>
                      </a:r>
                      <a:b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b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17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Work Place</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2:18-</a:t>
                      </a:r>
                      <a:b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b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25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Marri-age</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3:1-7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Church &amp; all of</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Life</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3:8-12</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endParaRPr kumimoji="0" lang="en-US" sz="12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Christ</a:t>
                      </a:r>
                      <a:r>
                        <a:rPr kumimoji="0" lang="uk-UA" altLang="ja-JP"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a:t>
                      </a:r>
                      <a:r>
                        <a:rPr kumimoji="0" lang="en-US" altLang="ja-JP"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s triumph</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3:13–4:6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Edify others</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4:7-19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Elders</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5:1-4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Young Men</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5:5a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Humility &amp; watch-fulness</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5:5b-11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Purpose</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1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5:12-14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79450">
                <a:tc gridSpan="13">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Rome to Northern Asia</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79450">
                <a:tc gridSpan="13">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0"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Early AD 64</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bl>
          </a:graphicData>
        </a:graphic>
      </p:graphicFrame>
      <p:graphicFrame>
        <p:nvGraphicFramePr>
          <p:cNvPr id="77880" name="Group 56"/>
          <p:cNvGraphicFramePr>
            <a:graphicFrameLocks noGrp="1"/>
          </p:cNvGraphicFramePr>
          <p:nvPr/>
        </p:nvGraphicFramePr>
        <p:xfrm>
          <a:off x="0" y="1331913"/>
          <a:ext cx="9144000" cy="1030287"/>
        </p:xfrm>
        <a:graphic>
          <a:graphicData uri="http://schemas.openxmlformats.org/drawingml/2006/table">
            <a:tbl>
              <a:tblPr/>
              <a:tblGrid>
                <a:gridCol w="9144000">
                  <a:extLst>
                    <a:ext uri="{9D8B030D-6E8A-4147-A177-3AD203B41FA5}">
                      <a16:colId xmlns:a16="http://schemas.microsoft.com/office/drawing/2014/main" val="20000"/>
                    </a:ext>
                  </a:extLst>
                </a:gridCol>
              </a:tblGrid>
              <a:tr h="1030287">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2800" b="1" i="0" u="none" strike="noStrike" cap="none" normalizeH="0" baseline="0" dirty="0">
                          <a:ln>
                            <a:noFill/>
                          </a:ln>
                          <a:solidFill>
                            <a:schemeClr val="tx1"/>
                          </a:solidFill>
                          <a:effectLst>
                            <a:outerShdw blurRad="38100" dist="38100" dir="2700000" algn="tl">
                              <a:srgbClr val="000000"/>
                            </a:outerShdw>
                          </a:effectLst>
                          <a:latin typeface="Tahoma" charset="0"/>
                          <a:ea typeface="ＭＳ Ｐゴシック" charset="0"/>
                          <a:cs typeface="ＭＳ Ｐゴシック" charset="0"/>
                        </a:rPr>
                        <a:t>How to Attract Others During Righteous Suffering</a:t>
                      </a:r>
                    </a:p>
                  </a:txBody>
                  <a:tcPr marT="45627" marB="4562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bl>
          </a:graphicData>
        </a:graphic>
      </p:graphicFrame>
      <p:sp>
        <p:nvSpPr>
          <p:cNvPr id="412726" name="Text Box 55"/>
          <p:cNvSpPr txBox="1">
            <a:spLocks noChangeArrowheads="1"/>
          </p:cNvSpPr>
          <p:nvPr/>
        </p:nvSpPr>
        <p:spPr bwMode="auto">
          <a:xfrm>
            <a:off x="8388350" y="6032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275</a:t>
            </a:r>
          </a:p>
        </p:txBody>
      </p:sp>
      <p:sp>
        <p:nvSpPr>
          <p:cNvPr id="77883" name="Rectangle 59"/>
          <p:cNvSpPr>
            <a:spLocks noGrp="1" noChangeArrowheads="1"/>
          </p:cNvSpPr>
          <p:nvPr>
            <p:ph type="title"/>
          </p:nvPr>
        </p:nvSpPr>
        <p:spPr>
          <a:xfrm>
            <a:off x="1066800" y="215900"/>
            <a:ext cx="6858000" cy="850900"/>
          </a:xfrm>
        </p:spPr>
        <p:txBody>
          <a:bodyPr/>
          <a:lstStyle/>
          <a:p>
            <a:pPr algn="ctr" eaLnBrk="1" hangingPunct="1">
              <a:defRPr/>
            </a:pPr>
            <a:r>
              <a:rPr lang="en-US" b="1" dirty="0">
                <a:latin typeface="Arial" panose="020B0604020202020204" pitchFamily="34" charset="0"/>
                <a:ea typeface="ＭＳ Ｐゴシック" charset="0"/>
                <a:cs typeface="Arial" panose="020B0604020202020204" pitchFamily="34" charset="0"/>
              </a:rPr>
              <a:t>1 Peter Outline</a:t>
            </a:r>
          </a:p>
        </p:txBody>
      </p:sp>
    </p:spTree>
    <p:extLst>
      <p:ext uri="{BB962C8B-B14F-4D97-AF65-F5344CB8AC3E}">
        <p14:creationId xmlns:p14="http://schemas.microsoft.com/office/powerpoint/2010/main" val="3846963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7883"/>
                                        </p:tgtEl>
                                        <p:attrNameLst>
                                          <p:attrName>style.visibility</p:attrName>
                                        </p:attrNameLst>
                                      </p:cBhvr>
                                      <p:to>
                                        <p:strVal val="visible"/>
                                      </p:to>
                                    </p:set>
                                    <p:animEffect transition="in" filter="blinds(horizontal)">
                                      <p:cBhvr>
                                        <p:cTn id="7" dur="500"/>
                                        <p:tgtEl>
                                          <p:spTgt spid="77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83" grpId="0"/>
    </p:bld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 Statement</a:t>
            </a:r>
          </a:p>
        </p:txBody>
      </p:sp>
      <p:sp>
        <p:nvSpPr>
          <p:cNvPr id="3" name="Content Placeholder 2"/>
          <p:cNvSpPr>
            <a:spLocks noGrp="1"/>
          </p:cNvSpPr>
          <p:nvPr>
            <p:ph idx="1"/>
          </p:nvPr>
        </p:nvSpPr>
        <p:spPr>
          <a:xfrm>
            <a:off x="1907704" y="1981200"/>
            <a:ext cx="7236296" cy="4114800"/>
          </a:xfrm>
        </p:spPr>
        <p:txBody>
          <a:bodyPr/>
          <a:lstStyle/>
          <a:p>
            <a:pPr marL="0" indent="0" algn="ctr">
              <a:buNone/>
            </a:pPr>
            <a:r>
              <a:rPr lang="en-US" b="1" dirty="0"/>
              <a:t>God’s priorities for local church order is to courageously guard one’s personal life, uphold true doctrine, and combat ascetic and speculative false teachers. </a:t>
            </a:r>
          </a:p>
        </p:txBody>
      </p:sp>
      <p:sp>
        <p:nvSpPr>
          <p:cNvPr id="4" name="Text Box 4"/>
          <p:cNvSpPr txBox="1">
            <a:spLocks noChangeArrowheads="1"/>
          </p:cNvSpPr>
          <p:nvPr/>
        </p:nvSpPr>
        <p:spPr bwMode="auto">
          <a:xfrm>
            <a:off x="8374224" y="50155"/>
            <a:ext cx="698178"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rPr>
              <a:t>217</a:t>
            </a:r>
            <a:endParaRPr kumimoji="0" lang="en-US" sz="2800" b="1" i="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5" name="Rectangle 2">
            <a:extLst>
              <a:ext uri="{FF2B5EF4-FFF2-40B4-BE49-F238E27FC236}">
                <a16:creationId xmlns:a16="http://schemas.microsoft.com/office/drawing/2014/main" id="{3D1C77E7-424E-154E-BAC1-53FB6843EF53}"/>
              </a:ext>
            </a:extLst>
          </p:cNvPr>
          <p:cNvSpPr txBox="1">
            <a:spLocks noChangeArrowheads="1"/>
          </p:cNvSpPr>
          <p:nvPr/>
        </p:nvSpPr>
        <p:spPr bwMode="auto">
          <a:xfrm>
            <a:off x="0" y="5920006"/>
            <a:ext cx="8791222" cy="9097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0" indent="0" algn="ctr" eaLnBrk="0" hangingPunct="0">
              <a:spcBef>
                <a:spcPct val="20000"/>
              </a:spcBef>
              <a:buNone/>
              <a:defRPr sz="3200">
                <a:solidFill>
                  <a:schemeClr val="tx1"/>
                </a:solidFill>
                <a:latin typeface="+mn-lt"/>
                <a:ea typeface="ＭＳ Ｐゴシック" charset="-128"/>
                <a:cs typeface="ＭＳ Ｐゴシック" charset="-128"/>
              </a:defRPr>
            </a:lvl1pPr>
            <a:lvl2pPr marL="742950" indent="-285750" eaLnBrk="0" hangingPunct="0">
              <a:spcBef>
                <a:spcPct val="20000"/>
              </a:spcBef>
              <a:buChar char="–"/>
              <a:defRPr sz="2800">
                <a:solidFill>
                  <a:schemeClr val="tx1"/>
                </a:solidFill>
                <a:latin typeface="+mn-lt"/>
                <a:ea typeface="ＭＳ Ｐゴシック" charset="-128"/>
              </a:defRPr>
            </a:lvl2pPr>
            <a:lvl3pPr marL="1143000" indent="-228600" eaLnBrk="0" hangingPunct="0">
              <a:spcBef>
                <a:spcPct val="20000"/>
              </a:spcBef>
              <a:buChar char="•"/>
              <a:defRPr sz="2400">
                <a:solidFill>
                  <a:schemeClr val="tx1"/>
                </a:solidFill>
                <a:latin typeface="+mn-lt"/>
                <a:ea typeface="ＭＳ Ｐゴシック" charset="-128"/>
              </a:defRPr>
            </a:lvl3pPr>
            <a:lvl4pPr marL="1600200" indent="-228600" eaLnBrk="0" hangingPunct="0">
              <a:spcBef>
                <a:spcPct val="20000"/>
              </a:spcBef>
              <a:buChar char="–"/>
              <a:defRPr sz="2000">
                <a:solidFill>
                  <a:schemeClr val="tx1"/>
                </a:solidFill>
                <a:latin typeface="+mn-lt"/>
                <a:ea typeface="ＭＳ Ｐゴシック" charset="-128"/>
              </a:defRPr>
            </a:lvl4pPr>
            <a:lvl5pPr marL="2057400" indent="-228600" eaLnBrk="0" hangingPunct="0">
              <a:spcBef>
                <a:spcPct val="20000"/>
              </a:spcBef>
              <a:buChar char="»"/>
              <a:defRPr sz="2000">
                <a:solidFill>
                  <a:schemeClr val="tx1"/>
                </a:solidFill>
                <a:latin typeface="+mn-lt"/>
                <a:ea typeface="ＭＳ Ｐゴシック" charset="-128"/>
              </a:defRPr>
            </a:lvl5pPr>
            <a:lvl6pPr marL="2514600" indent="-228600" fontAlgn="base">
              <a:spcBef>
                <a:spcPct val="20000"/>
              </a:spcBef>
              <a:spcAft>
                <a:spcPct val="0"/>
              </a:spcAft>
              <a:buChar char="»"/>
              <a:defRPr sz="2000">
                <a:solidFill>
                  <a:schemeClr val="tx1"/>
                </a:solidFill>
                <a:latin typeface="+mn-lt"/>
                <a:ea typeface="ＭＳ Ｐゴシック" charset="-128"/>
              </a:defRPr>
            </a:lvl6pPr>
            <a:lvl7pPr marL="2971800" indent="-228600" fontAlgn="base">
              <a:spcBef>
                <a:spcPct val="20000"/>
              </a:spcBef>
              <a:spcAft>
                <a:spcPct val="0"/>
              </a:spcAft>
              <a:buChar char="»"/>
              <a:defRPr sz="2000">
                <a:solidFill>
                  <a:schemeClr val="tx1"/>
                </a:solidFill>
                <a:latin typeface="+mn-lt"/>
                <a:ea typeface="ＭＳ Ｐゴシック" charset="-128"/>
              </a:defRPr>
            </a:lvl7pPr>
            <a:lvl8pPr marL="3429000" indent="-228600" fontAlgn="base">
              <a:spcBef>
                <a:spcPct val="20000"/>
              </a:spcBef>
              <a:spcAft>
                <a:spcPct val="0"/>
              </a:spcAft>
              <a:buChar char="»"/>
              <a:defRPr sz="2000">
                <a:solidFill>
                  <a:schemeClr val="tx1"/>
                </a:solidFill>
                <a:latin typeface="+mn-lt"/>
                <a:ea typeface="ＭＳ Ｐゴシック" charset="-128"/>
              </a:defRPr>
            </a:lvl8pPr>
            <a:lvl9pPr marL="3886200" indent="-228600" fontAlgn="base">
              <a:spcBef>
                <a:spcPct val="20000"/>
              </a:spcBef>
              <a:spcAft>
                <a:spcPct val="0"/>
              </a:spcAft>
              <a:buChar char="»"/>
              <a:defRPr sz="2000">
                <a:solidFill>
                  <a:schemeClr val="tx1"/>
                </a:solidFill>
                <a:latin typeface="+mn-lt"/>
                <a:ea typeface="ＭＳ Ｐゴシック" charset="-128"/>
              </a:defRPr>
            </a:lvl9p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a:ea typeface="ＭＳ Ｐゴシック" charset="-128"/>
              </a:rPr>
              <a:t>1 Timothy</a:t>
            </a:r>
          </a:p>
        </p:txBody>
      </p:sp>
    </p:spTree>
    <p:extLst>
      <p:ext uri="{BB962C8B-B14F-4D97-AF65-F5344CB8AC3E}">
        <p14:creationId xmlns:p14="http://schemas.microsoft.com/office/powerpoint/2010/main" val="1837984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6882" name="Picture 2">
            <a:extLst>
              <a:ext uri="{FF2B5EF4-FFF2-40B4-BE49-F238E27FC236}">
                <a16:creationId xmlns:a16="http://schemas.microsoft.com/office/drawing/2014/main" id="{C2A8141C-4630-A946-8AFB-25984BDDED7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342" r="23639"/>
          <a:stretch/>
        </p:blipFill>
        <p:spPr bwMode="auto">
          <a:xfrm>
            <a:off x="0" y="-48706"/>
            <a:ext cx="9144000" cy="68772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8705"/>
            <a:ext cx="3779912" cy="6718066"/>
          </a:xfrm>
          <a:effectLst/>
        </p:spPr>
        <p:txBody>
          <a:bodyPr anchor="t"/>
          <a:lstStyle/>
          <a:p>
            <a:pPr>
              <a:defRPr/>
            </a:pPr>
            <a:r>
              <a:rPr lang="en-SG" sz="2800" b="1" dirty="0">
                <a:solidFill>
                  <a:srgbClr val="000000"/>
                </a:solidFill>
                <a:latin typeface="Arial" charset="0"/>
                <a:ea typeface="ＭＳ Ｐゴシック" charset="0"/>
                <a:cs typeface="ＭＳ Ｐゴシック" charset="0"/>
              </a:rPr>
              <a:t>"For a time is coming when people will no longer listen to sound and wholesome teaching. They will follow their own desires and will look for teachers who will tell them whatever their itching ears want to hear.  </a:t>
            </a:r>
            <a:r>
              <a:rPr lang="en-SG" sz="2800" b="1" baseline="30000" dirty="0">
                <a:solidFill>
                  <a:srgbClr val="000000"/>
                </a:solidFill>
                <a:latin typeface="Arial" charset="0"/>
                <a:ea typeface="ＭＳ Ｐゴシック" charset="0"/>
                <a:cs typeface="ＭＳ Ｐゴシック" charset="0"/>
              </a:rPr>
              <a:t>4 </a:t>
            </a:r>
            <a:r>
              <a:rPr lang="en-SG" sz="2800" b="1" dirty="0">
                <a:solidFill>
                  <a:srgbClr val="000000"/>
                </a:solidFill>
                <a:latin typeface="Arial" charset="0"/>
                <a:ea typeface="ＭＳ Ｐゴシック" charset="0"/>
                <a:cs typeface="ＭＳ Ｐゴシック" charset="0"/>
              </a:rPr>
              <a:t>They will reject the truth and chase after myths" (4:3-4 NLT).</a:t>
            </a:r>
            <a:endParaRPr lang="en-US" sz="2800" b="1" dirty="0">
              <a:solidFill>
                <a:srgbClr val="000000"/>
              </a:solidFill>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4DBB1F0D-C491-D94B-AF9B-51DB4C84FE20}"/>
              </a:ext>
            </a:extLst>
          </p:cNvPr>
          <p:cNvSpPr txBox="1">
            <a:spLocks noChangeArrowheads="1"/>
          </p:cNvSpPr>
          <p:nvPr/>
        </p:nvSpPr>
        <p:spPr bwMode="auto">
          <a:xfrm>
            <a:off x="4283968" y="4725143"/>
            <a:ext cx="4482012" cy="1978723"/>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They will “turn away their ears </a:t>
            </a:r>
            <a:r>
              <a:rPr kumimoji="0" lang="en-SG" sz="2800" b="1" i="1"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0" lang="en-SG" sz="2800" b="1" i="1" u="none" strike="noStrike" kern="0" cap="none" spc="0" normalizeH="0" baseline="0" noProof="0" dirty="0" err="1">
                <a:ln>
                  <a:noFill/>
                </a:ln>
                <a:solidFill>
                  <a:srgbClr val="FFFFFF"/>
                </a:solidFill>
                <a:effectLst/>
                <a:uLnTx/>
                <a:uFillTx/>
                <a:latin typeface="Arial" charset="0"/>
                <a:ea typeface="ＭＳ Ｐゴシック" charset="0"/>
                <a:cs typeface="ＭＳ Ｐゴシック" charset="0"/>
              </a:rPr>
              <a:t>apostrepho</a:t>
            </a:r>
            <a:r>
              <a:rPr kumimoji="0" lang="en-SG" sz="2800" b="1" i="1"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 </a:t>
            </a:r>
            <a:r>
              <a:rPr kumimoji="0" lang="en-SG"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from the truth" </a:t>
            </a:r>
            <a:br>
              <a:rPr kumimoji="0" lang="en-SG"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br>
            <a:r>
              <a:rPr kumimoji="0" lang="en-SG"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(4:4 NAU).</a:t>
            </a:r>
            <a:endParaRPr kumimoji="0" lang="en-US"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B15DC848-D869-1E46-BCEE-8CA21958E33F}"/>
              </a:ext>
            </a:extLst>
          </p:cNvPr>
          <p:cNvSpPr txBox="1">
            <a:spLocks noChangeArrowheads="1"/>
          </p:cNvSpPr>
          <p:nvPr/>
        </p:nvSpPr>
        <p:spPr bwMode="auto">
          <a:xfrm>
            <a:off x="3972747" y="29469"/>
            <a:ext cx="499174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Tree>
    <p:extLst>
      <p:ext uri="{BB962C8B-B14F-4D97-AF65-F5344CB8AC3E}">
        <p14:creationId xmlns:p14="http://schemas.microsoft.com/office/powerpoint/2010/main" val="16454560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5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314450" y="2316586"/>
            <a:ext cx="6457950" cy="3911367"/>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are the characteristics of faith?</a:t>
            </a:r>
          </a:p>
        </p:txBody>
      </p:sp>
      <p:sp>
        <p:nvSpPr>
          <p:cNvPr id="3" name="Rectangle 2">
            <a:extLst>
              <a:ext uri="{FF2B5EF4-FFF2-40B4-BE49-F238E27FC236}">
                <a16:creationId xmlns:a16="http://schemas.microsoft.com/office/drawing/2014/main" id="{79F7CB48-6A2E-724B-A496-61CF724767C2}"/>
              </a:ext>
            </a:extLst>
          </p:cNvPr>
          <p:cNvSpPr txBox="1">
            <a:spLocks noChangeArrowheads="1"/>
          </p:cNvSpPr>
          <p:nvPr/>
        </p:nvSpPr>
        <p:spPr bwMode="auto">
          <a:xfrm rot="20665404">
            <a:off x="4606095" y="1643810"/>
            <a:ext cx="2952006" cy="1819031"/>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0" cap="none" spc="0" normalizeH="0" baseline="0" noProof="0" dirty="0">
                <a:ln>
                  <a:noFill/>
                </a:ln>
                <a:solidFill>
                  <a:srgbClr val="FFFF00"/>
                </a:solidFill>
                <a:effectLst>
                  <a:glow rad="736600">
                    <a:srgbClr val="000000">
                      <a:satMod val="175000"/>
                    </a:srgbClr>
                  </a:glow>
                </a:effectLst>
                <a:uLnTx/>
                <a:uFillTx/>
                <a:latin typeface="Arial" charset="0"/>
                <a:ea typeface="ＭＳ Ｐゴシック" charset="0"/>
                <a:cs typeface="ＭＳ Ｐゴシック" charset="0"/>
              </a:rPr>
              <a:t>7</a:t>
            </a:r>
          </a:p>
        </p:txBody>
      </p:sp>
      <p:sp>
        <p:nvSpPr>
          <p:cNvPr id="4" name="Rectangle 2">
            <a:extLst>
              <a:ext uri="{FF2B5EF4-FFF2-40B4-BE49-F238E27FC236}">
                <a16:creationId xmlns:a16="http://schemas.microsoft.com/office/drawing/2014/main" id="{608B0DEF-DD4A-B54E-9387-87791C9BA29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344904922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iterate type="lt">
                                    <p:tmPct val="0"/>
                                  </p:iterate>
                                  <p:childTnLst>
                                    <p:set>
                                      <p:cBhvr>
                                        <p:cTn id="6" dur="1" fill="hold">
                                          <p:stCondLst>
                                            <p:cond delay="0"/>
                                          </p:stCondLst>
                                        </p:cTn>
                                        <p:tgtEl>
                                          <p:spTgt spid="3"/>
                                        </p:tgtEl>
                                        <p:attrNameLst>
                                          <p:attrName>style.visibility</p:attrName>
                                        </p:attrNameLst>
                                      </p:cBhvr>
                                      <p:to>
                                        <p:strVal val="visible"/>
                                      </p:to>
                                    </p:set>
                                    <p:animEffect transition="in" filter="wipe(down)">
                                      <p:cBhvr>
                                        <p:cTn id="7" dur="580">
                                          <p:stCondLst>
                                            <p:cond delay="0"/>
                                          </p:stCondLst>
                                        </p:cTn>
                                        <p:tgtEl>
                                          <p:spTgt spid="3"/>
                                        </p:tgtEl>
                                      </p:cBhvr>
                                    </p:animEffect>
                                    <p:anim calcmode="lin" valueType="num">
                                      <p:cBhvr>
                                        <p:cTn id="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3" dur="26">
                                          <p:stCondLst>
                                            <p:cond delay="650"/>
                                          </p:stCondLst>
                                        </p:cTn>
                                        <p:tgtEl>
                                          <p:spTgt spid="3"/>
                                        </p:tgtEl>
                                      </p:cBhvr>
                                      <p:to x="100000" y="60000"/>
                                    </p:animScale>
                                    <p:animScale>
                                      <p:cBhvr>
                                        <p:cTn id="14" dur="166" decel="50000">
                                          <p:stCondLst>
                                            <p:cond delay="676"/>
                                          </p:stCondLst>
                                        </p:cTn>
                                        <p:tgtEl>
                                          <p:spTgt spid="3"/>
                                        </p:tgtEl>
                                      </p:cBhvr>
                                      <p:to x="100000" y="100000"/>
                                    </p:animScale>
                                    <p:animScale>
                                      <p:cBhvr>
                                        <p:cTn id="15" dur="26">
                                          <p:stCondLst>
                                            <p:cond delay="1312"/>
                                          </p:stCondLst>
                                        </p:cTn>
                                        <p:tgtEl>
                                          <p:spTgt spid="3"/>
                                        </p:tgtEl>
                                      </p:cBhvr>
                                      <p:to x="100000" y="80000"/>
                                    </p:animScale>
                                    <p:animScale>
                                      <p:cBhvr>
                                        <p:cTn id="16" dur="166" decel="50000">
                                          <p:stCondLst>
                                            <p:cond delay="1338"/>
                                          </p:stCondLst>
                                        </p:cTn>
                                        <p:tgtEl>
                                          <p:spTgt spid="3"/>
                                        </p:tgtEl>
                                      </p:cBhvr>
                                      <p:to x="100000" y="100000"/>
                                    </p:animScale>
                                    <p:animScale>
                                      <p:cBhvr>
                                        <p:cTn id="17" dur="26">
                                          <p:stCondLst>
                                            <p:cond delay="1642"/>
                                          </p:stCondLst>
                                        </p:cTn>
                                        <p:tgtEl>
                                          <p:spTgt spid="3"/>
                                        </p:tgtEl>
                                      </p:cBhvr>
                                      <p:to x="100000" y="90000"/>
                                    </p:animScale>
                                    <p:animScale>
                                      <p:cBhvr>
                                        <p:cTn id="18" dur="166" decel="50000">
                                          <p:stCondLst>
                                            <p:cond delay="1668"/>
                                          </p:stCondLst>
                                        </p:cTn>
                                        <p:tgtEl>
                                          <p:spTgt spid="3"/>
                                        </p:tgtEl>
                                      </p:cBhvr>
                                      <p:to x="100000" y="100000"/>
                                    </p:animScale>
                                    <p:animScale>
                                      <p:cBhvr>
                                        <p:cTn id="19" dur="26">
                                          <p:stCondLst>
                                            <p:cond delay="1808"/>
                                          </p:stCondLst>
                                        </p:cTn>
                                        <p:tgtEl>
                                          <p:spTgt spid="3"/>
                                        </p:tgtEl>
                                      </p:cBhvr>
                                      <p:to x="100000" y="95000"/>
                                    </p:animScale>
                                    <p:animScale>
                                      <p:cBhvr>
                                        <p:cTn id="20" dur="166" decel="50000">
                                          <p:stCondLst>
                                            <p:cond delay="1834"/>
                                          </p:stCondLst>
                                        </p:cTn>
                                        <p:tgtEl>
                                          <p:spTgt spid="3"/>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45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Knowledge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284</a:t>
            </a:r>
          </a:p>
        </p:txBody>
      </p:sp>
    </p:spTree>
    <p:extLst>
      <p:ext uri="{BB962C8B-B14F-4D97-AF65-F5344CB8AC3E}">
        <p14:creationId xmlns:p14="http://schemas.microsoft.com/office/powerpoint/2010/main" val="10617603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830466" name="Text Box 2"/>
          <p:cNvSpPr txBox="1">
            <a:spLocks noChangeArrowheads="1"/>
          </p:cNvSpPr>
          <p:nvPr/>
        </p:nvSpPr>
        <p:spPr bwMode="auto">
          <a:xfrm>
            <a:off x="609600" y="838200"/>
            <a:ext cx="80010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aphicFrame>
        <p:nvGraphicFramePr>
          <p:cNvPr id="23630" name="Group 78"/>
          <p:cNvGraphicFramePr>
            <a:graphicFrameLocks noGrp="1"/>
          </p:cNvGraphicFramePr>
          <p:nvPr/>
        </p:nvGraphicFramePr>
        <p:xfrm>
          <a:off x="0" y="76200"/>
          <a:ext cx="8991600" cy="6065841"/>
        </p:xfrm>
        <a:graphic>
          <a:graphicData uri="http://schemas.openxmlformats.org/drawingml/2006/table">
            <a:tbl>
              <a:tblPr/>
              <a:tblGrid>
                <a:gridCol w="1143000">
                  <a:extLst>
                    <a:ext uri="{9D8B030D-6E8A-4147-A177-3AD203B41FA5}">
                      <a16:colId xmlns:a16="http://schemas.microsoft.com/office/drawing/2014/main" val="20000"/>
                    </a:ext>
                  </a:extLst>
                </a:gridCol>
                <a:gridCol w="2667000">
                  <a:extLst>
                    <a:ext uri="{9D8B030D-6E8A-4147-A177-3AD203B41FA5}">
                      <a16:colId xmlns:a16="http://schemas.microsoft.com/office/drawing/2014/main" val="20001"/>
                    </a:ext>
                  </a:extLst>
                </a:gridCol>
                <a:gridCol w="5181600">
                  <a:extLst>
                    <a:ext uri="{9D8B030D-6E8A-4147-A177-3AD203B41FA5}">
                      <a16:colId xmlns:a16="http://schemas.microsoft.com/office/drawing/2014/main" val="20002"/>
                    </a:ext>
                  </a:extLst>
                </a:gridCol>
              </a:tblGrid>
              <a:tr h="396261">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20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Verse</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20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Imperatives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20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Personal Application </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extLst>
                  <a:ext uri="{0D108BD9-81ED-4DB2-BD59-A6C34878D82A}">
                    <a16:rowId xmlns:a16="http://schemas.microsoft.com/office/drawing/2014/main" val="10000"/>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4:8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Draw near to God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 must draw near to God in my daily devotions that he might draw close to me.</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44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4:10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Humble yourselves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When I am in any position of authority, I must not be arrogant but humble myself before God. </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4:11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Do not slander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 must no slander and speak against anyone but endeavor to preserve the unity of saints. </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4:15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Do not boast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Any plans that I make must be committed to God in prayer. </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5:7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Be patient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 must be patient when suffering and look forward to the blessed hope of Christ return.</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5:9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Do not grumble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If I am unhappy over something, I will not grumble and spread discord amongst others. </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91444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5:12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Do not swear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I must make sound decisions and responsible choices without the need to swear.</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4011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5:16  </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Confess your sins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Scholar" charset="0"/>
                          <a:ea typeface="ＭＳ Ｐゴシック" charset="0"/>
                          <a:cs typeface="ＭＳ Ｐゴシック" charset="0"/>
                        </a:rPr>
                        <a:t>Whenever I fall into sin, I must admit my sins and seek prayers that I may be restored. </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5">
            <a:extLst>
              <a:ext uri="{FF2B5EF4-FFF2-40B4-BE49-F238E27FC236}">
                <a16:creationId xmlns:a16="http://schemas.microsoft.com/office/drawing/2014/main" id="{DD5E50C4-1B97-6A4D-ADC2-7D18A2C7AE5A}"/>
              </a:ext>
            </a:extLst>
          </p:cNvPr>
          <p:cNvSpPr txBox="1">
            <a:spLocks noChangeArrowheads="1"/>
          </p:cNvSpPr>
          <p:nvPr/>
        </p:nvSpPr>
        <p:spPr bwMode="auto">
          <a:xfrm>
            <a:off x="8074020" y="87313"/>
            <a:ext cx="87075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274a</a:t>
            </a:r>
          </a:p>
        </p:txBody>
      </p:sp>
      <p:sp>
        <p:nvSpPr>
          <p:cNvPr id="6" name="Rectangle 2">
            <a:extLst>
              <a:ext uri="{FF2B5EF4-FFF2-40B4-BE49-F238E27FC236}">
                <a16:creationId xmlns:a16="http://schemas.microsoft.com/office/drawing/2014/main" id="{F18A2DAC-661C-9B4B-B717-CDF777638CC0}"/>
              </a:ext>
            </a:extLst>
          </p:cNvPr>
          <p:cNvSpPr txBox="1">
            <a:spLocks noChangeArrowheads="1"/>
          </p:cNvSpPr>
          <p:nvPr/>
        </p:nvSpPr>
        <p:spPr bwMode="auto">
          <a:xfrm>
            <a:off x="1479579" y="5994269"/>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375226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 of 1 Peter</a:t>
            </a:r>
          </a:p>
        </p:txBody>
      </p:sp>
      <p:sp>
        <p:nvSpPr>
          <p:cNvPr id="3" name="Rectangle 2"/>
          <p:cNvSpPr txBox="1">
            <a:spLocks noChangeArrowheads="1"/>
          </p:cNvSpPr>
          <p:nvPr/>
        </p:nvSpPr>
        <p:spPr bwMode="auto">
          <a:xfrm>
            <a:off x="377788" y="1380210"/>
            <a:ext cx="8388424" cy="2048790"/>
          </a:xfrm>
          <a:prstGeom prst="rect">
            <a:avLst/>
          </a:prstGeom>
          <a:gradFill flip="none" rotWithShape="1">
            <a:gsLst>
              <a:gs pos="0">
                <a:schemeClr val="accent1">
                  <a:shade val="30000"/>
                  <a:satMod val="115000"/>
                </a:schemeClr>
              </a:gs>
              <a:gs pos="50000">
                <a:schemeClr val="tx1"/>
              </a:gs>
              <a:gs pos="100000">
                <a:schemeClr val="accent2"/>
              </a:gs>
            </a:gsLst>
            <a:path path="circle">
              <a:fillToRect l="50000" t="50000" r="50000" b="50000"/>
            </a:path>
            <a:tileRect/>
          </a:gra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Show a holy humility that honors others.</a:t>
            </a:r>
          </a:p>
        </p:txBody>
      </p:sp>
      <p:sp>
        <p:nvSpPr>
          <p:cNvPr id="4" name="Rectangle 2">
            <a:extLst>
              <a:ext uri="{FF2B5EF4-FFF2-40B4-BE49-F238E27FC236}">
                <a16:creationId xmlns:a16="http://schemas.microsoft.com/office/drawing/2014/main" id="{DC8568BF-9A40-3A42-82E7-595242C9141F}"/>
              </a:ext>
            </a:extLst>
          </p:cNvPr>
          <p:cNvSpPr txBox="1">
            <a:spLocks noChangeArrowheads="1"/>
          </p:cNvSpPr>
          <p:nvPr/>
        </p:nvSpPr>
        <p:spPr bwMode="auto">
          <a:xfrm>
            <a:off x="0" y="1152"/>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to attract others to Jesus…</a:t>
            </a:r>
          </a:p>
        </p:txBody>
      </p:sp>
    </p:spTree>
    <p:extLst>
      <p:ext uri="{BB962C8B-B14F-4D97-AF65-F5344CB8AC3E}">
        <p14:creationId xmlns:p14="http://schemas.microsoft.com/office/powerpoint/2010/main" val="2822362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 calcmode="lin" valueType="num">
                                      <p:cBhvr additive="base">
                                        <p:cTn id="7" dur="500"/>
                                        <p:tgtEl>
                                          <p:spTgt spid="900098"/>
                                        </p:tgtEl>
                                        <p:attrNameLst>
                                          <p:attrName>ppt_y</p:attrName>
                                        </p:attrNameLst>
                                      </p:cBhvr>
                                      <p:tavLst>
                                        <p:tav tm="0">
                                          <p:val>
                                            <p:strVal val="#ppt_y+#ppt_h*1.125000"/>
                                          </p:val>
                                        </p:tav>
                                        <p:tav tm="100000">
                                          <p:val>
                                            <p:strVal val="#ppt_y"/>
                                          </p:val>
                                        </p:tav>
                                      </p:tavLst>
                                    </p:anim>
                                    <p:animEffect transition="in" filter="wipe(up)">
                                      <p:cBhvr>
                                        <p:cTn id="8"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4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6914" name="Picture 2" descr="Image result for be forgiving philemon">
            <a:extLst>
              <a:ext uri="{FF2B5EF4-FFF2-40B4-BE49-F238E27FC236}">
                <a16:creationId xmlns:a16="http://schemas.microsoft.com/office/drawing/2014/main" id="{8B2803D5-58AA-FD42-800C-1E50B1E63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44000" cy="60833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4941168"/>
            <a:ext cx="9144000" cy="92610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Philemon</a:t>
            </a:r>
            <a:endParaRPr kumimoji="0" lang="en-US" sz="4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Forgiving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9167561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11298" name="Picture 2">
            <a:extLst>
              <a:ext uri="{FF2B5EF4-FFF2-40B4-BE49-F238E27FC236}">
                <a16:creationId xmlns:a16="http://schemas.microsoft.com/office/drawing/2014/main" id="{581E41B5-3F65-524E-B612-F0CB2D98FD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73" y="15547"/>
            <a:ext cx="9144000" cy="321468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496" y="4941887"/>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
        <p:nvSpPr>
          <p:cNvPr id="900098" name="Rectangle 2"/>
          <p:cNvSpPr>
            <a:spLocks noGrp="1" noChangeArrowheads="1"/>
          </p:cNvSpPr>
          <p:nvPr>
            <p:ph type="ctrTitle"/>
          </p:nvPr>
        </p:nvSpPr>
        <p:spPr>
          <a:xfrm>
            <a:off x="697880" y="1622891"/>
            <a:ext cx="8446120" cy="2742213"/>
          </a:xfrm>
          <a:effectLst>
            <a:outerShdw blurRad="63500" dist="35921" dir="2700000" algn="ctr" rotWithShape="0">
              <a:schemeClr val="tx2">
                <a:alpha val="74998"/>
              </a:schemeClr>
            </a:outerShdw>
          </a:effectLst>
        </p:spPr>
        <p:txBody>
          <a:bodyPr/>
          <a:lstStyle/>
          <a:p>
            <a:pPr algn="l">
              <a:defRPr/>
            </a:pPr>
            <a:r>
              <a:rPr lang="en-US" sz="13800" b="1" dirty="0">
                <a:effectLst>
                  <a:glow rad="127000">
                    <a:schemeClr val="tx1"/>
                  </a:glow>
                </a:effectLst>
                <a:latin typeface="Arial" charset="0"/>
                <a:ea typeface="ＭＳ Ｐゴシック" charset="0"/>
                <a:cs typeface="ＭＳ Ｐゴシック" charset="0"/>
              </a:rPr>
              <a:t>Be</a:t>
            </a:r>
            <a:r>
              <a:rPr lang="en-US" sz="6000" b="1" dirty="0">
                <a:effectLst>
                  <a:glow rad="127000">
                    <a:schemeClr val="tx1"/>
                  </a:glow>
                </a:effectLst>
                <a:latin typeface="Arial" charset="0"/>
                <a:ea typeface="ＭＳ Ｐゴシック" charset="0"/>
                <a:cs typeface="ＭＳ Ｐゴシック" charset="0"/>
              </a:rPr>
              <a:t> </a:t>
            </a:r>
            <a:r>
              <a:rPr lang="en-US" sz="7200" b="1" dirty="0">
                <a:effectLst>
                  <a:glow rad="127000">
                    <a:schemeClr val="tx1"/>
                  </a:glow>
                </a:effectLst>
                <a:latin typeface="Arial" charset="0"/>
                <a:ea typeface="ＭＳ Ｐゴシック" charset="0"/>
                <a:cs typeface="ＭＳ Ｐゴシック" charset="0"/>
              </a:rPr>
              <a:t>Uncompromising</a:t>
            </a:r>
            <a:endParaRPr lang="en-US" sz="60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8733414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Jesus</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(Messianic Prophecy) </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truly man with his genealogy starting at Adam (3:37), who, like Jesus, was a perfect man.</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especially fulfills this role by using the title “Son of Man”—a term used in Daniel 7:13-14 for the Messiah who will bring in the kingdom.</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8608E63F-517D-A04A-9962-1534A89AD38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2070707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s>
            <a:gs pos="100000">
              <a:srgbClr val="000000"/>
            </a:gs>
          </a:gsLst>
          <a:lin ang="2700000" scaled="1"/>
        </a:gra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ctrTitle"/>
          </p:nvPr>
        </p:nvSpPr>
        <p:spPr>
          <a:xfrm>
            <a:off x="0" y="0"/>
            <a:ext cx="8686800" cy="765175"/>
          </a:xfrm>
        </p:spPr>
        <p:txBody>
          <a:bodyPr/>
          <a:lstStyle/>
          <a:p>
            <a:pPr eaLnBrk="1" hangingPunct="1">
              <a:defRPr/>
            </a:pPr>
            <a:r>
              <a:rPr lang="en-US" sz="3600" b="1" dirty="0">
                <a:latin typeface="Arial"/>
                <a:cs typeface="Arial"/>
              </a:rPr>
              <a:t>Ways Faith is Seen…</a:t>
            </a:r>
          </a:p>
        </p:txBody>
      </p:sp>
      <p:graphicFrame>
        <p:nvGraphicFramePr>
          <p:cNvPr id="541699" name="Object 2"/>
          <p:cNvGraphicFramePr>
            <a:graphicFrameLocks noChangeAspect="1"/>
          </p:cNvGraphicFramePr>
          <p:nvPr/>
        </p:nvGraphicFramePr>
        <p:xfrm>
          <a:off x="125413" y="836613"/>
          <a:ext cx="8839200" cy="6021387"/>
        </p:xfrm>
        <a:graphic>
          <a:graphicData uri="http://schemas.openxmlformats.org/presentationml/2006/ole">
            <mc:AlternateContent xmlns:mc="http://schemas.openxmlformats.org/markup-compatibility/2006">
              <mc:Choice xmlns:v="urn:schemas-microsoft-com:vml" Requires="v">
                <p:oleObj name="Document" r:id="rId3" imgW="6172200" imgH="4533900" progId="Word.Document.8">
                  <p:embed/>
                </p:oleObj>
              </mc:Choice>
              <mc:Fallback>
                <p:oleObj name="Document" r:id="rId3" imgW="6172200" imgH="4533900" progId="Word.Document.8">
                  <p:embed/>
                  <p:pic>
                    <p:nvPicPr>
                      <p:cNvPr id="541699" name="Object 2"/>
                      <p:cNvPicPr>
                        <a:picLocks noChangeAspect="1" noChangeArrowheads="1"/>
                      </p:cNvPicPr>
                      <p:nvPr/>
                    </p:nvPicPr>
                    <p:blipFill>
                      <a:blip r:embed="rId4"/>
                      <a:srcRect/>
                      <a:stretch>
                        <a:fillRect/>
                      </a:stretch>
                    </p:blipFill>
                    <p:spPr bwMode="auto">
                      <a:xfrm>
                        <a:off x="125413" y="836613"/>
                        <a:ext cx="8839200" cy="6021387"/>
                      </a:xfrm>
                      <a:prstGeom prst="rect">
                        <a:avLst/>
                      </a:prstGeom>
                      <a:noFill/>
                      <a:ln>
                        <a:noFill/>
                      </a:ln>
                      <a:effectLst>
                        <a:outerShdw blurRad="63500"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oleObj>
              </mc:Fallback>
            </mc:AlternateContent>
          </a:graphicData>
        </a:graphic>
      </p:graphicFrame>
      <p:sp>
        <p:nvSpPr>
          <p:cNvPr id="271365" name="Text Box 5"/>
          <p:cNvSpPr txBox="1">
            <a:spLocks noChangeArrowheads="1"/>
          </p:cNvSpPr>
          <p:nvPr/>
        </p:nvSpPr>
        <p:spPr bwMode="auto">
          <a:xfrm>
            <a:off x="8388350" y="87313"/>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267</a:t>
            </a:r>
          </a:p>
        </p:txBody>
      </p:sp>
      <p:sp>
        <p:nvSpPr>
          <p:cNvPr id="5" name="Rectangle 2">
            <a:extLst>
              <a:ext uri="{FF2B5EF4-FFF2-40B4-BE49-F238E27FC236}">
                <a16:creationId xmlns:a16="http://schemas.microsoft.com/office/drawing/2014/main" id="{9C448C43-534F-234C-BD86-4CFCFCEA1DC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3858593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6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879296" y="1456334"/>
            <a:ext cx="7725586"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Deity Who Models Suffering as Servant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19654969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Sovereignty I</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
        <p:nvSpPr>
          <p:cNvPr id="7" name="Text Box 24"/>
          <p:cNvSpPr txBox="1">
            <a:spLocks noChangeArrowheads="1"/>
          </p:cNvSpPr>
          <p:nvPr/>
        </p:nvSpPr>
        <p:spPr bwMode="auto">
          <a:xfrm>
            <a:off x="8448758" y="65344"/>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CC"/>
                </a:solidFill>
                <a:effectLst/>
                <a:uLnTx/>
                <a:uFillTx/>
                <a:latin typeface="Arial" charset="0"/>
                <a:ea typeface="ＭＳ Ｐゴシック" charset="0"/>
                <a:cs typeface="Arial" charset="0"/>
              </a:rPr>
              <a:t>93</a:t>
            </a:r>
          </a:p>
        </p:txBody>
      </p:sp>
    </p:spTree>
    <p:extLst>
      <p:ext uri="{BB962C8B-B14F-4D97-AF65-F5344CB8AC3E}">
        <p14:creationId xmlns:p14="http://schemas.microsoft.com/office/powerpoint/2010/main" val="21183102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6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2492896"/>
            <a:ext cx="9144000" cy="14797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Nero deserves honor (2:17), </a:t>
            </a:r>
            <a:b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 how much more does Jesus!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8" name="Rectangle 2">
            <a:extLst>
              <a:ext uri="{FF2B5EF4-FFF2-40B4-BE49-F238E27FC236}">
                <a16:creationId xmlns:a16="http://schemas.microsoft.com/office/drawing/2014/main" id="{375FE2E7-1BD7-864B-A7F1-11258F0014C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Tree>
    <p:extLst>
      <p:ext uri="{BB962C8B-B14F-4D97-AF65-F5344CB8AC3E}">
        <p14:creationId xmlns:p14="http://schemas.microsoft.com/office/powerpoint/2010/main" val="2312176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700" name="Rectangle 12"/>
          <p:cNvSpPr>
            <a:spLocks noChangeArrowheads="1"/>
          </p:cNvSpPr>
          <p:nvPr/>
        </p:nvSpPr>
        <p:spPr bwMode="auto">
          <a:xfrm>
            <a:off x="152400" y="990600"/>
            <a:ext cx="8991600" cy="5334000"/>
          </a:xfrm>
          <a:prstGeom prst="rect">
            <a:avLst/>
          </a:prstGeom>
          <a:noFill/>
          <a:ln w="9525">
            <a:noFill/>
            <a:miter lim="800000"/>
            <a:headEnd/>
            <a:tailEnd/>
          </a:ln>
          <a:effectLst>
            <a:outerShdw blurRad="38100" dist="35921" dir="2700000" algn="ctr" rotWithShape="0">
              <a:srgbClr val="000000">
                <a:alpha val="99962"/>
              </a:srgbClr>
            </a:outerShdw>
          </a:effectLst>
        </p:spPr>
        <p:txBody>
          <a:bodyPr/>
          <a:lstStyle/>
          <a:p>
            <a:pPr marL="0" marR="0" lvl="0" indent="0" algn="l" defTabSz="914400" rtl="0" eaLnBrk="1" fontAlgn="base" latinLnBrk="0" hangingPunct="1">
              <a:lnSpc>
                <a:spcPct val="90000"/>
              </a:lnSpc>
              <a:spcBef>
                <a:spcPct val="20000"/>
              </a:spcBef>
              <a:spcAft>
                <a:spcPct val="0"/>
              </a:spcAft>
              <a:buClrTx/>
              <a:buSzTx/>
              <a:buFont typeface="Times" pitchFamily="26" charset="0"/>
              <a:buNone/>
              <a:tabLst/>
              <a:defRPr/>
            </a:pPr>
            <a:r>
              <a:rPr kumimoji="0" lang="en-US" sz="2800" b="1" i="0" u="none" strike="noStrike" kern="1200" cap="none" spc="0" normalizeH="0" baseline="0" noProof="0" dirty="0">
                <a:ln>
                  <a:noFill/>
                </a:ln>
                <a:solidFill>
                  <a:srgbClr val="F8F6FF"/>
                </a:solidFill>
                <a:effectLst/>
                <a:uLnTx/>
                <a:uFillTx/>
                <a:latin typeface="Arial" pitchFamily="26" charset="0"/>
                <a:ea typeface="Osaka"/>
                <a:cs typeface="+mn-cs"/>
              </a:rPr>
              <a:t>Please circle A (Agree), U (Unsure), or D (Disagree) before each of these statements:</a:t>
            </a:r>
          </a:p>
          <a:p>
            <a:pPr marL="419100" marR="0" lvl="0" indent="-419100" algn="l" defTabSz="914400" rtl="0" eaLnBrk="1" fontAlgn="base" latinLnBrk="0" hangingPunct="1">
              <a:lnSpc>
                <a:spcPct val="90000"/>
              </a:lnSpc>
              <a:spcBef>
                <a:spcPct val="20000"/>
              </a:spcBef>
              <a:spcAft>
                <a:spcPct val="0"/>
              </a:spcAft>
              <a:buClrTx/>
              <a:buSzTx/>
              <a:buFont typeface="Times" pitchFamily="26" charset="0"/>
              <a:buNone/>
              <a:tabLst/>
              <a:defRPr/>
            </a:pPr>
            <a:endParaRPr kumimoji="0" lang="en-US" sz="1600" b="1" i="0" u="none" strike="noStrike" kern="1200" cap="none" spc="0" normalizeH="0" baseline="0" noProof="0" dirty="0">
              <a:ln>
                <a:noFill/>
              </a:ln>
              <a:solidFill>
                <a:srgbClr val="F8F6FF"/>
              </a:solidFill>
              <a:effectLst/>
              <a:uLnTx/>
              <a:uFillTx/>
              <a:latin typeface="Arial" pitchFamily="26" charset="0"/>
              <a:ea typeface="Osaka"/>
              <a:cs typeface="+mn-cs"/>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r>
              <a:rPr kumimoji="0" lang="en-US" sz="2800" b="1" i="0" u="none" strike="noStrike" kern="1200" cap="none" spc="0" normalizeH="0" baseline="0" noProof="0" dirty="0">
                <a:ln>
                  <a:noFill/>
                </a:ln>
                <a:solidFill>
                  <a:srgbClr val="F8F6FF"/>
                </a:solidFill>
                <a:effectLst/>
                <a:uLnTx/>
                <a:uFillTx/>
                <a:latin typeface="Arial" pitchFamily="26" charset="0"/>
                <a:ea typeface="Osaka"/>
                <a:cs typeface="+mn-cs"/>
              </a:rPr>
              <a:t>1.	God chooses those who will go to heaven</a:t>
            </a: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2800" b="1" i="0" u="none" strike="noStrike" kern="1200" cap="none" spc="0" normalizeH="0" baseline="0" noProof="0" dirty="0">
              <a:ln>
                <a:noFill/>
              </a:ln>
              <a:solidFill>
                <a:srgbClr val="F8F6FF"/>
              </a:solidFill>
              <a:effectLst/>
              <a:uLnTx/>
              <a:uFillTx/>
              <a:latin typeface="Arial" pitchFamily="26" charset="0"/>
              <a:ea typeface="Osaka"/>
              <a:cs typeface="+mn-cs"/>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r>
              <a:rPr kumimoji="0" lang="en-US" sz="2800" b="1" i="0" u="none" strike="noStrike" kern="1200" cap="none" spc="0" normalizeH="0" baseline="0" noProof="0" dirty="0">
                <a:ln>
                  <a:noFill/>
                </a:ln>
                <a:solidFill>
                  <a:srgbClr val="F8F6FF"/>
                </a:solidFill>
                <a:effectLst/>
                <a:uLnTx/>
                <a:uFillTx/>
                <a:latin typeface="Arial" pitchFamily="26" charset="0"/>
                <a:ea typeface="Osaka"/>
                <a:cs typeface="+mn-cs"/>
              </a:rPr>
              <a:t>2. People on earth can know for sure whether they are going to heaven</a:t>
            </a: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2800" b="1" i="0" u="none" strike="noStrike" kern="1200" cap="none" spc="0" normalizeH="0" baseline="0" noProof="0" dirty="0">
              <a:ln>
                <a:noFill/>
              </a:ln>
              <a:solidFill>
                <a:srgbClr val="F8F6FF"/>
              </a:solidFill>
              <a:effectLst/>
              <a:uLnTx/>
              <a:uFillTx/>
              <a:latin typeface="Arial" pitchFamily="26" charset="0"/>
              <a:ea typeface="Osaka"/>
              <a:cs typeface="+mn-cs"/>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r>
              <a:rPr kumimoji="0" lang="en-US" sz="2800" b="1" i="0" u="none" strike="noStrike" kern="1200" cap="none" spc="0" normalizeH="0" baseline="0" noProof="0" dirty="0">
                <a:ln>
                  <a:noFill/>
                </a:ln>
                <a:solidFill>
                  <a:srgbClr val="F8F6FF"/>
                </a:solidFill>
                <a:effectLst/>
                <a:uLnTx/>
                <a:uFillTx/>
                <a:latin typeface="Arial" pitchFamily="26" charset="0"/>
                <a:ea typeface="Osaka"/>
                <a:cs typeface="+mn-cs"/>
              </a:rPr>
              <a:t>3. False teachers sometimes teach in evangelical churches</a:t>
            </a: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2800" b="1" i="0" u="none" strike="noStrike" kern="1200" cap="none" spc="0" normalizeH="0" baseline="0" noProof="0" dirty="0">
              <a:ln>
                <a:noFill/>
              </a:ln>
              <a:solidFill>
                <a:srgbClr val="F8F6FF"/>
              </a:solidFill>
              <a:effectLst/>
              <a:uLnTx/>
              <a:uFillTx/>
              <a:latin typeface="Arial" pitchFamily="26" charset="0"/>
              <a:ea typeface="Osaka"/>
              <a:cs typeface="+mn-cs"/>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r>
              <a:rPr kumimoji="0" lang="en-US" sz="2800" b="1" i="0" u="none" strike="noStrike" kern="1200" cap="none" spc="0" normalizeH="0" baseline="0" noProof="0" dirty="0">
                <a:ln>
                  <a:noFill/>
                </a:ln>
                <a:solidFill>
                  <a:srgbClr val="F8F6FF"/>
                </a:solidFill>
                <a:effectLst/>
                <a:uLnTx/>
                <a:uFillTx/>
                <a:latin typeface="Arial" pitchFamily="26" charset="0"/>
                <a:ea typeface="Osaka"/>
                <a:cs typeface="+mn-cs"/>
              </a:rPr>
              <a:t>4. No one who has truly trusted Christ will stop trusting Him until death</a:t>
            </a: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2800" b="1" i="0" u="none" strike="noStrike" kern="1200" cap="none" spc="0" normalizeH="0" baseline="0" noProof="0" dirty="0">
              <a:ln>
                <a:noFill/>
              </a:ln>
              <a:solidFill>
                <a:srgbClr val="F8F6FF"/>
              </a:solidFill>
              <a:effectLst/>
              <a:uLnTx/>
              <a:uFillTx/>
              <a:latin typeface="Arial" pitchFamily="26" charset="0"/>
              <a:ea typeface="Osaka"/>
              <a:cs typeface="+mn-cs"/>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r>
              <a:rPr kumimoji="0" lang="en-US" sz="2800" b="1" i="0" u="none" strike="noStrike" kern="1200" cap="none" spc="0" normalizeH="0" baseline="0" noProof="0" dirty="0">
                <a:ln>
                  <a:noFill/>
                </a:ln>
                <a:solidFill>
                  <a:srgbClr val="F8F6FF"/>
                </a:solidFill>
                <a:effectLst/>
                <a:uLnTx/>
                <a:uFillTx/>
                <a:latin typeface="Arial" pitchFamily="26" charset="0"/>
                <a:ea typeface="Osaka"/>
                <a:cs typeface="+mn-cs"/>
              </a:rPr>
              <a:t>5. Christians already have all they need for successful spiritual living</a:t>
            </a:r>
          </a:p>
        </p:txBody>
      </p:sp>
      <p:sp>
        <p:nvSpPr>
          <p:cNvPr id="114690" name="Rectangle 2"/>
          <p:cNvSpPr>
            <a:spLocks noGrp="1" noChangeArrowheads="1"/>
          </p:cNvSpPr>
          <p:nvPr>
            <p:ph type="title"/>
          </p:nvPr>
        </p:nvSpPr>
        <p:spPr>
          <a:xfrm>
            <a:off x="533400" y="76200"/>
            <a:ext cx="7620000" cy="838200"/>
          </a:xfrm>
          <a:solidFill>
            <a:schemeClr val="accent1"/>
          </a:solidFill>
          <a:effectLst>
            <a:outerShdw blurRad="38100" dist="35921" dir="2700000" algn="ctr" rotWithShape="0">
              <a:srgbClr val="000000">
                <a:alpha val="99962"/>
              </a:srgbClr>
            </a:outerShdw>
          </a:effectLst>
        </p:spPr>
        <p:txBody>
          <a:bodyPr/>
          <a:lstStyle/>
          <a:p>
            <a:pPr eaLnBrk="1" hangingPunct="1">
              <a:defRPr/>
            </a:pPr>
            <a:r>
              <a:rPr lang="en-US" dirty="0">
                <a:solidFill>
                  <a:srgbClr val="F8F6FF"/>
                </a:solidFill>
                <a:effectLst>
                  <a:outerShdw blurRad="38100" dist="38100" dir="2700000" algn="tl">
                    <a:srgbClr val="000000"/>
                  </a:outerShdw>
                </a:effectLst>
                <a:latin typeface="Arial" charset="0"/>
                <a:ea typeface="Osaka" charset="0"/>
                <a:cs typeface="Osaka" charset="0"/>
              </a:rPr>
              <a:t>What</a:t>
            </a:r>
            <a:r>
              <a:rPr lang="fr-FR" altLang="ja-JP" dirty="0">
                <a:solidFill>
                  <a:srgbClr val="F8F6FF"/>
                </a:solidFill>
                <a:effectLst>
                  <a:outerShdw blurRad="38100" dist="38100" dir="2700000" algn="tl">
                    <a:srgbClr val="000000"/>
                  </a:outerShdw>
                </a:effectLst>
                <a:latin typeface="Arial" charset="0"/>
                <a:ea typeface="Osaka" charset="0"/>
                <a:cs typeface="Osaka" charset="0"/>
              </a:rPr>
              <a:t>'</a:t>
            </a:r>
            <a:r>
              <a:rPr lang="en-US" altLang="ja-JP" dirty="0">
                <a:solidFill>
                  <a:srgbClr val="F8F6FF"/>
                </a:solidFill>
                <a:effectLst>
                  <a:outerShdw blurRad="38100" dist="38100" dir="2700000" algn="tl">
                    <a:srgbClr val="000000"/>
                  </a:outerShdw>
                </a:effectLst>
                <a:latin typeface="Arial" charset="0"/>
                <a:ea typeface="Osaka" charset="0"/>
                <a:cs typeface="Osaka" charset="0"/>
              </a:rPr>
              <a:t>s Your View?</a:t>
            </a:r>
            <a:endParaRPr lang="en-US" dirty="0">
              <a:solidFill>
                <a:srgbClr val="F8F6FF"/>
              </a:solidFill>
              <a:latin typeface="Arial" charset="0"/>
              <a:ea typeface="Osaka" charset="0"/>
              <a:cs typeface="Osaka" charset="0"/>
            </a:endParaRPr>
          </a:p>
        </p:txBody>
      </p:sp>
      <p:sp>
        <p:nvSpPr>
          <p:cNvPr id="114693" name="Text Box 5"/>
          <p:cNvSpPr txBox="1">
            <a:spLocks noChangeArrowheads="1"/>
          </p:cNvSpPr>
          <p:nvPr/>
        </p:nvSpPr>
        <p:spPr bwMode="auto">
          <a:xfrm>
            <a:off x="8375650" y="76200"/>
            <a:ext cx="692150" cy="457200"/>
          </a:xfrm>
          <a:prstGeom prst="rect">
            <a:avLst/>
          </a:prstGeom>
          <a:solidFill>
            <a:schemeClr val="bg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8F6FF"/>
                </a:solidFill>
                <a:effectLst/>
                <a:uLnTx/>
                <a:uFillTx/>
                <a:latin typeface="Arial" pitchFamily="26" charset="0"/>
                <a:ea typeface="Osaka"/>
                <a:cs typeface="+mn-cs"/>
              </a:rPr>
              <a:t>288</a:t>
            </a:r>
          </a:p>
        </p:txBody>
      </p:sp>
      <p:sp>
        <p:nvSpPr>
          <p:cNvPr id="114695" name="Text Box 7"/>
          <p:cNvSpPr txBox="1">
            <a:spLocks noChangeArrowheads="1"/>
          </p:cNvSpPr>
          <p:nvPr/>
        </p:nvSpPr>
        <p:spPr bwMode="auto">
          <a:xfrm rot="-999855">
            <a:off x="6667500" y="1978025"/>
            <a:ext cx="2514600" cy="701675"/>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Stencil" charset="0"/>
                <a:ea typeface="Osaka" charset="0"/>
                <a:cs typeface="Osaka" charset="0"/>
              </a:rPr>
              <a:t>Election</a:t>
            </a:r>
            <a:endParaRPr kumimoji="0" lang="en-US" sz="3200" b="0" i="0" u="none" strike="noStrike" kern="1200" cap="none" spc="0" normalizeH="0" baseline="0" noProof="0">
              <a:ln>
                <a:noFill/>
              </a:ln>
              <a:solidFill>
                <a:srgbClr val="FFFF66"/>
              </a:solidFill>
              <a:effectLst/>
              <a:uLnTx/>
              <a:uFillTx/>
              <a:latin typeface="Times New Roman" charset="0"/>
              <a:ea typeface="Osaka" charset="0"/>
              <a:cs typeface="Osaka" charset="0"/>
            </a:endParaRPr>
          </a:p>
        </p:txBody>
      </p:sp>
      <p:sp>
        <p:nvSpPr>
          <p:cNvPr id="114696" name="Text Box 8"/>
          <p:cNvSpPr txBox="1">
            <a:spLocks noChangeArrowheads="1"/>
          </p:cNvSpPr>
          <p:nvPr/>
        </p:nvSpPr>
        <p:spPr bwMode="auto">
          <a:xfrm rot="-999855">
            <a:off x="6175375" y="2955925"/>
            <a:ext cx="3017838" cy="701675"/>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Stencil" charset="0"/>
                <a:ea typeface="Osaka" charset="0"/>
                <a:cs typeface="Osaka" charset="0"/>
              </a:rPr>
              <a:t>Assurance</a:t>
            </a:r>
            <a:endParaRPr kumimoji="0" lang="en-US" sz="3200" b="0" i="0" u="none" strike="noStrike" kern="1200" cap="none" spc="0" normalizeH="0" baseline="0" noProof="0">
              <a:ln>
                <a:noFill/>
              </a:ln>
              <a:solidFill>
                <a:srgbClr val="FFFF66"/>
              </a:solidFill>
              <a:effectLst/>
              <a:uLnTx/>
              <a:uFillTx/>
              <a:latin typeface="Times New Roman" charset="0"/>
              <a:ea typeface="Osaka" charset="0"/>
              <a:cs typeface="Osaka" charset="0"/>
            </a:endParaRPr>
          </a:p>
        </p:txBody>
      </p:sp>
      <p:sp>
        <p:nvSpPr>
          <p:cNvPr id="114697" name="Text Box 9"/>
          <p:cNvSpPr txBox="1">
            <a:spLocks noChangeArrowheads="1"/>
          </p:cNvSpPr>
          <p:nvPr/>
        </p:nvSpPr>
        <p:spPr bwMode="auto">
          <a:xfrm rot="-999855">
            <a:off x="6553200" y="3794125"/>
            <a:ext cx="2632075" cy="701675"/>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Stencil" charset="0"/>
                <a:ea typeface="Osaka" charset="0"/>
                <a:cs typeface="Osaka" charset="0"/>
              </a:rPr>
              <a:t>Apostasy</a:t>
            </a:r>
            <a:endParaRPr kumimoji="0" lang="en-US" sz="3200" b="0" i="0" u="none" strike="noStrike" kern="1200" cap="none" spc="0" normalizeH="0" baseline="0" noProof="0">
              <a:ln>
                <a:noFill/>
              </a:ln>
              <a:solidFill>
                <a:srgbClr val="FFFF66"/>
              </a:solidFill>
              <a:effectLst/>
              <a:uLnTx/>
              <a:uFillTx/>
              <a:latin typeface="Times New Roman" charset="0"/>
              <a:ea typeface="Osaka" charset="0"/>
              <a:cs typeface="Osaka" charset="0"/>
            </a:endParaRPr>
          </a:p>
        </p:txBody>
      </p:sp>
      <p:sp>
        <p:nvSpPr>
          <p:cNvPr id="114698" name="Text Box 10"/>
          <p:cNvSpPr txBox="1">
            <a:spLocks noChangeArrowheads="1"/>
          </p:cNvSpPr>
          <p:nvPr/>
        </p:nvSpPr>
        <p:spPr bwMode="auto">
          <a:xfrm rot="-999855">
            <a:off x="5257800" y="4937125"/>
            <a:ext cx="3954463" cy="701675"/>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Stencil" charset="0"/>
                <a:ea typeface="Osaka" charset="0"/>
                <a:cs typeface="Osaka" charset="0"/>
              </a:rPr>
              <a:t>Perseverance</a:t>
            </a:r>
            <a:endParaRPr kumimoji="0" lang="en-US" sz="3200" b="0" i="0" u="none" strike="noStrike" kern="1200" cap="none" spc="0" normalizeH="0" baseline="0" noProof="0">
              <a:ln>
                <a:noFill/>
              </a:ln>
              <a:solidFill>
                <a:srgbClr val="FFFF66"/>
              </a:solidFill>
              <a:effectLst/>
              <a:uLnTx/>
              <a:uFillTx/>
              <a:latin typeface="Times New Roman" charset="0"/>
              <a:ea typeface="Osaka" charset="0"/>
              <a:cs typeface="Osaka" charset="0"/>
            </a:endParaRPr>
          </a:p>
        </p:txBody>
      </p:sp>
      <p:sp>
        <p:nvSpPr>
          <p:cNvPr id="114699" name="Text Box 11"/>
          <p:cNvSpPr txBox="1">
            <a:spLocks noChangeArrowheads="1"/>
          </p:cNvSpPr>
          <p:nvPr/>
        </p:nvSpPr>
        <p:spPr bwMode="auto">
          <a:xfrm rot="-999855">
            <a:off x="5872163" y="5759450"/>
            <a:ext cx="3327400" cy="701675"/>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Stencil" charset="0"/>
                <a:ea typeface="Osaka" charset="0"/>
                <a:cs typeface="Osaka" charset="0"/>
              </a:rPr>
              <a:t>Sufficiency</a:t>
            </a:r>
            <a:endParaRPr kumimoji="0" lang="en-US" sz="3200" b="0" i="0" u="none" strike="noStrike" kern="1200" cap="none" spc="0" normalizeH="0" baseline="0" noProof="0">
              <a:ln>
                <a:noFill/>
              </a:ln>
              <a:solidFill>
                <a:srgbClr val="FFFF66"/>
              </a:solidFill>
              <a:effectLst/>
              <a:uLnTx/>
              <a:uFillTx/>
              <a:latin typeface="Times New Roman" charset="0"/>
              <a:ea typeface="Osaka" charset="0"/>
              <a:cs typeface="Osaka" charset="0"/>
            </a:endParaRPr>
          </a:p>
        </p:txBody>
      </p:sp>
      <p:sp>
        <p:nvSpPr>
          <p:cNvPr id="10" name="Text Box 7"/>
          <p:cNvSpPr txBox="1">
            <a:spLocks noChangeArrowheads="1"/>
          </p:cNvSpPr>
          <p:nvPr/>
        </p:nvSpPr>
        <p:spPr bwMode="auto">
          <a:xfrm rot="-999855">
            <a:off x="519461" y="1902405"/>
            <a:ext cx="505267"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Stencil" charset="0"/>
                <a:ea typeface="Osaka" charset="0"/>
                <a:cs typeface="Osaka" charset="0"/>
              </a:rPr>
              <a:t>A</a:t>
            </a:r>
            <a:endParaRPr kumimoji="0" lang="en-US" sz="3200" b="0" i="0" u="none" strike="noStrike" kern="1200" cap="none" spc="0" normalizeH="0" baseline="0" noProof="0">
              <a:ln>
                <a:noFill/>
              </a:ln>
              <a:solidFill>
                <a:srgbClr val="FFFF66"/>
              </a:solidFill>
              <a:effectLst/>
              <a:uLnTx/>
              <a:uFillTx/>
              <a:latin typeface="Times New Roman" charset="0"/>
              <a:ea typeface="Osaka" charset="0"/>
              <a:cs typeface="Osaka" charset="0"/>
            </a:endParaRPr>
          </a:p>
        </p:txBody>
      </p:sp>
      <p:sp>
        <p:nvSpPr>
          <p:cNvPr id="11" name="Text Box 7"/>
          <p:cNvSpPr txBox="1">
            <a:spLocks noChangeArrowheads="1"/>
          </p:cNvSpPr>
          <p:nvPr/>
        </p:nvSpPr>
        <p:spPr bwMode="auto">
          <a:xfrm rot="-999855">
            <a:off x="558431" y="2982525"/>
            <a:ext cx="505267"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Stencil" charset="0"/>
                <a:ea typeface="Osaka" charset="0"/>
                <a:cs typeface="Osaka" charset="0"/>
              </a:rPr>
              <a:t>A</a:t>
            </a:r>
            <a:endParaRPr kumimoji="0" lang="en-US" sz="3200" b="0" i="0" u="none" strike="noStrike" kern="1200" cap="none" spc="0" normalizeH="0" baseline="0" noProof="0">
              <a:ln>
                <a:noFill/>
              </a:ln>
              <a:solidFill>
                <a:srgbClr val="FFFF66"/>
              </a:solidFill>
              <a:effectLst/>
              <a:uLnTx/>
              <a:uFillTx/>
              <a:latin typeface="Times New Roman" charset="0"/>
              <a:ea typeface="Osaka" charset="0"/>
              <a:cs typeface="Osaka" charset="0"/>
            </a:endParaRPr>
          </a:p>
        </p:txBody>
      </p:sp>
      <p:sp>
        <p:nvSpPr>
          <p:cNvPr id="12" name="Text Box 7"/>
          <p:cNvSpPr txBox="1">
            <a:spLocks noChangeArrowheads="1"/>
          </p:cNvSpPr>
          <p:nvPr/>
        </p:nvSpPr>
        <p:spPr bwMode="auto">
          <a:xfrm rot="-999855">
            <a:off x="558431" y="3918630"/>
            <a:ext cx="505267"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Stencil" charset="0"/>
                <a:ea typeface="Osaka" charset="0"/>
                <a:cs typeface="Osaka" charset="0"/>
              </a:rPr>
              <a:t>A</a:t>
            </a:r>
            <a:endParaRPr kumimoji="0" lang="en-US" sz="3200" b="0" i="0" u="none" strike="noStrike" kern="1200" cap="none" spc="0" normalizeH="0" baseline="0" noProof="0">
              <a:ln>
                <a:noFill/>
              </a:ln>
              <a:solidFill>
                <a:srgbClr val="FFFF66"/>
              </a:solidFill>
              <a:effectLst/>
              <a:uLnTx/>
              <a:uFillTx/>
              <a:latin typeface="Times New Roman" charset="0"/>
              <a:ea typeface="Osaka" charset="0"/>
              <a:cs typeface="Osaka" charset="0"/>
            </a:endParaRPr>
          </a:p>
        </p:txBody>
      </p:sp>
      <p:sp>
        <p:nvSpPr>
          <p:cNvPr id="13" name="Text Box 7"/>
          <p:cNvSpPr txBox="1">
            <a:spLocks noChangeArrowheads="1"/>
          </p:cNvSpPr>
          <p:nvPr/>
        </p:nvSpPr>
        <p:spPr bwMode="auto">
          <a:xfrm rot="-999855">
            <a:off x="552420" y="4998749"/>
            <a:ext cx="517289" cy="707886"/>
          </a:xfrm>
          <a:prstGeom prst="rect">
            <a:avLst/>
          </a:prstGeom>
          <a:solidFill>
            <a:srgbClr val="FF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0FFFB"/>
                </a:solidFill>
                <a:effectLst/>
                <a:uLnTx/>
                <a:uFillTx/>
                <a:latin typeface="Stencil" charset="0"/>
                <a:ea typeface="Osaka" charset="0"/>
                <a:cs typeface="Osaka" charset="0"/>
              </a:rPr>
              <a:t>D</a:t>
            </a:r>
            <a:endParaRPr kumimoji="0" lang="en-US" sz="3200" b="0" i="0" u="none" strike="noStrike" kern="1200" cap="none" spc="0" normalizeH="0" baseline="0" noProof="0">
              <a:ln>
                <a:noFill/>
              </a:ln>
              <a:solidFill>
                <a:srgbClr val="F0FFFB"/>
              </a:solidFill>
              <a:effectLst/>
              <a:uLnTx/>
              <a:uFillTx/>
              <a:latin typeface="Times New Roman" charset="0"/>
              <a:ea typeface="Osaka" charset="0"/>
              <a:cs typeface="Osaka" charset="0"/>
            </a:endParaRPr>
          </a:p>
        </p:txBody>
      </p:sp>
      <p:sp>
        <p:nvSpPr>
          <p:cNvPr id="14" name="Text Box 7"/>
          <p:cNvSpPr txBox="1">
            <a:spLocks noChangeArrowheads="1"/>
          </p:cNvSpPr>
          <p:nvPr/>
        </p:nvSpPr>
        <p:spPr bwMode="auto">
          <a:xfrm rot="-999855">
            <a:off x="558432" y="5934855"/>
            <a:ext cx="505267"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66"/>
                </a:solidFill>
                <a:effectLst/>
                <a:uLnTx/>
                <a:uFillTx/>
                <a:latin typeface="Stencil" charset="0"/>
                <a:ea typeface="Osaka" charset="0"/>
                <a:cs typeface="Osaka" charset="0"/>
              </a:rPr>
              <a:t>A</a:t>
            </a:r>
            <a:endParaRPr kumimoji="0" lang="en-US" sz="3200" b="0" i="0" u="none" strike="noStrike" kern="1200" cap="none" spc="0" normalizeH="0" baseline="0" noProof="0">
              <a:ln>
                <a:noFill/>
              </a:ln>
              <a:solidFill>
                <a:srgbClr val="FFFF66"/>
              </a:solidFill>
              <a:effectLst/>
              <a:uLnTx/>
              <a:uFillTx/>
              <a:latin typeface="Times New Roman" charset="0"/>
              <a:ea typeface="Osaka" charset="0"/>
              <a:cs typeface="Osaka" charset="0"/>
            </a:endParaRPr>
          </a:p>
        </p:txBody>
      </p:sp>
      <p:sp>
        <p:nvSpPr>
          <p:cNvPr id="15" name="Rectangle 2">
            <a:extLst>
              <a:ext uri="{FF2B5EF4-FFF2-40B4-BE49-F238E27FC236}">
                <a16:creationId xmlns:a16="http://schemas.microsoft.com/office/drawing/2014/main" id="{D880B151-A3D0-1845-A990-D67AD8F962BB}"/>
              </a:ext>
            </a:extLst>
          </p:cNvPr>
          <p:cNvSpPr txBox="1">
            <a:spLocks noChangeArrowheads="1"/>
          </p:cNvSpPr>
          <p:nvPr/>
        </p:nvSpPr>
        <p:spPr bwMode="auto">
          <a:xfrm rot="20341302">
            <a:off x="-299957" y="102220"/>
            <a:ext cx="3067093" cy="909772"/>
          </a:xfrm>
          <a:prstGeom prst="rect">
            <a:avLst/>
          </a:prstGeom>
          <a:solidFill>
            <a:srgbClr val="FF0000"/>
          </a:solid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Tree>
    <p:extLst>
      <p:ext uri="{BB962C8B-B14F-4D97-AF65-F5344CB8AC3E}">
        <p14:creationId xmlns:p14="http://schemas.microsoft.com/office/powerpoint/2010/main" val="25509689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4695"/>
                                        </p:tgtEl>
                                        <p:attrNameLst>
                                          <p:attrName>style.visibility</p:attrName>
                                        </p:attrNameLst>
                                      </p:cBhvr>
                                      <p:to>
                                        <p:strVal val="visible"/>
                                      </p:to>
                                    </p:set>
                                    <p:anim calcmode="lin" valueType="num">
                                      <p:cBhvr additive="base">
                                        <p:cTn id="7" dur="500" fill="hold"/>
                                        <p:tgtEl>
                                          <p:spTgt spid="114695"/>
                                        </p:tgtEl>
                                        <p:attrNameLst>
                                          <p:attrName>ppt_x</p:attrName>
                                        </p:attrNameLst>
                                      </p:cBhvr>
                                      <p:tavLst>
                                        <p:tav tm="0">
                                          <p:val>
                                            <p:strVal val="#ppt_x"/>
                                          </p:val>
                                        </p:tav>
                                        <p:tav tm="100000">
                                          <p:val>
                                            <p:strVal val="#ppt_x"/>
                                          </p:val>
                                        </p:tav>
                                      </p:tavLst>
                                    </p:anim>
                                    <p:anim calcmode="lin" valueType="num">
                                      <p:cBhvr additive="base">
                                        <p:cTn id="8" dur="500" fill="hold"/>
                                        <p:tgtEl>
                                          <p:spTgt spid="11469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4696"/>
                                        </p:tgtEl>
                                        <p:attrNameLst>
                                          <p:attrName>style.visibility</p:attrName>
                                        </p:attrNameLst>
                                      </p:cBhvr>
                                      <p:to>
                                        <p:strVal val="visible"/>
                                      </p:to>
                                    </p:set>
                                    <p:anim calcmode="lin" valueType="num">
                                      <p:cBhvr additive="base">
                                        <p:cTn id="13" dur="500" fill="hold"/>
                                        <p:tgtEl>
                                          <p:spTgt spid="114696"/>
                                        </p:tgtEl>
                                        <p:attrNameLst>
                                          <p:attrName>ppt_x</p:attrName>
                                        </p:attrNameLst>
                                      </p:cBhvr>
                                      <p:tavLst>
                                        <p:tav tm="0">
                                          <p:val>
                                            <p:strVal val="#ppt_x"/>
                                          </p:val>
                                        </p:tav>
                                        <p:tav tm="100000">
                                          <p:val>
                                            <p:strVal val="#ppt_x"/>
                                          </p:val>
                                        </p:tav>
                                      </p:tavLst>
                                    </p:anim>
                                    <p:anim calcmode="lin" valueType="num">
                                      <p:cBhvr additive="base">
                                        <p:cTn id="14" dur="500" fill="hold"/>
                                        <p:tgtEl>
                                          <p:spTgt spid="11469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4697"/>
                                        </p:tgtEl>
                                        <p:attrNameLst>
                                          <p:attrName>style.visibility</p:attrName>
                                        </p:attrNameLst>
                                      </p:cBhvr>
                                      <p:to>
                                        <p:strVal val="visible"/>
                                      </p:to>
                                    </p:set>
                                    <p:anim calcmode="lin" valueType="num">
                                      <p:cBhvr additive="base">
                                        <p:cTn id="19" dur="500" fill="hold"/>
                                        <p:tgtEl>
                                          <p:spTgt spid="114697"/>
                                        </p:tgtEl>
                                        <p:attrNameLst>
                                          <p:attrName>ppt_x</p:attrName>
                                        </p:attrNameLst>
                                      </p:cBhvr>
                                      <p:tavLst>
                                        <p:tav tm="0">
                                          <p:val>
                                            <p:strVal val="#ppt_x"/>
                                          </p:val>
                                        </p:tav>
                                        <p:tav tm="100000">
                                          <p:val>
                                            <p:strVal val="#ppt_x"/>
                                          </p:val>
                                        </p:tav>
                                      </p:tavLst>
                                    </p:anim>
                                    <p:anim calcmode="lin" valueType="num">
                                      <p:cBhvr additive="base">
                                        <p:cTn id="20" dur="500" fill="hold"/>
                                        <p:tgtEl>
                                          <p:spTgt spid="11469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4698"/>
                                        </p:tgtEl>
                                        <p:attrNameLst>
                                          <p:attrName>style.visibility</p:attrName>
                                        </p:attrNameLst>
                                      </p:cBhvr>
                                      <p:to>
                                        <p:strVal val="visible"/>
                                      </p:to>
                                    </p:set>
                                    <p:anim calcmode="lin" valueType="num">
                                      <p:cBhvr additive="base">
                                        <p:cTn id="25" dur="500" fill="hold"/>
                                        <p:tgtEl>
                                          <p:spTgt spid="114698"/>
                                        </p:tgtEl>
                                        <p:attrNameLst>
                                          <p:attrName>ppt_x</p:attrName>
                                        </p:attrNameLst>
                                      </p:cBhvr>
                                      <p:tavLst>
                                        <p:tav tm="0">
                                          <p:val>
                                            <p:strVal val="#ppt_x"/>
                                          </p:val>
                                        </p:tav>
                                        <p:tav tm="100000">
                                          <p:val>
                                            <p:strVal val="#ppt_x"/>
                                          </p:val>
                                        </p:tav>
                                      </p:tavLst>
                                    </p:anim>
                                    <p:anim calcmode="lin" valueType="num">
                                      <p:cBhvr additive="base">
                                        <p:cTn id="26" dur="500" fill="hold"/>
                                        <p:tgtEl>
                                          <p:spTgt spid="11469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4699"/>
                                        </p:tgtEl>
                                        <p:attrNameLst>
                                          <p:attrName>style.visibility</p:attrName>
                                        </p:attrNameLst>
                                      </p:cBhvr>
                                      <p:to>
                                        <p:strVal val="visible"/>
                                      </p:to>
                                    </p:set>
                                    <p:anim calcmode="lin" valueType="num">
                                      <p:cBhvr additive="base">
                                        <p:cTn id="31" dur="500" fill="hold"/>
                                        <p:tgtEl>
                                          <p:spTgt spid="114699"/>
                                        </p:tgtEl>
                                        <p:attrNameLst>
                                          <p:attrName>ppt_x</p:attrName>
                                        </p:attrNameLst>
                                      </p:cBhvr>
                                      <p:tavLst>
                                        <p:tav tm="0">
                                          <p:val>
                                            <p:strVal val="#ppt_x"/>
                                          </p:val>
                                        </p:tav>
                                        <p:tav tm="100000">
                                          <p:val>
                                            <p:strVal val="#ppt_x"/>
                                          </p:val>
                                        </p:tav>
                                      </p:tavLst>
                                    </p:anim>
                                    <p:anim calcmode="lin" valueType="num">
                                      <p:cBhvr additive="base">
                                        <p:cTn id="32" dur="500" fill="hold"/>
                                        <p:tgtEl>
                                          <p:spTgt spid="11469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ppt_x"/>
                                          </p:val>
                                        </p:tav>
                                        <p:tav tm="100000">
                                          <p:val>
                                            <p:strVal val="#ppt_x"/>
                                          </p:val>
                                        </p:tav>
                                      </p:tavLst>
                                    </p:anim>
                                    <p:anim calcmode="lin" valueType="num">
                                      <p:cBhvr additive="base">
                                        <p:cTn id="3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500" fill="hold"/>
                                        <p:tgtEl>
                                          <p:spTgt spid="13"/>
                                        </p:tgtEl>
                                        <p:attrNameLst>
                                          <p:attrName>ppt_x</p:attrName>
                                        </p:attrNameLst>
                                      </p:cBhvr>
                                      <p:tavLst>
                                        <p:tav tm="0">
                                          <p:val>
                                            <p:strVal val="#ppt_x"/>
                                          </p:val>
                                        </p:tav>
                                        <p:tav tm="100000">
                                          <p:val>
                                            <p:strVal val="#ppt_x"/>
                                          </p:val>
                                        </p:tav>
                                      </p:tavLst>
                                    </p:anim>
                                    <p:anim calcmode="lin" valueType="num">
                                      <p:cBhvr additive="base">
                                        <p:cTn id="5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500" fill="hold"/>
                                        <p:tgtEl>
                                          <p:spTgt spid="15"/>
                                        </p:tgtEl>
                                        <p:attrNameLst>
                                          <p:attrName>ppt_x</p:attrName>
                                        </p:attrNameLst>
                                      </p:cBhvr>
                                      <p:tavLst>
                                        <p:tav tm="0">
                                          <p:val>
                                            <p:strVal val="#ppt_x"/>
                                          </p:val>
                                        </p:tav>
                                        <p:tav tm="100000">
                                          <p:val>
                                            <p:strVal val="#ppt_x"/>
                                          </p:val>
                                        </p:tav>
                                      </p:tavLst>
                                    </p:anim>
                                    <p:anim calcmode="lin" valueType="num">
                                      <p:cBhvr additive="base">
                                        <p:cTn id="6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5" grpId="0" animBg="1"/>
      <p:bldP spid="114696" grpId="0" animBg="1"/>
      <p:bldP spid="114697" grpId="0" animBg="1"/>
      <p:bldP spid="114698" grpId="0" animBg="1"/>
      <p:bldP spid="114699" grpId="0" animBg="1"/>
      <p:bldP spid="10" grpId="0" animBg="1"/>
      <p:bldP spid="11" grpId="0" animBg="1"/>
      <p:bldP spid="12" grpId="0" animBg="1"/>
      <p:bldP spid="13" grpId="0" animBg="1"/>
      <p:bldP spid="14" grpId="0" animBg="1"/>
      <p:bldP spid="15" grpId="0" animBg="1"/>
    </p:bld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4722" name="Picture 2">
            <a:extLst>
              <a:ext uri="{FF2B5EF4-FFF2-40B4-BE49-F238E27FC236}">
                <a16:creationId xmlns:a16="http://schemas.microsoft.com/office/drawing/2014/main" id="{CD5FE9C4-AB99-8242-B346-54B8F8E55F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3014"/>
            <a:ext cx="9096947" cy="58642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7054" y="5560450"/>
            <a:ext cx="9144000" cy="1284536"/>
          </a:xfrm>
          <a:solidFill>
            <a:schemeClr val="tx1"/>
          </a:solidFill>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Is God’s Word shaping you to grow in the grace and the knowledge of Christ?</a:t>
            </a:r>
          </a:p>
        </p:txBody>
      </p:sp>
      <p:sp>
        <p:nvSpPr>
          <p:cNvPr id="4" name="Rectangle 2">
            <a:extLst>
              <a:ext uri="{FF2B5EF4-FFF2-40B4-BE49-F238E27FC236}">
                <a16:creationId xmlns:a16="http://schemas.microsoft.com/office/drawing/2014/main" id="{13B10571-381F-A44D-AD3A-4B352C2BFD7A}"/>
              </a:ext>
            </a:extLst>
          </p:cNvPr>
          <p:cNvSpPr txBox="1">
            <a:spLocks noChangeArrowheads="1"/>
          </p:cNvSpPr>
          <p:nvPr/>
        </p:nvSpPr>
        <p:spPr bwMode="auto">
          <a:xfrm>
            <a:off x="176389" y="7095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Tree>
    <p:extLst>
      <p:ext uri="{BB962C8B-B14F-4D97-AF65-F5344CB8AC3E}">
        <p14:creationId xmlns:p14="http://schemas.microsoft.com/office/powerpoint/2010/main" val="2258453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6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pic>
        <p:nvPicPr>
          <p:cNvPr id="410626" name="Picture 15" descr="Pur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
            <a:ext cx="9224387" cy="6943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92" name="Text Box 4"/>
          <p:cNvSpPr txBox="1">
            <a:spLocks noChangeArrowheads="1"/>
          </p:cNvSpPr>
          <p:nvPr/>
        </p:nvSpPr>
        <p:spPr bwMode="auto">
          <a:xfrm>
            <a:off x="990600" y="533400"/>
            <a:ext cx="6629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charset="0"/>
                <a:ea typeface="ＭＳ Ｐゴシック" charset="0"/>
                <a:cs typeface="Arial" charset="0"/>
              </a:rPr>
              <a:t>Argument</a:t>
            </a:r>
          </a:p>
        </p:txBody>
      </p:sp>
      <p:sp>
        <p:nvSpPr>
          <p:cNvPr id="37947" name="Text Box 59"/>
          <p:cNvSpPr txBox="1">
            <a:spLocks noChangeArrowheads="1"/>
          </p:cNvSpPr>
          <p:nvPr/>
        </p:nvSpPr>
        <p:spPr bwMode="auto">
          <a:xfrm>
            <a:off x="304800" y="1295400"/>
            <a:ext cx="8610600" cy="1563688"/>
          </a:xfrm>
          <a:prstGeom prst="rect">
            <a:avLst/>
          </a:prstGeom>
          <a:solidFill>
            <a:schemeClr val="bg2"/>
          </a:solidFill>
          <a:ln w="9525">
            <a:solidFill>
              <a:schemeClr val="tx1"/>
            </a:solidFill>
            <a:miter lim="800000"/>
            <a:headEnd/>
            <a:tailEnd/>
          </a:ln>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ru-RU" altLang="ja-JP"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rPr>
              <a:t>"</a:t>
            </a:r>
            <a:r>
              <a:rPr kumimoji="0" lang="en-US" altLang="ja-JP"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rPr>
              <a:t>… I have written to you briefly, encouraging you and testifying that this is the </a:t>
            </a:r>
            <a:r>
              <a:rPr kumimoji="0" lang="en-US" altLang="ja-JP" sz="3200" b="1" i="0" u="none" strike="noStrike" kern="1200" cap="none" spc="0" normalizeH="0" baseline="0" noProof="0" dirty="0">
                <a:ln>
                  <a:noFill/>
                </a:ln>
                <a:solidFill>
                  <a:srgbClr val="00FF00"/>
                </a:solidFill>
                <a:effectLst/>
                <a:uLnTx/>
                <a:uFillTx/>
                <a:latin typeface="Arial" charset="0"/>
                <a:ea typeface="ＭＳ Ｐゴシック" charset="0"/>
                <a:cs typeface="Arial" charset="0"/>
              </a:rPr>
              <a:t>true grace of God</a:t>
            </a:r>
            <a:r>
              <a:rPr kumimoji="0" lang="en-US" altLang="ja-JP"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rPr>
              <a:t>. </a:t>
            </a:r>
            <a:r>
              <a:rPr kumimoji="0" lang="en-US" altLang="ja-JP" sz="3200" b="1" i="0" u="none" strike="noStrike" kern="1200" cap="none" spc="0" normalizeH="0" baseline="0" noProof="0" dirty="0">
                <a:ln>
                  <a:noFill/>
                </a:ln>
                <a:solidFill>
                  <a:srgbClr val="00FF00"/>
                </a:solidFill>
                <a:effectLst/>
                <a:uLnTx/>
                <a:uFillTx/>
                <a:latin typeface="Arial" charset="0"/>
                <a:ea typeface="ＭＳ Ｐゴシック" charset="0"/>
                <a:cs typeface="Arial" charset="0"/>
              </a:rPr>
              <a:t>Stand fast in it</a:t>
            </a:r>
            <a:r>
              <a:rPr kumimoji="0" lang="ru-RU" altLang="ja-JP"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rPr>
              <a:t>"</a:t>
            </a:r>
            <a:r>
              <a:rPr kumimoji="0" lang="en-US" altLang="ja-JP"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rPr>
              <a:t> (5:12)</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graphicFrame>
        <p:nvGraphicFramePr>
          <p:cNvPr id="467984" name="Group 16"/>
          <p:cNvGraphicFramePr>
            <a:graphicFrameLocks noGrp="1"/>
          </p:cNvGraphicFramePr>
          <p:nvPr>
            <p:ph/>
          </p:nvPr>
        </p:nvGraphicFramePr>
        <p:xfrm>
          <a:off x="76200" y="3811588"/>
          <a:ext cx="8915400" cy="3017837"/>
        </p:xfrm>
        <a:graphic>
          <a:graphicData uri="http://schemas.openxmlformats.org/drawingml/2006/table">
            <a:tbl>
              <a:tblPr/>
              <a:tblGrid>
                <a:gridCol w="48006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3017837">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ru-RU" altLang="ja-JP"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a:t>
                      </a:r>
                      <a:r>
                        <a:rPr kumimoji="0" lang="en-US" altLang="ja-JP" sz="2400" b="1" i="0" u="sng"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This is the true grace of God</a:t>
                      </a:r>
                      <a:r>
                        <a:rPr kumimoji="0" lang="ru-RU" altLang="ja-JP"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a:t>
                      </a:r>
                      <a:endParaRPr kumimoji="0" lang="en-US" altLang="ja-JP"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1 Pet. 1:1-12</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Election</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Sovereignty of God</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Positional sanctification</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Initiated by Godhead (1:2)</a:t>
                      </a: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105D13"/>
                        </a:gs>
                        <a:gs pos="100000">
                          <a:srgbClr val="072B09"/>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ru-RU" altLang="ja-JP"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a:t>
                      </a:r>
                      <a:r>
                        <a:rPr kumimoji="0" lang="en-US" altLang="ja-JP" sz="2400" b="1" i="0" u="sng"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Stand firm in it</a:t>
                      </a:r>
                      <a:r>
                        <a:rPr kumimoji="0" lang="ru-RU" altLang="ja-JP"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a:t>
                      </a:r>
                      <a:endParaRPr kumimoji="0" lang="en-US" altLang="ja-JP"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1 Pet. 1:13–5:14</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Endurance</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Responsibility of man</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Practical sanctification</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2400" b="1" i="0" u="none" strike="noStrike" cap="none" normalizeH="0" baseline="0" dirty="0">
                          <a:ln>
                            <a:noFill/>
                          </a:ln>
                          <a:solidFill>
                            <a:schemeClr val="tx2"/>
                          </a:solidFill>
                          <a:effectLst>
                            <a:outerShdw blurRad="38100" dist="38100" dir="2700000" algn="tl">
                              <a:srgbClr val="000000"/>
                            </a:outerShdw>
                          </a:effectLst>
                          <a:latin typeface="Tahoma" charset="0"/>
                          <a:ea typeface="ＭＳ Ｐゴシック" charset="0"/>
                          <a:cs typeface="ＭＳ Ｐゴシック" charset="0"/>
                        </a:rPr>
                        <a:t>Effected in Godly Living (1:13ff)</a:t>
                      </a: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105D13"/>
                        </a:gs>
                        <a:gs pos="100000">
                          <a:srgbClr val="072B09"/>
                        </a:gs>
                      </a:gsLst>
                      <a:path path="shape">
                        <a:fillToRect l="50000" t="50000" r="50000" b="50000"/>
                      </a:path>
                    </a:gradFill>
                  </a:tcPr>
                </a:tc>
                <a:extLst>
                  <a:ext uri="{0D108BD9-81ED-4DB2-BD59-A6C34878D82A}">
                    <a16:rowId xmlns:a16="http://schemas.microsoft.com/office/drawing/2014/main" val="10000"/>
                  </a:ext>
                </a:extLst>
              </a:tr>
            </a:tbl>
          </a:graphicData>
        </a:graphic>
      </p:graphicFrame>
      <p:sp>
        <p:nvSpPr>
          <p:cNvPr id="38124" name="Text Box 236"/>
          <p:cNvSpPr txBox="1">
            <a:spLocks noChangeArrowheads="1"/>
          </p:cNvSpPr>
          <p:nvPr/>
        </p:nvSpPr>
        <p:spPr bwMode="auto">
          <a:xfrm>
            <a:off x="838200" y="3068638"/>
            <a:ext cx="7010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charset="0"/>
                <a:ea typeface="ＭＳ Ｐゴシック" charset="0"/>
                <a:cs typeface="Arial" charset="0"/>
              </a:rPr>
              <a:t>The Dual Themes:</a:t>
            </a:r>
          </a:p>
        </p:txBody>
      </p:sp>
      <p:sp>
        <p:nvSpPr>
          <p:cNvPr id="410638" name="Rectangle 243"/>
          <p:cNvSpPr>
            <a:spLocks noChangeArrowheads="1"/>
          </p:cNvSpPr>
          <p:nvPr/>
        </p:nvSpPr>
        <p:spPr bwMode="auto">
          <a:xfrm>
            <a:off x="8498466"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278</a:t>
            </a:r>
          </a:p>
        </p:txBody>
      </p:sp>
      <p:sp>
        <p:nvSpPr>
          <p:cNvPr id="38133" name="Rectangle 245"/>
          <p:cNvSpPr>
            <a:spLocks noGrp="1" noChangeArrowheads="1"/>
          </p:cNvSpPr>
          <p:nvPr>
            <p:ph type="title" idx="4294967295"/>
          </p:nvPr>
        </p:nvSpPr>
        <p:spPr>
          <a:xfrm>
            <a:off x="0" y="0"/>
            <a:ext cx="9144000" cy="457200"/>
          </a:xfrm>
        </p:spPr>
        <p:txBody>
          <a:bodyPr/>
          <a:lstStyle/>
          <a:p>
            <a:pPr algn="ctr" eaLnBrk="1" hangingPunct="1">
              <a:defRPr/>
            </a:pPr>
            <a:r>
              <a:rPr lang="en-US" sz="3200" b="1" dirty="0">
                <a:latin typeface="Arial" charset="0"/>
                <a:ea typeface="ＭＳ Ｐゴシック" charset="0"/>
                <a:cs typeface="Arial" charset="0"/>
              </a:rPr>
              <a:t>Argument &amp; Themes of 1 Peter</a:t>
            </a:r>
          </a:p>
        </p:txBody>
      </p:sp>
    </p:spTree>
    <p:extLst>
      <p:ext uri="{BB962C8B-B14F-4D97-AF65-F5344CB8AC3E}">
        <p14:creationId xmlns:p14="http://schemas.microsoft.com/office/powerpoint/2010/main" val="26399521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gtEl>
                                        <p:attrNameLst>
                                          <p:attrName>style.visibility</p:attrName>
                                        </p:attrNameLst>
                                      </p:cBhvr>
                                      <p:to>
                                        <p:strVal val="visible"/>
                                      </p:to>
                                    </p:set>
                                    <p:anim calcmode="lin" valueType="num">
                                      <p:cBhvr additive="base">
                                        <p:cTn id="7" dur="500" fill="hold"/>
                                        <p:tgtEl>
                                          <p:spTgt spid="37892"/>
                                        </p:tgtEl>
                                        <p:attrNameLst>
                                          <p:attrName>ppt_x</p:attrName>
                                        </p:attrNameLst>
                                      </p:cBhvr>
                                      <p:tavLst>
                                        <p:tav tm="0">
                                          <p:val>
                                            <p:strVal val="#ppt_x"/>
                                          </p:val>
                                        </p:tav>
                                        <p:tav tm="100000">
                                          <p:val>
                                            <p:strVal val="#ppt_x"/>
                                          </p:val>
                                        </p:tav>
                                      </p:tavLst>
                                    </p:anim>
                                    <p:anim calcmode="lin" valueType="num">
                                      <p:cBhvr additive="base">
                                        <p:cTn id="8" dur="500" fill="hold"/>
                                        <p:tgtEl>
                                          <p:spTgt spid="3789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0" presetClass="entr" presetSubtype="0" fill="hold" grpId="0" nodeType="clickEffect">
                                  <p:stCondLst>
                                    <p:cond delay="0"/>
                                  </p:stCondLst>
                                  <p:childTnLst>
                                    <p:set>
                                      <p:cBhvr>
                                        <p:cTn id="12" dur="1" fill="hold">
                                          <p:stCondLst>
                                            <p:cond delay="0"/>
                                          </p:stCondLst>
                                        </p:cTn>
                                        <p:tgtEl>
                                          <p:spTgt spid="37947"/>
                                        </p:tgtEl>
                                        <p:attrNameLst>
                                          <p:attrName>style.visibility</p:attrName>
                                        </p:attrNameLst>
                                      </p:cBhvr>
                                      <p:to>
                                        <p:strVal val="visible"/>
                                      </p:to>
                                    </p:set>
                                    <p:animEffect transition="in" filter="wedge">
                                      <p:cBhvr>
                                        <p:cTn id="13" dur="500"/>
                                        <p:tgtEl>
                                          <p:spTgt spid="3794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8124"/>
                                        </p:tgtEl>
                                        <p:attrNameLst>
                                          <p:attrName>style.visibility</p:attrName>
                                        </p:attrNameLst>
                                      </p:cBhvr>
                                      <p:to>
                                        <p:strVal val="visible"/>
                                      </p:to>
                                    </p:set>
                                    <p:anim calcmode="lin" valueType="num">
                                      <p:cBhvr additive="base">
                                        <p:cTn id="18" dur="500" fill="hold"/>
                                        <p:tgtEl>
                                          <p:spTgt spid="38124"/>
                                        </p:tgtEl>
                                        <p:attrNameLst>
                                          <p:attrName>ppt_x</p:attrName>
                                        </p:attrNameLst>
                                      </p:cBhvr>
                                      <p:tavLst>
                                        <p:tav tm="0">
                                          <p:val>
                                            <p:strVal val="0-#ppt_w/2"/>
                                          </p:val>
                                        </p:tav>
                                        <p:tav tm="100000">
                                          <p:val>
                                            <p:strVal val="#ppt_x"/>
                                          </p:val>
                                        </p:tav>
                                      </p:tavLst>
                                    </p:anim>
                                    <p:anim calcmode="lin" valueType="num">
                                      <p:cBhvr additive="base">
                                        <p:cTn id="19" dur="500" fill="hold"/>
                                        <p:tgtEl>
                                          <p:spTgt spid="38124"/>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nodeType="clickEffect">
                                  <p:stCondLst>
                                    <p:cond delay="0"/>
                                  </p:stCondLst>
                                  <p:childTnLst>
                                    <p:set>
                                      <p:cBhvr>
                                        <p:cTn id="23" dur="1" fill="hold">
                                          <p:stCondLst>
                                            <p:cond delay="0"/>
                                          </p:stCondLst>
                                        </p:cTn>
                                        <p:tgtEl>
                                          <p:spTgt spid="467984"/>
                                        </p:tgtEl>
                                        <p:attrNameLst>
                                          <p:attrName>style.visibility</p:attrName>
                                        </p:attrNameLst>
                                      </p:cBhvr>
                                      <p:to>
                                        <p:strVal val="visible"/>
                                      </p:to>
                                    </p:set>
                                    <p:anim calcmode="lin" valueType="num">
                                      <p:cBhvr additive="base">
                                        <p:cTn id="24" dur="500" fill="hold"/>
                                        <p:tgtEl>
                                          <p:spTgt spid="467984"/>
                                        </p:tgtEl>
                                        <p:attrNameLst>
                                          <p:attrName>ppt_x</p:attrName>
                                        </p:attrNameLst>
                                      </p:cBhvr>
                                      <p:tavLst>
                                        <p:tav tm="0">
                                          <p:val>
                                            <p:strVal val="#ppt_x"/>
                                          </p:val>
                                        </p:tav>
                                        <p:tav tm="100000">
                                          <p:val>
                                            <p:strVal val="#ppt_x"/>
                                          </p:val>
                                        </p:tav>
                                      </p:tavLst>
                                    </p:anim>
                                    <p:anim calcmode="lin" valueType="num">
                                      <p:cBhvr additive="base">
                                        <p:cTn id="25" dur="500" fill="hold"/>
                                        <p:tgtEl>
                                          <p:spTgt spid="467984"/>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38133"/>
                                        </p:tgtEl>
                                        <p:attrNameLst>
                                          <p:attrName>style.visibility</p:attrName>
                                        </p:attrNameLst>
                                      </p:cBhvr>
                                      <p:to>
                                        <p:strVal val="visible"/>
                                      </p:to>
                                    </p:set>
                                    <p:anim calcmode="lin" valueType="num">
                                      <p:cBhvr additive="base">
                                        <p:cTn id="30" dur="500" fill="hold"/>
                                        <p:tgtEl>
                                          <p:spTgt spid="38133"/>
                                        </p:tgtEl>
                                        <p:attrNameLst>
                                          <p:attrName>ppt_x</p:attrName>
                                        </p:attrNameLst>
                                      </p:cBhvr>
                                      <p:tavLst>
                                        <p:tav tm="0">
                                          <p:val>
                                            <p:strVal val="#ppt_x"/>
                                          </p:val>
                                        </p:tav>
                                        <p:tav tm="100000">
                                          <p:val>
                                            <p:strVal val="#ppt_x"/>
                                          </p:val>
                                        </p:tav>
                                      </p:tavLst>
                                    </p:anim>
                                    <p:anim calcmode="lin" valueType="num">
                                      <p:cBhvr additive="base">
                                        <p:cTn id="31" dur="500" fill="hold"/>
                                        <p:tgtEl>
                                          <p:spTgt spid="381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autoUpdateAnimBg="0"/>
      <p:bldP spid="37947" grpId="0" animBg="1" autoUpdateAnimBg="0"/>
      <p:bldP spid="38124" grpId="0" autoUpdateAnimBg="0"/>
      <p:bldP spid="38133" grpId="0"/>
    </p:bldLst>
  </p:timing>
</p:sld>
</file>

<file path=ppt/slides/slide46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en-US" b="1" i="1" dirty="0">
                <a:effectLst>
                  <a:glow rad="876300">
                    <a:schemeClr val="tx1"/>
                  </a:glow>
                </a:effectLst>
                <a:latin typeface="Arial" charset="0"/>
                <a:ea typeface="ＭＳ Ｐゴシック" charset="0"/>
                <a:cs typeface="ＭＳ Ｐゴシック" charset="0"/>
              </a:rPr>
              <a:t>Main Idea of James</a:t>
            </a:r>
          </a:p>
        </p:txBody>
      </p:sp>
      <p:sp>
        <p:nvSpPr>
          <p:cNvPr id="4" name="Rectangle 2"/>
          <p:cNvSpPr txBox="1">
            <a:spLocks noChangeArrowheads="1"/>
          </p:cNvSpPr>
          <p:nvPr/>
        </p:nvSpPr>
        <p:spPr bwMode="auto">
          <a:xfrm>
            <a:off x="364521" y="1773238"/>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IF YOU BELIEVE</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5726914" y="1773238"/>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SHOW IT</a:t>
            </a:r>
          </a:p>
        </p:txBody>
      </p:sp>
      <p:sp>
        <p:nvSpPr>
          <p:cNvPr id="2" name="Notched Right Arrow 1"/>
          <p:cNvSpPr/>
          <p:nvPr/>
        </p:nvSpPr>
        <p:spPr bwMode="auto">
          <a:xfrm>
            <a:off x="3060820" y="2922103"/>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914292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46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words for “save” appear five times (1:21; 2:14; 4:12; 5:15, 20).  None relate to salvation but instead “to save the life” from premature death.</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403EBB53-D2DB-EF40-982A-C1D64A70D8E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1583240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8432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“Dear friends, do not be surprised at the painful trial you are suffering, as though something strange were happening to you.  But rejoice that you participate in the sufferings of Christ, so that you may be overjoyed when his glory is revealed….  I have written to you briefly, encouraging you and testifying that this is the true grace of God.  Stand fast in it” (4:12-13; 5:12). </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275</a:t>
            </a:r>
          </a:p>
        </p:txBody>
      </p:sp>
    </p:spTree>
    <p:extLst>
      <p:ext uri="{BB962C8B-B14F-4D97-AF65-F5344CB8AC3E}">
        <p14:creationId xmlns:p14="http://schemas.microsoft.com/office/powerpoint/2010/main" val="21510101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Triumph</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322</a:t>
            </a:r>
          </a:p>
        </p:txBody>
      </p:sp>
    </p:spTree>
    <p:extLst>
      <p:ext uri="{BB962C8B-B14F-4D97-AF65-F5344CB8AC3E}">
        <p14:creationId xmlns:p14="http://schemas.microsoft.com/office/powerpoint/2010/main" val="42554388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7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0"/>
            <a:ext cx="9144000" cy="6858000"/>
          </a:xfrm>
          <a:prstGeom prst="rect">
            <a:avLst/>
          </a:prstGeom>
        </p:spPr>
      </p:pic>
      <p:sp>
        <p:nvSpPr>
          <p:cNvPr id="40962" name="Rectangle 2"/>
          <p:cNvSpPr>
            <a:spLocks noGrp="1" noChangeArrowheads="1"/>
          </p:cNvSpPr>
          <p:nvPr>
            <p:ph type="ctrTitle" sz="quarter"/>
          </p:nvPr>
        </p:nvSpPr>
        <p:spPr>
          <a:xfrm>
            <a:off x="0" y="0"/>
            <a:ext cx="9144000" cy="980728"/>
          </a:xfrm>
          <a:solidFill>
            <a:srgbClr val="000000"/>
          </a:solidFill>
          <a:effectLst/>
        </p:spPr>
        <p:txBody>
          <a:bodyPr anchor="ctr"/>
          <a:lstStyle/>
          <a:p>
            <a:pPr eaLnBrk="1" hangingPunct="1"/>
            <a:r>
              <a:rPr lang="en-AU" sz="4800" b="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Some quit the Christian race</a:t>
            </a:r>
            <a:endParaRPr lang="en-US" sz="4800" b="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E361BEF3-CCBF-524F-B08F-971553E3FD3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200527154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ctrTitle"/>
          </p:nvPr>
        </p:nvSpPr>
        <p:spPr>
          <a:xfrm>
            <a:off x="899592" y="404664"/>
            <a:ext cx="6480720" cy="1292225"/>
          </a:xfrm>
          <a:effectLst>
            <a:outerShdw blurRad="63500" dist="35921" dir="2700000" algn="ctr" rotWithShape="0">
              <a:srgbClr val="001D30">
                <a:alpha val="74998"/>
              </a:srgbClr>
            </a:outerShdw>
          </a:effectLst>
        </p:spPr>
        <p:txBody>
          <a:bodyPr/>
          <a:lstStyle/>
          <a:p>
            <a:r>
              <a:rPr lang="en-US" b="1" dirty="0">
                <a:solidFill>
                  <a:schemeClr val="tx1"/>
                </a:solidFill>
                <a:latin typeface="Arial" charset="0"/>
                <a:ea typeface="ＭＳ Ｐゴシック" charset="0"/>
                <a:cs typeface="ＭＳ Ｐゴシック" charset="0"/>
              </a:rPr>
              <a:t>What about you?</a:t>
            </a:r>
          </a:p>
        </p:txBody>
      </p:sp>
      <p:sp>
        <p:nvSpPr>
          <p:cNvPr id="10243" name="Rectangle 3"/>
          <p:cNvSpPr>
            <a:spLocks noGrp="1" noChangeArrowheads="1"/>
          </p:cNvSpPr>
          <p:nvPr>
            <p:ph type="subTitle" idx="1"/>
          </p:nvPr>
        </p:nvSpPr>
        <p:spPr>
          <a:xfrm>
            <a:off x="899592" y="2059359"/>
            <a:ext cx="3960440" cy="3960440"/>
          </a:xfrm>
          <a:effectLst>
            <a:outerShdw blurRad="63500" dist="35921" dir="2700000" algn="ctr" rotWithShape="0">
              <a:srgbClr val="001D30">
                <a:alpha val="74998"/>
              </a:srgbClr>
            </a:outerShdw>
          </a:effectLst>
        </p:spPr>
        <p:txBody>
          <a:bodyPr/>
          <a:lstStyle/>
          <a:p>
            <a:pPr marL="609569" indent="-609569">
              <a:buFont typeface="Times" charset="0"/>
              <a:buAutoNum type="arabicPeriod"/>
              <a:defRPr/>
            </a:pPr>
            <a:r>
              <a:rPr lang="en-US" sz="4000" b="1" dirty="0">
                <a:solidFill>
                  <a:srgbClr val="FFFF00"/>
                </a:solidFill>
              </a:rPr>
              <a:t>What was </a:t>
            </a:r>
            <a:r>
              <a:rPr lang="en-US" sz="4000" b="1" dirty="0"/>
              <a:t>your previous religion?</a:t>
            </a:r>
          </a:p>
          <a:p>
            <a:pPr marL="609569" indent="-609569">
              <a:buFont typeface="Times" charset="0"/>
              <a:buAutoNum type="arabicPeriod"/>
              <a:defRPr/>
            </a:pPr>
            <a:endParaRPr lang="en-US" sz="2000" b="1" dirty="0">
              <a:solidFill>
                <a:srgbClr val="FFFF00"/>
              </a:solidFill>
            </a:endParaRPr>
          </a:p>
          <a:p>
            <a:pPr marL="609569" indent="-609569">
              <a:buFont typeface="Times" charset="0"/>
              <a:buAutoNum type="arabicPeriod"/>
              <a:defRPr/>
            </a:pPr>
            <a:r>
              <a:rPr lang="en-US" sz="4000" b="1" dirty="0">
                <a:solidFill>
                  <a:srgbClr val="FFFF00"/>
                </a:solidFill>
              </a:rPr>
              <a:t>What tempts </a:t>
            </a:r>
            <a:r>
              <a:rPr lang="en-US" sz="4000" b="1" dirty="0"/>
              <a:t>you to go back?</a:t>
            </a:r>
          </a:p>
        </p:txBody>
      </p:sp>
      <p:sp>
        <p:nvSpPr>
          <p:cNvPr id="10244" name="Text Box 4"/>
          <p:cNvSpPr txBox="1">
            <a:spLocks noChangeArrowheads="1"/>
          </p:cNvSpPr>
          <p:nvPr/>
        </p:nvSpPr>
        <p:spPr bwMode="auto">
          <a:xfrm>
            <a:off x="8270595" y="73970"/>
            <a:ext cx="800660" cy="461661"/>
          </a:xfrm>
          <a:prstGeom prst="rect">
            <a:avLst/>
          </a:prstGeom>
          <a:noFill/>
          <a:ln w="9525">
            <a:noFill/>
            <a:miter lim="800000"/>
            <a:headEnd/>
            <a:tailEnd/>
          </a:ln>
          <a:effectLst>
            <a:outerShdw blurRad="63500" dist="35921" dir="2700000" algn="ctr" rotWithShape="0">
              <a:schemeClr val="bg2"/>
            </a:outerShdw>
          </a:effectLst>
        </p:spPr>
        <p:txBody>
          <a:bodyPr wrap="none" lIns="91435" tIns="45718" rIns="91435" bIns="45718" anchor="ct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266t</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 name="Rectangle 2"/>
          <p:cNvSpPr txBox="1">
            <a:spLocks noChangeArrowheads="1"/>
          </p:cNvSpPr>
          <p:nvPr/>
        </p:nvSpPr>
        <p:spPr bwMode="auto">
          <a:xfrm>
            <a:off x="4716016" y="1555303"/>
            <a:ext cx="4427984" cy="4680520"/>
          </a:xfrm>
          <a:prstGeom prst="rect">
            <a:avLst/>
          </a:prstGeom>
          <a:noFill/>
          <a:ln>
            <a:noFill/>
          </a:ln>
          <a:effectLst>
            <a:outerShdw blurRad="63500" dist="35921" dir="2700000" algn="ctr" rotWithShape="0">
              <a:srgbClr val="001D3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l" rtl="0" eaLnBrk="0" fontAlgn="base" hangingPunct="0">
              <a:lnSpc>
                <a:spcPct val="90000"/>
              </a:lnSpc>
              <a:spcBef>
                <a:spcPct val="0"/>
              </a:spcBef>
              <a:spcAft>
                <a:spcPct val="0"/>
              </a:spcAft>
              <a:defRPr sz="4000">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2pPr>
            <a:lvl3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3pPr>
            <a:lvl4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4pPr>
            <a:lvl5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5pPr>
            <a:lvl6pPr marL="457177" algn="l" rtl="0" eaLnBrk="0" fontAlgn="base" hangingPunct="0">
              <a:lnSpc>
                <a:spcPct val="90000"/>
              </a:lnSpc>
              <a:spcBef>
                <a:spcPct val="0"/>
              </a:spcBef>
              <a:spcAft>
                <a:spcPct val="0"/>
              </a:spcAft>
              <a:defRPr sz="4200">
                <a:solidFill>
                  <a:schemeClr val="tx2"/>
                </a:solidFill>
                <a:latin typeface="Arial" pitchFamily="-111" charset="0"/>
              </a:defRPr>
            </a:lvl6pPr>
            <a:lvl7pPr marL="914353" algn="l" rtl="0" eaLnBrk="0" fontAlgn="base" hangingPunct="0">
              <a:lnSpc>
                <a:spcPct val="90000"/>
              </a:lnSpc>
              <a:spcBef>
                <a:spcPct val="0"/>
              </a:spcBef>
              <a:spcAft>
                <a:spcPct val="0"/>
              </a:spcAft>
              <a:defRPr sz="4200">
                <a:solidFill>
                  <a:schemeClr val="tx2"/>
                </a:solidFill>
                <a:latin typeface="Arial" pitchFamily="-111" charset="0"/>
              </a:defRPr>
            </a:lvl7pPr>
            <a:lvl8pPr marL="1371530" algn="l" rtl="0" eaLnBrk="0" fontAlgn="base" hangingPunct="0">
              <a:lnSpc>
                <a:spcPct val="90000"/>
              </a:lnSpc>
              <a:spcBef>
                <a:spcPct val="0"/>
              </a:spcBef>
              <a:spcAft>
                <a:spcPct val="0"/>
              </a:spcAft>
              <a:defRPr sz="4200">
                <a:solidFill>
                  <a:schemeClr val="tx2"/>
                </a:solidFill>
                <a:latin typeface="Arial" pitchFamily="-111" charset="0"/>
              </a:defRPr>
            </a:lvl8pPr>
            <a:lvl9pPr marL="1828706" algn="l" rtl="0" eaLnBrk="0" fontAlgn="base" hangingPunct="0">
              <a:lnSpc>
                <a:spcPct val="90000"/>
              </a:lnSpc>
              <a:spcBef>
                <a:spcPct val="0"/>
              </a:spcBef>
              <a:spcAft>
                <a:spcPct val="0"/>
              </a:spcAft>
              <a:defRPr sz="4200">
                <a:solidFill>
                  <a:schemeClr val="tx2"/>
                </a:solidFill>
                <a:latin typeface="Arial" pitchFamily="-111" charset="0"/>
              </a:defRPr>
            </a:lvl9pPr>
          </a:lstStyle>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Atheist?</a:t>
            </a: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Ancestor Worship?</a:t>
            </a: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Buddhist?</a:t>
            </a: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Free thinker?</a:t>
            </a: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Hindu?</a:t>
            </a: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Muslim?</a:t>
            </a: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Taoism?</a:t>
            </a: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Christian?</a:t>
            </a: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Nominal Christian?</a:t>
            </a:r>
          </a:p>
        </p:txBody>
      </p:sp>
      <p:sp>
        <p:nvSpPr>
          <p:cNvPr id="8" name="Rectangle 2">
            <a:extLst>
              <a:ext uri="{FF2B5EF4-FFF2-40B4-BE49-F238E27FC236}">
                <a16:creationId xmlns:a16="http://schemas.microsoft.com/office/drawing/2014/main" id="{BE318D28-A586-A542-9F73-279097E1A7D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2664205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0" name="Picture 3" descr="cross_on_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8" y="0"/>
            <a:ext cx="9179984"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1" name="Rectangle 25"/>
          <p:cNvSpPr>
            <a:spLocks noGrp="1" noChangeArrowheads="1"/>
          </p:cNvSpPr>
          <p:nvPr>
            <p:ph type="title" idx="4294967295"/>
          </p:nvPr>
        </p:nvSpPr>
        <p:spPr>
          <a:xfrm>
            <a:off x="1763714" y="116632"/>
            <a:ext cx="5545137" cy="503510"/>
          </a:xfrm>
        </p:spPr>
        <p:txBody>
          <a:bodyPr/>
          <a:lstStyle/>
          <a:p>
            <a:pPr eaLnBrk="1" hangingPunct="1"/>
            <a:r>
              <a:rPr lang="en-US" sz="2800" b="1" dirty="0">
                <a:solidFill>
                  <a:srgbClr val="FFFFFF"/>
                </a:solidFill>
                <a:effectLst>
                  <a:glow rad="139700">
                    <a:schemeClr val="tx1"/>
                  </a:glow>
                </a:effectLst>
                <a:latin typeface="Arial" charset="0"/>
                <a:ea typeface="ＭＳ Ｐゴシック" charset="0"/>
                <a:cs typeface="Arial" charset="0"/>
              </a:rPr>
              <a:t>Book Chart</a:t>
            </a:r>
          </a:p>
        </p:txBody>
      </p:sp>
      <p:graphicFrame>
        <p:nvGraphicFramePr>
          <p:cNvPr id="25" name="Table 24"/>
          <p:cNvGraphicFramePr>
            <a:graphicFrameLocks noGrp="1"/>
          </p:cNvGraphicFramePr>
          <p:nvPr/>
        </p:nvGraphicFramePr>
        <p:xfrm>
          <a:off x="0" y="836614"/>
          <a:ext cx="9144000" cy="4921254"/>
        </p:xfrm>
        <a:graphic>
          <a:graphicData uri="http://schemas.openxmlformats.org/drawingml/2006/table">
            <a:tbl>
              <a:tblPr/>
              <a:tblGrid>
                <a:gridCol w="827088">
                  <a:extLst>
                    <a:ext uri="{9D8B030D-6E8A-4147-A177-3AD203B41FA5}">
                      <a16:colId xmlns:a16="http://schemas.microsoft.com/office/drawing/2014/main" val="20000"/>
                    </a:ext>
                  </a:extLst>
                </a:gridCol>
                <a:gridCol w="649287">
                  <a:extLst>
                    <a:ext uri="{9D8B030D-6E8A-4147-A177-3AD203B41FA5}">
                      <a16:colId xmlns:a16="http://schemas.microsoft.com/office/drawing/2014/main" val="20001"/>
                    </a:ext>
                  </a:extLst>
                </a:gridCol>
                <a:gridCol w="647700">
                  <a:extLst>
                    <a:ext uri="{9D8B030D-6E8A-4147-A177-3AD203B41FA5}">
                      <a16:colId xmlns:a16="http://schemas.microsoft.com/office/drawing/2014/main" val="20002"/>
                    </a:ext>
                  </a:extLst>
                </a:gridCol>
                <a:gridCol w="576263">
                  <a:extLst>
                    <a:ext uri="{9D8B030D-6E8A-4147-A177-3AD203B41FA5}">
                      <a16:colId xmlns:a16="http://schemas.microsoft.com/office/drawing/2014/main" val="20003"/>
                    </a:ext>
                  </a:extLst>
                </a:gridCol>
                <a:gridCol w="503237">
                  <a:extLst>
                    <a:ext uri="{9D8B030D-6E8A-4147-A177-3AD203B41FA5}">
                      <a16:colId xmlns:a16="http://schemas.microsoft.com/office/drawing/2014/main" val="20004"/>
                    </a:ext>
                  </a:extLst>
                </a:gridCol>
                <a:gridCol w="431800">
                  <a:extLst>
                    <a:ext uri="{9D8B030D-6E8A-4147-A177-3AD203B41FA5}">
                      <a16:colId xmlns:a16="http://schemas.microsoft.com/office/drawing/2014/main" val="20005"/>
                    </a:ext>
                  </a:extLst>
                </a:gridCol>
                <a:gridCol w="720725">
                  <a:extLst>
                    <a:ext uri="{9D8B030D-6E8A-4147-A177-3AD203B41FA5}">
                      <a16:colId xmlns:a16="http://schemas.microsoft.com/office/drawing/2014/main" val="20006"/>
                    </a:ext>
                  </a:extLst>
                </a:gridCol>
                <a:gridCol w="576263">
                  <a:extLst>
                    <a:ext uri="{9D8B030D-6E8A-4147-A177-3AD203B41FA5}">
                      <a16:colId xmlns:a16="http://schemas.microsoft.com/office/drawing/2014/main" val="20007"/>
                    </a:ext>
                  </a:extLst>
                </a:gridCol>
                <a:gridCol w="503237">
                  <a:extLst>
                    <a:ext uri="{9D8B030D-6E8A-4147-A177-3AD203B41FA5}">
                      <a16:colId xmlns:a16="http://schemas.microsoft.com/office/drawing/2014/main" val="20008"/>
                    </a:ext>
                  </a:extLst>
                </a:gridCol>
                <a:gridCol w="720725">
                  <a:extLst>
                    <a:ext uri="{9D8B030D-6E8A-4147-A177-3AD203B41FA5}">
                      <a16:colId xmlns:a16="http://schemas.microsoft.com/office/drawing/2014/main" val="20009"/>
                    </a:ext>
                  </a:extLst>
                </a:gridCol>
                <a:gridCol w="719138">
                  <a:extLst>
                    <a:ext uri="{9D8B030D-6E8A-4147-A177-3AD203B41FA5}">
                      <a16:colId xmlns:a16="http://schemas.microsoft.com/office/drawing/2014/main" val="20010"/>
                    </a:ext>
                  </a:extLst>
                </a:gridCol>
                <a:gridCol w="720725">
                  <a:extLst>
                    <a:ext uri="{9D8B030D-6E8A-4147-A177-3AD203B41FA5}">
                      <a16:colId xmlns:a16="http://schemas.microsoft.com/office/drawing/2014/main" val="20011"/>
                    </a:ext>
                  </a:extLst>
                </a:gridCol>
                <a:gridCol w="792162">
                  <a:extLst>
                    <a:ext uri="{9D8B030D-6E8A-4147-A177-3AD203B41FA5}">
                      <a16:colId xmlns:a16="http://schemas.microsoft.com/office/drawing/2014/main" val="20012"/>
                    </a:ext>
                  </a:extLst>
                </a:gridCol>
                <a:gridCol w="755650">
                  <a:extLst>
                    <a:ext uri="{9D8B030D-6E8A-4147-A177-3AD203B41FA5}">
                      <a16:colId xmlns:a16="http://schemas.microsoft.com/office/drawing/2014/main" val="20013"/>
                    </a:ext>
                  </a:extLst>
                </a:gridCol>
              </a:tblGrid>
              <a:tr h="5064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ja-JP" sz="2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Christ</a:t>
                      </a:r>
                      <a:r>
                        <a:rPr kumimoji="1" lang="fr-FR" altLang="ja-JP" sz="2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a:t>
                      </a:r>
                      <a:r>
                        <a:rPr kumimoji="1" lang="en-US" altLang="ja-JP" sz="2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s Superiority Over Judaism as High Priest</a:t>
                      </a:r>
                      <a:endParaRPr kumimoji="0" lang="en-US" sz="2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0961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Superior in His Person to...</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Superior in His </a:t>
                      </a:r>
                      <a:br>
                        <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br>
                      <a:r>
                        <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Priestly Work to...</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Endurance </a:t>
                      </a:r>
                      <a:br>
                        <a:rPr kumimoji="1" lang="en-GB"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br>
                      <a:r>
                        <a:rPr kumimoji="1" lang="en-GB"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Through Faith</a:t>
                      </a:r>
                      <a:endPar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461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1:1–4:13</a:t>
                      </a:r>
                      <a:endPar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rPr>
                        <a:t>4:14–10:18</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10:19–13:25</a:t>
                      </a:r>
                      <a:endPar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0461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Prophets</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Angels</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Moses</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Aaron</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Melch</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Old Cov.</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Taber-nacle</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Sacri-fices</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Will-ful Sin</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Models</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Endure as Sons</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533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Ethics</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Ignoring God</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Exhort</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937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1:1-3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1:4–2:18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3:1–4:13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4:14–6:20</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7</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9:1-10</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9:11–10:18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10:19-39</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11:1–12:3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12:4-13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12:14-17</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12:18-29</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0481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Christ</a:t>
                      </a:r>
                      <a:r>
                        <a:rPr kumimoji="1" lang="fr-FR"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a:t>
                      </a: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s Majesty</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rPr>
                        <a:t>Christ</a:t>
                      </a:r>
                      <a:r>
                        <a:rPr kumimoji="0" lang="fr-FR"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rPr>
                        <a:t>'</a:t>
                      </a:r>
                      <a:r>
                        <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rPr>
                        <a:t>s Ministry</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Christian</a:t>
                      </a:r>
                      <a:r>
                        <a:rPr kumimoji="1" lang="fr-FR"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a:t>
                      </a: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s Manifestation</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404813">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Theology</a:t>
                      </a:r>
                      <a:endPar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Practice</a:t>
                      </a:r>
                      <a:endPar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048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Unknown Author, Recipients, Origin, and Destination!</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4048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charset="0"/>
                          <a:ea typeface="ＭＳ Ｐゴシック" charset="0"/>
                          <a:cs typeface="Arial" charset="0"/>
                        </a:rPr>
                        <a:t>AD 67-68</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263240" name="Text Box 24"/>
          <p:cNvSpPr txBox="1">
            <a:spLocks noChangeArrowheads="1"/>
          </p:cNvSpPr>
          <p:nvPr/>
        </p:nvSpPr>
        <p:spPr bwMode="auto">
          <a:xfrm>
            <a:off x="8567738" y="0"/>
            <a:ext cx="612775" cy="400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254</a:t>
            </a:r>
          </a:p>
        </p:txBody>
      </p:sp>
      <p:sp>
        <p:nvSpPr>
          <p:cNvPr id="6" name="Rectangle 2">
            <a:extLst>
              <a:ext uri="{FF2B5EF4-FFF2-40B4-BE49-F238E27FC236}">
                <a16:creationId xmlns:a16="http://schemas.microsoft.com/office/drawing/2014/main" id="{896B90B3-3C90-0844-8F77-3172767AA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155076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7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to Attract Others During Righteous Suffering</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Tree>
    <p:extLst>
      <p:ext uri="{BB962C8B-B14F-4D97-AF65-F5344CB8AC3E}">
        <p14:creationId xmlns:p14="http://schemas.microsoft.com/office/powerpoint/2010/main" val="42223917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Herd Mentality</a:t>
            </a:r>
          </a:p>
        </p:txBody>
      </p:sp>
      <p:sp>
        <p:nvSpPr>
          <p:cNvPr id="5" name="Rectangle 2">
            <a:extLst>
              <a:ext uri="{FF2B5EF4-FFF2-40B4-BE49-F238E27FC236}">
                <a16:creationId xmlns:a16="http://schemas.microsoft.com/office/drawing/2014/main" id="{07BC6243-A1B9-E842-86D0-2D0232D6621E}"/>
              </a:ext>
            </a:extLst>
          </p:cNvPr>
          <p:cNvSpPr txBox="1">
            <a:spLocks noChangeArrowheads="1"/>
          </p:cNvSpPr>
          <p:nvPr/>
        </p:nvSpPr>
        <p:spPr bwMode="auto">
          <a:xfrm>
            <a:off x="-36095" y="5770479"/>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12423616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imitating Christ.jpg"/>
          <p:cNvPicPr>
            <a:picLocks noChangeAspect="1"/>
          </p:cNvPicPr>
          <p:nvPr/>
        </p:nvPicPr>
        <p:blipFill>
          <a:blip r:embed="rId3">
            <a:lum bright="1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2" name="Rectangle 5"/>
          <p:cNvSpPr>
            <a:spLocks noChangeArrowheads="1"/>
          </p:cNvSpPr>
          <p:nvPr/>
        </p:nvSpPr>
        <p:spPr bwMode="auto">
          <a:xfrm>
            <a:off x="1933575" y="104775"/>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209923" name="Rectangle 8"/>
          <p:cNvSpPr>
            <a:spLocks noChangeArrowheads="1"/>
          </p:cNvSpPr>
          <p:nvPr/>
        </p:nvSpPr>
        <p:spPr bwMode="auto">
          <a:xfrm>
            <a:off x="2733675" y="28051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167941" name="Rectangle 10"/>
          <p:cNvSpPr>
            <a:spLocks noGrp="1" noChangeArrowheads="1"/>
          </p:cNvSpPr>
          <p:nvPr>
            <p:ph type="title" idx="4294967295"/>
          </p:nvPr>
        </p:nvSpPr>
        <p:spPr>
          <a:xfrm>
            <a:off x="2051720" y="980728"/>
            <a:ext cx="5328592" cy="3384550"/>
          </a:xfrm>
        </p:spPr>
        <p:txBody>
          <a:bodyPr/>
          <a:lstStyle/>
          <a:p>
            <a:pPr algn="ctr" eaLnBrk="1" hangingPunct="1">
              <a:defRPr/>
            </a:pPr>
            <a:r>
              <a:rPr lang="en-US" sz="8000" b="1" i="1" dirty="0">
                <a:solidFill>
                  <a:srgbClr val="CCFFFF"/>
                </a:solidFill>
                <a:effectLst>
                  <a:outerShdw blurRad="34925" dist="101600" dir="2700000" algn="tl" rotWithShape="0">
                    <a:srgbClr val="000000"/>
                  </a:outerShdw>
                </a:effectLst>
                <a:latin typeface="Arail" charset="0"/>
                <a:ea typeface="ＭＳ Ｐゴシック" charset="0"/>
                <a:cs typeface="Arail" charset="0"/>
              </a:rPr>
              <a:t>Mimicking </a:t>
            </a:r>
            <a:r>
              <a:rPr lang="en-US" sz="6600" b="1" i="1" dirty="0">
                <a:solidFill>
                  <a:srgbClr val="CCFFFF"/>
                </a:solidFill>
                <a:effectLst>
                  <a:outerShdw blurRad="34925" dist="101600" dir="2700000" algn="tl" rotWithShape="0">
                    <a:srgbClr val="000000"/>
                  </a:outerShdw>
                </a:effectLst>
                <a:latin typeface="Arail" charset="0"/>
                <a:ea typeface="ＭＳ Ｐゴシック" charset="0"/>
                <a:cs typeface="Arail" charset="0"/>
              </a:rPr>
              <a:t>the </a:t>
            </a:r>
            <a:br>
              <a:rPr lang="en-US" sz="6600" b="1" i="1" dirty="0">
                <a:solidFill>
                  <a:srgbClr val="CCFFFF"/>
                </a:solidFill>
                <a:effectLst>
                  <a:outerShdw blurRad="34925" dist="101600" dir="2700000" algn="tl" rotWithShape="0">
                    <a:srgbClr val="000000"/>
                  </a:outerShdw>
                </a:effectLst>
                <a:latin typeface="Arail" charset="0"/>
                <a:ea typeface="ＭＳ Ｐゴシック" charset="0"/>
                <a:cs typeface="Arail" charset="0"/>
              </a:rPr>
            </a:br>
            <a:r>
              <a:rPr lang="en-US" sz="6600" b="1" i="1" dirty="0">
                <a:solidFill>
                  <a:srgbClr val="CCFFFF"/>
                </a:solidFill>
                <a:effectLst>
                  <a:outerShdw blurRad="34925" dist="101600" dir="2700000" algn="tl" rotWithShape="0">
                    <a:srgbClr val="000000"/>
                  </a:outerShdw>
                </a:effectLst>
                <a:latin typeface="Arail" charset="0"/>
                <a:ea typeface="ＭＳ Ｐゴシック" charset="0"/>
                <a:cs typeface="Arail" charset="0"/>
              </a:rPr>
              <a:t>Master</a:t>
            </a:r>
            <a:endParaRPr lang="en-US" sz="8000" b="1" i="1" dirty="0">
              <a:solidFill>
                <a:srgbClr val="CCFFFF"/>
              </a:solidFill>
              <a:effectLst>
                <a:outerShdw blurRad="34925" dist="101600" dir="2700000" algn="tl" rotWithShape="0">
                  <a:srgbClr val="000000"/>
                </a:outerShdw>
              </a:effectLst>
              <a:latin typeface="Arail" charset="0"/>
              <a:ea typeface="ＭＳ Ｐゴシック" charset="0"/>
              <a:cs typeface="Arail" charset="0"/>
            </a:endParaRPr>
          </a:p>
        </p:txBody>
      </p:sp>
      <p:sp>
        <p:nvSpPr>
          <p:cNvPr id="167942" name="Rectangle 10"/>
          <p:cNvSpPr txBox="1">
            <a:spLocks noChangeArrowheads="1"/>
          </p:cNvSpPr>
          <p:nvPr/>
        </p:nvSpPr>
        <p:spPr bwMode="auto">
          <a:xfrm>
            <a:off x="0" y="4365625"/>
            <a:ext cx="9143999" cy="1079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CCFFFF"/>
                </a:solidFill>
                <a:effectLst>
                  <a:outerShdw blurRad="34925" dist="101600" dir="2700000" algn="tl" rotWithShape="0">
                    <a:srgbClr val="000000"/>
                  </a:outerShdw>
                </a:effectLst>
                <a:uLnTx/>
                <a:uFillTx/>
                <a:latin typeface="Arail" charset="0"/>
                <a:ea typeface="ＭＳ Ｐゴシック" charset="0"/>
                <a:cs typeface="Arail" charset="0"/>
              </a:rPr>
              <a:t>A Study of Philippians</a:t>
            </a:r>
          </a:p>
        </p:txBody>
      </p:sp>
      <p:sp>
        <p:nvSpPr>
          <p:cNvPr id="8" name="Rectangle 7"/>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Tree>
    <p:extLst>
      <p:ext uri="{BB962C8B-B14F-4D97-AF65-F5344CB8AC3E}">
        <p14:creationId xmlns:p14="http://schemas.microsoft.com/office/powerpoint/2010/main" val="1673609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7942"/>
                                        </p:tgtEl>
                                        <p:attrNameLst>
                                          <p:attrName>style.visibility</p:attrName>
                                        </p:attrNameLst>
                                      </p:cBhvr>
                                      <p:to>
                                        <p:strVal val="visible"/>
                                      </p:to>
                                    </p:set>
                                    <p:anim calcmode="lin" valueType="num">
                                      <p:cBhvr additive="base">
                                        <p:cTn id="7" dur="500" fill="hold"/>
                                        <p:tgtEl>
                                          <p:spTgt spid="167942"/>
                                        </p:tgtEl>
                                        <p:attrNameLst>
                                          <p:attrName>ppt_x</p:attrName>
                                        </p:attrNameLst>
                                      </p:cBhvr>
                                      <p:tavLst>
                                        <p:tav tm="0">
                                          <p:val>
                                            <p:strVal val="#ppt_x"/>
                                          </p:val>
                                        </p:tav>
                                        <p:tav tm="100000">
                                          <p:val>
                                            <p:strVal val="#ppt_x"/>
                                          </p:val>
                                        </p:tav>
                                      </p:tavLst>
                                    </p:anim>
                                    <p:anim calcmode="lin" valueType="num">
                                      <p:cBhvr additive="base">
                                        <p:cTn id="8" dur="500" fill="hold"/>
                                        <p:tgtEl>
                                          <p:spTgt spid="1679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2" grpId="0"/>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80304"/>
            <a:ext cx="9380242" cy="7038304"/>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Savior is called “Jesus” 13 times in three short chapters of only 47 verses (Elwell &amp; Yarbrough, </a:t>
            </a:r>
            <a:r>
              <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Encountering the New Testament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332), where his deliverance from sin (1:1, 8) also delivers from judgment (1:7-8; 2:8).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8" name="Rectangle 2">
            <a:extLst>
              <a:ext uri="{FF2B5EF4-FFF2-40B4-BE49-F238E27FC236}">
                <a16:creationId xmlns:a16="http://schemas.microsoft.com/office/drawing/2014/main" id="{C1B269F5-C1B7-BD47-B38A-24705562157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Thessalonians</a:t>
            </a:r>
          </a:p>
        </p:txBody>
      </p:sp>
    </p:spTree>
    <p:extLst>
      <p:ext uri="{BB962C8B-B14F-4D97-AF65-F5344CB8AC3E}">
        <p14:creationId xmlns:p14="http://schemas.microsoft.com/office/powerpoint/2010/main" val="77513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9330" y="1602007"/>
            <a:ext cx="880533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temple and sacrificial system would soon be destroyed (8:13), which was fulfilled in AD 70, so five severe warnings (2:1-4; 3:7–4:13; 5:11–6:8; 10:19-39; 12:18-29) admonish readers not to reject the Lord for Judaism.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27e</a:t>
            </a:r>
          </a:p>
        </p:txBody>
      </p:sp>
      <p:sp>
        <p:nvSpPr>
          <p:cNvPr id="7" name="Rectangle 2">
            <a:extLst>
              <a:ext uri="{FF2B5EF4-FFF2-40B4-BE49-F238E27FC236}">
                <a16:creationId xmlns:a16="http://schemas.microsoft.com/office/drawing/2014/main" id="{75B1E344-12D9-354B-ACFC-AF7E519ECE3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2454312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7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412726" name="Text Box 55"/>
          <p:cNvSpPr txBox="1">
            <a:spLocks noChangeArrowheads="1"/>
          </p:cNvSpPr>
          <p:nvPr/>
        </p:nvSpPr>
        <p:spPr bwMode="auto">
          <a:xfrm>
            <a:off x="8388350" y="6032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275</a:t>
            </a:r>
          </a:p>
        </p:txBody>
      </p:sp>
      <p:sp>
        <p:nvSpPr>
          <p:cNvPr id="77883" name="Rectangle 59"/>
          <p:cNvSpPr>
            <a:spLocks noGrp="1" noChangeArrowheads="1"/>
          </p:cNvSpPr>
          <p:nvPr>
            <p:ph type="title"/>
          </p:nvPr>
        </p:nvSpPr>
        <p:spPr>
          <a:xfrm>
            <a:off x="1066800" y="215900"/>
            <a:ext cx="6858000" cy="850900"/>
          </a:xfrm>
          <a:solidFill>
            <a:srgbClr val="1C0137"/>
          </a:solidFill>
          <a:ln>
            <a:solidFill>
              <a:schemeClr val="tx1"/>
            </a:solidFill>
          </a:ln>
        </p:spPr>
        <p:txBody>
          <a:bodyPr/>
          <a:lstStyle/>
          <a:p>
            <a:pPr algn="ctr" eaLnBrk="1" hangingPunct="1">
              <a:defRPr/>
            </a:pPr>
            <a:r>
              <a:rPr lang="en-US" b="1" dirty="0">
                <a:latin typeface="Arial" panose="020B0604020202020204" pitchFamily="34" charset="0"/>
                <a:ea typeface="ＭＳ Ｐゴシック" charset="0"/>
                <a:cs typeface="Arial" panose="020B0604020202020204" pitchFamily="34" charset="0"/>
              </a:rPr>
              <a:t>Summary Statement</a:t>
            </a:r>
          </a:p>
        </p:txBody>
      </p:sp>
      <p:sp>
        <p:nvSpPr>
          <p:cNvPr id="3" name="Rectangle 2"/>
          <p:cNvSpPr/>
          <p:nvPr/>
        </p:nvSpPr>
        <p:spPr>
          <a:xfrm>
            <a:off x="949836" y="1343800"/>
            <a:ext cx="7321551" cy="3046988"/>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Tahoma"/>
                <a:ea typeface="ＭＳ Ｐゴシック" charset="0"/>
                <a:cs typeface="+mn-cs"/>
              </a:rPr>
              <a:t>North Asia Minor believers should </a:t>
            </a:r>
            <a:r>
              <a:rPr kumimoji="0" lang="en-US" sz="3200" b="1" i="1" u="none" strike="noStrike" kern="1200" cap="none" spc="0" normalizeH="0" baseline="0" noProof="0" dirty="0">
                <a:ln>
                  <a:noFill/>
                </a:ln>
                <a:solidFill>
                  <a:srgbClr val="FFFFFF"/>
                </a:solidFill>
                <a:effectLst/>
                <a:uLnTx/>
                <a:uFillTx/>
                <a:latin typeface="Tahoma"/>
                <a:ea typeface="ＭＳ Ｐゴシック" charset="0"/>
                <a:cs typeface="+mn-cs"/>
              </a:rPr>
              <a:t>suffer properly for Christ</a:t>
            </a:r>
            <a:r>
              <a:rPr kumimoji="0" lang="en-US" sz="3200" b="1" i="0" u="none" strike="noStrike" kern="1200" cap="none" spc="0" normalizeH="0" baseline="0" noProof="0" dirty="0">
                <a:ln>
                  <a:noFill/>
                </a:ln>
                <a:solidFill>
                  <a:srgbClr val="FFFFFF"/>
                </a:solidFill>
                <a:effectLst/>
                <a:uLnTx/>
                <a:uFillTx/>
                <a:latin typeface="Tahoma"/>
                <a:ea typeface="ＭＳ Ｐゴシック" charset="0"/>
                <a:cs typeface="+mn-cs"/>
              </a:rPr>
              <a:t> as holy, submissive, and selfless witnesses motivated by Christ's example and the hope of future glory to </a:t>
            </a:r>
            <a:r>
              <a:rPr kumimoji="0" lang="en-US" sz="3200" b="1" i="1" u="none" strike="noStrike" kern="1200" cap="none" spc="0" normalizeH="0" baseline="0" noProof="0" dirty="0">
                <a:ln>
                  <a:noFill/>
                </a:ln>
                <a:solidFill>
                  <a:srgbClr val="FFFFFF"/>
                </a:solidFill>
                <a:effectLst/>
                <a:uLnTx/>
                <a:uFillTx/>
                <a:latin typeface="Tahoma"/>
                <a:ea typeface="ＭＳ Ｐゴシック" charset="0"/>
                <a:cs typeface="+mn-cs"/>
              </a:rPr>
              <a:t>attract others</a:t>
            </a:r>
            <a:r>
              <a:rPr kumimoji="0" lang="en-US" sz="3200" b="1" i="0" u="none" strike="noStrike" kern="1200" cap="none" spc="0" normalizeH="0" baseline="0" noProof="0" dirty="0">
                <a:ln>
                  <a:noFill/>
                </a:ln>
                <a:solidFill>
                  <a:srgbClr val="FFFFFF"/>
                </a:solidFill>
                <a:effectLst/>
                <a:uLnTx/>
                <a:uFillTx/>
                <a:latin typeface="Tahoma"/>
                <a:ea typeface="ＭＳ Ｐゴシック" charset="0"/>
                <a:cs typeface="+mn-cs"/>
              </a:rPr>
              <a:t> to hear their message.</a:t>
            </a:r>
            <a:endParaRPr kumimoji="0" lang="en-US" sz="3200" b="0" i="0" u="none" strike="noStrike" kern="1200" cap="none" spc="0" normalizeH="0" baseline="0" noProof="0" dirty="0">
              <a:ln>
                <a:noFill/>
              </a:ln>
              <a:solidFill>
                <a:srgbClr val="FFFFFF"/>
              </a:solidFill>
              <a:effectLst/>
              <a:uLnTx/>
              <a:uFillTx/>
              <a:latin typeface="Tahoma"/>
              <a:ea typeface="ＭＳ Ｐゴシック" charset="0"/>
              <a:cs typeface="+mn-cs"/>
            </a:endParaRPr>
          </a:p>
        </p:txBody>
      </p:sp>
      <p:sp>
        <p:nvSpPr>
          <p:cNvPr id="6" name="Rectangle 2">
            <a:extLst>
              <a:ext uri="{FF2B5EF4-FFF2-40B4-BE49-F238E27FC236}">
                <a16:creationId xmlns:a16="http://schemas.microsoft.com/office/drawing/2014/main" id="{5FD3971D-59CB-2C4F-91C0-9347FC0E201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Tree>
    <p:extLst>
      <p:ext uri="{BB962C8B-B14F-4D97-AF65-F5344CB8AC3E}">
        <p14:creationId xmlns:p14="http://schemas.microsoft.com/office/powerpoint/2010/main" val="1303583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92658E1-9273-BD42-B930-EA8CDDEDFC8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3699" y="1282700"/>
            <a:ext cx="83566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16632"/>
            <a:ext cx="9143999" cy="1512168"/>
          </a:xfrm>
          <a:effectLst/>
        </p:spPr>
        <p:txBody>
          <a:bodyPr anchor="t"/>
          <a:lstStyle/>
          <a:p>
            <a:pPr>
              <a:defRPr/>
            </a:pPr>
            <a:r>
              <a:rPr lang="en-US" sz="3600" b="1" dirty="0">
                <a:solidFill>
                  <a:schemeClr val="tx2"/>
                </a:solidFill>
                <a:effectLst>
                  <a:glow rad="127000">
                    <a:schemeClr val="bg1"/>
                  </a:glow>
                </a:effectLst>
                <a:latin typeface="Arial" charset="0"/>
                <a:ea typeface="ＭＳ Ｐゴシック" charset="0"/>
                <a:cs typeface="ＭＳ Ｐゴシック" charset="0"/>
              </a:rPr>
              <a:t>How can we be </a:t>
            </a:r>
            <a:r>
              <a:rPr lang="en-US" sz="3600" b="1" dirty="0">
                <a:solidFill>
                  <a:srgbClr val="9F1D1D"/>
                </a:solidFill>
                <a:effectLst>
                  <a:glow rad="127000">
                    <a:schemeClr val="bg1"/>
                  </a:glow>
                </a:effectLst>
                <a:latin typeface="Arial" charset="0"/>
                <a:ea typeface="ＭＳ Ｐゴシック" charset="0"/>
                <a:cs typeface="ＭＳ Ｐゴシック" charset="0"/>
              </a:rPr>
              <a:t>reputable</a:t>
            </a:r>
            <a:r>
              <a:rPr lang="en-US" sz="3600" b="1" dirty="0">
                <a:solidFill>
                  <a:schemeClr val="tx2"/>
                </a:solidFill>
                <a:effectLst>
                  <a:glow rad="127000">
                    <a:schemeClr val="bg1"/>
                  </a:glow>
                </a:effectLst>
                <a:latin typeface="Arial" charset="0"/>
                <a:ea typeface="ＭＳ Ｐゴシック" charset="0"/>
                <a:cs typeface="ＭＳ Ｐゴシック" charset="0"/>
              </a:rPr>
              <a:t> in the midst of so much false teaching today?</a:t>
            </a:r>
          </a:p>
        </p:txBody>
      </p:sp>
      <p:sp>
        <p:nvSpPr>
          <p:cNvPr id="4" name="Rectangle 2">
            <a:extLst>
              <a:ext uri="{FF2B5EF4-FFF2-40B4-BE49-F238E27FC236}">
                <a16:creationId xmlns:a16="http://schemas.microsoft.com/office/drawing/2014/main" id="{81A7F267-747F-1045-9B72-C8707B901058}"/>
              </a:ext>
            </a:extLst>
          </p:cNvPr>
          <p:cNvSpPr txBox="1">
            <a:spLocks noChangeArrowheads="1"/>
          </p:cNvSpPr>
          <p:nvPr/>
        </p:nvSpPr>
        <p:spPr bwMode="auto">
          <a:xfrm>
            <a:off x="3650183" y="5085184"/>
            <a:ext cx="5493815" cy="800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3 ways in Titus…</a:t>
            </a:r>
          </a:p>
        </p:txBody>
      </p:sp>
    </p:spTree>
    <p:extLst>
      <p:ext uri="{BB962C8B-B14F-4D97-AF65-F5344CB8AC3E}">
        <p14:creationId xmlns:p14="http://schemas.microsoft.com/office/powerpoint/2010/main" val="1226182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defend the faith against </a:t>
            </a:r>
            <a:r>
              <a:rPr lang="en-US" sz="5400" b="1" dirty="0">
                <a:solidFill>
                  <a:srgbClr val="FFFF00"/>
                </a:solidFill>
                <a:effectLst>
                  <a:glow rad="127000">
                    <a:schemeClr val="tx1"/>
                  </a:glow>
                </a:effectLst>
                <a:latin typeface="Arial" charset="0"/>
                <a:ea typeface="ＭＳ Ｐゴシック" charset="0"/>
                <a:cs typeface="ＭＳ Ｐゴシック" charset="0"/>
              </a:rPr>
              <a:t>pretenders</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6255" y="2060848"/>
            <a:ext cx="9084308" cy="4797152"/>
          </a:xfrm>
          <a:prstGeom prst="rect">
            <a:avLst/>
          </a:prstGeom>
        </p:spPr>
      </p:pic>
      <p:sp>
        <p:nvSpPr>
          <p:cNvPr id="4" name="Text Box 6"/>
          <p:cNvSpPr txBox="1">
            <a:spLocks noChangeArrowheads="1"/>
          </p:cNvSpPr>
          <p:nvPr/>
        </p:nvSpPr>
        <p:spPr bwMode="auto">
          <a:xfrm rot="20223301">
            <a:off x="4148183" y="2420861"/>
            <a:ext cx="3616908" cy="14402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893763" marR="0" lvl="0" indent="-893763" algn="ctr" defTabSz="914400" rtl="0" eaLnBrk="1" fontAlgn="base" latinLnBrk="0" hangingPunct="1">
              <a:lnSpc>
                <a:spcPct val="100000"/>
              </a:lnSpc>
              <a:spcBef>
                <a:spcPct val="0"/>
              </a:spcBef>
              <a:spcAft>
                <a:spcPct val="0"/>
              </a:spcAft>
              <a:buClrTx/>
              <a:buSzTx/>
              <a:buFontTx/>
              <a:buNone/>
              <a:tabLst/>
              <a:defRPr/>
            </a:pPr>
            <a:r>
              <a:rPr kumimoji="0" lang="en-US" sz="6000" b="1" i="1" u="none" strike="noStrike" kern="1200" cap="none" spc="0" normalizeH="0" baseline="0" noProof="0">
                <a:ln>
                  <a:noFill/>
                </a:ln>
                <a:solidFill>
                  <a:srgbClr val="FFFFFF"/>
                </a:solidFill>
                <a:effectLst/>
                <a:uLnTx/>
                <a:uFillTx/>
                <a:latin typeface="Arail" charset="0"/>
                <a:ea typeface="ＭＳ Ｐゴシック" charset="0"/>
                <a:cs typeface="Arail" charset="0"/>
              </a:rPr>
              <a:t>4 ways</a:t>
            </a:r>
            <a:endParaRPr kumimoji="0" lang="en-US" sz="6000" b="1" i="0" u="none" strike="noStrike" kern="1200" cap="none" spc="0" normalizeH="0" baseline="0" noProof="0">
              <a:ln>
                <a:noFill/>
              </a:ln>
              <a:solidFill>
                <a:srgbClr val="FFFFFF"/>
              </a:solidFill>
              <a:effectLst/>
              <a:uLnTx/>
              <a:uFillTx/>
              <a:latin typeface="Arail" charset="0"/>
              <a:ea typeface="ＭＳ Ｐゴシック" charset="0"/>
              <a:cs typeface="Arail" charset="0"/>
            </a:endParaRPr>
          </a:p>
        </p:txBody>
      </p:sp>
      <p:sp>
        <p:nvSpPr>
          <p:cNvPr id="5" name="Rectangle 2">
            <a:extLst>
              <a:ext uri="{FF2B5EF4-FFF2-40B4-BE49-F238E27FC236}">
                <a16:creationId xmlns:a16="http://schemas.microsoft.com/office/drawing/2014/main" id="{CE7F506E-B4B0-CD4F-92D2-39E095C7349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Tree>
    <p:extLst>
      <p:ext uri="{BB962C8B-B14F-4D97-AF65-F5344CB8AC3E}">
        <p14:creationId xmlns:p14="http://schemas.microsoft.com/office/powerpoint/2010/main" val="750990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8034" name="Picture 2">
            <a:extLst>
              <a:ext uri="{FF2B5EF4-FFF2-40B4-BE49-F238E27FC236}">
                <a16:creationId xmlns:a16="http://schemas.microsoft.com/office/drawing/2014/main" id="{F90E2268-B893-4842-A9AD-FF1E8C283A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99" y="0"/>
            <a:ext cx="9102688" cy="6830906"/>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708" y="5679968"/>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a:t>
            </a:r>
            <a:r>
              <a:rPr kumimoji="0" lang="en-US" sz="5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ll</a:t>
            </a: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 wrong things…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It seems we know about…</a:t>
            </a:r>
          </a:p>
        </p:txBody>
      </p:sp>
      <p:sp>
        <p:nvSpPr>
          <p:cNvPr id="5" name="Rectangle 2">
            <a:extLst>
              <a:ext uri="{FF2B5EF4-FFF2-40B4-BE49-F238E27FC236}">
                <a16:creationId xmlns:a16="http://schemas.microsoft.com/office/drawing/2014/main" id="{E5DAAD13-7B26-A046-999D-378747309EE5}"/>
              </a:ext>
            </a:extLst>
          </p:cNvPr>
          <p:cNvSpPr txBox="1">
            <a:spLocks noChangeArrowheads="1"/>
          </p:cNvSpPr>
          <p:nvPr/>
        </p:nvSpPr>
        <p:spPr bwMode="auto">
          <a:xfrm>
            <a:off x="36512"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Tree>
    <p:extLst>
      <p:ext uri="{BB962C8B-B14F-4D97-AF65-F5344CB8AC3E}">
        <p14:creationId xmlns:p14="http://schemas.microsoft.com/office/powerpoint/2010/main" val="20547130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0377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Faith is Revealed through Works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20381573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4" descr="bible001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925" y="0"/>
            <a:ext cx="9109075" cy="6831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0746" y="0"/>
            <a:ext cx="9133254" cy="5373216"/>
          </a:xfrm>
        </p:spPr>
        <p:txBody>
          <a:bodyPr/>
          <a:lstStyle/>
          <a:p>
            <a:pPr>
              <a:defRPr/>
            </a:pPr>
            <a:r>
              <a:rPr lang="ru-RU" sz="6600" b="1" dirty="0">
                <a:solidFill>
                  <a:schemeClr val="tx1"/>
                </a:solidFill>
                <a:effectLst>
                  <a:glow rad="254000">
                    <a:schemeClr val="bg1">
                      <a:alpha val="93000"/>
                    </a:schemeClr>
                  </a:glow>
                </a:effectLst>
              </a:rPr>
              <a:t>"</a:t>
            </a:r>
            <a:r>
              <a:rPr lang="en-US" sz="6600" b="1" dirty="0">
                <a:solidFill>
                  <a:schemeClr val="tx1"/>
                </a:solidFill>
                <a:effectLst>
                  <a:glow rad="254000">
                    <a:schemeClr val="bg1">
                      <a:alpha val="93000"/>
                    </a:schemeClr>
                  </a:glow>
                </a:effectLst>
              </a:rPr>
              <a:t>How can I hold my truth to be the truth when so many others see truth differently?</a:t>
            </a:r>
            <a:r>
              <a:rPr lang="ru-RU" sz="6600" b="1" dirty="0">
                <a:solidFill>
                  <a:schemeClr val="tx1"/>
                </a:solidFill>
                <a:effectLst>
                  <a:glow rad="254000">
                    <a:schemeClr val="bg1">
                      <a:alpha val="93000"/>
                    </a:schemeClr>
                  </a:glow>
                </a:effectLst>
              </a:rPr>
              <a:t>"</a:t>
            </a:r>
            <a:endParaRPr lang="en-US" sz="6600" b="1" dirty="0">
              <a:solidFill>
                <a:schemeClr val="tx1"/>
              </a:solidFill>
              <a:effectLst>
                <a:glow rad="254000">
                  <a:schemeClr val="bg1">
                    <a:alpha val="93000"/>
                  </a:schemeClr>
                </a:glow>
              </a:effectLst>
            </a:endParaRPr>
          </a:p>
        </p:txBody>
      </p:sp>
      <p:sp>
        <p:nvSpPr>
          <p:cNvPr id="225283" name="Title 1"/>
          <p:cNvSpPr txBox="1">
            <a:spLocks/>
          </p:cNvSpPr>
          <p:nvPr/>
        </p:nvSpPr>
        <p:spPr bwMode="auto">
          <a:xfrm>
            <a:off x="0" y="5373688"/>
            <a:ext cx="9144000" cy="1484312"/>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E3EBF1"/>
                </a:solidFill>
                <a:effectLst/>
                <a:uLnTx/>
                <a:uFillTx/>
                <a:latin typeface="26" charset="0"/>
                <a:ea typeface="ＭＳ Ｐゴシック" charset="0"/>
              </a:rPr>
              <a:t>Reporter in </a:t>
            </a:r>
            <a:r>
              <a:rPr kumimoji="0" lang="en-US" sz="3600" b="1" i="1" u="none" strike="noStrike" kern="1200" cap="none" spc="0" normalizeH="0" baseline="0" noProof="0">
                <a:ln>
                  <a:noFill/>
                </a:ln>
                <a:solidFill>
                  <a:srgbClr val="E3EBF1"/>
                </a:solidFill>
                <a:effectLst/>
                <a:uLnTx/>
                <a:uFillTx/>
                <a:latin typeface="26" charset="0"/>
                <a:ea typeface="ＭＳ Ｐゴシック" charset="0"/>
              </a:rPr>
              <a:t>USA Weekend</a:t>
            </a:r>
            <a:r>
              <a:rPr kumimoji="0" lang="en-US" sz="3600" b="1" i="0" u="none" strike="noStrike" kern="1200" cap="none" spc="0" normalizeH="0" baseline="0" noProof="0">
                <a:ln>
                  <a:noFill/>
                </a:ln>
                <a:solidFill>
                  <a:srgbClr val="E3EBF1"/>
                </a:solidFill>
                <a:effectLst/>
                <a:uLnTx/>
                <a:uFillTx/>
                <a:latin typeface="26" charset="0"/>
                <a:ea typeface="ＭＳ Ｐゴシック" charset="0"/>
              </a:rPr>
              <a:t> Report on Religion (1996)</a:t>
            </a:r>
          </a:p>
        </p:txBody>
      </p:sp>
      <p:sp>
        <p:nvSpPr>
          <p:cNvPr id="6" name="Rectangle 2">
            <a:extLst>
              <a:ext uri="{FF2B5EF4-FFF2-40B4-BE49-F238E27FC236}">
                <a16:creationId xmlns:a16="http://schemas.microsoft.com/office/drawing/2014/main" id="{5F7CA741-38F8-3846-935B-3083C5F59399}"/>
              </a:ext>
            </a:extLst>
          </p:cNvPr>
          <p:cNvSpPr txBox="1">
            <a:spLocks noChangeArrowheads="1"/>
          </p:cNvSpPr>
          <p:nvPr/>
        </p:nvSpPr>
        <p:spPr bwMode="auto">
          <a:xfrm rot="20341302">
            <a:off x="6217383" y="4163904"/>
            <a:ext cx="3067093" cy="909772"/>
          </a:xfrm>
          <a:prstGeom prst="rect">
            <a:avLst/>
          </a:prstGeom>
          <a:solidFill>
            <a:srgbClr val="FF0000"/>
          </a:solid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4081787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7384"/>
            <a:ext cx="9144000" cy="1507008"/>
          </a:xfrm>
          <a:solidFill>
            <a:schemeClr val="tx1"/>
          </a:solidFill>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Which of these three qualities is the biggest challenge for you?</a:t>
            </a:r>
          </a:p>
        </p:txBody>
      </p:sp>
      <p:sp>
        <p:nvSpPr>
          <p:cNvPr id="5" name="Rectangle 2">
            <a:extLst>
              <a:ext uri="{FF2B5EF4-FFF2-40B4-BE49-F238E27FC236}">
                <a16:creationId xmlns:a16="http://schemas.microsoft.com/office/drawing/2014/main" id="{F004E373-37F6-C04C-9A50-2EDEB1A89ED9}"/>
              </a:ext>
            </a:extLst>
          </p:cNvPr>
          <p:cNvSpPr txBox="1">
            <a:spLocks noChangeArrowheads="1"/>
          </p:cNvSpPr>
          <p:nvPr/>
        </p:nvSpPr>
        <p:spPr bwMode="auto">
          <a:xfrm>
            <a:off x="-1120" y="5277690"/>
            <a:ext cx="9144000" cy="151216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0" indent="-34655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mn-cs"/>
              </a:rPr>
              <a:t>Selflessness</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rPr>
              <a:t>	What battle do you need to lose? </a:t>
            </a:r>
          </a:p>
        </p:txBody>
      </p:sp>
      <p:sp>
        <p:nvSpPr>
          <p:cNvPr id="6" name="Rectangle 2">
            <a:extLst>
              <a:ext uri="{FF2B5EF4-FFF2-40B4-BE49-F238E27FC236}">
                <a16:creationId xmlns:a16="http://schemas.microsoft.com/office/drawing/2014/main" id="{381C3112-7A5C-2441-BF20-C660B29633B8}"/>
              </a:ext>
            </a:extLst>
          </p:cNvPr>
          <p:cNvSpPr txBox="1">
            <a:spLocks noChangeArrowheads="1"/>
          </p:cNvSpPr>
          <p:nvPr/>
        </p:nvSpPr>
        <p:spPr bwMode="auto">
          <a:xfrm>
            <a:off x="-1120" y="1735086"/>
            <a:ext cx="9144000" cy="137180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3" indent="-34655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Holiness</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Where are your standards too low?</a:t>
            </a:r>
            <a:endParaRPr kumimoji="0" lang="en-US" sz="4400" b="0" i="0" u="none" strike="noStrike" kern="1200" cap="none" spc="0" normalizeH="0" baseline="0" noProof="0" dirty="0">
              <a:ln>
                <a:noFill/>
              </a:ln>
              <a:solidFill>
                <a:srgbClr val="FFFFFF"/>
              </a:solidFill>
              <a:effectLst/>
              <a:uLnTx/>
              <a:uFillTx/>
              <a:latin typeface="Arial" charset="0"/>
              <a:ea typeface="ＭＳ Ｐゴシック" pitchFamily="-108" charset="-128"/>
            </a:endParaRPr>
          </a:p>
        </p:txBody>
      </p:sp>
      <p:sp>
        <p:nvSpPr>
          <p:cNvPr id="7" name="Rectangle 2">
            <a:extLst>
              <a:ext uri="{FF2B5EF4-FFF2-40B4-BE49-F238E27FC236}">
                <a16:creationId xmlns:a16="http://schemas.microsoft.com/office/drawing/2014/main" id="{2425D8D8-B224-AF49-8745-1563A903F458}"/>
              </a:ext>
            </a:extLst>
          </p:cNvPr>
          <p:cNvSpPr txBox="1">
            <a:spLocks noChangeArrowheads="1"/>
          </p:cNvSpPr>
          <p:nvPr/>
        </p:nvSpPr>
        <p:spPr bwMode="auto">
          <a:xfrm>
            <a:off x="-1120" y="3175038"/>
            <a:ext cx="9144000" cy="2007391"/>
          </a:xfrm>
          <a:prstGeom prst="rect">
            <a:avLst/>
          </a:prstGeom>
          <a:solidFill>
            <a:schemeClr val="tx1"/>
          </a:solid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3" indent="-34655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Submission</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Where do you want to be boss but God wants you to yield?</a:t>
            </a:r>
            <a:endParaRPr kumimoji="0" lang="en-US" sz="4400" b="0" i="0" u="none" strike="noStrike" kern="1200" cap="none" spc="0" normalizeH="0" baseline="0" noProof="0" dirty="0">
              <a:ln>
                <a:noFill/>
              </a:ln>
              <a:solidFill>
                <a:srgbClr val="FFFFFF"/>
              </a:solidFill>
              <a:effectLst/>
              <a:uLnTx/>
              <a:uFillTx/>
              <a:latin typeface="Arial" charset="0"/>
              <a:ea typeface="ＭＳ Ｐゴシック" pitchFamily="-108" charset="-128"/>
            </a:endParaRPr>
          </a:p>
        </p:txBody>
      </p:sp>
      <p:sp>
        <p:nvSpPr>
          <p:cNvPr id="8" name="Rectangle 2">
            <a:extLst>
              <a:ext uri="{FF2B5EF4-FFF2-40B4-BE49-F238E27FC236}">
                <a16:creationId xmlns:a16="http://schemas.microsoft.com/office/drawing/2014/main" id="{42E3E88A-FB6D-6445-9417-50812153BC82}"/>
              </a:ext>
            </a:extLst>
          </p:cNvPr>
          <p:cNvSpPr txBox="1">
            <a:spLocks noChangeArrowheads="1"/>
          </p:cNvSpPr>
          <p:nvPr/>
        </p:nvSpPr>
        <p:spPr bwMode="auto">
          <a:xfrm>
            <a:off x="323528" y="5920006"/>
            <a:ext cx="302433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Tree>
    <p:extLst>
      <p:ext uri="{BB962C8B-B14F-4D97-AF65-F5344CB8AC3E}">
        <p14:creationId xmlns:p14="http://schemas.microsoft.com/office/powerpoint/2010/main" val="3629925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8" grpId="0"/>
    </p:bld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5" name="Text Box 4"/>
          <p:cNvSpPr txBox="1">
            <a:spLocks noChangeArrowheads="1"/>
          </p:cNvSpPr>
          <p:nvPr/>
        </p:nvSpPr>
        <p:spPr bwMode="auto">
          <a:xfrm>
            <a:off x="147637" y="1725706"/>
            <a:ext cx="7620000" cy="3477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228600">
                    <a:srgbClr val="000000">
                      <a:alpha val="71000"/>
                    </a:srgbClr>
                  </a:glow>
                </a:effectLst>
                <a:uLnTx/>
                <a:uFillTx/>
                <a:latin typeface="Scholar" charset="0"/>
                <a:ea typeface="ＭＳ Ｐゴシック" charset="0"/>
              </a:rPr>
              <a:t>Early Jewish believers in the Roman world should </a:t>
            </a:r>
            <a:r>
              <a:rPr kumimoji="0" lang="en-US" sz="4400" b="1" i="0" u="none" strike="noStrike" kern="1200" cap="none" spc="0" normalizeH="0" baseline="0" noProof="0" dirty="0">
                <a:ln>
                  <a:noFill/>
                </a:ln>
                <a:solidFill>
                  <a:srgbClr val="FFFF00"/>
                </a:solidFill>
                <a:effectLst>
                  <a:glow rad="228600">
                    <a:srgbClr val="000000">
                      <a:alpha val="71000"/>
                    </a:srgbClr>
                  </a:glow>
                </a:effectLst>
                <a:uLnTx/>
                <a:uFillTx/>
                <a:latin typeface="Scholar" charset="0"/>
                <a:ea typeface="ＭＳ Ｐゴシック" charset="0"/>
              </a:rPr>
              <a:t>show their faith through works</a:t>
            </a:r>
            <a:r>
              <a:rPr kumimoji="0" lang="en-US" sz="4400" b="1" i="0" u="none" strike="noStrike" kern="1200" cap="none" spc="0" normalizeH="0" baseline="0" noProof="0" dirty="0">
                <a:ln>
                  <a:noFill/>
                </a:ln>
                <a:solidFill>
                  <a:srgbClr val="FFFFFF"/>
                </a:solidFill>
                <a:effectLst>
                  <a:glow rad="228600">
                    <a:srgbClr val="000000">
                      <a:alpha val="71000"/>
                    </a:srgbClr>
                  </a:glow>
                </a:effectLst>
                <a:uLnTx/>
                <a:uFillTx/>
                <a:latin typeface="Scholar" charset="0"/>
                <a:ea typeface="ＭＳ Ｐゴシック" charset="0"/>
              </a:rPr>
              <a:t> to replace their hypocrisy with good deeds in maturity and holiness.</a:t>
            </a:r>
            <a:endParaRPr kumimoji="0" lang="en-US" sz="3200" b="1" i="0" u="none" strike="noStrike" kern="1200" cap="none" spc="0" normalizeH="0" baseline="0" noProof="0" dirty="0">
              <a:ln>
                <a:noFill/>
              </a:ln>
              <a:solidFill>
                <a:srgbClr val="FFFFFF"/>
              </a:solidFill>
              <a:effectLst>
                <a:glow rad="228600">
                  <a:srgbClr val="000000">
                    <a:alpha val="71000"/>
                  </a:srgbClr>
                </a:glow>
              </a:effectLst>
              <a:uLnTx/>
              <a:uFillTx/>
              <a:latin typeface="Arial" charset="0"/>
              <a:ea typeface="ＭＳ Ｐゴシック" charset="0"/>
            </a:endParaRPr>
          </a:p>
        </p:txBody>
      </p:sp>
      <p:sp>
        <p:nvSpPr>
          <p:cNvPr id="3077" name="WordArt 5"/>
          <p:cNvSpPr>
            <a:spLocks noChangeArrowheads="1" noChangeShapeType="1" noTextEdit="1"/>
          </p:cNvSpPr>
          <p:nvPr/>
        </p:nvSpPr>
        <p:spPr bwMode="auto">
          <a:xfrm rot="-773093">
            <a:off x="985836" y="2349063"/>
            <a:ext cx="5943600" cy="31242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solidFill>
                    <a:srgbClr val="CC0000"/>
                  </a:solidFill>
                  <a:round/>
                  <a:headEnd/>
                  <a:tailEnd/>
                </a:ln>
                <a:solidFill>
                  <a:srgbClr val="FF3300"/>
                </a:solidFill>
                <a:effectLst>
                  <a:outerShdw blurRad="63500" dist="563972" dir="14049741" sx="125000" sy="125000" algn="tl" rotWithShape="0">
                    <a:srgbClr val="C7DFD3">
                      <a:alpha val="79999"/>
                    </a:srgbClr>
                  </a:outerShdw>
                </a:effectLst>
                <a:uLnTx/>
                <a:uFillTx/>
                <a:latin typeface="Times New Roman"/>
                <a:ea typeface="Times New Roman"/>
                <a:cs typeface="Times New Roman"/>
              </a:rPr>
              <a:t>WORKS</a:t>
            </a:r>
          </a:p>
        </p:txBody>
      </p:sp>
      <p:sp>
        <p:nvSpPr>
          <p:cNvPr id="3078" name="Rectangle 6"/>
          <p:cNvSpPr>
            <a:spLocks noGrp="1" noChangeArrowheads="1"/>
          </p:cNvSpPr>
          <p:nvPr>
            <p:ph type="title" idx="4294967295"/>
          </p:nvPr>
        </p:nvSpPr>
        <p:spPr>
          <a:effectLst>
            <a:outerShdw blurRad="63500" dist="107763" dir="13500000" algn="ctr" rotWithShape="0">
              <a:schemeClr val="bg2">
                <a:alpha val="74998"/>
              </a:schemeClr>
            </a:outerShdw>
          </a:effectLst>
        </p:spPr>
        <p:txBody>
          <a:bodyPr/>
          <a:lstStyle/>
          <a:p>
            <a:pPr eaLnBrk="1" hangingPunct="1">
              <a:defRPr/>
            </a:pPr>
            <a:r>
              <a:rPr lang="en-US" sz="4400" b="1">
                <a:latin typeface="Arial" charset="0"/>
              </a:rPr>
              <a:t>Summary Statement</a:t>
            </a:r>
            <a:endParaRPr lang="en-US">
              <a:latin typeface="Arial" charset="0"/>
            </a:endParaRPr>
          </a:p>
        </p:txBody>
      </p:sp>
      <p:sp>
        <p:nvSpPr>
          <p:cNvPr id="5" name="Text Box 5"/>
          <p:cNvSpPr txBox="1">
            <a:spLocks noChangeArrowheads="1"/>
          </p:cNvSpPr>
          <p:nvPr/>
        </p:nvSpPr>
        <p:spPr bwMode="auto">
          <a:xfrm>
            <a:off x="8388350" y="87313"/>
            <a:ext cx="698500" cy="461962"/>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Arial"/>
                <a:ea typeface="ＭＳ Ｐゴシック" charset="0"/>
                <a:cs typeface="Arial"/>
              </a:rPr>
              <a:t>267</a:t>
            </a:r>
          </a:p>
        </p:txBody>
      </p:sp>
      <p:sp>
        <p:nvSpPr>
          <p:cNvPr id="6" name="Rectangle 2">
            <a:extLst>
              <a:ext uri="{FF2B5EF4-FFF2-40B4-BE49-F238E27FC236}">
                <a16:creationId xmlns:a16="http://schemas.microsoft.com/office/drawing/2014/main" id="{C88CBACD-F9E8-4644-B837-F229E93D5FF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25765706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077"/>
                                        </p:tgtEl>
                                        <p:attrNameLst>
                                          <p:attrName>style.visibility</p:attrName>
                                        </p:attrNameLst>
                                      </p:cBhvr>
                                      <p:to>
                                        <p:strVal val="visible"/>
                                      </p:to>
                                    </p:set>
                                    <p:anim calcmode="lin" valueType="num">
                                      <p:cBhvr>
                                        <p:cTn id="7" dur="500" fill="hold"/>
                                        <p:tgtEl>
                                          <p:spTgt spid="3077"/>
                                        </p:tgtEl>
                                        <p:attrNameLst>
                                          <p:attrName>ppt_w</p:attrName>
                                        </p:attrNameLst>
                                      </p:cBhvr>
                                      <p:tavLst>
                                        <p:tav tm="0">
                                          <p:val>
                                            <p:fltVal val="0"/>
                                          </p:val>
                                        </p:tav>
                                        <p:tav tm="100000">
                                          <p:val>
                                            <p:strVal val="#ppt_w"/>
                                          </p:val>
                                        </p:tav>
                                      </p:tavLst>
                                    </p:anim>
                                    <p:anim calcmode="lin" valueType="num">
                                      <p:cBhvr>
                                        <p:cTn id="8" dur="500" fill="hold"/>
                                        <p:tgtEl>
                                          <p:spTgt spid="307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6" grpId="0"/>
    </p:bldLst>
  </p:timing>
</p:sld>
</file>

<file path=ppt/slides/slide4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96AC242-7306-9149-B87C-8267752BD38F}"/>
              </a:ext>
            </a:extLst>
          </p:cNvPr>
          <p:cNvPicPr>
            <a:picLocks noChangeAspect="1"/>
          </p:cNvPicPr>
          <p:nvPr/>
        </p:nvPicPr>
        <p:blipFill>
          <a:blip r:embed="rId3"/>
          <a:stretch>
            <a:fillRect/>
          </a:stretch>
        </p:blipFill>
        <p:spPr>
          <a:xfrm>
            <a:off x="1" y="0"/>
            <a:ext cx="9143998" cy="6877780"/>
          </a:xfrm>
          <a:prstGeom prst="rect">
            <a:avLst/>
          </a:prstGeom>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en-US" sz="4000" b="1" dirty="0">
                <a:solidFill>
                  <a:schemeClr val="tx2"/>
                </a:solidFill>
                <a:effectLst>
                  <a:glow rad="127000">
                    <a:schemeClr val="bg1"/>
                  </a:glow>
                </a:effectLst>
                <a:latin typeface="Arial" charset="0"/>
                <a:ea typeface="ＭＳ Ｐゴシック" charset="0"/>
                <a:cs typeface="ＭＳ Ｐゴシック" charset="0"/>
              </a:rPr>
              <a:t>Why should you be </a:t>
            </a:r>
            <a:r>
              <a:rPr lang="en-US" sz="4000" b="1" dirty="0">
                <a:solidFill>
                  <a:srgbClr val="FF0000"/>
                </a:solidFill>
                <a:effectLst>
                  <a:glow rad="127000">
                    <a:schemeClr val="bg1"/>
                  </a:glow>
                </a:effectLst>
                <a:latin typeface="Arial" charset="0"/>
                <a:ea typeface="ＭＳ Ｐゴシック" charset="0"/>
                <a:cs typeface="ＭＳ Ｐゴシック" charset="0"/>
              </a:rPr>
              <a:t>uncompromising</a:t>
            </a:r>
            <a:r>
              <a:rPr lang="en-US" sz="4000" b="1" dirty="0">
                <a:solidFill>
                  <a:schemeClr val="tx2"/>
                </a:solidFill>
                <a:effectLst>
                  <a:glow rad="127000">
                    <a:schemeClr val="bg1"/>
                  </a:glow>
                </a:effectLst>
                <a:latin typeface="Arial" charset="0"/>
                <a:ea typeface="ＭＳ Ｐゴシック" charset="0"/>
                <a:cs typeface="ＭＳ Ｐゴシック" charset="0"/>
              </a:rPr>
              <a:t> in your faith in Jesus?</a:t>
            </a:r>
          </a:p>
        </p:txBody>
      </p:sp>
      <p:sp>
        <p:nvSpPr>
          <p:cNvPr id="4" name="Rectangle 2">
            <a:extLst>
              <a:ext uri="{FF2B5EF4-FFF2-40B4-BE49-F238E27FC236}">
                <a16:creationId xmlns:a16="http://schemas.microsoft.com/office/drawing/2014/main" id="{CD9217A5-C312-8247-B17B-18525680401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32912254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E2160CE-5D18-F14A-BA13-5B0F6223A2FA}"/>
              </a:ext>
            </a:extLst>
          </p:cNvPr>
          <p:cNvGrpSpPr/>
          <p:nvPr/>
        </p:nvGrpSpPr>
        <p:grpSpPr>
          <a:xfrm>
            <a:off x="0" y="860768"/>
            <a:ext cx="9143183" cy="6069140"/>
            <a:chOff x="0" y="860768"/>
            <a:chExt cx="9143183" cy="6069140"/>
          </a:xfrm>
        </p:grpSpPr>
        <p:pic>
          <p:nvPicPr>
            <p:cNvPr id="406530" name="Picture 2">
              <a:extLst>
                <a:ext uri="{FF2B5EF4-FFF2-40B4-BE49-F238E27FC236}">
                  <a16:creationId xmlns:a16="http://schemas.microsoft.com/office/drawing/2014/main" id="{87B508F4-2117-534B-9893-18B82365BD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96385"/>
              <a:ext cx="9143183" cy="533352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26CC672C-6D34-544F-9C09-5DC5D09ADC81}"/>
                </a:ext>
              </a:extLst>
            </p:cNvPr>
            <p:cNvSpPr/>
            <p:nvPr/>
          </p:nvSpPr>
          <p:spPr bwMode="auto">
            <a:xfrm>
              <a:off x="143607" y="1651600"/>
              <a:ext cx="4068353" cy="163338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B9A2EE19-EFAD-CF4B-B48C-FC1B7F56210C}"/>
                </a:ext>
              </a:extLst>
            </p:cNvPr>
            <p:cNvSpPr/>
            <p:nvPr/>
          </p:nvSpPr>
          <p:spPr bwMode="auto">
            <a:xfrm>
              <a:off x="835585" y="860768"/>
              <a:ext cx="4068353" cy="163338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693" y="-45247"/>
            <a:ext cx="5077750" cy="4284836"/>
          </a:xfrm>
          <a:noFill/>
          <a:ln>
            <a:noFill/>
          </a:ln>
          <a:effectLst/>
        </p:spPr>
        <p:txBody>
          <a:bodyPr vert="horz" wrap="square" lIns="91440" tIns="45720" rIns="91440" bIns="45720" numCol="1" anchor="ctr" anchorCtr="0" compatLnSpc="1">
            <a:prstTxWarp prst="textNoShape">
              <a:avLst/>
            </a:prstTxWarp>
          </a:bodyPr>
          <a:lstStyle/>
          <a:p>
            <a:r>
              <a:rPr lang="en-US" b="1" dirty="0">
                <a:solidFill>
                  <a:srgbClr val="256102"/>
                </a:solidFill>
                <a:effectLst>
                  <a:glow rad="127000">
                    <a:schemeClr val="bg1"/>
                  </a:glow>
                </a:effectLst>
                <a:latin typeface="Arial" charset="0"/>
                <a:ea typeface="ＭＳ Ｐゴシック" charset="0"/>
              </a:rPr>
              <a:t>What must you </a:t>
            </a:r>
            <a:r>
              <a:rPr lang="en-US" b="1" dirty="0">
                <a:solidFill>
                  <a:srgbClr val="C00000"/>
                </a:solidFill>
                <a:effectLst>
                  <a:glow rad="127000">
                    <a:schemeClr val="bg1"/>
                  </a:glow>
                </a:effectLst>
                <a:latin typeface="Arial" charset="0"/>
                <a:ea typeface="ＭＳ Ｐゴシック" charset="0"/>
              </a:rPr>
              <a:t>know</a:t>
            </a:r>
            <a:r>
              <a:rPr lang="en-US" b="1" dirty="0">
                <a:solidFill>
                  <a:srgbClr val="256102"/>
                </a:solidFill>
                <a:effectLst>
                  <a:glow rad="127000">
                    <a:schemeClr val="bg1"/>
                  </a:glow>
                </a:effectLst>
                <a:latin typeface="Arial" charset="0"/>
                <a:ea typeface="ＭＳ Ｐゴシック" charset="0"/>
              </a:rPr>
              <a:t> to grow in grace rather than to fall for false teaching</a:t>
            </a:r>
            <a:r>
              <a:rPr lang="en-SG" b="1" dirty="0">
                <a:solidFill>
                  <a:srgbClr val="256102"/>
                </a:solidFill>
                <a:effectLst>
                  <a:glow rad="127000">
                    <a:schemeClr val="bg1"/>
                  </a:glow>
                </a:effectLst>
                <a:latin typeface="Arial" charset="0"/>
                <a:ea typeface="ＭＳ Ｐゴシック" charset="0"/>
              </a:rPr>
              <a:t>?</a:t>
            </a:r>
            <a:endParaRPr lang="en-US" b="1" dirty="0">
              <a:solidFill>
                <a:srgbClr val="256102"/>
              </a:solidFill>
              <a:effectLst>
                <a:glow rad="127000">
                  <a:schemeClr val="bg1"/>
                </a:glow>
              </a:effectLst>
              <a:latin typeface="Arial" charset="0"/>
              <a:ea typeface="ＭＳ Ｐゴシック" charset="0"/>
            </a:endParaRPr>
          </a:p>
        </p:txBody>
      </p:sp>
      <p:sp>
        <p:nvSpPr>
          <p:cNvPr id="8" name="Rectangle 2">
            <a:extLst>
              <a:ext uri="{FF2B5EF4-FFF2-40B4-BE49-F238E27FC236}">
                <a16:creationId xmlns:a16="http://schemas.microsoft.com/office/drawing/2014/main" id="{F66CE874-9547-4444-A3A1-2477EC8F2F1D}"/>
              </a:ext>
            </a:extLst>
          </p:cNvPr>
          <p:cNvSpPr txBox="1">
            <a:spLocks noChangeArrowheads="1"/>
          </p:cNvSpPr>
          <p:nvPr/>
        </p:nvSpPr>
        <p:spPr bwMode="auto">
          <a:xfrm>
            <a:off x="5911641" y="1222574"/>
            <a:ext cx="3231541" cy="90977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400" b="1">
                <a:solidFill>
                  <a:srgbClr val="256102"/>
                </a:solidFill>
                <a:effectLst>
                  <a:glow rad="127000">
                    <a:schemeClr val="bg1"/>
                  </a:glow>
                </a:effectLst>
                <a:latin typeface="Arial" charset="0"/>
                <a:cs typeface="Arial"/>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256102"/>
                </a:solidFill>
                <a:effectLst>
                  <a:glow rad="127000">
                    <a:srgbClr val="FFFFFF"/>
                  </a:glow>
                </a:effectLst>
                <a:uLnTx/>
                <a:uFillTx/>
                <a:latin typeface="Arial" charset="0"/>
                <a:ea typeface="ＭＳ Ｐゴシック" charset="0"/>
                <a:cs typeface="Arial"/>
              </a:rPr>
              <a:t>2 Peter</a:t>
            </a:r>
          </a:p>
        </p:txBody>
      </p:sp>
    </p:spTree>
    <p:extLst>
      <p:ext uri="{BB962C8B-B14F-4D97-AF65-F5344CB8AC3E}">
        <p14:creationId xmlns:p14="http://schemas.microsoft.com/office/powerpoint/2010/main" val="36503445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8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s>
            <a:gs pos="100000">
              <a:srgbClr val="000000"/>
            </a:gs>
          </a:gsLst>
          <a:lin ang="2700000" scaled="1"/>
        </a:gra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ctrTitle"/>
          </p:nvPr>
        </p:nvSpPr>
        <p:spPr>
          <a:xfrm>
            <a:off x="0" y="0"/>
            <a:ext cx="9144000" cy="765175"/>
          </a:xfrm>
          <a:solidFill>
            <a:schemeClr val="accent6">
              <a:lumMod val="50000"/>
            </a:schemeClr>
          </a:solidFill>
        </p:spPr>
        <p:txBody>
          <a:bodyPr anchor="ctr"/>
          <a:lstStyle/>
          <a:p>
            <a:pPr eaLnBrk="1" hangingPunct="1">
              <a:defRPr/>
            </a:pPr>
            <a:r>
              <a:rPr lang="en-US" sz="3600" b="1" dirty="0">
                <a:latin typeface="Arial"/>
                <a:cs typeface="Arial"/>
              </a:rPr>
              <a:t>Summary Statement</a:t>
            </a:r>
          </a:p>
        </p:txBody>
      </p:sp>
      <p:sp>
        <p:nvSpPr>
          <p:cNvPr id="271365" name="Text Box 5"/>
          <p:cNvSpPr txBox="1">
            <a:spLocks noChangeArrowheads="1"/>
          </p:cNvSpPr>
          <p:nvPr/>
        </p:nvSpPr>
        <p:spPr bwMode="auto">
          <a:xfrm>
            <a:off x="8388350" y="87313"/>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267</a:t>
            </a:r>
          </a:p>
        </p:txBody>
      </p:sp>
      <p:sp>
        <p:nvSpPr>
          <p:cNvPr id="2" name="Rectangle 1"/>
          <p:cNvSpPr/>
          <p:nvPr/>
        </p:nvSpPr>
        <p:spPr>
          <a:xfrm>
            <a:off x="217217" y="2017067"/>
            <a:ext cx="8738807" cy="2308324"/>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mn-ea"/>
                <a:cs typeface="+mn-cs"/>
              </a:rPr>
              <a:t>Early Jewish believers in the Roman world should </a:t>
            </a:r>
            <a:r>
              <a:rPr kumimoji="0" lang="en-US" sz="3600" b="1" i="0" u="none" strike="noStrike" kern="1200" cap="none" spc="0" normalizeH="0" baseline="0" noProof="0" dirty="0">
                <a:ln>
                  <a:noFill/>
                </a:ln>
                <a:solidFill>
                  <a:srgbClr val="FFFF00"/>
                </a:solidFill>
                <a:effectLst/>
                <a:uLnTx/>
                <a:uFillTx/>
                <a:latin typeface="Arial"/>
                <a:ea typeface="+mn-ea"/>
                <a:cs typeface="+mn-cs"/>
              </a:rPr>
              <a:t>show their faith through works</a:t>
            </a:r>
            <a:r>
              <a:rPr kumimoji="0" lang="en-US" sz="3600" b="1" i="0" u="none" strike="noStrike" kern="1200" cap="none" spc="0" normalizeH="0" baseline="0" noProof="0" dirty="0">
                <a:ln>
                  <a:noFill/>
                </a:ln>
                <a:solidFill>
                  <a:srgbClr val="FFFFFF"/>
                </a:solidFill>
                <a:effectLst/>
                <a:uLnTx/>
                <a:uFillTx/>
                <a:latin typeface="Arial"/>
                <a:ea typeface="+mn-ea"/>
                <a:cs typeface="+mn-cs"/>
              </a:rPr>
              <a:t> to replace their hypocrisy with good deeds in maturity and holiness. </a:t>
            </a:r>
            <a:endParaRPr kumimoji="0" lang="en-US" sz="3600" b="0" i="0" u="none" strike="noStrike" kern="1200" cap="none" spc="0" normalizeH="0" baseline="0" noProof="0" dirty="0">
              <a:ln>
                <a:noFill/>
              </a:ln>
              <a:solidFill>
                <a:srgbClr val="FFFFFF"/>
              </a:solidFill>
              <a:effectLst/>
              <a:uLnTx/>
              <a:uFillTx/>
              <a:latin typeface="Arial"/>
              <a:ea typeface="+mn-ea"/>
              <a:cs typeface="+mn-cs"/>
            </a:endParaRPr>
          </a:p>
        </p:txBody>
      </p:sp>
      <p:sp>
        <p:nvSpPr>
          <p:cNvPr id="6" name="Rectangle 2">
            <a:extLst>
              <a:ext uri="{FF2B5EF4-FFF2-40B4-BE49-F238E27FC236}">
                <a16:creationId xmlns:a16="http://schemas.microsoft.com/office/drawing/2014/main" id="{0D06DF0A-7AAC-264E-AB52-C8C74B92024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3233114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685800" y="1988840"/>
            <a:ext cx="7772400" cy="2546201"/>
          </a:xfrm>
        </p:spPr>
        <p:txBody>
          <a:bodyPr/>
          <a:lstStyle/>
          <a:p>
            <a:r>
              <a:rPr lang="en-US" sz="5400" b="1" kern="1200" dirty="0">
                <a:solidFill>
                  <a:srgbClr val="E4AF33"/>
                </a:solidFill>
                <a:effectLst/>
                <a:latin typeface="+mj-lt"/>
                <a:ea typeface="MS PGothic" pitchFamily="34" charset="-128"/>
                <a:cs typeface="MS PGothic" charset="0"/>
              </a:rPr>
              <a:t>What is your role in God’s plan that he started in early church history?</a:t>
            </a:r>
            <a:r>
              <a:rPr lang="en-SG" sz="5400" b="1" dirty="0">
                <a:solidFill>
                  <a:srgbClr val="E4AF33"/>
                </a:solidFill>
                <a:effectLst/>
              </a:rPr>
              <a:t> </a:t>
            </a:r>
            <a:endParaRPr lang="en-US" sz="5400" b="1" dirty="0">
              <a:solidFill>
                <a:srgbClr val="E4AF33"/>
              </a:solidFill>
            </a:endParaRPr>
          </a:p>
        </p:txBody>
      </p:sp>
      <p:sp>
        <p:nvSpPr>
          <p:cNvPr id="4" name="Rectangle 2">
            <a:extLst>
              <a:ext uri="{FF2B5EF4-FFF2-40B4-BE49-F238E27FC236}">
                <a16:creationId xmlns:a16="http://schemas.microsoft.com/office/drawing/2014/main" id="{34A83C03-45CE-CB48-A66F-D8E42EBBE8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1866618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2">
            <a:extLst>
              <a:ext uri="{28A0092B-C50C-407E-A947-70E740481C1C}">
                <a14:useLocalDpi xmlns:a14="http://schemas.microsoft.com/office/drawing/2010/main" val="0"/>
              </a:ext>
            </a:extLst>
          </a:blip>
          <a:srcRect l="22550" t="17909" r="15475" b="17674"/>
          <a:stretch/>
        </p:blipFill>
        <p:spPr bwMode="auto">
          <a:xfrm>
            <a:off x="33418" y="-66848"/>
            <a:ext cx="4680025" cy="6883158"/>
          </a:xfrm>
          <a:prstGeom prst="rect">
            <a:avLst/>
          </a:prstGeom>
          <a:noFill/>
          <a:ln>
            <a:noFill/>
          </a:ln>
        </p:spPr>
      </p:pic>
      <p:sp>
        <p:nvSpPr>
          <p:cNvPr id="5" name="TextBox 3"/>
          <p:cNvSpPr txBox="1">
            <a:spLocks noChangeArrowheads="1"/>
          </p:cNvSpPr>
          <p:nvPr/>
        </p:nvSpPr>
        <p:spPr bwMode="auto">
          <a:xfrm>
            <a:off x="3408636" y="100012"/>
            <a:ext cx="5735364" cy="1938992"/>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1 </a:t>
            </a: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rPr>
              <a:t>W</a:t>
            </a: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orking patience through trials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2 </a:t>
            </a: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rPr>
              <a:t>O</a:t>
            </a: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bedience that accompies faith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3 </a:t>
            </a: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rPr>
              <a:t>R</a:t>
            </a: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estraining the unbridled tongue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4 </a:t>
            </a: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rPr>
              <a:t>K</a:t>
            </a: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eeping calm in conflicts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5 </a:t>
            </a: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rPr>
              <a:t>S</a:t>
            </a: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uffering and sick saints</a:t>
            </a:r>
          </a:p>
        </p:txBody>
      </p:sp>
      <p:sp>
        <p:nvSpPr>
          <p:cNvPr id="2" name="Title 1"/>
          <p:cNvSpPr>
            <a:spLocks noGrp="1"/>
          </p:cNvSpPr>
          <p:nvPr>
            <p:ph type="title" idx="4294967295"/>
          </p:nvPr>
        </p:nvSpPr>
        <p:spPr>
          <a:xfrm>
            <a:off x="613638" y="3967889"/>
            <a:ext cx="8229600" cy="1143000"/>
          </a:xfrm>
        </p:spPr>
        <p:txBody>
          <a:bodyPr/>
          <a:lstStyle/>
          <a:p>
            <a:pPr algn="r"/>
            <a:r>
              <a:rPr lang="en-US" sz="8800" b="1" dirty="0"/>
              <a:t>James</a:t>
            </a:r>
          </a:p>
        </p:txBody>
      </p:sp>
      <p:sp>
        <p:nvSpPr>
          <p:cNvPr id="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ＭＳ Ｐゴシック" charset="-128"/>
            </a:endParaRPr>
          </a:p>
        </p:txBody>
      </p:sp>
    </p:spTree>
    <p:extLst>
      <p:ext uri="{BB962C8B-B14F-4D97-AF65-F5344CB8AC3E}">
        <p14:creationId xmlns:p14="http://schemas.microsoft.com/office/powerpoint/2010/main" val="1051423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gs>
            <a:gs pos="100000">
              <a:srgbClr val="0000FF"/>
            </a:gs>
          </a:gsLst>
          <a:path path="rect">
            <a:fillToRect l="100000" t="100000"/>
          </a:path>
        </a:gradFill>
        <a:effectLst/>
      </p:bgPr>
    </p:bg>
    <p:spTree>
      <p:nvGrpSpPr>
        <p:cNvPr id="1" name=""/>
        <p:cNvGrpSpPr/>
        <p:nvPr/>
      </p:nvGrpSpPr>
      <p:grpSpPr>
        <a:xfrm>
          <a:off x="0" y="0"/>
          <a:ext cx="0" cy="0"/>
          <a:chOff x="0" y="0"/>
          <a:chExt cx="0" cy="0"/>
        </a:xfrm>
      </p:grpSpPr>
      <p:pic>
        <p:nvPicPr>
          <p:cNvPr id="229378" name="Picture 3" descr="bible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0650" y="0"/>
            <a:ext cx="93011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0746" y="0"/>
            <a:ext cx="9133254" cy="4509120"/>
          </a:xfrm>
        </p:spPr>
        <p:txBody>
          <a:bodyPr/>
          <a:lstStyle/>
          <a:p>
            <a:pPr>
              <a:defRPr/>
            </a:pPr>
            <a:r>
              <a:rPr lang="en-US" sz="8800" b="1" dirty="0">
                <a:solidFill>
                  <a:schemeClr val="tx1"/>
                </a:solidFill>
                <a:effectLst>
                  <a:glow rad="127000">
                    <a:schemeClr val="bg1">
                      <a:alpha val="93000"/>
                    </a:schemeClr>
                  </a:glow>
                </a:effectLst>
              </a:rPr>
              <a:t>Do </a:t>
            </a:r>
            <a:r>
              <a:rPr lang="en-US" sz="19900" b="1" dirty="0">
                <a:solidFill>
                  <a:schemeClr val="tx1"/>
                </a:solidFill>
                <a:effectLst>
                  <a:glow rad="127000">
                    <a:schemeClr val="bg1">
                      <a:alpha val="93000"/>
                    </a:schemeClr>
                  </a:glow>
                </a:effectLst>
              </a:rPr>
              <a:t>you </a:t>
            </a:r>
            <a:r>
              <a:rPr lang="en-US" sz="8800" b="1" dirty="0">
                <a:solidFill>
                  <a:schemeClr val="tx1"/>
                </a:solidFill>
                <a:effectLst>
                  <a:glow rad="127000">
                    <a:schemeClr val="bg1">
                      <a:alpha val="93000"/>
                    </a:schemeClr>
                  </a:glow>
                </a:effectLst>
              </a:rPr>
              <a:t>need to obey God</a:t>
            </a:r>
            <a:r>
              <a:rPr lang="uk-UA" sz="8800" b="1" dirty="0">
                <a:solidFill>
                  <a:schemeClr val="tx1"/>
                </a:solidFill>
                <a:effectLst>
                  <a:glow rad="127000">
                    <a:schemeClr val="bg1">
                      <a:alpha val="93000"/>
                    </a:schemeClr>
                  </a:glow>
                </a:effectLst>
              </a:rPr>
              <a:t>'</a:t>
            </a:r>
            <a:r>
              <a:rPr lang="en-US" sz="8800" b="1" dirty="0">
                <a:solidFill>
                  <a:schemeClr val="tx1"/>
                </a:solidFill>
                <a:effectLst>
                  <a:glow rad="127000">
                    <a:schemeClr val="bg1">
                      <a:alpha val="93000"/>
                    </a:schemeClr>
                  </a:glow>
                </a:effectLst>
              </a:rPr>
              <a:t>s truth?</a:t>
            </a:r>
          </a:p>
        </p:txBody>
      </p:sp>
      <p:sp>
        <p:nvSpPr>
          <p:cNvPr id="5" name="Rectangle 2">
            <a:extLst>
              <a:ext uri="{FF2B5EF4-FFF2-40B4-BE49-F238E27FC236}">
                <a16:creationId xmlns:a16="http://schemas.microsoft.com/office/drawing/2014/main" id="{93E32327-3D82-FA41-B264-D9490C2287D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3961140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9898EF4-C930-5F4B-87E1-F3A1B352F765}"/>
              </a:ext>
            </a:extLst>
          </p:cNvPr>
          <p:cNvPicPr>
            <a:picLocks noChangeAspect="1"/>
          </p:cNvPicPr>
          <p:nvPr/>
        </p:nvPicPr>
        <p:blipFill>
          <a:blip r:embed="rId3"/>
          <a:stretch>
            <a:fillRect/>
          </a:stretch>
        </p:blipFill>
        <p:spPr>
          <a:xfrm>
            <a:off x="0" y="760095"/>
            <a:ext cx="9144000" cy="6097905"/>
          </a:xfrm>
          <a:prstGeom prst="rect">
            <a:avLst/>
          </a:prstGeom>
        </p:spPr>
      </p:pic>
      <p:sp>
        <p:nvSpPr>
          <p:cNvPr id="900098" name="Rectangle 2"/>
          <p:cNvSpPr>
            <a:spLocks noGrp="1" noChangeArrowheads="1"/>
          </p:cNvSpPr>
          <p:nvPr>
            <p:ph type="ctrTitle"/>
          </p:nvPr>
        </p:nvSpPr>
        <p:spPr>
          <a:xfrm>
            <a:off x="0" y="-2738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24808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your “go-to” </a:t>
            </a:r>
            <a:r>
              <a:rPr kumimoji="0" lang="en-US" sz="4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mediator</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between you and God </a:t>
            </a:r>
          </a:p>
        </p:txBody>
      </p:sp>
      <p:sp>
        <p:nvSpPr>
          <p:cNvPr id="5" name="Rectangle 2">
            <a:extLst>
              <a:ext uri="{FF2B5EF4-FFF2-40B4-BE49-F238E27FC236}">
                <a16:creationId xmlns:a16="http://schemas.microsoft.com/office/drawing/2014/main" id="{26CA80B5-AFD9-944D-B1B4-75E6442CFA58}"/>
              </a:ext>
            </a:extLst>
          </p:cNvPr>
          <p:cNvSpPr txBox="1">
            <a:spLocks noChangeArrowheads="1"/>
          </p:cNvSpPr>
          <p:nvPr/>
        </p:nvSpPr>
        <p:spPr bwMode="auto">
          <a:xfrm>
            <a:off x="1279200" y="6060428"/>
            <a:ext cx="7512021" cy="7693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1019680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2385" name="Text Box 6"/>
          <p:cNvSpPr txBox="1">
            <a:spLocks noChangeArrowheads="1"/>
          </p:cNvSpPr>
          <p:nvPr/>
        </p:nvSpPr>
        <p:spPr bwMode="auto">
          <a:xfrm>
            <a:off x="7697788" y="152400"/>
            <a:ext cx="13033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188-189</a:t>
            </a:r>
          </a:p>
        </p:txBody>
      </p:sp>
      <p:sp>
        <p:nvSpPr>
          <p:cNvPr id="20489" name="Text Box 9"/>
          <p:cNvSpPr txBox="1">
            <a:spLocks noChangeArrowheads="1"/>
          </p:cNvSpPr>
          <p:nvPr/>
        </p:nvSpPr>
        <p:spPr bwMode="auto">
          <a:xfrm>
            <a:off x="152542" y="692696"/>
            <a:ext cx="8915400" cy="617061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Asia Minor was the seedbed for what developed into 2nd century Gnosticism.  Paul</a:t>
            </a:r>
            <a:r>
              <a:rPr kumimoji="0" lang="fr-FR"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s counterattack tells us this about the heresy: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1. </a:t>
            </a:r>
            <a:r>
              <a:rPr kumimoji="0" lang="en-US" altLang="zh-CN" sz="2500" b="1" i="0" u="none" strike="noStrike" kern="1200" cap="none" spc="0" normalizeH="0" baseline="0" noProof="0" dirty="0">
                <a:ln>
                  <a:noFill/>
                </a:ln>
                <a:solidFill>
                  <a:srgbClr val="FFFF00"/>
                </a:solidFill>
                <a:effectLst/>
                <a:uLnTx/>
                <a:uFillTx/>
                <a:latin typeface="Arial Narrow" charset="0"/>
                <a:ea typeface="SimSun" charset="0"/>
                <a:cs typeface="SimSun" charset="0"/>
              </a:rPr>
              <a:t>Jewish</a:t>
            </a: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—legalism of following OT laws and ceremonies (2:16-17)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2. </a:t>
            </a:r>
            <a:r>
              <a:rPr kumimoji="0" lang="en-US" altLang="zh-CN" sz="2500" b="1" i="0" u="none" strike="noStrike" kern="1200" cap="none" spc="0" normalizeH="0" baseline="0" noProof="0" dirty="0">
                <a:ln>
                  <a:noFill/>
                </a:ln>
                <a:solidFill>
                  <a:srgbClr val="FFFF00"/>
                </a:solidFill>
                <a:effectLst/>
                <a:uLnTx/>
                <a:uFillTx/>
                <a:latin typeface="Arial Narrow" charset="0"/>
                <a:ea typeface="SimSun" charset="0"/>
                <a:cs typeface="SimSun" charset="0"/>
              </a:rPr>
              <a:t>Greek philosophy</a:t>
            </a: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—followed a so-called "deeper knowledge" revealed only to a special "elite" (2:2b-4, 8-10)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3. </a:t>
            </a:r>
            <a:r>
              <a:rPr kumimoji="0" lang="en-US" altLang="zh-CN" sz="2500" b="1" i="0" u="none" strike="noStrike" kern="1200" cap="none" spc="0" normalizeH="0" baseline="0" noProof="0" dirty="0">
                <a:ln>
                  <a:noFill/>
                </a:ln>
                <a:solidFill>
                  <a:srgbClr val="FFFF00"/>
                </a:solidFill>
                <a:effectLst/>
                <a:uLnTx/>
                <a:uFillTx/>
                <a:latin typeface="Arial Narrow" charset="0"/>
                <a:ea typeface="SimSun" charset="0"/>
                <a:cs typeface="SimSun" charset="0"/>
              </a:rPr>
              <a:t>Worshipped angels </a:t>
            </a: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as mediators between man and God (2:18)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4. </a:t>
            </a:r>
            <a:r>
              <a:rPr kumimoji="0" lang="en-US" altLang="zh-CN" sz="2500" b="1" i="0" u="none" strike="noStrike" kern="1200" cap="none" spc="0" normalizeH="0" baseline="0" noProof="0" dirty="0">
                <a:ln>
                  <a:noFill/>
                </a:ln>
                <a:solidFill>
                  <a:srgbClr val="FFFF00"/>
                </a:solidFill>
                <a:effectLst/>
                <a:uLnTx/>
                <a:uFillTx/>
                <a:latin typeface="Arial Narrow" charset="0"/>
                <a:ea typeface="SimSun" charset="0"/>
                <a:cs typeface="SimSun" charset="0"/>
              </a:rPr>
              <a:t>Denied Christ</a:t>
            </a:r>
            <a:r>
              <a:rPr kumimoji="0" lang="fr-FR" altLang="zh-CN" sz="2500" b="1" i="0" u="none" strike="noStrike" kern="1200" cap="none" spc="0" normalizeH="0" baseline="0" noProof="0" dirty="0">
                <a:ln>
                  <a:noFill/>
                </a:ln>
                <a:solidFill>
                  <a:srgbClr val="FFFF00"/>
                </a:solidFill>
                <a:effectLst/>
                <a:uLnTx/>
                <a:uFillTx/>
                <a:latin typeface="Arial Narrow" charset="0"/>
                <a:ea typeface="SimSun" charset="0"/>
                <a:cs typeface="SimSun" charset="0"/>
              </a:rPr>
              <a:t>'</a:t>
            </a:r>
            <a:r>
              <a:rPr kumimoji="0" lang="en-US" altLang="zh-CN" sz="2500" b="1" i="0" u="none" strike="noStrike" kern="1200" cap="none" spc="0" normalizeH="0" baseline="0" noProof="0" dirty="0">
                <a:ln>
                  <a:noFill/>
                </a:ln>
                <a:solidFill>
                  <a:srgbClr val="FFFF00"/>
                </a:solidFill>
                <a:effectLst/>
                <a:uLnTx/>
                <a:uFillTx/>
                <a:latin typeface="Arial Narrow" charset="0"/>
                <a:ea typeface="SimSun" charset="0"/>
                <a:cs typeface="SimSun" charset="0"/>
              </a:rPr>
              <a:t>s deity </a:t>
            </a: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(1:15; 2:9), &amp; thus His supremacy (1:15b, 17a) &amp; ability to create (1:16) &amp; sustain the world (1:17)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5. </a:t>
            </a:r>
            <a:r>
              <a:rPr kumimoji="0" lang="en-US" altLang="zh-CN" sz="2500" b="1" i="0" u="none" strike="noStrike" kern="1200" cap="none" spc="0" normalizeH="0" baseline="0" noProof="0" dirty="0">
                <a:ln>
                  <a:noFill/>
                </a:ln>
                <a:solidFill>
                  <a:srgbClr val="FFFF00"/>
                </a:solidFill>
                <a:effectLst/>
                <a:uLnTx/>
                <a:uFillTx/>
                <a:latin typeface="Arial Narrow" charset="0"/>
                <a:ea typeface="SimSun" charset="0"/>
                <a:cs typeface="SimSun" charset="0"/>
              </a:rPr>
              <a:t>Ascetic </a:t>
            </a: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nature had a low view of the body (2:20-23)</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What was the heresy facing this church?  The above shows it was a syncretistic Jewish-Greek-Ascetic-Pagan cult.  Paul</a:t>
            </a:r>
            <a:r>
              <a:rPr kumimoji="0" lang="fr-FR"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500" b="1" i="0" u="none" strike="noStrike" kern="1200" cap="none" spc="0" normalizeH="0" baseline="0" noProof="0" dirty="0">
                <a:ln>
                  <a:noFill/>
                </a:ln>
                <a:solidFill>
                  <a:srgbClr val="FFFFFF"/>
                </a:solidFill>
                <a:effectLst/>
                <a:uLnTx/>
                <a:uFillTx/>
                <a:latin typeface="Arial Narrow" charset="0"/>
                <a:ea typeface="SimSun" charset="0"/>
                <a:cs typeface="SimSun" charset="0"/>
              </a:rPr>
              <a:t>s method to fight the heresy is to emphasize the deity &amp; supremacy of Christ.</a:t>
            </a:r>
          </a:p>
        </p:txBody>
      </p:sp>
      <p:sp>
        <p:nvSpPr>
          <p:cNvPr id="272388" name="Rectangle 10"/>
          <p:cNvSpPr>
            <a:spLocks noGrp="1" noChangeArrowheads="1"/>
          </p:cNvSpPr>
          <p:nvPr>
            <p:ph type="title" idx="4294967295"/>
          </p:nvPr>
        </p:nvSpPr>
        <p:spPr>
          <a:xfrm>
            <a:off x="2051720" y="76200"/>
            <a:ext cx="4824536" cy="523220"/>
          </a:xfrm>
          <a:solidFill>
            <a:srgbClr val="000000"/>
          </a:solidFill>
        </p:spPr>
        <p:txBody>
          <a:bodyPr wrap="square" lIns="91440" tIns="45720" rIns="91440" bIns="45720" anchor="t">
            <a:spAutoFit/>
          </a:bodyPr>
          <a:lstStyle/>
          <a:p>
            <a:pPr eaLnBrk="1" hangingPunct="1"/>
            <a:r>
              <a:rPr lang="en-US" sz="2800" b="1" dirty="0">
                <a:solidFill>
                  <a:srgbClr val="FFFFFF"/>
                </a:solidFill>
                <a:latin typeface="Arial" charset="0"/>
                <a:ea typeface="SimSun" charset="0"/>
                <a:cs typeface="SimSun" charset="0"/>
              </a:rPr>
              <a:t>Occasion for Colossians</a:t>
            </a:r>
          </a:p>
        </p:txBody>
      </p:sp>
      <p:sp>
        <p:nvSpPr>
          <p:cNvPr id="6" name="Frame 5"/>
          <p:cNvSpPr/>
          <p:nvPr/>
        </p:nvSpPr>
        <p:spPr bwMode="auto">
          <a:xfrm>
            <a:off x="179388" y="1628800"/>
            <a:ext cx="1655762" cy="576262"/>
          </a:xfrm>
          <a:prstGeom prst="frame">
            <a:avLst/>
          </a:prstGeom>
          <a:solidFill>
            <a:schemeClr val="accent1"/>
          </a:solidFill>
          <a:ln w="12700" cap="sq" cmpd="sng" algn="ctr">
            <a:solidFill>
              <a:srgbClr val="F2EED7"/>
            </a:solidFill>
            <a:prstDash val="solid"/>
            <a:miter lim="800000"/>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mn-cs"/>
            </a:endParaRPr>
          </a:p>
        </p:txBody>
      </p:sp>
    </p:spTree>
    <p:extLst>
      <p:ext uri="{BB962C8B-B14F-4D97-AF65-F5344CB8AC3E}">
        <p14:creationId xmlns:p14="http://schemas.microsoft.com/office/powerpoint/2010/main" val="25171412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5"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ppt_w</p:attrName>
                                        </p:attrNameLst>
                                      </p:cBhvr>
                                      <p:tavLst>
                                        <p:tav tm="0" fmla="#ppt_w*sin(2.5*pi*$)">
                                          <p:val>
                                            <p:fltVal val="0"/>
                                          </p:val>
                                        </p:tav>
                                        <p:tav tm="100000">
                                          <p:val>
                                            <p:fltVal val="1"/>
                                          </p:val>
                                        </p:tav>
                                      </p:tavLst>
                                    </p:anim>
                                    <p:anim calcmode="lin" valueType="num">
                                      <p:cBhvr>
                                        <p:cTn id="9"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72388"/>
                                        </p:tgtEl>
                                        <p:attrNameLst>
                                          <p:attrName>style.visibility</p:attrName>
                                        </p:attrNameLst>
                                      </p:cBhvr>
                                      <p:to>
                                        <p:strVal val="visible"/>
                                      </p:to>
                                    </p:set>
                                    <p:animEffect transition="in" filter="dissolve">
                                      <p:cBhvr>
                                        <p:cTn id="14" dur="500"/>
                                        <p:tgtEl>
                                          <p:spTgt spid="272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88" grpId="0" animBg="1"/>
    </p:bldLst>
  </p:timing>
</p:sld>
</file>

<file path=ppt/slides/slide49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Verses</a:t>
            </a: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Simon Peter answered, </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You are the Christ, the Son of the living God.</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Jesus replied, </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…you are Peter, and on this rock I will build my church, and the gates of Hades will not overcome it</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(16:16-18)</a:t>
            </a:r>
          </a:p>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Say to the daughter of Zion, </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See, your king comes to you, gentle and riding on a donkey, on a colt, the foal of a donkey</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(21:5)</a:t>
            </a:r>
          </a:p>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726"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
        <p:nvSpPr>
          <p:cNvPr id="7" name="Text Box 24"/>
          <p:cNvSpPr txBox="1">
            <a:spLocks noChangeArrowheads="1"/>
          </p:cNvSpPr>
          <p:nvPr/>
        </p:nvSpPr>
        <p:spPr bwMode="auto">
          <a:xfrm>
            <a:off x="8472417" y="65348"/>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67</a:t>
            </a:r>
          </a:p>
        </p:txBody>
      </p:sp>
    </p:spTree>
    <p:extLst>
      <p:ext uri="{BB962C8B-B14F-4D97-AF65-F5344CB8AC3E}">
        <p14:creationId xmlns:p14="http://schemas.microsoft.com/office/powerpoint/2010/main" val="1799774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Mosaic Covenant served well to reveal sin to Israel (3:23-25), but it didn't save them or New Covenant believers today (4:21-31), as salvation was by faith even for the 430 years between the Promise to Jacob and the giving of the Law (3:15-29).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7" name="Rectangle 2">
            <a:extLst>
              <a:ext uri="{FF2B5EF4-FFF2-40B4-BE49-F238E27FC236}">
                <a16:creationId xmlns:a16="http://schemas.microsoft.com/office/drawing/2014/main" id="{7FC780C3-798F-E44C-93DC-0AA058E1C88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2350024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248" y="0"/>
            <a:ext cx="9129752" cy="2564904"/>
          </a:xfrm>
        </p:spPr>
        <p:txBody>
          <a:bodyPr/>
          <a:lstStyle/>
          <a:p>
            <a:r>
              <a:rPr lang="en-US" sz="4800" b="1" dirty="0"/>
              <a:t>How can you </a:t>
            </a:r>
            <a:r>
              <a:rPr lang="en-US" sz="4800" b="1" dirty="0">
                <a:solidFill>
                  <a:srgbClr val="FFFF00"/>
                </a:solidFill>
              </a:rPr>
              <a:t>live out</a:t>
            </a:r>
            <a:r>
              <a:rPr lang="en-US" sz="4800" b="1" dirty="0"/>
              <a:t> the gospel?</a:t>
            </a:r>
          </a:p>
        </p:txBody>
      </p:sp>
      <p:pic>
        <p:nvPicPr>
          <p:cNvPr id="3" name="Picture 2"/>
          <p:cNvPicPr>
            <a:picLocks noChangeAspect="1"/>
          </p:cNvPicPr>
          <p:nvPr/>
        </p:nvPicPr>
        <p:blipFill>
          <a:blip r:embed="rId3"/>
          <a:stretch>
            <a:fillRect/>
          </a:stretch>
        </p:blipFill>
        <p:spPr>
          <a:xfrm>
            <a:off x="-64596" y="2483133"/>
            <a:ext cx="9243593" cy="4384104"/>
          </a:xfrm>
          <a:prstGeom prst="rect">
            <a:avLst/>
          </a:prstGeom>
        </p:spPr>
      </p:pic>
      <p:sp>
        <p:nvSpPr>
          <p:cNvPr id="4" name="Title 1"/>
          <p:cNvSpPr txBox="1">
            <a:spLocks/>
          </p:cNvSpPr>
          <p:nvPr/>
        </p:nvSpPr>
        <p:spPr bwMode="auto">
          <a:xfrm rot="20542866">
            <a:off x="5209791" y="1498319"/>
            <a:ext cx="3873168" cy="1008112"/>
          </a:xfrm>
          <a:prstGeom prst="rect">
            <a:avLst/>
          </a:prstGeom>
          <a:solidFill>
            <a:srgbClr val="FF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a:ea typeface="ＭＳ Ｐゴシック" charset="0"/>
                <a:cs typeface="Arial"/>
              </a:rPr>
              <a:t>Two ways</a:t>
            </a:r>
            <a:r>
              <a:rPr kumimoji="0" lang="is-IS" sz="4800" b="1" i="0"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4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 name="Rectangle 2">
            <a:extLst>
              <a:ext uri="{FF2B5EF4-FFF2-40B4-BE49-F238E27FC236}">
                <a16:creationId xmlns:a16="http://schemas.microsoft.com/office/drawing/2014/main" id="{CD8B83CA-416F-3643-8620-5FF6C5D954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3983737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9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Works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267</a:t>
            </a:r>
          </a:p>
        </p:txBody>
      </p:sp>
    </p:spTree>
    <p:extLst>
      <p:ext uri="{BB962C8B-B14F-4D97-AF65-F5344CB8AC3E}">
        <p14:creationId xmlns:p14="http://schemas.microsoft.com/office/powerpoint/2010/main" val="14881777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readers were believers since they are deemed “brothers” (1:2, 16, 19; 2:1, 5, 14; 3:1, 10, 12; 4:11; 5:7, 9, 10, 12, 19). Their key need was to show Christ’s kingdom rule in their behavior.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9" name="Rectangle 2">
            <a:extLst>
              <a:ext uri="{FF2B5EF4-FFF2-40B4-BE49-F238E27FC236}">
                <a16:creationId xmlns:a16="http://schemas.microsoft.com/office/drawing/2014/main" id="{6F9A9A8D-9656-0142-91DF-902CDC44887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2376368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956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2404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noChangeArrowheads="1"/>
          </p:cNvSpPr>
          <p:nvPr>
            <p:ph type="title" idx="4294967295"/>
          </p:nvPr>
        </p:nvSpPr>
        <p:spPr>
          <a:xfrm>
            <a:off x="6011863" y="44450"/>
            <a:ext cx="3168650" cy="1512888"/>
          </a:xfrm>
          <a:solidFill>
            <a:srgbClr val="0000FF"/>
          </a:solidFill>
        </p:spPr>
        <p:txBody>
          <a:bodyPr/>
          <a:lstStyle/>
          <a:p>
            <a:pPr eaLnBrk="1" hangingPunct="1"/>
            <a:r>
              <a:rPr lang="en-US" sz="6000" b="1">
                <a:solidFill>
                  <a:srgbClr val="FFFFFF"/>
                </a:solidFill>
                <a:latin typeface="Arial" charset="0"/>
                <a:cs typeface="Arial" charset="0"/>
              </a:rPr>
              <a:t>JUDE</a:t>
            </a:r>
          </a:p>
        </p:txBody>
      </p:sp>
      <p:sp>
        <p:nvSpPr>
          <p:cNvPr id="109573" name="Text Box 6"/>
          <p:cNvSpPr txBox="1">
            <a:spLocks noChangeArrowheads="1"/>
          </p:cNvSpPr>
          <p:nvPr/>
        </p:nvSpPr>
        <p:spPr bwMode="auto">
          <a:xfrm rot="-1376699">
            <a:off x="3713163" y="2854325"/>
            <a:ext cx="5715000" cy="2667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893763" marR="0" lvl="0" indent="-893763" algn="l"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a:ln>
                  <a:noFill/>
                </a:ln>
                <a:solidFill>
                  <a:srgbClr val="FFFFFF"/>
                </a:solidFill>
                <a:effectLst/>
                <a:uLnTx/>
                <a:uFillTx/>
                <a:latin typeface="Arail" charset="0"/>
                <a:ea typeface="ＭＳ Ｐゴシック" charset="0"/>
                <a:cs typeface="Arail" charset="0"/>
              </a:rPr>
              <a:t>Verses</a:t>
            </a:r>
          </a:p>
          <a:p>
            <a:pPr marL="893763" marR="0" lvl="0" indent="-893763"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1-4	</a:t>
            </a: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J</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ude warns against apostasy</a:t>
            </a:r>
          </a:p>
          <a:p>
            <a:pPr marL="893763" marR="0" lvl="0" indent="-893763"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5-7	</a:t>
            </a: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U</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nbelief seen through history</a:t>
            </a:r>
          </a:p>
          <a:p>
            <a:pPr marL="893763" marR="0" lvl="0" indent="-893763"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8-19	</a:t>
            </a: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D</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escription of false teachers</a:t>
            </a:r>
            <a:endParaRPr kumimoji="0" lang="en-US" altLang="ja-JP" sz="2400" b="1" i="0" u="none" strike="noStrike" kern="1200" cap="none" spc="0" normalizeH="0" baseline="0" noProof="0">
              <a:ln>
                <a:noFill/>
              </a:ln>
              <a:solidFill>
                <a:srgbClr val="FFFFFF"/>
              </a:solidFill>
              <a:effectLst/>
              <a:uLnTx/>
              <a:uFillTx/>
              <a:latin typeface="Arail" charset="0"/>
              <a:ea typeface="ＭＳ Ｐゴシック" charset="0"/>
              <a:cs typeface="Arail" charset="0"/>
            </a:endParaRPr>
          </a:p>
          <a:p>
            <a:pPr marL="893763" marR="0" lvl="0" indent="-893763"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20-25	</a:t>
            </a:r>
            <a:r>
              <a:rPr kumimoji="0" lang="en-US" sz="2400" b="1" i="0" u="none" strike="noStrike" kern="1200" cap="none" spc="0" normalizeH="0" baseline="0" noProof="0">
                <a:ln>
                  <a:noFill/>
                </a:ln>
                <a:solidFill>
                  <a:srgbClr val="FFFF00"/>
                </a:solidFill>
                <a:effectLst/>
                <a:uLnTx/>
                <a:uFillTx/>
                <a:latin typeface="Arail" charset="0"/>
                <a:ea typeface="ＭＳ Ｐゴシック" charset="0"/>
                <a:cs typeface="Arail" charset="0"/>
              </a:rPr>
              <a:t>E</a:t>
            </a:r>
            <a:r>
              <a:rPr kumimoji="0" lang="en-US" sz="2400" b="1" i="0" u="none" strike="noStrike" kern="1200" cap="none" spc="0" normalizeH="0" baseline="0" noProof="0">
                <a:ln>
                  <a:noFill/>
                </a:ln>
                <a:solidFill>
                  <a:srgbClr val="FFFFFF"/>
                </a:solidFill>
                <a:effectLst/>
                <a:uLnTx/>
                <a:uFillTx/>
                <a:latin typeface="Arail" charset="0"/>
                <a:ea typeface="ＭＳ Ｐゴシック" charset="0"/>
                <a:cs typeface="Arail" charset="0"/>
              </a:rPr>
              <a:t>xhortation to stay faithful</a:t>
            </a:r>
          </a:p>
        </p:txBody>
      </p:sp>
      <p:sp>
        <p:nvSpPr>
          <p:cNvPr id="8"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163107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09570"/>
                                        </p:tgtEl>
                                        <p:attrNameLst>
                                          <p:attrName>style.visibility</p:attrName>
                                        </p:attrNameLst>
                                      </p:cBhvr>
                                      <p:to>
                                        <p:strVal val="visible"/>
                                      </p:to>
                                    </p:set>
                                    <p:animEffect transition="in" filter="blinds(horizontal)">
                                      <p:cBhvr>
                                        <p:cTn id="7" dur="500"/>
                                        <p:tgtEl>
                                          <p:spTgt spid="1095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0" grpId="0" animBg="1"/>
    </p:bldLst>
  </p:timing>
</p:sld>
</file>

<file path=ppt/slides/slide4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1"/>
          <p:cNvPicPr/>
          <p:nvPr/>
        </p:nvPicPr>
        <p:blipFill rotWithShape="1">
          <a:blip r:embed="rId2">
            <a:extLst>
              <a:ext uri="{28A0092B-C50C-407E-A947-70E740481C1C}">
                <a14:useLocalDpi xmlns:a14="http://schemas.microsoft.com/office/drawing/2010/main" val="0"/>
              </a:ext>
            </a:extLst>
          </a:blip>
          <a:srcRect l="19401" t="13197" b="22621"/>
          <a:stretch/>
        </p:blipFill>
        <p:spPr bwMode="auto">
          <a:xfrm>
            <a:off x="22281" y="404090"/>
            <a:ext cx="5392538" cy="6453909"/>
          </a:xfrm>
          <a:prstGeom prst="rect">
            <a:avLst/>
          </a:prstGeom>
          <a:noFill/>
          <a:ln>
            <a:noFill/>
          </a:ln>
        </p:spPr>
      </p:pic>
      <p:sp>
        <p:nvSpPr>
          <p:cNvPr id="5" name="Text Box 6"/>
          <p:cNvSpPr txBox="1">
            <a:spLocks noChangeArrowheads="1"/>
          </p:cNvSpPr>
          <p:nvPr/>
        </p:nvSpPr>
        <p:spPr bwMode="auto">
          <a:xfrm>
            <a:off x="4418856" y="188094"/>
            <a:ext cx="4725144" cy="23048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dd virtue to faith</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D</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eeds of false teachers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D</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iligence before Lord's return</a:t>
            </a:r>
          </a:p>
        </p:txBody>
      </p:sp>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6" name="Title 1"/>
          <p:cNvSpPr txBox="1">
            <a:spLocks/>
          </p:cNvSpPr>
          <p:nvPr/>
        </p:nvSpPr>
        <p:spPr bwMode="auto">
          <a:xfrm>
            <a:off x="4644008" y="2060848"/>
            <a:ext cx="4300538" cy="1871662"/>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70000"/>
                </a:solidFill>
                <a:effectLst/>
                <a:uLnTx/>
                <a:uFillTx/>
                <a:latin typeface="Arial"/>
                <a:ea typeface="ＭＳ Ｐゴシック"/>
                <a:cs typeface="Arial"/>
              </a:rPr>
              <a:t>SECOND PETER</a:t>
            </a:r>
            <a:endParaRPr kumimoji="0" lang="en-US" sz="6600" b="1" i="0" u="none" strike="noStrike" kern="0" cap="none" spc="0" normalizeH="0" baseline="0" noProof="0" dirty="0">
              <a:ln>
                <a:noFill/>
              </a:ln>
              <a:solidFill>
                <a:srgbClr val="070000"/>
              </a:solidFill>
              <a:effectLst/>
              <a:uLnTx/>
              <a:uFillTx/>
              <a:latin typeface="Arial"/>
              <a:ea typeface="ＭＳ Ｐゴシック" charset="-128"/>
            </a:endParaRPr>
          </a:p>
        </p:txBody>
      </p:sp>
      <p:sp>
        <p:nvSpPr>
          <p:cNvPr id="7" name="Text Box 6"/>
          <p:cNvSpPr txBox="1">
            <a:spLocks noChangeArrowheads="1"/>
          </p:cNvSpPr>
          <p:nvPr/>
        </p:nvSpPr>
        <p:spPr bwMode="auto">
          <a:xfrm>
            <a:off x="4129931" y="188094"/>
            <a:ext cx="433388" cy="115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3</a:t>
            </a:r>
          </a:p>
        </p:txBody>
      </p:sp>
    </p:spTree>
    <p:extLst>
      <p:ext uri="{BB962C8B-B14F-4D97-AF65-F5344CB8AC3E}">
        <p14:creationId xmlns:p14="http://schemas.microsoft.com/office/powerpoint/2010/main" val="2983593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9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Apostleship</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Corinthians</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162</a:t>
            </a:r>
          </a:p>
        </p:txBody>
      </p:sp>
    </p:spTree>
    <p:extLst>
      <p:ext uri="{BB962C8B-B14F-4D97-AF65-F5344CB8AC3E}">
        <p14:creationId xmlns:p14="http://schemas.microsoft.com/office/powerpoint/2010/main" val="13198491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1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universal appeal for salvation through the gospel is stressed (1:8; 28:30-31) in this book that records over 80 geographical locations–more than any other New Testament book. </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8" name="Rectangle 2">
            <a:extLst>
              <a:ext uri="{FF2B5EF4-FFF2-40B4-BE49-F238E27FC236}">
                <a16:creationId xmlns:a16="http://schemas.microsoft.com/office/drawing/2014/main" id="{999210CA-13E5-324F-B62F-AAA1F70027C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39203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 </a:t>
            </a:r>
          </a:p>
        </p:txBody>
      </p:sp>
      <p:sp>
        <p:nvSpPr>
          <p:cNvPr id="3" name="Title 1"/>
          <p:cNvSpPr txBox="1">
            <a:spLocks/>
          </p:cNvSpPr>
          <p:nvPr/>
        </p:nvSpPr>
        <p:spPr bwMode="auto">
          <a:xfrm>
            <a:off x="14766" y="143374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4" y="1602028"/>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promise that </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all nations will be blessed in [Abraham]</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(Gen. 12:3) is fulfilled in Jesus who officially presents himself as King to Israel (21:5) and whose disciples will reign on twelve thrones with him (19:28). Until then is the </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interadvent age</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of the Church between Christ</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two comings (Chapters 13, 22). </a:t>
            </a: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49C27E9A-1A4D-7A4D-8914-0E491C6EB63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Tree>
    <p:extLst>
      <p:ext uri="{BB962C8B-B14F-4D97-AF65-F5344CB8AC3E}">
        <p14:creationId xmlns:p14="http://schemas.microsoft.com/office/powerpoint/2010/main" val="3244498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1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Summary Statement</a:t>
            </a:r>
          </a:p>
        </p:txBody>
      </p:sp>
      <p:sp>
        <p:nvSpPr>
          <p:cNvPr id="444418" name="Rectangle 2"/>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5B5249"/>
                </a:solidFill>
                <a:effectLst/>
                <a:uLnTx/>
                <a:uFillTx/>
                <a:latin typeface="Times" charset="0"/>
                <a:ea typeface="SimSun" charset="0"/>
                <a:cs typeface="SimSun" charset="0"/>
              </a:rPr>
              <a:t> </a:t>
            </a:r>
          </a:p>
        </p:txBody>
      </p:sp>
      <p:sp>
        <p:nvSpPr>
          <p:cNvPr id="444419" name="Rectangle 3"/>
          <p:cNvSpPr>
            <a:spLocks noChangeArrowheads="1"/>
          </p:cNvSpPr>
          <p:nvPr/>
        </p:nvSpPr>
        <p:spPr bwMode="auto">
          <a:xfrm>
            <a:off x="2014538" y="-947738"/>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sp>
        <p:nvSpPr>
          <p:cNvPr id="444420" name="Rectangle 4"/>
          <p:cNvSpPr>
            <a:spLocks noChangeArrowheads="1"/>
          </p:cNvSpPr>
          <p:nvPr/>
        </p:nvSpPr>
        <p:spPr bwMode="auto">
          <a:xfrm>
            <a:off x="1981200" y="288607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5B5249"/>
              </a:solidFill>
              <a:effectLst/>
              <a:uLnTx/>
              <a:uFillTx/>
              <a:latin typeface="Times New Roman" charset="0"/>
              <a:ea typeface="ＭＳ Ｐゴシック" charset="0"/>
              <a:cs typeface="+mn-cs"/>
            </a:endParaRPr>
          </a:p>
        </p:txBody>
      </p:sp>
      <p:sp>
        <p:nvSpPr>
          <p:cNvPr id="444421" name="Text Box 5"/>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284</a:t>
            </a:r>
          </a:p>
        </p:txBody>
      </p:sp>
      <p:sp>
        <p:nvSpPr>
          <p:cNvPr id="444422" name="Text Box 6"/>
          <p:cNvSpPr txBox="1">
            <a:spLocks noChangeArrowheads="1"/>
          </p:cNvSpPr>
          <p:nvPr/>
        </p:nvSpPr>
        <p:spPr bwMode="auto">
          <a:xfrm>
            <a:off x="2813050" y="76200"/>
            <a:ext cx="3622675" cy="5191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charset="0"/>
                <a:ea typeface="SimSun" charset="0"/>
                <a:cs typeface="SimSun" charset="0"/>
              </a:rPr>
              <a:t>Summary Statement</a:t>
            </a:r>
          </a:p>
        </p:txBody>
      </p:sp>
      <p:sp>
        <p:nvSpPr>
          <p:cNvPr id="36875" name="Text Box 11"/>
          <p:cNvSpPr txBox="1">
            <a:spLocks noChangeArrowheads="1"/>
          </p:cNvSpPr>
          <p:nvPr/>
        </p:nvSpPr>
        <p:spPr bwMode="auto">
          <a:xfrm>
            <a:off x="381000" y="1752600"/>
            <a:ext cx="8458200" cy="2062103"/>
          </a:xfrm>
          <a:prstGeom prst="rect">
            <a:avLst/>
          </a:prstGeom>
          <a:solidFill>
            <a:srgbClr val="E2DED6"/>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1" u="none" strike="noStrike" kern="1200" cap="none" spc="0" normalizeH="0" baseline="0" noProof="0" dirty="0">
                <a:ln>
                  <a:noFill/>
                </a:ln>
                <a:solidFill>
                  <a:srgbClr val="000000"/>
                </a:solidFill>
                <a:effectLst/>
                <a:uLnTx/>
                <a:uFillTx/>
                <a:latin typeface="Arial" charset="0"/>
                <a:ea typeface="SimSun" charset="0"/>
                <a:cs typeface="SimSun" charset="0"/>
              </a:rPr>
              <a:t>To grow in grace instead of succumbing to false teaching, we need to know that Jesus chose us and that he will judge apostates at his return.</a:t>
            </a:r>
          </a:p>
        </p:txBody>
      </p:sp>
      <p:sp>
        <p:nvSpPr>
          <p:cNvPr id="444424" name="WordArt 13"/>
          <p:cNvSpPr>
            <a:spLocks noChangeArrowheads="1" noChangeShapeType="1" noTextEdit="1"/>
          </p:cNvSpPr>
          <p:nvPr/>
        </p:nvSpPr>
        <p:spPr bwMode="auto">
          <a:xfrm>
            <a:off x="0" y="0"/>
            <a:ext cx="1311275" cy="874713"/>
          </a:xfrm>
          <a:prstGeom prst="rect">
            <a:avLst/>
          </a:prstGeom>
        </p:spPr>
        <p:txBody>
          <a:bodyPr wrap="none" fromWordArt="1">
            <a:prstTxWarp prst="textCascadeUp">
              <a:avLst>
                <a:gd name="adj" fmla="val 44444"/>
              </a:avLst>
            </a:prstTxWarp>
            <a:scene3d>
              <a:camera prst="legacyPerspectiveFront">
                <a:rot lat="20519967" lon="1080000" rev="0"/>
              </a:camera>
              <a:lightRig rig="legacyHarsh2" dir="b"/>
            </a:scene3d>
            <a:sp3d extrusionH="430200" prstMaterial="legacyMatte">
              <a:extrusionClr>
                <a:srgbClr val="FF66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2 Peter</a:t>
            </a:r>
          </a:p>
        </p:txBody>
      </p:sp>
      <p:pic>
        <p:nvPicPr>
          <p:cNvPr id="36879" name="Picture 15" descr="j01996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267200"/>
            <a:ext cx="1812925" cy="1611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880" name="Picture 16" descr="j020029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81800" y="4267200"/>
            <a:ext cx="1811338" cy="1614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088147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36875"/>
                                        </p:tgtEl>
                                        <p:attrNameLst>
                                          <p:attrName>style.visibility</p:attrName>
                                        </p:attrNameLst>
                                      </p:cBhvr>
                                      <p:to>
                                        <p:strVal val="visible"/>
                                      </p:to>
                                    </p:set>
                                    <p:anim calcmode="lin" valueType="num">
                                      <p:cBhvr>
                                        <p:cTn id="7" dur="500" fill="hold"/>
                                        <p:tgtEl>
                                          <p:spTgt spid="36875"/>
                                        </p:tgtEl>
                                        <p:attrNameLst>
                                          <p:attrName>ppt_w</p:attrName>
                                        </p:attrNameLst>
                                      </p:cBhvr>
                                      <p:tavLst>
                                        <p:tav tm="0">
                                          <p:val>
                                            <p:fltVal val="0"/>
                                          </p:val>
                                        </p:tav>
                                        <p:tav tm="100000">
                                          <p:val>
                                            <p:strVal val="#ppt_w"/>
                                          </p:val>
                                        </p:tav>
                                      </p:tavLst>
                                    </p:anim>
                                    <p:anim calcmode="lin" valueType="num">
                                      <p:cBhvr>
                                        <p:cTn id="8" dur="500" fill="hold"/>
                                        <p:tgtEl>
                                          <p:spTgt spid="36875"/>
                                        </p:tgtEl>
                                        <p:attrNameLst>
                                          <p:attrName>ppt_h</p:attrName>
                                        </p:attrNameLst>
                                      </p:cBhvr>
                                      <p:tavLst>
                                        <p:tav tm="0">
                                          <p:val>
                                            <p:fltVal val="0"/>
                                          </p:val>
                                        </p:tav>
                                        <p:tav tm="100000">
                                          <p:val>
                                            <p:strVal val="#ppt_h"/>
                                          </p:val>
                                        </p:tav>
                                      </p:tavLst>
                                    </p:anim>
                                  </p:childTnLst>
                                </p:cTn>
                              </p:par>
                            </p:childTnLst>
                          </p:cTn>
                        </p:par>
                        <p:par>
                          <p:cTn id="9" fill="hold" nodeType="withGroup">
                            <p:stCondLst>
                              <p:cond delay="500"/>
                            </p:stCondLst>
                            <p:childTnLst>
                              <p:par>
                                <p:cTn id="10" presetID="51" presetClass="entr" presetSubtype="0" fill="hold" nodeType="afterEffect">
                                  <p:stCondLst>
                                    <p:cond delay="0"/>
                                  </p:stCondLst>
                                  <p:childTnLst>
                                    <p:set>
                                      <p:cBhvr>
                                        <p:cTn id="11" dur="1" fill="hold">
                                          <p:stCondLst>
                                            <p:cond delay="0"/>
                                          </p:stCondLst>
                                        </p:cTn>
                                        <p:tgtEl>
                                          <p:spTgt spid="36879"/>
                                        </p:tgtEl>
                                        <p:attrNameLst>
                                          <p:attrName>style.visibility</p:attrName>
                                        </p:attrNameLst>
                                      </p:cBhvr>
                                      <p:to>
                                        <p:strVal val="visible"/>
                                      </p:to>
                                    </p:set>
                                    <p:animEffect transition="in" filter="fade">
                                      <p:cBhvr>
                                        <p:cTn id="12" dur="770" decel="100000"/>
                                        <p:tgtEl>
                                          <p:spTgt spid="36879"/>
                                        </p:tgtEl>
                                      </p:cBhvr>
                                    </p:animEffect>
                                    <p:animScale>
                                      <p:cBhvr>
                                        <p:cTn id="13" dur="770" decel="100000"/>
                                        <p:tgtEl>
                                          <p:spTgt spid="36879"/>
                                        </p:tgtEl>
                                      </p:cBhvr>
                                      <p:from x="10000" y="10000"/>
                                      <p:to x="200000" y="450000"/>
                                    </p:animScale>
                                    <p:animScale>
                                      <p:cBhvr>
                                        <p:cTn id="14" dur="1230" accel="100000" fill="hold">
                                          <p:stCondLst>
                                            <p:cond delay="770"/>
                                          </p:stCondLst>
                                        </p:cTn>
                                        <p:tgtEl>
                                          <p:spTgt spid="36879"/>
                                        </p:tgtEl>
                                      </p:cBhvr>
                                      <p:from x="200000" y="450000"/>
                                      <p:to x="100000" y="100000"/>
                                    </p:animScale>
                                    <p:set>
                                      <p:cBhvr>
                                        <p:cTn id="15" dur="770" fill="hold"/>
                                        <p:tgtEl>
                                          <p:spTgt spid="36879"/>
                                        </p:tgtEl>
                                        <p:attrNameLst>
                                          <p:attrName>ppt_x</p:attrName>
                                        </p:attrNameLst>
                                      </p:cBhvr>
                                      <p:to>
                                        <p:strVal val="(0.5)"/>
                                      </p:to>
                                    </p:set>
                                    <p:anim from="(0.5)" to="(#ppt_x)" calcmode="lin" valueType="num">
                                      <p:cBhvr>
                                        <p:cTn id="16" dur="1230" accel="100000" fill="hold">
                                          <p:stCondLst>
                                            <p:cond delay="770"/>
                                          </p:stCondLst>
                                        </p:cTn>
                                        <p:tgtEl>
                                          <p:spTgt spid="36879"/>
                                        </p:tgtEl>
                                        <p:attrNameLst>
                                          <p:attrName>ppt_x</p:attrName>
                                        </p:attrNameLst>
                                      </p:cBhvr>
                                    </p:anim>
                                    <p:set>
                                      <p:cBhvr>
                                        <p:cTn id="17" dur="770" fill="hold"/>
                                        <p:tgtEl>
                                          <p:spTgt spid="36879"/>
                                        </p:tgtEl>
                                        <p:attrNameLst>
                                          <p:attrName>ppt_y</p:attrName>
                                        </p:attrNameLst>
                                      </p:cBhvr>
                                      <p:to>
                                        <p:strVal val="(#ppt_y+0.4)"/>
                                      </p:to>
                                    </p:set>
                                    <p:anim from="(#ppt_y+0.4)" to="(#ppt_y)" calcmode="lin" valueType="num">
                                      <p:cBhvr>
                                        <p:cTn id="18" dur="1230" accel="100000" fill="hold">
                                          <p:stCondLst>
                                            <p:cond delay="770"/>
                                          </p:stCondLst>
                                        </p:cTn>
                                        <p:tgtEl>
                                          <p:spTgt spid="36879"/>
                                        </p:tgtEl>
                                        <p:attrNameLst>
                                          <p:attrName>ppt_y</p:attrName>
                                        </p:attrNameLst>
                                      </p:cBhvr>
                                    </p:anim>
                                  </p:childTnLst>
                                </p:cTn>
                              </p:par>
                            </p:childTnLst>
                          </p:cTn>
                        </p:par>
                        <p:par>
                          <p:cTn id="19" fill="hold">
                            <p:stCondLst>
                              <p:cond delay="2500"/>
                            </p:stCondLst>
                            <p:childTnLst>
                              <p:par>
                                <p:cTn id="20" presetID="51" presetClass="entr" presetSubtype="0" fill="hold" nodeType="afterEffect">
                                  <p:stCondLst>
                                    <p:cond delay="0"/>
                                  </p:stCondLst>
                                  <p:childTnLst>
                                    <p:set>
                                      <p:cBhvr>
                                        <p:cTn id="21" dur="1" fill="hold">
                                          <p:stCondLst>
                                            <p:cond delay="0"/>
                                          </p:stCondLst>
                                        </p:cTn>
                                        <p:tgtEl>
                                          <p:spTgt spid="36880"/>
                                        </p:tgtEl>
                                        <p:attrNameLst>
                                          <p:attrName>style.visibility</p:attrName>
                                        </p:attrNameLst>
                                      </p:cBhvr>
                                      <p:to>
                                        <p:strVal val="visible"/>
                                      </p:to>
                                    </p:set>
                                    <p:animEffect transition="in" filter="fade">
                                      <p:cBhvr>
                                        <p:cTn id="22" dur="770" decel="100000"/>
                                        <p:tgtEl>
                                          <p:spTgt spid="36880"/>
                                        </p:tgtEl>
                                      </p:cBhvr>
                                    </p:animEffect>
                                    <p:animScale>
                                      <p:cBhvr>
                                        <p:cTn id="23" dur="770" decel="100000"/>
                                        <p:tgtEl>
                                          <p:spTgt spid="36880"/>
                                        </p:tgtEl>
                                      </p:cBhvr>
                                      <p:from x="10000" y="10000"/>
                                      <p:to x="200000" y="450000"/>
                                    </p:animScale>
                                    <p:animScale>
                                      <p:cBhvr>
                                        <p:cTn id="24" dur="1230" accel="100000" fill="hold">
                                          <p:stCondLst>
                                            <p:cond delay="770"/>
                                          </p:stCondLst>
                                        </p:cTn>
                                        <p:tgtEl>
                                          <p:spTgt spid="36880"/>
                                        </p:tgtEl>
                                      </p:cBhvr>
                                      <p:from x="200000" y="450000"/>
                                      <p:to x="100000" y="100000"/>
                                    </p:animScale>
                                    <p:set>
                                      <p:cBhvr>
                                        <p:cTn id="25" dur="770" fill="hold"/>
                                        <p:tgtEl>
                                          <p:spTgt spid="36880"/>
                                        </p:tgtEl>
                                        <p:attrNameLst>
                                          <p:attrName>ppt_x</p:attrName>
                                        </p:attrNameLst>
                                      </p:cBhvr>
                                      <p:to>
                                        <p:strVal val="(0.5)"/>
                                      </p:to>
                                    </p:set>
                                    <p:anim from="(0.5)" to="(#ppt_x)" calcmode="lin" valueType="num">
                                      <p:cBhvr>
                                        <p:cTn id="26" dur="1230" accel="100000" fill="hold">
                                          <p:stCondLst>
                                            <p:cond delay="770"/>
                                          </p:stCondLst>
                                        </p:cTn>
                                        <p:tgtEl>
                                          <p:spTgt spid="36880"/>
                                        </p:tgtEl>
                                        <p:attrNameLst>
                                          <p:attrName>ppt_x</p:attrName>
                                        </p:attrNameLst>
                                      </p:cBhvr>
                                    </p:anim>
                                    <p:set>
                                      <p:cBhvr>
                                        <p:cTn id="27" dur="770" fill="hold"/>
                                        <p:tgtEl>
                                          <p:spTgt spid="36880"/>
                                        </p:tgtEl>
                                        <p:attrNameLst>
                                          <p:attrName>ppt_y</p:attrName>
                                        </p:attrNameLst>
                                      </p:cBhvr>
                                      <p:to>
                                        <p:strVal val="(#ppt_y+0.4)"/>
                                      </p:to>
                                    </p:set>
                                    <p:anim from="(#ppt_y+0.4)" to="(#ppt_y)" calcmode="lin" valueType="num">
                                      <p:cBhvr>
                                        <p:cTn id="28" dur="1230" accel="100000" fill="hold">
                                          <p:stCondLst>
                                            <p:cond delay="770"/>
                                          </p:stCondLst>
                                        </p:cTn>
                                        <p:tgtEl>
                                          <p:spTgt spid="36880"/>
                                        </p:tgtEl>
                                        <p:attrNameLst>
                                          <p:attrName>ppt_y</p:attrName>
                                        </p:attrNameLst>
                                      </p:cBhvr>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44424"/>
                                        </p:tgtEl>
                                        <p:attrNameLst>
                                          <p:attrName>style.visibility</p:attrName>
                                        </p:attrNameLst>
                                      </p:cBhvr>
                                      <p:to>
                                        <p:strVal val="visible"/>
                                      </p:to>
                                    </p:set>
                                    <p:anim calcmode="lin" valueType="num">
                                      <p:cBhvr additive="base">
                                        <p:cTn id="33" dur="500" fill="hold"/>
                                        <p:tgtEl>
                                          <p:spTgt spid="444424"/>
                                        </p:tgtEl>
                                        <p:attrNameLst>
                                          <p:attrName>ppt_x</p:attrName>
                                        </p:attrNameLst>
                                      </p:cBhvr>
                                      <p:tavLst>
                                        <p:tav tm="0">
                                          <p:val>
                                            <p:strVal val="#ppt_x"/>
                                          </p:val>
                                        </p:tav>
                                        <p:tav tm="100000">
                                          <p:val>
                                            <p:strVal val="#ppt_x"/>
                                          </p:val>
                                        </p:tav>
                                      </p:tavLst>
                                    </p:anim>
                                    <p:anim calcmode="lin" valueType="num">
                                      <p:cBhvr additive="base">
                                        <p:cTn id="34" dur="500" fill="hold"/>
                                        <p:tgtEl>
                                          <p:spTgt spid="4444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5" grpId="0" animBg="1" autoUpdateAnimBg="0"/>
      <p:bldP spid="444424" grpId="0"/>
    </p:bld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5F1E16D-BAFF-8F4F-917F-E073A163F308}"/>
              </a:ext>
            </a:extLst>
          </p:cNvPr>
          <p:cNvGrpSpPr/>
          <p:nvPr/>
        </p:nvGrpSpPr>
        <p:grpSpPr>
          <a:xfrm>
            <a:off x="36003" y="1745320"/>
            <a:ext cx="9071994" cy="5280777"/>
            <a:chOff x="36003" y="1745320"/>
            <a:chExt cx="9071994" cy="5280777"/>
          </a:xfrm>
        </p:grpSpPr>
        <p:pic>
          <p:nvPicPr>
            <p:cNvPr id="532482" name="Picture 2">
              <a:extLst>
                <a:ext uri="{FF2B5EF4-FFF2-40B4-BE49-F238E27FC236}">
                  <a16:creationId xmlns:a16="http://schemas.microsoft.com/office/drawing/2014/main" id="{B164BD6D-F53A-FC45-894C-DCEFC4E23E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03" y="1745320"/>
              <a:ext cx="9071994" cy="511268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a:extLst>
                <a:ext uri="{FF2B5EF4-FFF2-40B4-BE49-F238E27FC236}">
                  <a16:creationId xmlns:a16="http://schemas.microsoft.com/office/drawing/2014/main" id="{E0CE8183-E2BD-1340-A18D-7B820AF46DD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3857" t="49361"/>
            <a:stretch/>
          </p:blipFill>
          <p:spPr bwMode="auto">
            <a:xfrm>
              <a:off x="3275856" y="4437112"/>
              <a:ext cx="3278909" cy="2588985"/>
            </a:xfrm>
            <a:prstGeom prst="rect">
              <a:avLst/>
            </a:prstGeom>
            <a:noFill/>
            <a:extLst>
              <a:ext uri="{909E8E84-426E-40DD-AFC4-6F175D3DCCD1}">
                <a14:hiddenFill xmlns:a14="http://schemas.microsoft.com/office/drawing/2010/main">
                  <a:solidFill>
                    <a:srgbClr val="FFFFFF"/>
                  </a:solidFill>
                </a14:hiddenFill>
              </a:ext>
            </a:extLst>
          </p:spPr>
        </p:pic>
      </p:grpSp>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Show </a:t>
            </a:r>
            <a:r>
              <a:rPr lang="en-US" sz="4800" b="1" dirty="0">
                <a:solidFill>
                  <a:srgbClr val="FFFF00"/>
                </a:solidFill>
                <a:effectLst>
                  <a:glow rad="127000">
                    <a:schemeClr val="tx1"/>
                  </a:glow>
                </a:effectLst>
                <a:latin typeface="Arial" charset="0"/>
                <a:ea typeface="ＭＳ Ｐゴシック" charset="0"/>
                <a:cs typeface="ＭＳ Ｐゴシック" charset="0"/>
              </a:rPr>
              <a:t>holiness</a:t>
            </a:r>
            <a:r>
              <a:rPr lang="en-US" sz="4800" b="1" dirty="0">
                <a:effectLst>
                  <a:glow rad="127000">
                    <a:schemeClr val="tx1"/>
                  </a:glow>
                </a:effectLst>
                <a:latin typeface="Arial" charset="0"/>
                <a:ea typeface="ＭＳ Ｐゴシック" charset="0"/>
                <a:cs typeface="ＭＳ Ｐゴシック" charset="0"/>
              </a:rPr>
              <a:t> with hope (1:1–2:12).</a:t>
            </a: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0" y="1152"/>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to attract others to Jesus…</a:t>
            </a:r>
          </a:p>
        </p:txBody>
      </p:sp>
      <p:sp>
        <p:nvSpPr>
          <p:cNvPr id="6" name="Rectangle 2">
            <a:extLst>
              <a:ext uri="{FF2B5EF4-FFF2-40B4-BE49-F238E27FC236}">
                <a16:creationId xmlns:a16="http://schemas.microsoft.com/office/drawing/2014/main" id="{F7E46A28-AD6B-BD46-A75E-43C7EFE03169}"/>
              </a:ext>
            </a:extLst>
          </p:cNvPr>
          <p:cNvSpPr txBox="1">
            <a:spLocks noChangeArrowheads="1"/>
          </p:cNvSpPr>
          <p:nvPr/>
        </p:nvSpPr>
        <p:spPr bwMode="auto">
          <a:xfrm>
            <a:off x="323528" y="4221088"/>
            <a:ext cx="8568952" cy="220465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HOPE</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IN THE DARKNESS</a:t>
            </a:r>
          </a:p>
        </p:txBody>
      </p:sp>
      <p:sp>
        <p:nvSpPr>
          <p:cNvPr id="8" name="Rectangle 2">
            <a:extLst>
              <a:ext uri="{FF2B5EF4-FFF2-40B4-BE49-F238E27FC236}">
                <a16:creationId xmlns:a16="http://schemas.microsoft.com/office/drawing/2014/main" id="{5803E375-3D14-0F46-AE8D-215936970B78}"/>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Tree>
    <p:extLst>
      <p:ext uri="{BB962C8B-B14F-4D97-AF65-F5344CB8AC3E}">
        <p14:creationId xmlns:p14="http://schemas.microsoft.com/office/powerpoint/2010/main" val="36711385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0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25314" name="Picture 2">
            <a:extLst>
              <a:ext uri="{FF2B5EF4-FFF2-40B4-BE49-F238E27FC236}">
                <a16:creationId xmlns:a16="http://schemas.microsoft.com/office/drawing/2014/main" id="{4E00FD9B-9129-BC4B-B3D1-9FC4CA543E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7" y="1524000"/>
            <a:ext cx="8890000" cy="5334000"/>
          </a:xfrm>
          <a:prstGeom prst="rect">
            <a:avLst/>
          </a:prstGeom>
          <a:noFill/>
          <a:extLst>
            <a:ext uri="{909E8E84-426E-40DD-AFC4-6F175D3DCCD1}">
              <a14:hiddenFill xmlns:a14="http://schemas.microsoft.com/office/drawing/2010/main">
                <a:solidFill>
                  <a:srgbClr val="FFFFFF"/>
                </a:solidFill>
              </a14:hiddenFill>
            </a:ext>
          </a:extLst>
        </p:spPr>
      </p:pic>
      <p:sp>
        <p:nvSpPr>
          <p:cNvPr id="87042" name="Rectangle 2"/>
          <p:cNvSpPr>
            <a:spLocks noGrp="1" noChangeArrowheads="1"/>
          </p:cNvSpPr>
          <p:nvPr>
            <p:ph type="title"/>
          </p:nvPr>
        </p:nvSpPr>
        <p:spPr>
          <a:xfrm>
            <a:off x="0" y="0"/>
            <a:ext cx="8261581" cy="1524000"/>
          </a:xfrm>
          <a:solidFill>
            <a:schemeClr val="bg2"/>
          </a:solidFill>
        </p:spPr>
        <p:txBody>
          <a:bodyPr/>
          <a:lstStyle/>
          <a:p>
            <a:pPr marL="180975" eaLnBrk="1" hangingPunct="1">
              <a:defRPr/>
            </a:pPr>
            <a:r>
              <a:rPr lang="en-US" b="1" dirty="0">
                <a:latin typeface="Arial" panose="020B0604020202020204" pitchFamily="34" charset="0"/>
                <a:ea typeface="ＭＳ Ｐゴシック" charset="0"/>
                <a:cs typeface="Arial" panose="020B0604020202020204" pitchFamily="34" charset="0"/>
              </a:rPr>
              <a:t>Are you suffering </a:t>
            </a:r>
            <a:r>
              <a:rPr lang="en-US" b="1" i="1" dirty="0">
                <a:latin typeface="Arial" panose="020B0604020202020204" pitchFamily="34" charset="0"/>
                <a:ea typeface="ＭＳ Ｐゴシック" charset="0"/>
                <a:cs typeface="Arial" panose="020B0604020202020204" pitchFamily="34" charset="0"/>
              </a:rPr>
              <a:t>unfairly</a:t>
            </a:r>
            <a:r>
              <a:rPr lang="en-US" b="1" dirty="0">
                <a:latin typeface="Arial" panose="020B0604020202020204" pitchFamily="34" charset="0"/>
                <a:ea typeface="ＭＳ Ｐゴシック" charset="0"/>
                <a:cs typeface="Arial" panose="020B0604020202020204" pitchFamily="34" charset="0"/>
              </a:rPr>
              <a:t> right now?</a:t>
            </a:r>
            <a:endParaRPr lang="en-US" sz="4000" b="1" dirty="0">
              <a:latin typeface="Arial" panose="020B0604020202020204" pitchFamily="34" charset="0"/>
              <a:ea typeface="ＭＳ Ｐゴシック" charset="0"/>
              <a:cs typeface="Arial" panose="020B0604020202020204" pitchFamily="34" charset="0"/>
            </a:endParaRPr>
          </a:p>
        </p:txBody>
      </p:sp>
      <p:sp>
        <p:nvSpPr>
          <p:cNvPr id="87043" name="Rectangle 3"/>
          <p:cNvSpPr>
            <a:spLocks noGrp="1" noChangeArrowheads="1"/>
          </p:cNvSpPr>
          <p:nvPr>
            <p:ph type="body" idx="1"/>
          </p:nvPr>
        </p:nvSpPr>
        <p:spPr>
          <a:xfrm>
            <a:off x="5076056" y="1602754"/>
            <a:ext cx="4067944" cy="3429000"/>
          </a:xfrm>
        </p:spPr>
        <p:txBody>
          <a:bodyPr/>
          <a:lstStyle/>
          <a:p>
            <a:pPr eaLnBrk="1" hangingPunct="1">
              <a:lnSpc>
                <a:spcPct val="90000"/>
              </a:lnSpc>
              <a:defRPr/>
            </a:pPr>
            <a:r>
              <a:rPr lang="en-US" b="1" dirty="0">
                <a:solidFill>
                  <a:schemeClr val="bg2"/>
                </a:solidFill>
                <a:latin typeface="Tahoma" charset="0"/>
                <a:ea typeface="ＭＳ Ｐゴシック" charset="0"/>
                <a:cs typeface="ＭＳ Ｐゴシック" charset="0"/>
              </a:rPr>
              <a:t>School?</a:t>
            </a:r>
          </a:p>
          <a:p>
            <a:pPr eaLnBrk="1" hangingPunct="1">
              <a:lnSpc>
                <a:spcPct val="90000"/>
              </a:lnSpc>
              <a:defRPr/>
            </a:pPr>
            <a:r>
              <a:rPr lang="en-US" b="1" dirty="0">
                <a:solidFill>
                  <a:schemeClr val="bg2"/>
                </a:solidFill>
                <a:latin typeface="Tahoma" charset="0"/>
                <a:ea typeface="ＭＳ Ｐゴシック" charset="0"/>
                <a:cs typeface="ＭＳ Ｐゴシック" charset="0"/>
              </a:rPr>
              <a:t>Home?</a:t>
            </a:r>
          </a:p>
          <a:p>
            <a:pPr eaLnBrk="1" hangingPunct="1">
              <a:lnSpc>
                <a:spcPct val="90000"/>
              </a:lnSpc>
              <a:defRPr/>
            </a:pPr>
            <a:r>
              <a:rPr lang="en-US" b="1" dirty="0">
                <a:solidFill>
                  <a:schemeClr val="bg2"/>
                </a:solidFill>
                <a:latin typeface="Tahoma" charset="0"/>
                <a:ea typeface="ＭＳ Ｐゴシック" charset="0"/>
                <a:cs typeface="ＭＳ Ｐゴシック" charset="0"/>
              </a:rPr>
              <a:t>Work?</a:t>
            </a:r>
          </a:p>
          <a:p>
            <a:pPr eaLnBrk="1" hangingPunct="1">
              <a:lnSpc>
                <a:spcPct val="90000"/>
              </a:lnSpc>
              <a:defRPr/>
            </a:pPr>
            <a:r>
              <a:rPr lang="en-US" b="1" dirty="0">
                <a:solidFill>
                  <a:schemeClr val="bg2"/>
                </a:solidFill>
                <a:latin typeface="Tahoma" charset="0"/>
                <a:ea typeface="ＭＳ Ｐゴシック" charset="0"/>
                <a:cs typeface="ＭＳ Ｐゴシック" charset="0"/>
              </a:rPr>
              <a:t>Church?</a:t>
            </a:r>
          </a:p>
          <a:p>
            <a:pPr eaLnBrk="1" hangingPunct="1">
              <a:lnSpc>
                <a:spcPct val="90000"/>
              </a:lnSpc>
              <a:defRPr/>
            </a:pPr>
            <a:r>
              <a:rPr lang="en-US" b="1" dirty="0">
                <a:solidFill>
                  <a:schemeClr val="bg2"/>
                </a:solidFill>
                <a:latin typeface="Tahoma" charset="0"/>
                <a:ea typeface="ＭＳ Ｐゴシック" charset="0"/>
                <a:cs typeface="ＭＳ Ｐゴシック" charset="0"/>
              </a:rPr>
              <a:t>Friends?</a:t>
            </a:r>
          </a:p>
          <a:p>
            <a:pPr eaLnBrk="1" hangingPunct="1">
              <a:lnSpc>
                <a:spcPct val="90000"/>
              </a:lnSpc>
              <a:defRPr/>
            </a:pPr>
            <a:r>
              <a:rPr lang="en-US" b="1" dirty="0">
                <a:solidFill>
                  <a:schemeClr val="bg2"/>
                </a:solidFill>
                <a:latin typeface="Tahoma" charset="0"/>
                <a:ea typeface="ＭＳ Ｐゴシック" charset="0"/>
                <a:cs typeface="ＭＳ Ｐゴシック" charset="0"/>
              </a:rPr>
              <a:t>Government?</a:t>
            </a:r>
          </a:p>
        </p:txBody>
      </p:sp>
      <p:sp>
        <p:nvSpPr>
          <p:cNvPr id="5" name="Rectangle 245">
            <a:extLst>
              <a:ext uri="{FF2B5EF4-FFF2-40B4-BE49-F238E27FC236}">
                <a16:creationId xmlns:a16="http://schemas.microsoft.com/office/drawing/2014/main" id="{E03357C1-D65C-FC46-B646-D23697B2CCD7}"/>
              </a:ext>
            </a:extLst>
          </p:cNvPr>
          <p:cNvSpPr txBox="1">
            <a:spLocks noChangeArrowheads="1"/>
          </p:cNvSpPr>
          <p:nvPr/>
        </p:nvSpPr>
        <p:spPr bwMode="auto">
          <a:xfrm>
            <a:off x="-31981" y="6165304"/>
            <a:ext cx="8890000" cy="457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000099"/>
                </a:solidFill>
                <a:effectLst/>
                <a:uLnTx/>
                <a:uFillTx/>
                <a:latin typeface="Arial" charset="0"/>
                <a:ea typeface="ＭＳ Ｐゴシック" charset="0"/>
                <a:cs typeface="Arial" charset="0"/>
              </a:rPr>
              <a:t>1 Peter</a:t>
            </a:r>
          </a:p>
        </p:txBody>
      </p:sp>
    </p:spTree>
    <p:extLst>
      <p:ext uri="{BB962C8B-B14F-4D97-AF65-F5344CB8AC3E}">
        <p14:creationId xmlns:p14="http://schemas.microsoft.com/office/powerpoint/2010/main" val="28016731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04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704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704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704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704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704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3" grpId="0" uiExpand="1" build="p"/>
      <p:bldP spid="5" grpId="0"/>
    </p:bld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505844A-A5F1-B449-9BA0-C8F46E1375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4260"/>
            <a:ext cx="9152163" cy="6107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Where do you need to press on?</a:t>
            </a:r>
          </a:p>
        </p:txBody>
      </p:sp>
      <p:sp>
        <p:nvSpPr>
          <p:cNvPr id="4" name="Rectangle 2">
            <a:extLst>
              <a:ext uri="{FF2B5EF4-FFF2-40B4-BE49-F238E27FC236}">
                <a16:creationId xmlns:a16="http://schemas.microsoft.com/office/drawing/2014/main" id="{6FD9961E-0E0D-874A-9905-140943C8BE8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24071332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p:nvPr/>
        </p:nvPicPr>
        <p:blipFill rotWithShape="1">
          <a:blip r:embed="rId2">
            <a:extLst>
              <a:ext uri="{28A0092B-C50C-407E-A947-70E740481C1C}">
                <a14:useLocalDpi xmlns:a14="http://schemas.microsoft.com/office/drawing/2010/main" val="0"/>
              </a:ext>
            </a:extLst>
          </a:blip>
          <a:srcRect t="38096"/>
          <a:stretch/>
        </p:blipFill>
        <p:spPr bwMode="auto">
          <a:xfrm>
            <a:off x="3573872" y="1090088"/>
            <a:ext cx="5570128" cy="5767912"/>
          </a:xfrm>
          <a:prstGeom prst="rect">
            <a:avLst/>
          </a:prstGeom>
          <a:noFill/>
          <a:ln>
            <a:noFill/>
          </a:ln>
        </p:spPr>
      </p:pic>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5" name="Text Box 6"/>
          <p:cNvSpPr txBox="1">
            <a:spLocks noChangeArrowheads="1"/>
          </p:cNvSpPr>
          <p:nvPr/>
        </p:nvSpPr>
        <p:spPr bwMode="auto">
          <a:xfrm>
            <a:off x="433388" y="201616"/>
            <a:ext cx="5724030" cy="23048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T</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rials prove your faith</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R</a:t>
            </a:r>
            <a:r>
              <a:rPr kumimoji="0" lang="en-US" sz="24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espond like Christ's example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I</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nnocent conscience quiets foes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A</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ttitudes pleasing to God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L</a:t>
            </a:r>
            <a:r>
              <a:rPr kumimoji="0" lang="en-US" sz="2400" b="1" i="0" u="none" strike="noStrike" kern="1200" cap="none" spc="0" normalizeH="0" baseline="0" noProof="0" dirty="0">
                <a:ln>
                  <a:noFill/>
                </a:ln>
                <a:solidFill>
                  <a:srgbClr val="070000"/>
                </a:solidFill>
                <a:effectLst/>
                <a:uLnTx/>
                <a:uFillTx/>
                <a:latin typeface="Arial" charset="0"/>
                <a:ea typeface="ＭＳ Ｐゴシック" charset="0"/>
                <a:cs typeface="Arial" charset="0"/>
              </a:rPr>
              <a:t>eaders to serve humbly</a:t>
            </a:r>
          </a:p>
        </p:txBody>
      </p:sp>
      <p:sp>
        <p:nvSpPr>
          <p:cNvPr id="6" name="Title 1"/>
          <p:cNvSpPr txBox="1">
            <a:spLocks/>
          </p:cNvSpPr>
          <p:nvPr/>
        </p:nvSpPr>
        <p:spPr bwMode="auto">
          <a:xfrm>
            <a:off x="1" y="3630479"/>
            <a:ext cx="4281904" cy="845752"/>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ctr"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70000"/>
                </a:solidFill>
                <a:effectLst/>
                <a:uLnTx/>
                <a:uFillTx/>
                <a:latin typeface="Arial"/>
                <a:ea typeface="ＭＳ Ｐゴシック"/>
                <a:cs typeface="Arial"/>
              </a:rPr>
              <a:t>FIRST PETER</a:t>
            </a:r>
            <a:endParaRPr kumimoji="0" lang="en-US" sz="6600" b="1" i="0" u="none" strike="noStrike" kern="0" cap="none" spc="0" normalizeH="0" baseline="0" noProof="0" dirty="0">
              <a:ln>
                <a:noFill/>
              </a:ln>
              <a:solidFill>
                <a:srgbClr val="070000"/>
              </a:solidFill>
              <a:effectLst/>
              <a:uLnTx/>
              <a:uFillTx/>
              <a:latin typeface="Arial"/>
              <a:ea typeface="ＭＳ Ｐゴシック" charset="-128"/>
            </a:endParaRPr>
          </a:p>
        </p:txBody>
      </p:sp>
      <p:sp>
        <p:nvSpPr>
          <p:cNvPr id="7" name="Text Box 6"/>
          <p:cNvSpPr txBox="1">
            <a:spLocks noChangeArrowheads="1"/>
          </p:cNvSpPr>
          <p:nvPr/>
        </p:nvSpPr>
        <p:spPr bwMode="auto">
          <a:xfrm>
            <a:off x="144463" y="201616"/>
            <a:ext cx="433388" cy="18324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70000"/>
                </a:solidFill>
                <a:effectLst/>
                <a:uLnTx/>
                <a:uFillTx/>
                <a:latin typeface="Arial" charset="0"/>
                <a:ea typeface="ＭＳ Ｐゴシック" charset="0"/>
                <a:cs typeface="Arial" charset="0"/>
              </a:rPr>
              <a:t>5</a:t>
            </a:r>
          </a:p>
        </p:txBody>
      </p:sp>
    </p:spTree>
    <p:extLst>
      <p:ext uri="{BB962C8B-B14F-4D97-AF65-F5344CB8AC3E}">
        <p14:creationId xmlns:p14="http://schemas.microsoft.com/office/powerpoint/2010/main" val="3445602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1508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“Do not merely listen to the word, and so deceive yourselves.  Do what it says” (1:22).</a:t>
            </a:r>
            <a:r>
              <a:rPr kumimoji="0" lang="en-US" sz="36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pitchFamily="-108" charset="-128"/>
              <a:cs typeface="Arial"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254</a:t>
            </a:r>
          </a:p>
        </p:txBody>
      </p:sp>
      <p:sp>
        <p:nvSpPr>
          <p:cNvPr id="8" name="Rectangle 2">
            <a:extLst>
              <a:ext uri="{FF2B5EF4-FFF2-40B4-BE49-F238E27FC236}">
                <a16:creationId xmlns:a16="http://schemas.microsoft.com/office/drawing/2014/main" id="{42B6DCA8-65B0-1648-B8CB-04CE3DB980F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5933814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en-US" sz="2000">
                <a:latin typeface="Times New Roman" charset="0"/>
                <a:ea typeface="ＭＳ Ｐゴシック" charset="0"/>
              </a:rPr>
              <a:t>2 Corinthians Book Chart</a:t>
            </a:r>
          </a:p>
        </p:txBody>
      </p:sp>
      <p:graphicFrame>
        <p:nvGraphicFramePr>
          <p:cNvPr id="25" name="Table 24"/>
          <p:cNvGraphicFramePr>
            <a:graphicFrameLocks noGrp="1"/>
          </p:cNvGraphicFramePr>
          <p:nvPr/>
        </p:nvGraphicFramePr>
        <p:xfrm>
          <a:off x="-2" y="0"/>
          <a:ext cx="9180514" cy="6857998"/>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686297">
                  <a:extLst>
                    <a:ext uri="{9D8B030D-6E8A-4147-A177-3AD203B41FA5}">
                      <a16:colId xmlns:a16="http://schemas.microsoft.com/office/drawing/2014/main" val="20004"/>
                    </a:ext>
                  </a:extLst>
                </a:gridCol>
                <a:gridCol w="650660">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38484">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8F8F8"/>
                          </a:solidFill>
                          <a:effectLst/>
                          <a:latin typeface="Arial" charset="0"/>
                          <a:ea typeface="Arial" charset="0"/>
                          <a:cs typeface="Arial" charset="0"/>
                        </a:rPr>
                        <a:t>Defense of Apostolic Authority</a:t>
                      </a:r>
                      <a:endParaRPr kumimoji="0" lang="en-US" sz="24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10463">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90"/>
                          </a:solidFill>
                          <a:effectLst/>
                          <a:latin typeface="Arial"/>
                          <a:ea typeface="ＭＳ Ｐゴシック" charset="0"/>
                          <a:cs typeface="Arial"/>
                        </a:rPr>
                        <a:t> Ministry Sincerity</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2000" b="1" i="0" u="none" strike="noStrike" cap="none" normalizeH="0" baseline="0">
                          <a:ln>
                            <a:noFill/>
                          </a:ln>
                          <a:solidFill>
                            <a:srgbClr val="000090"/>
                          </a:solidFill>
                          <a:effectLst/>
                          <a:latin typeface="Arial"/>
                          <a:ea typeface="ＭＳ Ｐゴシック" charset="0"/>
                          <a:cs typeface="Arial"/>
                        </a:rPr>
                        <a:t>Giving</a:t>
                      </a:r>
                      <a:endParaRPr kumimoji="0" lang="en-US" sz="2000" b="1" i="0" u="none" strike="noStrike" cap="none" normalizeH="0" baseline="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2000" b="1" i="0" u="none" strike="noStrike" cap="none" normalizeH="0" baseline="0">
                          <a:ln>
                            <a:noFill/>
                          </a:ln>
                          <a:solidFill>
                            <a:srgbClr val="000090"/>
                          </a:solidFill>
                          <a:effectLst/>
                          <a:latin typeface="Arial"/>
                          <a:ea typeface="ＭＳ Ｐゴシック" charset="0"/>
                          <a:cs typeface="Arial"/>
                        </a:rPr>
                        <a:t>Ministry Authority</a:t>
                      </a:r>
                      <a:endParaRPr kumimoji="0" lang="en-US" sz="2000" b="1" i="0" u="none" strike="noStrike" cap="none" normalizeH="0" baseline="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76437">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2000" b="1" i="0" u="none" strike="noStrike" cap="none" normalizeH="0" baseline="0">
                          <a:ln>
                            <a:noFill/>
                          </a:ln>
                          <a:solidFill>
                            <a:srgbClr val="000090"/>
                          </a:solidFill>
                          <a:effectLst/>
                          <a:latin typeface="Arial"/>
                          <a:ea typeface="ＭＳ Ｐゴシック" charset="0"/>
                          <a:cs typeface="Arial"/>
                        </a:rPr>
                        <a:t>Chapters 1–7</a:t>
                      </a:r>
                      <a:endParaRPr kumimoji="0" lang="en-US" sz="2000" b="1" i="0" u="none" strike="noStrike" cap="none" normalizeH="0" baseline="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90"/>
                          </a:solidFill>
                          <a:effectLst/>
                          <a:latin typeface="Arial"/>
                          <a:ea typeface="ＭＳ Ｐゴシック" charset="0"/>
                          <a:cs typeface="Arial"/>
                        </a:rPr>
                        <a:t>Chapters 8–9</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2000" b="1" i="0" u="none" strike="noStrike" cap="none" normalizeH="0" baseline="0">
                          <a:ln>
                            <a:noFill/>
                          </a:ln>
                          <a:solidFill>
                            <a:srgbClr val="000090"/>
                          </a:solidFill>
                          <a:effectLst/>
                          <a:latin typeface="Arial"/>
                          <a:ea typeface="ＭＳ Ｐゴシック" charset="0"/>
                          <a:cs typeface="Arial"/>
                        </a:rPr>
                        <a:t>Chapters 10–13</a:t>
                      </a:r>
                      <a:endParaRPr kumimoji="0" lang="en-US" sz="2000" b="1" i="0" u="none" strike="noStrike" cap="none" normalizeH="0" baseline="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0701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sz="2000" b="1" i="0" u="none" strike="noStrike" cap="none" normalizeH="0" baseline="0" dirty="0">
                          <a:ln>
                            <a:noFill/>
                          </a:ln>
                          <a:solidFill>
                            <a:srgbClr val="000090"/>
                          </a:solidFill>
                          <a:effectLst/>
                          <a:latin typeface="Arial"/>
                          <a:ea typeface="ＭＳ Ｐゴシック" charset="0"/>
                          <a:cs typeface="Arial"/>
                        </a:rPr>
                        <a:t>Defense of Paul</a:t>
                      </a:r>
                      <a:r>
                        <a:rPr kumimoji="1" lang="fr-FR" sz="2000" b="1" i="0" u="none" strike="noStrike" cap="none" normalizeH="0" baseline="0" dirty="0">
                          <a:ln>
                            <a:noFill/>
                          </a:ln>
                          <a:solidFill>
                            <a:srgbClr val="000090"/>
                          </a:solidFill>
                          <a:effectLst/>
                          <a:latin typeface="Arial"/>
                          <a:ea typeface="ＭＳ Ｐゴシック" charset="0"/>
                          <a:cs typeface="Arial"/>
                        </a:rPr>
                        <a:t>'</a:t>
                      </a:r>
                      <a:r>
                        <a:rPr kumimoji="1" lang="en-US" sz="2000" b="1" i="0" u="none" strike="noStrike" cap="none" normalizeH="0" baseline="0" dirty="0">
                          <a:ln>
                            <a:noFill/>
                          </a:ln>
                          <a:solidFill>
                            <a:srgbClr val="000090"/>
                          </a:solidFill>
                          <a:effectLst/>
                          <a:latin typeface="Arial"/>
                          <a:ea typeface="ＭＳ Ｐゴシック" charset="0"/>
                          <a:cs typeface="Arial"/>
                        </a:rPr>
                        <a:t>s </a:t>
                      </a:r>
                    </a:p>
                    <a:p>
                      <a:pPr marL="0" marR="0" lvl="0" indent="0" algn="ctr" defTabSz="457200" rtl="0" eaLnBrk="1" fontAlgn="base" latinLnBrk="0" hangingPunct="1">
                        <a:lnSpc>
                          <a:spcPct val="100000"/>
                        </a:lnSpc>
                        <a:spcBef>
                          <a:spcPct val="0"/>
                        </a:spcBef>
                        <a:spcAft>
                          <a:spcPct val="0"/>
                        </a:spcAft>
                        <a:buClrTx/>
                        <a:buSzTx/>
                        <a:buFontTx/>
                        <a:buNone/>
                        <a:tabLst/>
                      </a:pPr>
                      <a:r>
                        <a:rPr kumimoji="1" lang="en-US" sz="2000" b="1" i="0" u="none" strike="noStrike" cap="none" normalizeH="0" baseline="0" dirty="0">
                          <a:ln>
                            <a:noFill/>
                          </a:ln>
                          <a:solidFill>
                            <a:srgbClr val="000090"/>
                          </a:solidFill>
                          <a:effectLst/>
                          <a:latin typeface="Arial"/>
                          <a:ea typeface="ＭＳ Ｐゴシック" charset="0"/>
                          <a:cs typeface="Arial"/>
                        </a:rPr>
                        <a:t>Motives</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90"/>
                          </a:solidFill>
                          <a:effectLst/>
                          <a:latin typeface="Arial"/>
                          <a:ea typeface="ＭＳ Ｐゴシック" charset="0"/>
                          <a:cs typeface="Arial"/>
                        </a:rPr>
                        <a:t>Defense of Paul</a:t>
                      </a:r>
                      <a:r>
                        <a:rPr kumimoji="0" lang="fr-FR" sz="2000" b="1" i="0" u="none" strike="noStrike" cap="none" normalizeH="0" baseline="0" dirty="0">
                          <a:ln>
                            <a:noFill/>
                          </a:ln>
                          <a:solidFill>
                            <a:srgbClr val="000090"/>
                          </a:solidFill>
                          <a:effectLst/>
                          <a:latin typeface="Arial"/>
                          <a:ea typeface="ＭＳ Ｐゴシック" charset="0"/>
                          <a:cs typeface="Arial"/>
                        </a:rPr>
                        <a:t>'</a:t>
                      </a:r>
                      <a:r>
                        <a:rPr kumimoji="0" lang="en-US" sz="2000" b="1" i="0" u="none" strike="noStrike" cap="none" normalizeH="0" baseline="0" dirty="0">
                          <a:ln>
                            <a:noFill/>
                          </a:ln>
                          <a:solidFill>
                            <a:srgbClr val="000090"/>
                          </a:solidFill>
                          <a:effectLst/>
                          <a:latin typeface="Arial"/>
                          <a:ea typeface="ＭＳ Ｐゴシック" charset="0"/>
                          <a:cs typeface="Arial"/>
                        </a:rPr>
                        <a:t>s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90"/>
                          </a:solidFill>
                          <a:effectLst/>
                          <a:latin typeface="Arial"/>
                          <a:ea typeface="ＭＳ Ｐゴシック" charset="0"/>
                          <a:cs typeface="Arial"/>
                        </a:rPr>
                        <a:t>Worth</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sz="2000" b="1" i="0" u="none" strike="noStrike" cap="none" normalizeH="0" baseline="0" dirty="0">
                          <a:ln>
                            <a:noFill/>
                          </a:ln>
                          <a:solidFill>
                            <a:srgbClr val="000090"/>
                          </a:solidFill>
                          <a:effectLst/>
                          <a:latin typeface="Arial"/>
                          <a:ea typeface="ＭＳ Ｐゴシック" charset="0"/>
                          <a:cs typeface="Arial"/>
                        </a:rPr>
                        <a:t>Defense of Paul</a:t>
                      </a:r>
                      <a:r>
                        <a:rPr kumimoji="1" lang="fr-FR" sz="2000" b="1" i="0" u="none" strike="noStrike" cap="none" normalizeH="0" baseline="0" dirty="0">
                          <a:ln>
                            <a:noFill/>
                          </a:ln>
                          <a:solidFill>
                            <a:srgbClr val="000090"/>
                          </a:solidFill>
                          <a:effectLst/>
                          <a:latin typeface="Arial"/>
                          <a:ea typeface="ＭＳ Ｐゴシック" charset="0"/>
                          <a:cs typeface="Arial"/>
                        </a:rPr>
                        <a:t>'</a:t>
                      </a:r>
                      <a:r>
                        <a:rPr kumimoji="1" lang="en-US" sz="2000" b="1" i="0" u="none" strike="noStrike" cap="none" normalizeH="0" baseline="0" dirty="0">
                          <a:ln>
                            <a:noFill/>
                          </a:ln>
                          <a:solidFill>
                            <a:srgbClr val="000090"/>
                          </a:solidFill>
                          <a:effectLst/>
                          <a:latin typeface="Arial"/>
                          <a:ea typeface="ＭＳ Ｐゴシック" charset="0"/>
                          <a:cs typeface="Arial"/>
                        </a:rPr>
                        <a:t>s </a:t>
                      </a:r>
                    </a:p>
                    <a:p>
                      <a:pPr marL="0" marR="0" lvl="0" indent="0" algn="ctr" defTabSz="457200" rtl="0" eaLnBrk="1" fontAlgn="base" latinLnBrk="0" hangingPunct="1">
                        <a:lnSpc>
                          <a:spcPct val="100000"/>
                        </a:lnSpc>
                        <a:spcBef>
                          <a:spcPct val="0"/>
                        </a:spcBef>
                        <a:spcAft>
                          <a:spcPct val="0"/>
                        </a:spcAft>
                        <a:buClrTx/>
                        <a:buSzTx/>
                        <a:buFontTx/>
                        <a:buNone/>
                        <a:tabLst/>
                      </a:pPr>
                      <a:r>
                        <a:rPr kumimoji="1" lang="en-US" sz="2000" b="1" i="0" u="none" strike="noStrike" cap="none" normalizeH="0" baseline="0" dirty="0">
                          <a:ln>
                            <a:noFill/>
                          </a:ln>
                          <a:solidFill>
                            <a:srgbClr val="000090"/>
                          </a:solidFill>
                          <a:effectLst/>
                          <a:latin typeface="Arial"/>
                          <a:ea typeface="ＭＳ Ｐゴシック" charset="0"/>
                          <a:cs typeface="Arial"/>
                        </a:rPr>
                        <a:t>Traits</a:t>
                      </a:r>
                      <a:endParaRPr kumimoji="0" lang="en-US" sz="2000" b="1" i="0" u="none" strike="noStrike" cap="none" normalizeH="0" baseline="0" dirty="0">
                        <a:ln>
                          <a:noFill/>
                        </a:ln>
                        <a:solidFill>
                          <a:srgbClr val="000090"/>
                        </a:solidFill>
                        <a:effectLst/>
                        <a:latin typeface="Arial"/>
                        <a:ea typeface="ＭＳ Ｐゴシック" charset="0"/>
                        <a:cs typeface="Arial"/>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22472">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2000" b="1" i="0" u="none" strike="noStrike" cap="none" normalizeH="0" baseline="0">
                          <a:ln>
                            <a:noFill/>
                          </a:ln>
                          <a:solidFill>
                            <a:srgbClr val="000090"/>
                          </a:solidFill>
                          <a:effectLst/>
                          <a:latin typeface="Arial"/>
                          <a:ea typeface="ＭＳ Ｐゴシック" charset="0"/>
                          <a:cs typeface="Arial"/>
                        </a:rPr>
                        <a:t> Character of Paul</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90"/>
                          </a:solidFill>
                          <a:effectLst/>
                          <a:latin typeface="Arial"/>
                          <a:ea typeface="ＭＳ Ｐゴシック" charset="0"/>
                          <a:cs typeface="Arial"/>
                        </a:rPr>
                        <a:t>Collection for Saints</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2000" b="1" i="0" u="none" strike="noStrike" cap="none" normalizeH="0" baseline="0" dirty="0">
                          <a:ln>
                            <a:noFill/>
                          </a:ln>
                          <a:solidFill>
                            <a:srgbClr val="000090"/>
                          </a:solidFill>
                          <a:effectLst/>
                          <a:latin typeface="Arial"/>
                          <a:ea typeface="ＭＳ Ｐゴシック" charset="0"/>
                          <a:cs typeface="Arial"/>
                        </a:rPr>
                        <a:t>Credentials of Paul</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95988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Greetings</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600" b="1" i="0" u="none" strike="noStrike" cap="none" normalizeH="0" baseline="0" dirty="0">
                          <a:ln>
                            <a:noFill/>
                          </a:ln>
                          <a:solidFill>
                            <a:srgbClr val="000090"/>
                          </a:solidFill>
                          <a:effectLst/>
                          <a:latin typeface="Arial"/>
                          <a:ea typeface="ＭＳ Ｐゴシック" charset="0"/>
                          <a:cs typeface="Arial"/>
                        </a:rPr>
                        <a:t>Defends Conduct</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Defends Ministry</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Restore Confidence</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en-US" sz="1600" b="1" dirty="0">
                          <a:solidFill>
                            <a:srgbClr val="000090"/>
                          </a:solidFill>
                          <a:latin typeface="Arial"/>
                          <a:cs typeface="Arial"/>
                        </a:rPr>
                        <a:t>Example</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en-US" sz="1600" b="1" dirty="0">
                          <a:solidFill>
                            <a:srgbClr val="000090"/>
                          </a:solidFill>
                          <a:latin typeface="Arial"/>
                          <a:cs typeface="Arial"/>
                        </a:rPr>
                        <a:t>Purpose</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en-US" sz="1600" b="1" dirty="0">
                          <a:solidFill>
                            <a:srgbClr val="000090"/>
                          </a:solidFill>
                          <a:latin typeface="Arial"/>
                          <a:cs typeface="Arial"/>
                        </a:rPr>
                        <a:t>Arrangements</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en-US" sz="1600" b="1" dirty="0">
                          <a:solidFill>
                            <a:srgbClr val="000090"/>
                          </a:solidFill>
                          <a:latin typeface="Arial"/>
                          <a:cs typeface="Arial"/>
                        </a:rPr>
                        <a:t>Benefits</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en-US" sz="1600" b="1" dirty="0">
                          <a:solidFill>
                            <a:srgbClr val="000090"/>
                          </a:solidFill>
                          <a:latin typeface="Arial"/>
                          <a:cs typeface="Arial"/>
                        </a:rPr>
                        <a:t>Defense</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en-US" sz="1600" b="1" dirty="0">
                          <a:solidFill>
                            <a:srgbClr val="000090"/>
                          </a:solidFill>
                          <a:latin typeface="Arial"/>
                          <a:cs typeface="Arial"/>
                        </a:rPr>
                        <a:t>Offense</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en-US" sz="1600" b="1" dirty="0">
                          <a:solidFill>
                            <a:srgbClr val="000090"/>
                          </a:solidFill>
                          <a:latin typeface="Arial"/>
                          <a:cs typeface="Arial"/>
                        </a:rPr>
                        <a:t>Warning</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en-US" sz="1600" b="1" dirty="0">
                          <a:solidFill>
                            <a:srgbClr val="000090"/>
                          </a:solidFill>
                          <a:latin typeface="Arial"/>
                          <a:cs typeface="Arial"/>
                        </a:rPr>
                        <a:t>Closing</a:t>
                      </a: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2247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1:1-11</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1:12–2:16</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3:1–6:10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6:11–7:16</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8:1-9</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8:10-16</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8:16–9:5</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9:6-</a:t>
                      </a:r>
                      <a:br>
                        <a:rPr kumimoji="0" lang="en-US" sz="1600" b="1" i="0" u="none" strike="noStrike" cap="none" normalizeH="0" baseline="0" dirty="0">
                          <a:ln>
                            <a:noFill/>
                          </a:ln>
                          <a:solidFill>
                            <a:srgbClr val="000090"/>
                          </a:solidFill>
                          <a:effectLst/>
                          <a:latin typeface="Arial"/>
                          <a:ea typeface="ＭＳ Ｐゴシック" charset="0"/>
                          <a:cs typeface="Arial"/>
                        </a:rPr>
                      </a:br>
                      <a:r>
                        <a:rPr kumimoji="0" lang="en-US" sz="1600" b="1" i="0" u="none" strike="noStrike" cap="none" normalizeH="0" baseline="0" dirty="0">
                          <a:ln>
                            <a:noFill/>
                          </a:ln>
                          <a:solidFill>
                            <a:srgbClr val="000090"/>
                          </a:solidFill>
                          <a:effectLst/>
                          <a:latin typeface="Arial"/>
                          <a:ea typeface="ＭＳ Ｐゴシック" charset="0"/>
                          <a:cs typeface="Arial"/>
                        </a:rPr>
                        <a:t>15</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11:1–12:18</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12:19–13:10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13:11-14</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Macedonia</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a:ea typeface="ＭＳ Ｐゴシック" charset="0"/>
                          <a:cs typeface="Arial"/>
                        </a:rPr>
                        <a:t>Fall AD 56</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55025"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162</a:t>
            </a: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Corinthians</a:t>
            </a:r>
          </a:p>
        </p:txBody>
      </p:sp>
    </p:spTree>
    <p:extLst>
      <p:ext uri="{BB962C8B-B14F-4D97-AF65-F5344CB8AC3E}">
        <p14:creationId xmlns:p14="http://schemas.microsoft.com/office/powerpoint/2010/main" val="2150276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3986" name="Picture 2" descr="Image result for How will others know you are a Christian?">
            <a:extLst>
              <a:ext uri="{FF2B5EF4-FFF2-40B4-BE49-F238E27FC236}">
                <a16:creationId xmlns:a16="http://schemas.microsoft.com/office/drawing/2014/main" id="{E67040CC-3028-4F41-85E8-AC4633E6F2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920240"/>
            <a:ext cx="9144000" cy="493776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1688232"/>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will others know you are a Christian?</a:t>
            </a:r>
          </a:p>
        </p:txBody>
      </p:sp>
      <p:sp>
        <p:nvSpPr>
          <p:cNvPr id="4" name="Rectangle 2">
            <a:extLst>
              <a:ext uri="{FF2B5EF4-FFF2-40B4-BE49-F238E27FC236}">
                <a16:creationId xmlns:a16="http://schemas.microsoft.com/office/drawing/2014/main" id="{735B554E-6F33-F445-80B5-1AD8BB893B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276308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0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Suffering</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Peter</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275</a:t>
            </a:r>
          </a:p>
        </p:txBody>
      </p:sp>
    </p:spTree>
    <p:extLst>
      <p:ext uri="{BB962C8B-B14F-4D97-AF65-F5344CB8AC3E}">
        <p14:creationId xmlns:p14="http://schemas.microsoft.com/office/powerpoint/2010/main" val="24350802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9890" name="Picture 2" descr="Image result for How will others know you are a Christian?">
            <a:extLst>
              <a:ext uri="{FF2B5EF4-FFF2-40B4-BE49-F238E27FC236}">
                <a16:creationId xmlns:a16="http://schemas.microsoft.com/office/drawing/2014/main" id="{AC8A6C30-CA22-0A45-A775-157711DA3B9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975"/>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1825392"/>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will others know you are a Christian?</a:t>
            </a:r>
          </a:p>
        </p:txBody>
      </p:sp>
      <p:sp>
        <p:nvSpPr>
          <p:cNvPr id="4" name="Rectangle 2">
            <a:extLst>
              <a:ext uri="{FF2B5EF4-FFF2-40B4-BE49-F238E27FC236}">
                <a16:creationId xmlns:a16="http://schemas.microsoft.com/office/drawing/2014/main" id="{F348690C-7A0B-1A47-9CD6-1AF9A08B4F9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3800343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Acrostic Bible – 2 John</a:t>
            </a:r>
          </a:p>
        </p:txBody>
      </p:sp>
      <p:pic>
        <p:nvPicPr>
          <p:cNvPr id="12288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115888"/>
            <a:ext cx="5276850" cy="659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6"/>
          <p:cNvSpPr txBox="1">
            <a:spLocks noChangeArrowheads="1"/>
          </p:cNvSpPr>
          <p:nvPr/>
        </p:nvSpPr>
        <p:spPr bwMode="auto">
          <a:xfrm>
            <a:off x="1066800" y="115888"/>
            <a:ext cx="533400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000000"/>
                </a:solidFill>
                <a:effectLst>
                  <a:outerShdw blurRad="38100" dist="38100" dir="2700000" algn="tl">
                    <a:srgbClr val="DDDDDD"/>
                  </a:outerShdw>
                </a:effectLst>
                <a:uLnTx/>
                <a:uFillTx/>
                <a:latin typeface="Arail" charset="0"/>
                <a:ea typeface="ＭＳ Ｐゴシック" charset="0"/>
                <a:cs typeface="Arail" charset="0"/>
              </a:rPr>
              <a:t>2 John</a:t>
            </a:r>
          </a:p>
        </p:txBody>
      </p:sp>
      <p:sp>
        <p:nvSpPr>
          <p:cNvPr id="9" name="Rectangle 7"/>
          <p:cNvSpPr txBox="1">
            <a:spLocks noChangeArrowheads="1"/>
          </p:cNvSpPr>
          <p:nvPr/>
        </p:nvSpPr>
        <p:spPr bwMode="auto">
          <a:xfrm>
            <a:off x="1115616" y="4077072"/>
            <a:ext cx="2952328" cy="1944216"/>
          </a:xfrm>
          <a:prstGeom prst="rect">
            <a:avLst/>
          </a:prstGeom>
          <a:solidFill>
            <a:schemeClr val="bg1"/>
          </a:solidFill>
          <a:ln w="9525">
            <a:noFill/>
            <a:miter lim="800000"/>
            <a:headEnd/>
            <a:tailEnd/>
          </a:ln>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1" u="none" strike="noStrike" kern="0" cap="none" spc="0" normalizeH="0" baseline="0" noProof="0" dirty="0">
                <a:ln>
                  <a:noFill/>
                </a:ln>
                <a:solidFill>
                  <a:srgbClr val="FFFFFF"/>
                </a:solidFill>
                <a:effectLst/>
                <a:uLnTx/>
                <a:uFillTx/>
                <a:latin typeface="Arial" charset="0"/>
                <a:ea typeface="Arial" charset="0"/>
                <a:cs typeface="Arial" charset="0"/>
              </a:rPr>
              <a:t>Limits to Love</a:t>
            </a:r>
          </a:p>
        </p:txBody>
      </p:sp>
      <p:sp>
        <p:nvSpPr>
          <p:cNvPr id="11"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122885" name="Text Box 6"/>
          <p:cNvSpPr txBox="1">
            <a:spLocks noChangeArrowheads="1"/>
          </p:cNvSpPr>
          <p:nvPr/>
        </p:nvSpPr>
        <p:spPr bwMode="auto">
          <a:xfrm>
            <a:off x="533400" y="764704"/>
            <a:ext cx="5638800" cy="15097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893763" marR="0" lvl="0" indent="-893763"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1-3	</a:t>
            </a: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L</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ove for the lady</a:t>
            </a:r>
          </a:p>
          <a:p>
            <a:pPr marL="893763" marR="0" lvl="0" indent="-893763"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4-6	</a:t>
            </a: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A</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dmonished for loving others</a:t>
            </a:r>
          </a:p>
          <a:p>
            <a:pPr marL="893763" marR="0" lvl="0" indent="-893763"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7-11	</a:t>
            </a: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D</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eception of the Antichrist</a:t>
            </a:r>
          </a:p>
          <a:p>
            <a:pPr marL="893763" marR="0" lvl="0" indent="-893763"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12-13	</a:t>
            </a:r>
            <a:r>
              <a:rPr kumimoji="0" lang="en-US" sz="2400" b="1" i="0" u="none" strike="noStrike" kern="1200" cap="none" spc="0" normalizeH="0" baseline="0" noProof="0" dirty="0">
                <a:ln>
                  <a:noFill/>
                </a:ln>
                <a:solidFill>
                  <a:srgbClr val="FFFF00"/>
                </a:solidFill>
                <a:effectLst/>
                <a:uLnTx/>
                <a:uFillTx/>
                <a:latin typeface="Arail" charset="0"/>
                <a:ea typeface="ＭＳ Ｐゴシック" charset="0"/>
                <a:cs typeface="Arail" charset="0"/>
              </a:rPr>
              <a:t>Y</a:t>
            </a: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earning to pay visit</a:t>
            </a:r>
          </a:p>
        </p:txBody>
      </p:sp>
    </p:spTree>
    <p:extLst>
      <p:ext uri="{BB962C8B-B14F-4D97-AF65-F5344CB8AC3E}">
        <p14:creationId xmlns:p14="http://schemas.microsoft.com/office/powerpoint/2010/main" val="390365727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16514" name="Picture 2" descr="Image result for work for jesus">
            <a:extLst>
              <a:ext uri="{FF2B5EF4-FFF2-40B4-BE49-F238E27FC236}">
                <a16:creationId xmlns:a16="http://schemas.microsoft.com/office/drawing/2014/main" id="{C6A6E967-3F81-FE42-ABC8-B8D9B4A76F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23812"/>
            <a:ext cx="9144000" cy="606901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5927805" y="1252111"/>
            <a:ext cx="3276598" cy="13944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Letter </a:t>
            </a:r>
            <a:b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of James</a:t>
            </a:r>
          </a:p>
        </p:txBody>
      </p:sp>
      <p:sp>
        <p:nvSpPr>
          <p:cNvPr id="900098" name="Rectangle 2"/>
          <p:cNvSpPr>
            <a:spLocks noGrp="1" noChangeArrowheads="1"/>
          </p:cNvSpPr>
          <p:nvPr>
            <p:ph type="ctrTitle"/>
          </p:nvPr>
        </p:nvSpPr>
        <p:spPr>
          <a:xfrm>
            <a:off x="-23813" y="0"/>
            <a:ext cx="9120187" cy="1228299"/>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Working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36831691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destiny of all apostates in hell shows that believers will be protected as much as apostates will be condemned (2:3b-10a).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Tree>
    <p:extLst>
      <p:ext uri="{BB962C8B-B14F-4D97-AF65-F5344CB8AC3E}">
        <p14:creationId xmlns:p14="http://schemas.microsoft.com/office/powerpoint/2010/main" val="1234625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1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recipients had faith in “our Lord Jesus Christ” (2:1) but needed to put away their hypocritical, double-minded (1:8; 3:10) dispositions in order to grow in maturity and holiness.  In effect the author says, “If Jesus is truly Lord, then </a:t>
            </a:r>
            <a:r>
              <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like it!”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8" name="Rectangle 2">
            <a:extLst>
              <a:ext uri="{FF2B5EF4-FFF2-40B4-BE49-F238E27FC236}">
                <a16:creationId xmlns:a16="http://schemas.microsoft.com/office/drawing/2014/main" id="{31907602-51D9-4A46-8E5F-94612E470B1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James</a:t>
            </a:r>
          </a:p>
        </p:txBody>
      </p:sp>
    </p:spTree>
    <p:extLst>
      <p:ext uri="{BB962C8B-B14F-4D97-AF65-F5344CB8AC3E}">
        <p14:creationId xmlns:p14="http://schemas.microsoft.com/office/powerpoint/2010/main" val="2100677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9" name="Rectangle 3"/>
          <p:cNvSpPr>
            <a:spLocks noGrp="1" noChangeArrowheads="1"/>
          </p:cNvSpPr>
          <p:nvPr>
            <p:ph type="ctrTitle"/>
          </p:nvPr>
        </p:nvSpPr>
        <p:spPr>
          <a:xfrm>
            <a:off x="0" y="30348"/>
            <a:ext cx="9180512" cy="1349375"/>
          </a:xfrm>
          <a:effectLst/>
        </p:spPr>
        <p:txBody>
          <a:bodyPr/>
          <a:lstStyle/>
          <a:p>
            <a:pPr eaLnBrk="1" hangingPunct="1"/>
            <a:r>
              <a:rPr lang="en-US" sz="4400" b="1" dirty="0">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I.  Jesus is </a:t>
            </a:r>
            <a:r>
              <a:rPr lang="en-US" sz="4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4400" b="1" dirty="0">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than anyone or anything (1:1–10:18). </a:t>
            </a:r>
          </a:p>
        </p:txBody>
      </p:sp>
      <p:grpSp>
        <p:nvGrpSpPr>
          <p:cNvPr id="23" name="Group 22">
            <a:extLst>
              <a:ext uri="{FF2B5EF4-FFF2-40B4-BE49-F238E27FC236}">
                <a16:creationId xmlns:a16="http://schemas.microsoft.com/office/drawing/2014/main" id="{7628CE8B-807D-A647-8D19-ED2DFA1D2C18}"/>
              </a:ext>
            </a:extLst>
          </p:cNvPr>
          <p:cNvGrpSpPr/>
          <p:nvPr/>
        </p:nvGrpSpPr>
        <p:grpSpPr>
          <a:xfrm>
            <a:off x="0" y="1628800"/>
            <a:ext cx="3717695" cy="4531559"/>
            <a:chOff x="0" y="1899577"/>
            <a:chExt cx="3717695" cy="4531559"/>
          </a:xfrm>
        </p:grpSpPr>
        <p:grpSp>
          <p:nvGrpSpPr>
            <p:cNvPr id="19" name="Group 18">
              <a:extLst>
                <a:ext uri="{FF2B5EF4-FFF2-40B4-BE49-F238E27FC236}">
                  <a16:creationId xmlns:a16="http://schemas.microsoft.com/office/drawing/2014/main" id="{02492B17-2094-3D40-BB6D-ADE578414EAE}"/>
                </a:ext>
              </a:extLst>
            </p:cNvPr>
            <p:cNvGrpSpPr/>
            <p:nvPr/>
          </p:nvGrpSpPr>
          <p:grpSpPr>
            <a:xfrm>
              <a:off x="4067" y="1988840"/>
              <a:ext cx="3713628" cy="4442296"/>
              <a:chOff x="4067" y="1988840"/>
              <a:chExt cx="3713628" cy="4442296"/>
            </a:xfrm>
          </p:grpSpPr>
          <p:pic>
            <p:nvPicPr>
              <p:cNvPr id="3" name="Picture 2">
                <a:extLst>
                  <a:ext uri="{FF2B5EF4-FFF2-40B4-BE49-F238E27FC236}">
                    <a16:creationId xmlns:a16="http://schemas.microsoft.com/office/drawing/2014/main" id="{499D688F-DB78-1449-8DCE-C5AAA0B4074A}"/>
                  </a:ext>
                </a:extLst>
              </p:cNvPr>
              <p:cNvPicPr>
                <a:picLocks noChangeAspect="1"/>
              </p:cNvPicPr>
              <p:nvPr/>
            </p:nvPicPr>
            <p:blipFill rotWithShape="1">
              <a:blip r:embed="rId4"/>
              <a:srcRect r="58790"/>
              <a:stretch/>
            </p:blipFill>
            <p:spPr>
              <a:xfrm>
                <a:off x="4067" y="1988840"/>
                <a:ext cx="3713628" cy="4442296"/>
              </a:xfrm>
              <a:prstGeom prst="rect">
                <a:avLst/>
              </a:prstGeom>
            </p:spPr>
          </p:pic>
          <p:sp>
            <p:nvSpPr>
              <p:cNvPr id="4" name="Rectangle 3">
                <a:extLst>
                  <a:ext uri="{FF2B5EF4-FFF2-40B4-BE49-F238E27FC236}">
                    <a16:creationId xmlns:a16="http://schemas.microsoft.com/office/drawing/2014/main" id="{43AB926D-5675-E14C-B4A7-66CF591637BD}"/>
                  </a:ext>
                </a:extLst>
              </p:cNvPr>
              <p:cNvSpPr/>
              <p:nvPr/>
            </p:nvSpPr>
            <p:spPr bwMode="auto">
              <a:xfrm>
                <a:off x="1115616" y="2132856"/>
                <a:ext cx="1152128"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0" name="Rectangle 9">
                <a:extLst>
                  <a:ext uri="{FF2B5EF4-FFF2-40B4-BE49-F238E27FC236}">
                    <a16:creationId xmlns:a16="http://schemas.microsoft.com/office/drawing/2014/main" id="{7DBC16BC-D535-8B44-BF71-B30CE09E5821}"/>
                  </a:ext>
                </a:extLst>
              </p:cNvPr>
              <p:cNvSpPr/>
              <p:nvPr/>
            </p:nvSpPr>
            <p:spPr bwMode="auto">
              <a:xfrm>
                <a:off x="1207894" y="5782067"/>
                <a:ext cx="1275873"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7" name="Rectangle 16">
                <a:extLst>
                  <a:ext uri="{FF2B5EF4-FFF2-40B4-BE49-F238E27FC236}">
                    <a16:creationId xmlns:a16="http://schemas.microsoft.com/office/drawing/2014/main" id="{F32E3F85-7C90-2E4C-8EB4-3D0587028741}"/>
                  </a:ext>
                </a:extLst>
              </p:cNvPr>
              <p:cNvSpPr/>
              <p:nvPr/>
            </p:nvSpPr>
            <p:spPr bwMode="auto">
              <a:xfrm>
                <a:off x="402552" y="3140968"/>
                <a:ext cx="2945312"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20" name="Rectangle 19">
                <a:extLst>
                  <a:ext uri="{FF2B5EF4-FFF2-40B4-BE49-F238E27FC236}">
                    <a16:creationId xmlns:a16="http://schemas.microsoft.com/office/drawing/2014/main" id="{AA9F2B39-C5A4-FA4E-8458-E7855446700E}"/>
                  </a:ext>
                </a:extLst>
              </p:cNvPr>
              <p:cNvSpPr/>
              <p:nvPr/>
            </p:nvSpPr>
            <p:spPr bwMode="auto">
              <a:xfrm>
                <a:off x="2267058" y="4574113"/>
                <a:ext cx="1440846"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6" name="Rectangle 3">
              <a:extLst>
                <a:ext uri="{FF2B5EF4-FFF2-40B4-BE49-F238E27FC236}">
                  <a16:creationId xmlns:a16="http://schemas.microsoft.com/office/drawing/2014/main" id="{902887B1-68FD-2444-B0F6-BC217917D206}"/>
                </a:ext>
              </a:extLst>
            </p:cNvPr>
            <p:cNvSpPr txBox="1">
              <a:spLocks noChangeArrowheads="1"/>
            </p:cNvSpPr>
            <p:nvPr/>
          </p:nvSpPr>
          <p:spPr bwMode="auto">
            <a:xfrm>
              <a:off x="0" y="1899577"/>
              <a:ext cx="3419872" cy="4601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HOLY GOD</a:t>
              </a:r>
            </a:p>
          </p:txBody>
        </p:sp>
        <p:sp>
          <p:nvSpPr>
            <p:cNvPr id="12" name="Rectangle 3">
              <a:extLst>
                <a:ext uri="{FF2B5EF4-FFF2-40B4-BE49-F238E27FC236}">
                  <a16:creationId xmlns:a16="http://schemas.microsoft.com/office/drawing/2014/main" id="{AAB26F60-6A5B-224E-A75D-0240DFD516E9}"/>
                </a:ext>
              </a:extLst>
            </p:cNvPr>
            <p:cNvSpPr txBox="1">
              <a:spLocks noChangeArrowheads="1"/>
            </p:cNvSpPr>
            <p:nvPr/>
          </p:nvSpPr>
          <p:spPr bwMode="auto">
            <a:xfrm>
              <a:off x="125760" y="3140968"/>
              <a:ext cx="3240360" cy="7034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We are separated from God because of sin</a:t>
              </a:r>
            </a:p>
          </p:txBody>
        </p:sp>
        <p:sp>
          <p:nvSpPr>
            <p:cNvPr id="24" name="Rectangle 3">
              <a:extLst>
                <a:ext uri="{FF2B5EF4-FFF2-40B4-BE49-F238E27FC236}">
                  <a16:creationId xmlns:a16="http://schemas.microsoft.com/office/drawing/2014/main" id="{FF9D9513-5C72-284F-ABD0-9429BD1AE2EA}"/>
                </a:ext>
              </a:extLst>
            </p:cNvPr>
            <p:cNvSpPr txBox="1">
              <a:spLocks noChangeArrowheads="1"/>
            </p:cNvSpPr>
            <p:nvPr/>
          </p:nvSpPr>
          <p:spPr bwMode="auto">
            <a:xfrm>
              <a:off x="0" y="5969755"/>
              <a:ext cx="3491880" cy="4601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SINFUL MAN</a:t>
              </a:r>
            </a:p>
          </p:txBody>
        </p:sp>
      </p:grpSp>
      <p:grpSp>
        <p:nvGrpSpPr>
          <p:cNvPr id="27" name="Group 26">
            <a:extLst>
              <a:ext uri="{FF2B5EF4-FFF2-40B4-BE49-F238E27FC236}">
                <a16:creationId xmlns:a16="http://schemas.microsoft.com/office/drawing/2014/main" id="{09B800E7-979A-ED4C-A7D9-264C171C3F7E}"/>
              </a:ext>
            </a:extLst>
          </p:cNvPr>
          <p:cNvGrpSpPr/>
          <p:nvPr/>
        </p:nvGrpSpPr>
        <p:grpSpPr>
          <a:xfrm>
            <a:off x="2843808" y="1628800"/>
            <a:ext cx="6324172" cy="4531559"/>
            <a:chOff x="2843808" y="1899577"/>
            <a:chExt cx="6324172" cy="4531559"/>
          </a:xfrm>
        </p:grpSpPr>
        <p:grpSp>
          <p:nvGrpSpPr>
            <p:cNvPr id="22" name="Group 21">
              <a:extLst>
                <a:ext uri="{FF2B5EF4-FFF2-40B4-BE49-F238E27FC236}">
                  <a16:creationId xmlns:a16="http://schemas.microsoft.com/office/drawing/2014/main" id="{142C5CCA-78C0-D844-BAC5-879017D4C4EE}"/>
                </a:ext>
              </a:extLst>
            </p:cNvPr>
            <p:cNvGrpSpPr/>
            <p:nvPr/>
          </p:nvGrpSpPr>
          <p:grpSpPr>
            <a:xfrm>
              <a:off x="3840507" y="1988840"/>
              <a:ext cx="5327473" cy="4442296"/>
              <a:chOff x="3840507" y="1988840"/>
              <a:chExt cx="5327473" cy="4442296"/>
            </a:xfrm>
          </p:grpSpPr>
          <p:pic>
            <p:nvPicPr>
              <p:cNvPr id="18" name="Picture 17">
                <a:extLst>
                  <a:ext uri="{FF2B5EF4-FFF2-40B4-BE49-F238E27FC236}">
                    <a16:creationId xmlns:a16="http://schemas.microsoft.com/office/drawing/2014/main" id="{B8908E74-6DCE-184E-AE99-371A4C3856C5}"/>
                  </a:ext>
                </a:extLst>
              </p:cNvPr>
              <p:cNvPicPr>
                <a:picLocks noChangeAspect="1"/>
              </p:cNvPicPr>
              <p:nvPr/>
            </p:nvPicPr>
            <p:blipFill rotWithShape="1">
              <a:blip r:embed="rId4"/>
              <a:srcRect l="41008"/>
              <a:stretch/>
            </p:blipFill>
            <p:spPr>
              <a:xfrm>
                <a:off x="3851919" y="1988840"/>
                <a:ext cx="5316061" cy="4442296"/>
              </a:xfrm>
              <a:prstGeom prst="rect">
                <a:avLst/>
              </a:prstGeom>
            </p:spPr>
          </p:pic>
          <p:sp>
            <p:nvSpPr>
              <p:cNvPr id="8" name="Rectangle 7">
                <a:extLst>
                  <a:ext uri="{FF2B5EF4-FFF2-40B4-BE49-F238E27FC236}">
                    <a16:creationId xmlns:a16="http://schemas.microsoft.com/office/drawing/2014/main" id="{122ED2F8-0A32-724B-B8F6-D7E825CA1B8F}"/>
                  </a:ext>
                </a:extLst>
              </p:cNvPr>
              <p:cNvSpPr/>
              <p:nvPr/>
            </p:nvSpPr>
            <p:spPr bwMode="auto">
              <a:xfrm>
                <a:off x="6012160" y="2060848"/>
                <a:ext cx="1152128"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 name="Rectangle 8">
                <a:extLst>
                  <a:ext uri="{FF2B5EF4-FFF2-40B4-BE49-F238E27FC236}">
                    <a16:creationId xmlns:a16="http://schemas.microsoft.com/office/drawing/2014/main" id="{92EF8E1C-9700-6F48-93C0-E36D56172017}"/>
                  </a:ext>
                </a:extLst>
              </p:cNvPr>
              <p:cNvSpPr/>
              <p:nvPr/>
            </p:nvSpPr>
            <p:spPr bwMode="auto">
              <a:xfrm>
                <a:off x="4619587" y="3284984"/>
                <a:ext cx="1152128" cy="3240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1" name="Rectangle 10">
                <a:extLst>
                  <a:ext uri="{FF2B5EF4-FFF2-40B4-BE49-F238E27FC236}">
                    <a16:creationId xmlns:a16="http://schemas.microsoft.com/office/drawing/2014/main" id="{D81624F7-4AEA-4446-8BB4-C76A723CE96C}"/>
                  </a:ext>
                </a:extLst>
              </p:cNvPr>
              <p:cNvSpPr/>
              <p:nvPr/>
            </p:nvSpPr>
            <p:spPr bwMode="auto">
              <a:xfrm>
                <a:off x="5888415" y="5589240"/>
                <a:ext cx="1275873"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5" name="Rectangle 14">
                <a:extLst>
                  <a:ext uri="{FF2B5EF4-FFF2-40B4-BE49-F238E27FC236}">
                    <a16:creationId xmlns:a16="http://schemas.microsoft.com/office/drawing/2014/main" id="{F74886A2-EB7B-6C49-8EFE-EB892F332550}"/>
                  </a:ext>
                </a:extLst>
              </p:cNvPr>
              <p:cNvSpPr/>
              <p:nvPr/>
            </p:nvSpPr>
            <p:spPr bwMode="auto">
              <a:xfrm>
                <a:off x="7280361" y="2845920"/>
                <a:ext cx="1859572"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6" name="Rectangle 15">
                <a:extLst>
                  <a:ext uri="{FF2B5EF4-FFF2-40B4-BE49-F238E27FC236}">
                    <a16:creationId xmlns:a16="http://schemas.microsoft.com/office/drawing/2014/main" id="{E8DB37B8-D521-C744-A2C8-4178EA63A529}"/>
                  </a:ext>
                </a:extLst>
              </p:cNvPr>
              <p:cNvSpPr/>
              <p:nvPr/>
            </p:nvSpPr>
            <p:spPr bwMode="auto">
              <a:xfrm>
                <a:off x="3840507" y="4437112"/>
                <a:ext cx="1163541"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14" name="Rectangle 3">
              <a:extLst>
                <a:ext uri="{FF2B5EF4-FFF2-40B4-BE49-F238E27FC236}">
                  <a16:creationId xmlns:a16="http://schemas.microsoft.com/office/drawing/2014/main" id="{8F7B8907-4C69-9646-9D66-A638CB7841EF}"/>
                </a:ext>
              </a:extLst>
            </p:cNvPr>
            <p:cNvSpPr txBox="1">
              <a:spLocks noChangeArrowheads="1"/>
            </p:cNvSpPr>
            <p:nvPr/>
          </p:nvSpPr>
          <p:spPr bwMode="auto">
            <a:xfrm>
              <a:off x="7280361" y="3131294"/>
              <a:ext cx="1859572" cy="93234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God reaches down to us in Jesus Christ</a:t>
              </a:r>
            </a:p>
          </p:txBody>
        </p:sp>
        <p:sp>
          <p:nvSpPr>
            <p:cNvPr id="13" name="Rectangle 3">
              <a:extLst>
                <a:ext uri="{FF2B5EF4-FFF2-40B4-BE49-F238E27FC236}">
                  <a16:creationId xmlns:a16="http://schemas.microsoft.com/office/drawing/2014/main" id="{1CCE9E52-ACE3-404B-A452-264F20974E6B}"/>
                </a:ext>
              </a:extLst>
            </p:cNvPr>
            <p:cNvSpPr txBox="1">
              <a:spLocks noChangeArrowheads="1"/>
            </p:cNvSpPr>
            <p:nvPr/>
          </p:nvSpPr>
          <p:spPr bwMode="auto">
            <a:xfrm>
              <a:off x="2843808" y="4453769"/>
              <a:ext cx="2252266" cy="7034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Christ is your bridge to God</a:t>
              </a:r>
            </a:p>
          </p:txBody>
        </p:sp>
        <p:sp>
          <p:nvSpPr>
            <p:cNvPr id="25" name="Rectangle 3">
              <a:extLst>
                <a:ext uri="{FF2B5EF4-FFF2-40B4-BE49-F238E27FC236}">
                  <a16:creationId xmlns:a16="http://schemas.microsoft.com/office/drawing/2014/main" id="{1B1A7F23-9D2B-4743-9115-0A777BC6539D}"/>
                </a:ext>
              </a:extLst>
            </p:cNvPr>
            <p:cNvSpPr txBox="1">
              <a:spLocks noChangeArrowheads="1"/>
            </p:cNvSpPr>
            <p:nvPr/>
          </p:nvSpPr>
          <p:spPr bwMode="auto">
            <a:xfrm>
              <a:off x="4320331" y="1899577"/>
              <a:ext cx="3419872" cy="4601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HOLY GOD</a:t>
              </a:r>
            </a:p>
          </p:txBody>
        </p:sp>
        <p:sp>
          <p:nvSpPr>
            <p:cNvPr id="26" name="Rectangle 3">
              <a:extLst>
                <a:ext uri="{FF2B5EF4-FFF2-40B4-BE49-F238E27FC236}">
                  <a16:creationId xmlns:a16="http://schemas.microsoft.com/office/drawing/2014/main" id="{ADF064AF-CC3B-7F48-8E54-1B6D871F7A62}"/>
                </a:ext>
              </a:extLst>
            </p:cNvPr>
            <p:cNvSpPr txBox="1">
              <a:spLocks noChangeArrowheads="1"/>
            </p:cNvSpPr>
            <p:nvPr/>
          </p:nvSpPr>
          <p:spPr bwMode="auto">
            <a:xfrm>
              <a:off x="4320331" y="5969755"/>
              <a:ext cx="3491880" cy="4601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ＭＳ Ｐゴシック" charset="0"/>
                </a:rPr>
                <a:t>SINFUL MAN</a:t>
              </a:r>
            </a:p>
          </p:txBody>
        </p:sp>
      </p:grpSp>
      <p:sp>
        <p:nvSpPr>
          <p:cNvPr id="28" name="Rectangle 2">
            <a:extLst>
              <a:ext uri="{FF2B5EF4-FFF2-40B4-BE49-F238E27FC236}">
                <a16:creationId xmlns:a16="http://schemas.microsoft.com/office/drawing/2014/main" id="{1782A474-DEC8-1F4D-B6B1-6DA6489364C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Hebrews</a:t>
            </a:r>
          </a:p>
        </p:txBody>
      </p:sp>
    </p:spTree>
    <p:extLst>
      <p:ext uri="{BB962C8B-B14F-4D97-AF65-F5344CB8AC3E}">
        <p14:creationId xmlns:p14="http://schemas.microsoft.com/office/powerpoint/2010/main" val="118004794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linds(horizontal)">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blinds(horizontal)">
                                      <p:cBhvr>
                                        <p:cTn id="12" dur="500"/>
                                        <p:tgtEl>
                                          <p:spTgt spid="27"/>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p:tgtEl>
                                          <p:spTgt spid="28"/>
                                        </p:tgtEl>
                                        <p:attrNameLst>
                                          <p:attrName>ppt_y</p:attrName>
                                        </p:attrNameLst>
                                      </p:cBhvr>
                                      <p:tavLst>
                                        <p:tav tm="0">
                                          <p:val>
                                            <p:strVal val="#ppt_y+#ppt_h*1.125000"/>
                                          </p:val>
                                        </p:tav>
                                        <p:tav tm="100000">
                                          <p:val>
                                            <p:strVal val="#ppt_y"/>
                                          </p:val>
                                        </p:tav>
                                      </p:tavLst>
                                    </p:anim>
                                    <p:animEffect transition="in" filter="wipe(up)">
                                      <p:cBhvr>
                                        <p:cTn id="1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51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Doctrine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Timothy</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237</a:t>
            </a:r>
          </a:p>
        </p:txBody>
      </p:sp>
    </p:spTree>
    <p:extLst>
      <p:ext uri="{BB962C8B-B14F-4D97-AF65-F5344CB8AC3E}">
        <p14:creationId xmlns:p14="http://schemas.microsoft.com/office/powerpoint/2010/main" val="33767588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grpSp>
      <p:sp>
        <p:nvSpPr>
          <p:cNvPr id="172035" name="Rectangle 4"/>
          <p:cNvSpPr>
            <a:spLocks noGrp="1" noChangeArrowheads="1"/>
          </p:cNvSpPr>
          <p:nvPr>
            <p:ph type="title" idx="4294967295"/>
          </p:nvPr>
        </p:nvSpPr>
        <p:spPr>
          <a:xfrm>
            <a:off x="3924300" y="1124744"/>
            <a:ext cx="5219700" cy="576064"/>
          </a:xfrm>
          <a:solidFill>
            <a:srgbClr val="000090"/>
          </a:solidFill>
        </p:spPr>
        <p:txBody>
          <a:bodyPr/>
          <a:lstStyle/>
          <a:p>
            <a:pPr eaLnBrk="1" hangingPunct="1">
              <a:defRPr/>
            </a:pPr>
            <a:r>
              <a:rPr lang="en-US" sz="3600" b="1" dirty="0"/>
              <a:t>"The Perfect Man"</a:t>
            </a:r>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18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uLnTx/>
                <a:uFillTx/>
                <a:latin typeface="Arial"/>
                <a:ea typeface="ＭＳ Ｐゴシック" charset="0"/>
                <a:cs typeface="Arial"/>
              </a:rPr>
              <a:t>Luke</a:t>
            </a:r>
          </a:p>
        </p:txBody>
      </p:sp>
    </p:spTree>
    <p:extLst>
      <p:ext uri="{BB962C8B-B14F-4D97-AF65-F5344CB8AC3E}">
        <p14:creationId xmlns:p14="http://schemas.microsoft.com/office/powerpoint/2010/main" val="4285902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382" y="174384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Limits to Love</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27781698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id="{8E56C8F2-E6B7-8145-9FE6-F31BB212FE7F}"/>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7909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3052976"/>
          </a:xfrm>
          <a:effectLst>
            <a:outerShdw blurRad="63500" dist="35921" dir="2700000" algn="ctr" rotWithShape="0">
              <a:schemeClr val="tx2">
                <a:alpha val="74998"/>
              </a:schemeClr>
            </a:outerShdw>
          </a:effectLst>
        </p:spPr>
        <p:txBody>
          <a:bodyPr anchor="t"/>
          <a:lstStyle/>
          <a:p>
            <a:pPr>
              <a:defRPr/>
            </a:pPr>
            <a:r>
              <a:rPr lang="en-US" sz="6600" b="1" dirty="0">
                <a:effectLst>
                  <a:glow rad="127000">
                    <a:schemeClr val="tx1"/>
                  </a:glow>
                </a:effectLst>
                <a:latin typeface="Arial" charset="0"/>
                <a:ea typeface="ＭＳ Ｐゴシック" charset="0"/>
                <a:cs typeface="ＭＳ Ｐゴシック" charset="0"/>
              </a:rPr>
              <a:t>How can you avoid </a:t>
            </a:r>
            <a:r>
              <a:rPr lang="en-US" sz="6600" b="1" dirty="0">
                <a:solidFill>
                  <a:srgbClr val="FFFF00"/>
                </a:solidFill>
                <a:effectLst>
                  <a:glow rad="127000">
                    <a:schemeClr val="tx1"/>
                  </a:glow>
                </a:effectLst>
                <a:latin typeface="Arial" charset="0"/>
                <a:ea typeface="ＭＳ Ｐゴシック" charset="0"/>
                <a:cs typeface="ＭＳ Ｐゴシック" charset="0"/>
              </a:rPr>
              <a:t>straying</a:t>
            </a:r>
            <a:r>
              <a:rPr lang="en-US" sz="6600" b="1" dirty="0">
                <a:effectLst>
                  <a:glow rad="127000">
                    <a:schemeClr val="tx1"/>
                  </a:glow>
                </a:effectLst>
                <a:latin typeface="Arial" charset="0"/>
                <a:ea typeface="ＭＳ Ｐゴシック" charset="0"/>
                <a:cs typeface="ＭＳ Ｐゴシック" charset="0"/>
              </a:rPr>
              <a:t> into false teaching?</a:t>
            </a:r>
          </a:p>
        </p:txBody>
      </p:sp>
      <p:sp>
        <p:nvSpPr>
          <p:cNvPr id="6" name="Rectangle 2">
            <a:extLst>
              <a:ext uri="{FF2B5EF4-FFF2-40B4-BE49-F238E27FC236}">
                <a16:creationId xmlns:a16="http://schemas.microsoft.com/office/drawing/2014/main" id="{FF47549B-616B-5949-874C-4B02473B5A9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
        <p:nvSpPr>
          <p:cNvPr id="8" name="Rounded Rectangle 7">
            <a:extLst>
              <a:ext uri="{FF2B5EF4-FFF2-40B4-BE49-F238E27FC236}">
                <a16:creationId xmlns:a16="http://schemas.microsoft.com/office/drawing/2014/main" id="{8D8F739E-4432-2349-862F-50B8FB4DDC32}"/>
              </a:ext>
            </a:extLst>
          </p:cNvPr>
          <p:cNvSpPr/>
          <p:nvPr/>
        </p:nvSpPr>
        <p:spPr bwMode="auto">
          <a:xfrm>
            <a:off x="899593"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1" name="Rounded Rectangle 10">
            <a:extLst>
              <a:ext uri="{FF2B5EF4-FFF2-40B4-BE49-F238E27FC236}">
                <a16:creationId xmlns:a16="http://schemas.microsoft.com/office/drawing/2014/main" id="{FCC26103-7435-4346-AC1D-BDE829ED797F}"/>
              </a:ext>
            </a:extLst>
          </p:cNvPr>
          <p:cNvSpPr/>
          <p:nvPr/>
        </p:nvSpPr>
        <p:spPr bwMode="auto">
          <a:xfrm>
            <a:off x="3746479"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3" name="Plus 12">
            <a:extLst>
              <a:ext uri="{FF2B5EF4-FFF2-40B4-BE49-F238E27FC236}">
                <a16:creationId xmlns:a16="http://schemas.microsoft.com/office/drawing/2014/main" id="{D6B70916-65AC-F04C-B9A9-E069D542E41C}"/>
              </a:ext>
            </a:extLst>
          </p:cNvPr>
          <p:cNvSpPr/>
          <p:nvPr/>
        </p:nvSpPr>
        <p:spPr bwMode="auto">
          <a:xfrm>
            <a:off x="2611068" y="4257092"/>
            <a:ext cx="936104" cy="936104"/>
          </a:xfrm>
          <a:prstGeom prst="mathPlus">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0" name="Rounded Rectangle 9">
            <a:extLst>
              <a:ext uri="{FF2B5EF4-FFF2-40B4-BE49-F238E27FC236}">
                <a16:creationId xmlns:a16="http://schemas.microsoft.com/office/drawing/2014/main" id="{1A2D48D5-0419-DD4E-8955-BD652326FC9F}"/>
              </a:ext>
            </a:extLst>
          </p:cNvPr>
          <p:cNvSpPr/>
          <p:nvPr/>
        </p:nvSpPr>
        <p:spPr bwMode="auto">
          <a:xfrm>
            <a:off x="6593366"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4" name="Plus 13">
            <a:extLst>
              <a:ext uri="{FF2B5EF4-FFF2-40B4-BE49-F238E27FC236}">
                <a16:creationId xmlns:a16="http://schemas.microsoft.com/office/drawing/2014/main" id="{95B57230-52CE-7B45-A50C-788C91CEB264}"/>
              </a:ext>
            </a:extLst>
          </p:cNvPr>
          <p:cNvSpPr/>
          <p:nvPr/>
        </p:nvSpPr>
        <p:spPr bwMode="auto">
          <a:xfrm>
            <a:off x="5457954" y="4257092"/>
            <a:ext cx="936104" cy="936104"/>
          </a:xfrm>
          <a:prstGeom prst="mathPlus">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2127765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3"/>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11" grpId="0" animBg="1"/>
      <p:bldP spid="13" grpId="0" animBg="1"/>
      <p:bldP spid="10" grpId="0" animBg="1"/>
      <p:bldP spid="1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217602" y="1602008"/>
            <a:ext cx="8575292"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twin themes of obedience (1:1–2:29; 5:4-21) and love (3:1–5:3) best show the positive impact Christ’s kingdom has on our lives. </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27e</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290</a:t>
            </a:r>
          </a:p>
        </p:txBody>
      </p:sp>
      <p:sp>
        <p:nvSpPr>
          <p:cNvPr id="8" name="Rectangle 2">
            <a:extLst>
              <a:ext uri="{FF2B5EF4-FFF2-40B4-BE49-F238E27FC236}">
                <a16:creationId xmlns:a16="http://schemas.microsoft.com/office/drawing/2014/main" id="{5D50EB51-413F-FD4B-B16B-ECC6AEDB538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983801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F4954E-5DF5-844D-90C2-5257CBE1119C}"/>
              </a:ext>
            </a:extLst>
          </p:cNvPr>
          <p:cNvPicPr>
            <a:picLocks noChangeAspect="1"/>
          </p:cNvPicPr>
          <p:nvPr/>
        </p:nvPicPr>
        <p:blipFill>
          <a:blip r:embed="rId3"/>
          <a:stretch>
            <a:fillRect/>
          </a:stretch>
        </p:blipFill>
        <p:spPr>
          <a:xfrm>
            <a:off x="0" y="1395876"/>
            <a:ext cx="9144000" cy="546212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395876"/>
            <a:ext cx="9144000" cy="17450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Know that Christ chose you and will judge apostates at his return.</a:t>
            </a:r>
          </a:p>
        </p:txBody>
      </p:sp>
      <p:sp>
        <p:nvSpPr>
          <p:cNvPr id="5" name="Rectangle 2">
            <a:extLst>
              <a:ext uri="{FF2B5EF4-FFF2-40B4-BE49-F238E27FC236}">
                <a16:creationId xmlns:a16="http://schemas.microsoft.com/office/drawing/2014/main" id="{561CDB4A-1298-744B-8B2A-8DB514BF6BF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Peter</a:t>
            </a:r>
          </a:p>
        </p:txBody>
      </p:sp>
    </p:spTree>
    <p:extLst>
      <p:ext uri="{BB962C8B-B14F-4D97-AF65-F5344CB8AC3E}">
        <p14:creationId xmlns:p14="http://schemas.microsoft.com/office/powerpoint/2010/main" val="1240379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"Jesus did many other miraculous signs in the presence of his disciples, which are not recorded in this book.  But these are written </a:t>
            </a:r>
            <a:r>
              <a:rPr kumimoji="0" lang="en-US" altLang="zh-CN" sz="3600" b="1" i="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pitchFamily="-108" charset="-128"/>
                <a:cs typeface="Arial" charset="0"/>
              </a:rPr>
              <a:t>that you may believe </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that Jesus is the Christ, the Son of God, and that by believing you may have life in his name" (20:30-31).</a:t>
            </a:r>
            <a:endParaRPr kumimoji="0" lang="en-US" sz="36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72443" y="6536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107</a:t>
            </a:r>
          </a:p>
        </p:txBody>
      </p:sp>
    </p:spTree>
    <p:extLst>
      <p:ext uri="{BB962C8B-B14F-4D97-AF65-F5344CB8AC3E}">
        <p14:creationId xmlns:p14="http://schemas.microsoft.com/office/powerpoint/2010/main" val="14846239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r>
              <a:rPr kumimoji="0" lang="en-SG"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different</a:t>
            </a:r>
            <a:r>
              <a:rPr kumimoji="0" lang="en-SG"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by being united, moral and selfless</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308751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5842" name="Rectangle 2"/>
          <p:cNvSpPr>
            <a:spLocks noGrp="1" noChangeArrowheads="1"/>
          </p:cNvSpPr>
          <p:nvPr>
            <p:ph type="title"/>
          </p:nvPr>
        </p:nvSpPr>
        <p:spPr>
          <a:xfrm>
            <a:off x="685800" y="152400"/>
            <a:ext cx="7772400" cy="1143000"/>
          </a:xfrm>
          <a:effectLst>
            <a:outerShdw blurRad="63500" dist="107763" dir="2700000" algn="ctr" rotWithShape="0">
              <a:srgbClr val="000000">
                <a:alpha val="74998"/>
              </a:srgbClr>
            </a:outerShdw>
          </a:effectLst>
        </p:spPr>
        <p:txBody>
          <a:bodyPr/>
          <a:lstStyle/>
          <a:p>
            <a:pPr eaLnBrk="1" hangingPunct="1">
              <a:defRPr/>
            </a:pPr>
            <a:r>
              <a:rPr lang="en-US" sz="8000" dirty="0">
                <a:latin typeface="Arial" charset="0"/>
                <a:ea typeface="ＭＳ Ｐゴシック" charset="0"/>
                <a:cs typeface="ＭＳ Ｐゴシック" charset="0"/>
              </a:rPr>
              <a:t>Mark</a:t>
            </a:r>
            <a:endParaRPr lang="en-US" sz="8000" dirty="0">
              <a:effectLst>
                <a:outerShdw blurRad="38100" dist="38100" dir="2700000" algn="tl">
                  <a:srgbClr val="FFFFFF"/>
                </a:outerShdw>
              </a:effectLst>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Singapore Bible College • BibleStudyDownloads.org</a:t>
            </a:r>
            <a:endParaRPr kumimoji="0" lang="en-US" sz="105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72360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8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3" name="Picture 4" descr="ascens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384"/>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2" name="Title 4"/>
          <p:cNvSpPr>
            <a:spLocks noGrp="1"/>
          </p:cNvSpPr>
          <p:nvPr>
            <p:ph type="title" idx="4294967295"/>
          </p:nvPr>
        </p:nvSpPr>
        <p:spPr>
          <a:xfrm>
            <a:off x="333294" y="188640"/>
            <a:ext cx="7047018" cy="1143000"/>
          </a:xfrm>
        </p:spPr>
        <p:txBody>
          <a:bodyPr anchor="ctr"/>
          <a:lstStyle/>
          <a:p>
            <a:pPr algn="l">
              <a:defRPr/>
            </a:pPr>
            <a:r>
              <a:rPr lang="en-US" sz="8800" b="1" dirty="0">
                <a:solidFill>
                  <a:srgbClr val="FFFFFF"/>
                </a:solidFill>
                <a:effectLst>
                  <a:glow rad="228600">
                    <a:schemeClr val="bg2"/>
                  </a:glow>
                </a:effectLst>
                <a:latin typeface="Arial"/>
                <a:ea typeface="ＭＳ Ｐゴシック" charset="0"/>
                <a:cs typeface="Arial"/>
              </a:rPr>
              <a:t>Acts</a:t>
            </a:r>
          </a:p>
        </p:txBody>
      </p:sp>
      <p:sp>
        <p:nvSpPr>
          <p:cNvPr id="4"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lIns="91389" tIns="45695" rIns="91389" bIns="45695"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Singapore Bible College • BibleStudyDownloads.org</a:t>
            </a:r>
            <a:endParaRPr kumimoji="0" lang="en-US" sz="11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 name="Title 4">
            <a:extLst>
              <a:ext uri="{FF2B5EF4-FFF2-40B4-BE49-F238E27FC236}">
                <a16:creationId xmlns:a16="http://schemas.microsoft.com/office/drawing/2014/main" id="{F6487254-5731-1441-BEEB-10C6FC11D0B1}"/>
              </a:ext>
            </a:extLst>
          </p:cNvPr>
          <p:cNvSpPr txBox="1">
            <a:spLocks/>
          </p:cNvSpPr>
          <p:nvPr/>
        </p:nvSpPr>
        <p:spPr bwMode="auto">
          <a:xfrm>
            <a:off x="4211960" y="4933360"/>
            <a:ext cx="4752528" cy="11430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9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90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8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80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The Start of Church History</a:t>
            </a:r>
          </a:p>
        </p:txBody>
      </p:sp>
    </p:spTree>
    <p:extLst>
      <p:ext uri="{BB962C8B-B14F-4D97-AF65-F5344CB8AC3E}">
        <p14:creationId xmlns:p14="http://schemas.microsoft.com/office/powerpoint/2010/main" val="13003971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99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Eternal life comes by trusting Jesus as God made man.</a:t>
            </a: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767151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Grp="1" noChangeArrowheads="1"/>
          </p:cNvSpPr>
          <p:nvPr>
            <p:ph type="title"/>
          </p:nvPr>
        </p:nvSpPr>
        <p:spPr>
          <a:xfrm>
            <a:off x="1066800" y="457200"/>
            <a:ext cx="5867400" cy="1143000"/>
          </a:xfrm>
        </p:spPr>
        <p:txBody>
          <a:bodyPr/>
          <a:lstStyle/>
          <a:p>
            <a:pPr eaLnBrk="1" hangingPunct="1"/>
            <a:r>
              <a:rPr lang="en-US" b="1">
                <a:latin typeface="Arial" charset="0"/>
                <a:ea typeface="ＭＳ Ｐゴシック" charset="0"/>
                <a:cs typeface="Arial" charset="0"/>
              </a:rPr>
              <a:t>How do Christians aid heresy?</a:t>
            </a:r>
          </a:p>
        </p:txBody>
      </p:sp>
      <p:sp>
        <p:nvSpPr>
          <p:cNvPr id="26627" name="Rectangle 3"/>
          <p:cNvSpPr>
            <a:spLocks noGrp="1" noChangeArrowheads="1"/>
          </p:cNvSpPr>
          <p:nvPr>
            <p:ph type="body" idx="1"/>
          </p:nvPr>
        </p:nvSpPr>
        <p:spPr>
          <a:xfrm>
            <a:off x="992188" y="2482850"/>
            <a:ext cx="8188325" cy="4114800"/>
          </a:xfrm>
        </p:spPr>
        <p:txBody>
          <a:bodyPr/>
          <a:lstStyle/>
          <a:p>
            <a:pPr eaLnBrk="1" hangingPunct="1"/>
            <a:r>
              <a:rPr lang="en-US" b="1" dirty="0">
                <a:latin typeface="Arial" charset="0"/>
                <a:ea typeface="ＭＳ Ｐゴシック" charset="0"/>
                <a:cs typeface="Arial" charset="0"/>
              </a:rPr>
              <a:t>Encouraging itinerate heretics</a:t>
            </a:r>
          </a:p>
          <a:p>
            <a:pPr eaLnBrk="1" hangingPunct="1"/>
            <a:r>
              <a:rPr lang="en-US" b="1" dirty="0">
                <a:latin typeface="Arial" charset="0"/>
                <a:ea typeface="ＭＳ Ｐゴシック" charset="0"/>
                <a:cs typeface="Arial" charset="0"/>
              </a:rPr>
              <a:t>Giving money to cults (YouTube preachers, etc.)</a:t>
            </a:r>
          </a:p>
          <a:p>
            <a:pPr eaLnBrk="1" hangingPunct="1"/>
            <a:r>
              <a:rPr lang="en-US" b="1" dirty="0">
                <a:latin typeface="Arial" charset="0"/>
                <a:ea typeface="ＭＳ Ｐゴシック" charset="0"/>
                <a:cs typeface="Arial" charset="0"/>
              </a:rPr>
              <a:t>Buying heretical books</a:t>
            </a:r>
          </a:p>
          <a:p>
            <a:pPr eaLnBrk="1" hangingPunct="1"/>
            <a:r>
              <a:rPr lang="en-US" b="1" dirty="0">
                <a:latin typeface="Arial" charset="0"/>
                <a:ea typeface="ＭＳ Ｐゴシック" charset="0"/>
                <a:cs typeface="Arial" charset="0"/>
              </a:rPr>
              <a:t>Attending movies that violate Scripture</a:t>
            </a:r>
          </a:p>
          <a:p>
            <a:pPr eaLnBrk="1" hangingPunct="1"/>
            <a:r>
              <a:rPr lang="en-US" b="1" dirty="0">
                <a:latin typeface="Arial" charset="0"/>
                <a:ea typeface="ＭＳ Ｐゴシック" charset="0"/>
                <a:cs typeface="Arial" charset="0"/>
              </a:rPr>
              <a:t>Accepting literature from false evangelists</a:t>
            </a:r>
          </a:p>
        </p:txBody>
      </p:sp>
      <p:pic>
        <p:nvPicPr>
          <p:cNvPr id="26628" name="Picture 4" descr="j0205370"/>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rot="422913">
            <a:off x="6126163" y="381000"/>
            <a:ext cx="2862262" cy="204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2212" name="Text Box 7"/>
          <p:cNvSpPr txBox="1">
            <a:spLocks noChangeArrowheads="1"/>
          </p:cNvSpPr>
          <p:nvPr/>
        </p:nvSpPr>
        <p:spPr bwMode="auto">
          <a:xfrm>
            <a:off x="8413750" y="4445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297</a:t>
            </a:r>
          </a:p>
        </p:txBody>
      </p:sp>
      <p:sp>
        <p:nvSpPr>
          <p:cNvPr id="6" name="Rectangle 2">
            <a:extLst>
              <a:ext uri="{FF2B5EF4-FFF2-40B4-BE49-F238E27FC236}">
                <a16:creationId xmlns:a16="http://schemas.microsoft.com/office/drawing/2014/main" id="{B441B640-0984-1D43-8BD5-1EAFF9D598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16918292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6627">
                                            <p:txEl>
                                              <p:pRg st="1" end="1"/>
                                            </p:txEl>
                                          </p:spTgt>
                                        </p:tgtEl>
                                        <p:attrNameLst>
                                          <p:attrName>style.visibility</p:attrName>
                                        </p:attrNameLst>
                                      </p:cBhvr>
                                      <p:to>
                                        <p:strVal val="visible"/>
                                      </p:to>
                                    </p:set>
                                    <p:anim to="" calcmode="lin" valueType="num">
                                      <p:cBhvr>
                                        <p:cTn id="12" dur="1" fill="hold"/>
                                        <p:tgtEl>
                                          <p:spTgt spid="26627">
                                            <p:txEl>
                                              <p:pRg st="1" end="1"/>
                                            </p:txEl>
                                          </p:spTgt>
                                        </p:tgtEl>
                                        <p:attrNameLst>
                                          <p:attrName/>
                                        </p:attrNameLst>
                                      </p:cBhvr>
                                    </p:anim>
                                  </p:childTnLst>
                                </p:cTn>
                              </p:par>
                              <p:par>
                                <p:cTn id="13" presetID="15" presetClass="entr" presetSubtype="0" fill="hold" nodeType="withEffect">
                                  <p:stCondLst>
                                    <p:cond delay="0"/>
                                  </p:stCondLst>
                                  <p:childTnLst>
                                    <p:set>
                                      <p:cBhvr>
                                        <p:cTn id="14" dur="1" fill="hold">
                                          <p:stCondLst>
                                            <p:cond delay="0"/>
                                          </p:stCondLst>
                                        </p:cTn>
                                        <p:tgtEl>
                                          <p:spTgt spid="26628"/>
                                        </p:tgtEl>
                                        <p:attrNameLst>
                                          <p:attrName>style.visibility</p:attrName>
                                        </p:attrNameLst>
                                      </p:cBhvr>
                                      <p:to>
                                        <p:strVal val="visible"/>
                                      </p:to>
                                    </p:set>
                                    <p:anim calcmode="lin" valueType="num">
                                      <p:cBhvr>
                                        <p:cTn id="15" dur="1000" fill="hold"/>
                                        <p:tgtEl>
                                          <p:spTgt spid="26628"/>
                                        </p:tgtEl>
                                        <p:attrNameLst>
                                          <p:attrName>ppt_w</p:attrName>
                                        </p:attrNameLst>
                                      </p:cBhvr>
                                      <p:tavLst>
                                        <p:tav tm="0">
                                          <p:val>
                                            <p:fltVal val="0"/>
                                          </p:val>
                                        </p:tav>
                                        <p:tav tm="100000">
                                          <p:val>
                                            <p:strVal val="#ppt_w"/>
                                          </p:val>
                                        </p:tav>
                                      </p:tavLst>
                                    </p:anim>
                                    <p:anim calcmode="lin" valueType="num">
                                      <p:cBhvr>
                                        <p:cTn id="16" dur="1000" fill="hold"/>
                                        <p:tgtEl>
                                          <p:spTgt spid="26628"/>
                                        </p:tgtEl>
                                        <p:attrNameLst>
                                          <p:attrName>ppt_h</p:attrName>
                                        </p:attrNameLst>
                                      </p:cBhvr>
                                      <p:tavLst>
                                        <p:tav tm="0">
                                          <p:val>
                                            <p:fltVal val="0"/>
                                          </p:val>
                                        </p:tav>
                                        <p:tav tm="100000">
                                          <p:val>
                                            <p:strVal val="#ppt_h"/>
                                          </p:val>
                                        </p:tav>
                                      </p:tavLst>
                                    </p:anim>
                                    <p:anim calcmode="lin" valueType="num">
                                      <p:cBhvr>
                                        <p:cTn id="17" dur="1000" fill="hold"/>
                                        <p:tgtEl>
                                          <p:spTgt spid="2662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66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4" presetClass="entr" presetSubtype="0" fill="hold" grpId="0" nodeType="clickEffect">
                                  <p:stCondLst>
                                    <p:cond delay="0"/>
                                  </p:stCondLst>
                                  <p:childTnLst>
                                    <p:set>
                                      <p:cBhvr>
                                        <p:cTn id="22" dur="1" fill="hold">
                                          <p:stCondLst>
                                            <p:cond delay="0"/>
                                          </p:stCondLst>
                                        </p:cTn>
                                        <p:tgtEl>
                                          <p:spTgt spid="26627">
                                            <p:txEl>
                                              <p:pRg st="2" end="2"/>
                                            </p:txEl>
                                          </p:spTgt>
                                        </p:tgtEl>
                                        <p:attrNameLst>
                                          <p:attrName>style.visibility</p:attrName>
                                        </p:attrNameLst>
                                      </p:cBhvr>
                                      <p:to>
                                        <p:strVal val="visible"/>
                                      </p:to>
                                    </p:set>
                                    <p:anim to="" calcmode="lin" valueType="num">
                                      <p:cBhvr>
                                        <p:cTn id="23" dur="1" fill="hold"/>
                                        <p:tgtEl>
                                          <p:spTgt spid="26627">
                                            <p:txEl>
                                              <p:pRg st="2" end="2"/>
                                            </p:txEl>
                                          </p:spTgt>
                                        </p:tgtEl>
                                        <p:attrNameLst>
                                          <p:attrName/>
                                        </p:attrNameLst>
                                      </p:cBhvr>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4" presetClass="entr" presetSubtype="0" fill="hold" grpId="0" nodeType="clickEffect">
                                  <p:stCondLst>
                                    <p:cond delay="0"/>
                                  </p:stCondLst>
                                  <p:childTnLst>
                                    <p:set>
                                      <p:cBhvr>
                                        <p:cTn id="27" dur="1" fill="hold">
                                          <p:stCondLst>
                                            <p:cond delay="0"/>
                                          </p:stCondLst>
                                        </p:cTn>
                                        <p:tgtEl>
                                          <p:spTgt spid="26627">
                                            <p:txEl>
                                              <p:pRg st="3" end="3"/>
                                            </p:txEl>
                                          </p:spTgt>
                                        </p:tgtEl>
                                        <p:attrNameLst>
                                          <p:attrName>style.visibility</p:attrName>
                                        </p:attrNameLst>
                                      </p:cBhvr>
                                      <p:to>
                                        <p:strVal val="visible"/>
                                      </p:to>
                                    </p:set>
                                    <p:anim to="" calcmode="lin" valueType="num">
                                      <p:cBhvr>
                                        <p:cTn id="28" dur="1" fill="hold"/>
                                        <p:tgtEl>
                                          <p:spTgt spid="26627">
                                            <p:txEl>
                                              <p:pRg st="3" end="3"/>
                                            </p:txEl>
                                          </p:spTgt>
                                        </p:tgtEl>
                                        <p:attrNameLst>
                                          <p:attrName/>
                                        </p:attrNameLst>
                                      </p:cBhvr>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4" presetClass="entr" presetSubtype="0" fill="hold" grpId="0" nodeType="clickEffect">
                                  <p:stCondLst>
                                    <p:cond delay="0"/>
                                  </p:stCondLst>
                                  <p:childTnLst>
                                    <p:set>
                                      <p:cBhvr>
                                        <p:cTn id="32" dur="1" fill="hold">
                                          <p:stCondLst>
                                            <p:cond delay="0"/>
                                          </p:stCondLst>
                                        </p:cTn>
                                        <p:tgtEl>
                                          <p:spTgt spid="26627">
                                            <p:txEl>
                                              <p:pRg st="4" end="4"/>
                                            </p:txEl>
                                          </p:spTgt>
                                        </p:tgtEl>
                                        <p:attrNameLst>
                                          <p:attrName>style.visibility</p:attrName>
                                        </p:attrNameLst>
                                      </p:cBhvr>
                                      <p:to>
                                        <p:strVal val="visible"/>
                                      </p:to>
                                    </p:set>
                                    <p:anim to="" calcmode="lin" valueType="num">
                                      <p:cBhvr>
                                        <p:cTn id="33" dur="1" fill="hold"/>
                                        <p:tgtEl>
                                          <p:spTgt spid="26627">
                                            <p:txEl>
                                              <p:pRg st="4" end="4"/>
                                            </p:txEl>
                                          </p:spTgt>
                                        </p:tgtEl>
                                        <p:attrNameLst>
                                          <p:attrName/>
                                        </p:attrNameLst>
                                      </p:cBhvr>
                                    </p:anim>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dissolve">
                                      <p:cBhvr>
                                        <p:cTn id="3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P spid="6"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10"/>
          <p:cNvSpPr>
            <a:spLocks noGrp="1" noChangeArrowheads="1"/>
          </p:cNvSpPr>
          <p:nvPr>
            <p:ph type="ctrTitle"/>
          </p:nvPr>
        </p:nvSpPr>
        <p:spPr>
          <a:xfrm>
            <a:off x="685800" y="2286000"/>
            <a:ext cx="7772400" cy="1143000"/>
          </a:xfrm>
        </p:spPr>
        <p:txBody>
          <a:bodyPr/>
          <a:lstStyle/>
          <a:p>
            <a:pPr eaLnBrk="1" hangingPunct="1"/>
            <a:r>
              <a:rPr lang="en-US" dirty="0"/>
              <a:t>2 Corinthians</a:t>
            </a:r>
          </a:p>
        </p:txBody>
      </p:sp>
      <p:pic>
        <p:nvPicPr>
          <p:cNvPr id="95235" name="Picture 2"/>
          <p:cNvPicPr>
            <a:picLocks noChangeAspect="1" noChangeArrowheads="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95241" name="WordArt 9"/>
          <p:cNvSpPr>
            <a:spLocks noChangeArrowheads="1" noChangeShapeType="1" noTextEdit="1"/>
          </p:cNvSpPr>
          <p:nvPr/>
        </p:nvSpPr>
        <p:spPr bwMode="auto">
          <a:xfrm rot="20964968">
            <a:off x="755226" y="1641068"/>
            <a:ext cx="7561539" cy="4007914"/>
          </a:xfrm>
          <a:prstGeom prst="rect">
            <a:avLst/>
          </a:prstGeom>
        </p:spPr>
        <p:txBody>
          <a:bodyPr wrap="none" fromWordArt="1">
            <a:prstTxWarp prst="textCascadeUp">
              <a:avLst>
                <a:gd name="adj" fmla="val 42717"/>
              </a:avLst>
            </a:prstTxWarp>
            <a:scene3d>
              <a:camera prst="legacyPerspectiveFront">
                <a:rot lat="20519971" lon="1080000" rev="0"/>
              </a:camera>
              <a:lightRig rig="legacyHarsh2" dir="b"/>
            </a:scene3d>
            <a:sp3d extrusionH="430200" prstMaterial="legacyMatte">
              <a:extrusionClr>
                <a:srgbClr val="FF6600"/>
              </a:extrusion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9525">
                  <a:round/>
                  <a:headEnd/>
                  <a:tailEnd/>
                </a:ln>
                <a:solidFill>
                  <a:srgbClr val="FF0066"/>
                </a:solidFill>
                <a:effectLst/>
                <a:uLnTx/>
                <a:uFillTx/>
                <a:latin typeface="Impact"/>
                <a:ea typeface="ＭＳ Ｐゴシック" charset="0"/>
                <a:cs typeface="+mn-cs"/>
              </a:rPr>
              <a:t>2  CORINTHIANS</a:t>
            </a:r>
          </a:p>
        </p:txBody>
      </p:sp>
      <p:sp>
        <p:nvSpPr>
          <p:cNvPr id="12" name="Text Box 6"/>
          <p:cNvSpPr txBox="1">
            <a:spLocks noChangeArrowheads="1"/>
          </p:cNvSpPr>
          <p:nvPr/>
        </p:nvSpPr>
        <p:spPr bwMode="auto">
          <a:xfrm>
            <a:off x="4499993" y="6309320"/>
            <a:ext cx="4644008" cy="548680"/>
          </a:xfrm>
          <a:prstGeom prst="rect">
            <a:avLst/>
          </a:prstGeom>
          <a:solidFill>
            <a:schemeClr val="tx1"/>
          </a:solidFill>
          <a:ln w="9525">
            <a:noFill/>
            <a:miter lim="800000"/>
            <a:headEnd/>
            <a:tailEnd/>
          </a:ln>
          <a:effectLst/>
        </p:spPr>
        <p:txBody>
          <a:bodyPr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Singapore Bible College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1087431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5241"/>
                                        </p:tgtEl>
                                        <p:attrNameLst>
                                          <p:attrName>style.visibility</p:attrName>
                                        </p:attrNameLst>
                                      </p:cBhvr>
                                      <p:to>
                                        <p:strVal val="visible"/>
                                      </p:to>
                                    </p:set>
                                    <p:animEffect transition="in" filter="circle(in)">
                                      <p:cBhvr>
                                        <p:cTn id="7" dur="2000"/>
                                        <p:tgtEl>
                                          <p:spTgt spid="95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4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Universal </a:t>
            </a:r>
            <a:r>
              <a:rPr kumimoji="0" lang="en-SG" sz="4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Savior</a:t>
            </a:r>
            <a:r>
              <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Sovereignly Advances the Kingdom</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Luke</a:t>
            </a:r>
          </a:p>
        </p:txBody>
      </p:sp>
    </p:spTree>
    <p:extLst>
      <p:ext uri="{BB962C8B-B14F-4D97-AF65-F5344CB8AC3E}">
        <p14:creationId xmlns:p14="http://schemas.microsoft.com/office/powerpoint/2010/main" val="11076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Triumphant</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9923728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Identify</a:t>
            </a:r>
            <a:r>
              <a:rPr lang="en-US" sz="4800" b="1" dirty="0">
                <a:effectLst>
                  <a:glow rad="127000">
                    <a:schemeClr val="tx1"/>
                  </a:glow>
                </a:effectLst>
                <a:latin typeface="Arial" charset="0"/>
                <a:ea typeface="ＭＳ Ｐゴシック" charset="0"/>
                <a:cs typeface="ＭＳ Ｐゴシック" charset="0"/>
              </a:rPr>
              <a:t> the enemy (3-16).</a:t>
            </a:r>
          </a:p>
        </p:txBody>
      </p:sp>
      <p:pic>
        <p:nvPicPr>
          <p:cNvPr id="3" name="Picture 2"/>
          <p:cNvPicPr>
            <a:picLocks noChangeAspect="1"/>
          </p:cNvPicPr>
          <p:nvPr/>
        </p:nvPicPr>
        <p:blipFill>
          <a:blip r:embed="rId3"/>
          <a:stretch>
            <a:fillRect/>
          </a:stretch>
        </p:blipFill>
        <p:spPr>
          <a:xfrm>
            <a:off x="-12956" y="2058424"/>
            <a:ext cx="5688632" cy="4826012"/>
          </a:xfrm>
          <a:prstGeom prst="rect">
            <a:avLst/>
          </a:prstGeom>
        </p:spPr>
      </p:pic>
      <p:pic>
        <p:nvPicPr>
          <p:cNvPr id="6" name="Picture 5"/>
          <p:cNvPicPr>
            <a:picLocks noChangeAspect="1"/>
          </p:cNvPicPr>
          <p:nvPr/>
        </p:nvPicPr>
        <p:blipFill>
          <a:blip r:embed="rId4"/>
          <a:stretch>
            <a:fillRect/>
          </a:stretch>
        </p:blipFill>
        <p:spPr>
          <a:xfrm>
            <a:off x="4190380" y="1052736"/>
            <a:ext cx="4963368" cy="3736899"/>
          </a:xfrm>
          <a:prstGeom prst="rect">
            <a:avLst/>
          </a:prstGeom>
        </p:spPr>
      </p:pic>
      <p:sp>
        <p:nvSpPr>
          <p:cNvPr id="7" name="Rectangle 2">
            <a:extLst>
              <a:ext uri="{FF2B5EF4-FFF2-40B4-BE49-F238E27FC236}">
                <a16:creationId xmlns:a16="http://schemas.microsoft.com/office/drawing/2014/main" id="{4B9DD938-CF37-FD42-A963-6442DD92A9B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t>
            </a:r>
          </a:p>
        </p:txBody>
      </p:sp>
    </p:spTree>
    <p:extLst>
      <p:ext uri="{BB962C8B-B14F-4D97-AF65-F5344CB8AC3E}">
        <p14:creationId xmlns:p14="http://schemas.microsoft.com/office/powerpoint/2010/main" val="35274629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7544" y="1602007"/>
            <a:ext cx="8136903" cy="34831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Jewish believers were privileged to be the first to accept the gospel (1:16; cf. 2:9-10), but Gentiles are now grafted into the Abrahamic Covenant (11:11-24).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7" name="Rectangle 2">
            <a:extLst>
              <a:ext uri="{FF2B5EF4-FFF2-40B4-BE49-F238E27FC236}">
                <a16:creationId xmlns:a16="http://schemas.microsoft.com/office/drawing/2014/main" id="{AB70B2E0-2E71-EC40-A5C3-A07C70D6C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Tree>
    <p:extLst>
      <p:ext uri="{BB962C8B-B14F-4D97-AF65-F5344CB8AC3E}">
        <p14:creationId xmlns:p14="http://schemas.microsoft.com/office/powerpoint/2010/main" val="4021666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2" descr="people in front of globe missions.jpg"/>
          <p:cNvPicPr>
            <a:picLocks noChangeAspect="1"/>
          </p:cNvPicPr>
          <p:nvPr/>
        </p:nvPicPr>
        <p:blipFill rotWithShape="1">
          <a:blip r:embed="rId3">
            <a:extLst>
              <a:ext uri="{28A0092B-C50C-407E-A947-70E740481C1C}">
                <a14:useLocalDpi xmlns:a14="http://schemas.microsoft.com/office/drawing/2010/main"/>
              </a:ext>
            </a:extLst>
          </a:blip>
          <a:srcRect l="1587"/>
          <a:stretch/>
        </p:blipFill>
        <p:spPr bwMode="auto">
          <a:xfrm>
            <a:off x="0" y="0"/>
            <a:ext cx="9448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2" name="Title 1"/>
          <p:cNvSpPr>
            <a:spLocks noGrp="1"/>
          </p:cNvSpPr>
          <p:nvPr>
            <p:ph type="title" idx="4294967295"/>
          </p:nvPr>
        </p:nvSpPr>
        <p:spPr>
          <a:xfrm>
            <a:off x="108520" y="288032"/>
            <a:ext cx="9144000" cy="1988840"/>
          </a:xfrm>
        </p:spPr>
        <p:txBody>
          <a:bodyPr/>
          <a:lstStyle/>
          <a:p>
            <a:pPr>
              <a:defRPr/>
            </a:pPr>
            <a:r>
              <a:rPr lang="en-US" sz="4800" dirty="0">
                <a:effectLst>
                  <a:glow rad="101600">
                    <a:schemeClr val="bg1">
                      <a:alpha val="99000"/>
                    </a:schemeClr>
                  </a:glow>
                </a:effectLst>
              </a:rPr>
              <a:t>Live out God</a:t>
            </a:r>
            <a:r>
              <a:rPr lang="uk-UA" sz="4800" dirty="0">
                <a:effectLst>
                  <a:glow rad="101600">
                    <a:schemeClr val="bg1">
                      <a:alpha val="99000"/>
                    </a:schemeClr>
                  </a:glow>
                </a:effectLst>
              </a:rPr>
              <a:t>'</a:t>
            </a:r>
            <a:r>
              <a:rPr lang="en-US" sz="4800" dirty="0">
                <a:effectLst>
                  <a:glow rad="101600">
                    <a:schemeClr val="bg1">
                      <a:alpha val="99000"/>
                    </a:schemeClr>
                  </a:glow>
                </a:effectLst>
              </a:rPr>
              <a:t>s truth by </a:t>
            </a:r>
            <a:r>
              <a:rPr lang="en-US" sz="4800" dirty="0">
                <a:solidFill>
                  <a:srgbClr val="FF0000"/>
                </a:solidFill>
                <a:effectLst>
                  <a:glow rad="101600">
                    <a:schemeClr val="bg1">
                      <a:alpha val="99000"/>
                    </a:schemeClr>
                  </a:glow>
                </a:effectLst>
              </a:rPr>
              <a:t>supporting missions</a:t>
            </a:r>
            <a:r>
              <a:rPr lang="en-US" sz="4800" dirty="0">
                <a:effectLst>
                  <a:glow rad="101600">
                    <a:schemeClr val="bg1">
                      <a:alpha val="99000"/>
                    </a:schemeClr>
                  </a:glow>
                </a:effectLst>
              </a:rPr>
              <a:t> in the way God has for you. </a:t>
            </a:r>
            <a:endParaRPr lang="en-US" sz="4800" dirty="0">
              <a:effectLst>
                <a:glow rad="101600">
                  <a:schemeClr val="bg1">
                    <a:alpha val="99000"/>
                  </a:schemeClr>
                </a:glow>
              </a:effectLst>
              <a:latin typeface="Arial" charset="0"/>
            </a:endParaRPr>
          </a:p>
        </p:txBody>
      </p:sp>
      <p:sp>
        <p:nvSpPr>
          <p:cNvPr id="291843" name="Title 1"/>
          <p:cNvSpPr txBox="1">
            <a:spLocks/>
          </p:cNvSpPr>
          <p:nvPr/>
        </p:nvSpPr>
        <p:spPr bwMode="auto">
          <a:xfrm>
            <a:off x="0" y="5876925"/>
            <a:ext cx="9467850" cy="98107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MAIN IDEA OF 3 JOHN</a:t>
            </a:r>
          </a:p>
        </p:txBody>
      </p:sp>
    </p:spTree>
    <p:extLst>
      <p:ext uri="{BB962C8B-B14F-4D97-AF65-F5344CB8AC3E}">
        <p14:creationId xmlns:p14="http://schemas.microsoft.com/office/powerpoint/2010/main" val="1998974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91843"/>
                                        </p:tgtEl>
                                        <p:attrNameLst>
                                          <p:attrName>style.visibility</p:attrName>
                                        </p:attrNameLst>
                                      </p:cBhvr>
                                      <p:to>
                                        <p:strVal val="visible"/>
                                      </p:to>
                                    </p:set>
                                    <p:animEffect transition="in" filter="blinds(horizontal)">
                                      <p:cBhvr>
                                        <p:cTn id="7" dur="500"/>
                                        <p:tgtEl>
                                          <p:spTgt spid="291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 name="Text Box 6"/>
          <p:cNvSpPr txBox="1">
            <a:spLocks noChangeArrowheads="1"/>
          </p:cNvSpPr>
          <p:nvPr/>
        </p:nvSpPr>
        <p:spPr bwMode="auto">
          <a:xfrm>
            <a:off x="1066800" y="115888"/>
            <a:ext cx="674556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000000"/>
                </a:solidFill>
                <a:effectLst>
                  <a:outerShdw blurRad="38100" dist="38100" dir="2700000" algn="tl">
                    <a:srgbClr val="DDDDDD"/>
                  </a:outerShdw>
                </a:effectLst>
                <a:uLnTx/>
                <a:uFillTx/>
                <a:latin typeface="Arail" charset="0"/>
                <a:ea typeface="ＭＳ Ｐゴシック" charset="0"/>
                <a:cs typeface="Arail" charset="0"/>
              </a:rPr>
              <a:t>Summary Statement</a:t>
            </a:r>
          </a:p>
        </p:txBody>
      </p:sp>
      <p:sp>
        <p:nvSpPr>
          <p:cNvPr id="2" name="Rectangle 1"/>
          <p:cNvSpPr/>
          <p:nvPr/>
        </p:nvSpPr>
        <p:spPr>
          <a:xfrm>
            <a:off x="1353429" y="1281759"/>
            <a:ext cx="7552467" cy="4524316"/>
          </a:xfrm>
          <a:prstGeom prst="rect">
            <a:avLst/>
          </a:prstGeom>
          <a:solidFill>
            <a:srgbClr val="001933"/>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BDBDBD">
                    <a:lumMod val="20000"/>
                    <a:lumOff val="80000"/>
                  </a:srgbClr>
                </a:solidFill>
                <a:effectLst/>
                <a:uLnTx/>
                <a:uFillTx/>
                <a:latin typeface="Arial"/>
                <a:ea typeface="ＭＳ Ｐゴシック" charset="0"/>
                <a:cs typeface="+mn-cs"/>
              </a:rPr>
              <a:t>John exhorts </a:t>
            </a:r>
            <a:r>
              <a:rPr kumimoji="0" lang="en-US" sz="3600" b="1" i="1" u="none" strike="noStrike" kern="1200" cap="none" spc="0" normalizeH="0" baseline="0" noProof="0" dirty="0">
                <a:ln>
                  <a:noFill/>
                </a:ln>
                <a:solidFill>
                  <a:srgbClr val="FFFF00"/>
                </a:solidFill>
                <a:effectLst/>
                <a:uLnTx/>
                <a:uFillTx/>
                <a:latin typeface="Arial"/>
                <a:ea typeface="ＭＳ Ｐゴシック" charset="0"/>
                <a:cs typeface="+mn-cs"/>
              </a:rPr>
              <a:t>limitations to love</a:t>
            </a:r>
            <a:r>
              <a:rPr kumimoji="0" lang="en-US" sz="3600" b="1" i="0" u="none" strike="noStrike" kern="1200" cap="none" spc="0" normalizeH="0" baseline="0" noProof="0" dirty="0">
                <a:ln>
                  <a:noFill/>
                </a:ln>
                <a:solidFill>
                  <a:srgbClr val="BDBDBD">
                    <a:lumMod val="20000"/>
                    <a:lumOff val="80000"/>
                  </a:srgbClr>
                </a:solidFill>
                <a:effectLst/>
                <a:uLnTx/>
                <a:uFillTx/>
                <a:latin typeface="Arial"/>
                <a:ea typeface="ＭＳ Ｐゴシック" charset="0"/>
                <a:cs typeface="+mn-cs"/>
              </a:rPr>
              <a:t> for a Christian woman and her children who show hospitality to missionaries but need warning not to extend the same to false teachers to warn against </a:t>
            </a:r>
            <a:r>
              <a:rPr kumimoji="0" lang="en-US" sz="3600" b="1" i="1" u="none" strike="noStrike" kern="1200" cap="none" spc="0" normalizeH="0" baseline="0" noProof="0" dirty="0">
                <a:ln>
                  <a:noFill/>
                </a:ln>
                <a:solidFill>
                  <a:srgbClr val="BDBDBD">
                    <a:lumMod val="20000"/>
                    <a:lumOff val="80000"/>
                  </a:srgbClr>
                </a:solidFill>
                <a:effectLst/>
                <a:uLnTx/>
                <a:uFillTx/>
                <a:latin typeface="Arial"/>
                <a:ea typeface="ＭＳ Ｐゴシック" charset="0"/>
                <a:cs typeface="+mn-cs"/>
              </a:rPr>
              <a:t>aiding the spread of destructive heresies.</a:t>
            </a:r>
            <a:r>
              <a:rPr kumimoji="0" lang="en-US" sz="3600" b="0" i="0" u="none" strike="noStrike" kern="1200" cap="none" spc="0" normalizeH="0" baseline="0" noProof="0" dirty="0">
                <a:ln>
                  <a:noFill/>
                </a:ln>
                <a:solidFill>
                  <a:srgbClr val="BDBDBD">
                    <a:lumMod val="20000"/>
                    <a:lumOff val="80000"/>
                  </a:srgbClr>
                </a:solidFill>
                <a:effectLst/>
                <a:uLnTx/>
                <a:uFillTx/>
                <a:latin typeface="Arial"/>
                <a:ea typeface="ＭＳ Ｐゴシック" charset="0"/>
                <a:cs typeface="+mn-cs"/>
              </a:rPr>
              <a:t> </a:t>
            </a:r>
          </a:p>
        </p:txBody>
      </p:sp>
      <p:sp>
        <p:nvSpPr>
          <p:cNvPr id="11" name="Text Box 24"/>
          <p:cNvSpPr txBox="1">
            <a:spLocks noChangeArrowheads="1"/>
          </p:cNvSpPr>
          <p:nvPr/>
        </p:nvSpPr>
        <p:spPr bwMode="auto">
          <a:xfrm>
            <a:off x="8338078" y="65344"/>
            <a:ext cx="698178" cy="461665"/>
          </a:xfrm>
          <a:prstGeom prst="rect">
            <a:avLst/>
          </a:prstGeom>
          <a:solidFill>
            <a:schemeClr val="bg1"/>
          </a:solidFill>
          <a:ln>
            <a:noFill/>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297</a:t>
            </a:r>
          </a:p>
        </p:txBody>
      </p:sp>
      <p:sp>
        <p:nvSpPr>
          <p:cNvPr id="6" name="Rectangle 2">
            <a:extLst>
              <a:ext uri="{FF2B5EF4-FFF2-40B4-BE49-F238E27FC236}">
                <a16:creationId xmlns:a16="http://schemas.microsoft.com/office/drawing/2014/main" id="{A52D5ED8-44B6-1B4E-92FD-2C8E7019A46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225650646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5105" name="Rectangle 2"/>
          <p:cNvSpPr>
            <a:spLocks noGrp="1" noChangeArrowheads="1"/>
          </p:cNvSpPr>
          <p:nvPr>
            <p:ph type="title" idx="4294967295"/>
          </p:nvPr>
        </p:nvSpPr>
        <p:spPr>
          <a:xfrm>
            <a:off x="2438400" y="898612"/>
            <a:ext cx="4191000" cy="533400"/>
          </a:xfrm>
          <a:solidFill>
            <a:schemeClr val="tx1"/>
          </a:solidFill>
        </p:spPr>
        <p:txBody>
          <a:bodyPr/>
          <a:lstStyle/>
          <a:p>
            <a:pPr eaLnBrk="1" hangingPunct="1"/>
            <a:r>
              <a:rPr lang="en-US" sz="2800" b="1">
                <a:solidFill>
                  <a:srgbClr val="FFFFFF"/>
                </a:solidFill>
                <a:latin typeface="Arial" charset="0"/>
              </a:rPr>
              <a:t>Summary Statement</a:t>
            </a:r>
          </a:p>
        </p:txBody>
      </p:sp>
      <p:sp>
        <p:nvSpPr>
          <p:cNvPr id="175106" name="Text Box 3"/>
          <p:cNvSpPr txBox="1">
            <a:spLocks noChangeArrowheads="1"/>
          </p:cNvSpPr>
          <p:nvPr/>
        </p:nvSpPr>
        <p:spPr bwMode="auto">
          <a:xfrm>
            <a:off x="8272338" y="44624"/>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310</a:t>
            </a:r>
          </a:p>
        </p:txBody>
      </p:sp>
      <p:sp>
        <p:nvSpPr>
          <p:cNvPr id="175107" name="Text Box 10"/>
          <p:cNvSpPr txBox="1">
            <a:spLocks noChangeArrowheads="1"/>
          </p:cNvSpPr>
          <p:nvPr/>
        </p:nvSpPr>
        <p:spPr bwMode="auto">
          <a:xfrm>
            <a:off x="152400" y="1828800"/>
            <a:ext cx="8763000" cy="3046988"/>
          </a:xfrm>
          <a:prstGeom prst="rect">
            <a:avLst/>
          </a:prstGeom>
          <a:solidFill>
            <a:schemeClr val="tx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宋体" charset="0"/>
                <a:cs typeface="宋体" charset="0"/>
              </a:rPr>
              <a:t>Christians must beware of pretenders—unbelievers who have infiltrated their churches masking themselves as Christians but perverting the truth by their lifestyles of license—in order to defend the </a:t>
            </a:r>
            <a:r>
              <a:rPr kumimoji="0" lang="en-US" altLang="zh-CN" sz="3200" b="1" i="1" u="none" strike="noStrike" kern="1200" cap="none" spc="0" normalizeH="0" baseline="0" noProof="0" dirty="0">
                <a:ln>
                  <a:noFill/>
                </a:ln>
                <a:solidFill>
                  <a:srgbClr val="FFFFFF"/>
                </a:solidFill>
                <a:effectLst/>
                <a:uLnTx/>
                <a:uFillTx/>
                <a:latin typeface="Arial" charset="0"/>
                <a:ea typeface="宋体" charset="0"/>
                <a:cs typeface="宋体" charset="0"/>
              </a:rPr>
              <a:t>holiness</a:t>
            </a:r>
            <a:r>
              <a:rPr kumimoji="0" lang="en-US" altLang="zh-CN" sz="3200" b="1" i="0" u="none" strike="noStrike" kern="1200" cap="none" spc="0" normalizeH="0" baseline="0" noProof="0" dirty="0">
                <a:ln>
                  <a:noFill/>
                </a:ln>
                <a:solidFill>
                  <a:srgbClr val="FFFFFF"/>
                </a:solidFill>
                <a:effectLst/>
                <a:uLnTx/>
                <a:uFillTx/>
                <a:latin typeface="Arial" charset="0"/>
                <a:ea typeface="宋体" charset="0"/>
                <a:cs typeface="宋体" charset="0"/>
              </a:rPr>
              <a:t> of the church.</a:t>
            </a:r>
          </a:p>
        </p:txBody>
      </p:sp>
      <p:pic>
        <p:nvPicPr>
          <p:cNvPr id="175108" name="Picture 11" descr="j031016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467600" y="5013325"/>
            <a:ext cx="1477963" cy="1844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a:extLst>
              <a:ext uri="{FF2B5EF4-FFF2-40B4-BE49-F238E27FC236}">
                <a16:creationId xmlns:a16="http://schemas.microsoft.com/office/drawing/2014/main" id="{D3CA60E9-3D8F-BD41-9C50-0594BB17FB5D}"/>
              </a:ext>
            </a:extLst>
          </p:cNvPr>
          <p:cNvSpPr txBox="1">
            <a:spLocks noChangeArrowheads="1"/>
          </p:cNvSpPr>
          <p:nvPr/>
        </p:nvSpPr>
        <p:spPr bwMode="auto">
          <a:xfrm>
            <a:off x="2386149" y="219343"/>
            <a:ext cx="4191000" cy="5334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uLnTx/>
                <a:uFillTx/>
                <a:latin typeface="Arial" charset="0"/>
                <a:ea typeface="ＭＳ Ｐゴシック" charset="0"/>
              </a:rPr>
              <a:t>Epistle of Jude</a:t>
            </a:r>
          </a:p>
        </p:txBody>
      </p:sp>
    </p:spTree>
    <p:extLst>
      <p:ext uri="{BB962C8B-B14F-4D97-AF65-F5344CB8AC3E}">
        <p14:creationId xmlns:p14="http://schemas.microsoft.com/office/powerpoint/2010/main" val="3364129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512" y="0"/>
            <a:ext cx="9272407" cy="695739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85484" y="1602007"/>
            <a:ext cx="8915018"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“the sacrifice that atones for our sins—and not only our sins but the sins of all the world” (2:2 NLT), with assurance and security of salvation (5:13-15).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27e</a:t>
            </a:r>
          </a:p>
        </p:txBody>
      </p:sp>
      <p:sp>
        <p:nvSpPr>
          <p:cNvPr id="8" name="Rectangle 2">
            <a:extLst>
              <a:ext uri="{FF2B5EF4-FFF2-40B4-BE49-F238E27FC236}">
                <a16:creationId xmlns:a16="http://schemas.microsoft.com/office/drawing/2014/main" id="{9CCA866A-60EB-D849-AADA-7742B5A260E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626489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68614" y="1602007"/>
            <a:ext cx="766943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as the fulfillment of the OT covenants is not emphasized due to the pastoral concern of the book addressed to suffering Roman believers who needed a practical example of one who suffered for righteousness.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8992460A-EB79-8A42-A02F-BD01D012870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1148452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2743200" y="716098"/>
            <a:ext cx="6400800" cy="53121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ctr" defTabSz="914400" rtl="0" eaLnBrk="1" fontAlgn="base" latinLnBrk="0" hangingPunct="1">
              <a:lnSpc>
                <a:spcPct val="100000"/>
              </a:lnSpc>
              <a:spcBef>
                <a:spcPct val="20000"/>
              </a:spcBef>
              <a:spcAft>
                <a:spcPct val="0"/>
              </a:spcAft>
              <a:buClr>
                <a:srgbClr val="000000"/>
              </a:buClr>
              <a:buSzPct val="115000"/>
              <a:buFontTx/>
              <a:buNone/>
              <a:tabLst/>
              <a:defRPr/>
            </a:pPr>
            <a:r>
              <a:rPr kumimoji="0" lang="en-US" altLang="zh-CN" sz="2800" b="1" i="0" u="sng" strike="noStrike" kern="1200" cap="none" spc="0" normalizeH="0" baseline="0" noProof="0" dirty="0">
                <a:ln>
                  <a:noFill/>
                </a:ln>
                <a:solidFill>
                  <a:srgbClr val="FFCC99"/>
                </a:solidFill>
                <a:effectLst/>
                <a:uLnTx/>
                <a:uFillTx/>
                <a:latin typeface="Arial" charset="0"/>
                <a:ea typeface="ＭＳ Ｐゴシック" charset="0"/>
                <a:cs typeface="Arial" charset="0"/>
              </a:rPr>
              <a:t>Summary Statement</a:t>
            </a:r>
            <a:endParaRPr kumimoji="0" lang="en-US" altLang="zh-CN" sz="2800" b="1" i="0" u="none" strike="noStrike" kern="1200" cap="none" spc="0" normalizeH="0" baseline="0" noProof="0" dirty="0">
              <a:ln>
                <a:noFill/>
              </a:ln>
              <a:solidFill>
                <a:srgbClr val="FFCC99"/>
              </a:solidFill>
              <a:effectLst/>
              <a:uLnTx/>
              <a:uFillTx/>
              <a:latin typeface="Arial" charset="0"/>
              <a:ea typeface="ＭＳ Ｐゴシック" charset="0"/>
              <a:cs typeface="Arial" charset="0"/>
            </a:endParaRPr>
          </a:p>
          <a:p>
            <a:pPr marL="457200" marR="0" lvl="0" indent="-457200" algn="ctr" defTabSz="914400" rtl="0" eaLnBrk="1" fontAlgn="base" latinLnBrk="0" hangingPunct="1">
              <a:lnSpc>
                <a:spcPct val="100000"/>
              </a:lnSpc>
              <a:spcBef>
                <a:spcPct val="20000"/>
              </a:spcBef>
              <a:spcAft>
                <a:spcPct val="0"/>
              </a:spcAft>
              <a:buClr>
                <a:srgbClr val="000000"/>
              </a:buClr>
              <a:buSzPct val="115000"/>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457200" marR="0" lvl="0" indent="-457200" algn="ctr" defTabSz="914400" rtl="0" eaLnBrk="1" fontAlgn="base" latinLnBrk="0" hangingPunct="1">
              <a:lnSpc>
                <a:spcPct val="100000"/>
              </a:lnSpc>
              <a:spcBef>
                <a:spcPct val="20000"/>
              </a:spcBef>
              <a:spcAft>
                <a:spcPct val="0"/>
              </a:spcAft>
              <a:buClr>
                <a:srgbClr val="000000"/>
              </a:buClr>
              <a:buSzPct val="115000"/>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This book:</a:t>
            </a:r>
          </a:p>
          <a:p>
            <a:pPr marL="457200" marR="0" lvl="0" indent="-457200" algn="ctr" defTabSz="914400" rtl="0" eaLnBrk="1" fontAlgn="base" latinLnBrk="0" hangingPunct="1">
              <a:lnSpc>
                <a:spcPct val="100000"/>
              </a:lnSpc>
              <a:spcBef>
                <a:spcPct val="20000"/>
              </a:spcBef>
              <a:spcAft>
                <a:spcPct val="0"/>
              </a:spcAft>
              <a:buClr>
                <a:srgbClr val="000000"/>
              </a:buClr>
              <a:buSzPct val="115000"/>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 proves Jesus as </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Messiah</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for </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unbelieving</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Jews to trust Him, and </a:t>
            </a:r>
          </a:p>
          <a:p>
            <a:pPr marL="457200" marR="0" lvl="0" indent="-457200" algn="ctr" defTabSz="914400" rtl="0" eaLnBrk="1" fontAlgn="base" latinLnBrk="0" hangingPunct="1">
              <a:lnSpc>
                <a:spcPct val="100000"/>
              </a:lnSpc>
              <a:spcBef>
                <a:spcPct val="20000"/>
              </a:spcBef>
              <a:spcAft>
                <a:spcPct val="0"/>
              </a:spcAft>
              <a:buClr>
                <a:srgbClr val="000000"/>
              </a:buClr>
              <a:buSzPct val="115000"/>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explains that the kingdom promised to Israel is </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delayed</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due to Israel</a:t>
            </a:r>
            <a:r>
              <a:rPr kumimoji="0" lang="mr-IN"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rejection of Jesus as King for </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believing</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Jews to see His present kingdom authority as residing in the Church.</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54978" name="Text Box 3"/>
          <p:cNvSpPr txBox="1">
            <a:spLocks noChangeArrowheads="1"/>
          </p:cNvSpPr>
          <p:nvPr/>
        </p:nvSpPr>
        <p:spPr bwMode="auto">
          <a:xfrm>
            <a:off x="8512019" y="44461"/>
            <a:ext cx="527509" cy="830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67</a:t>
            </a:r>
          </a:p>
        </p:txBody>
      </p:sp>
      <p:pic>
        <p:nvPicPr>
          <p:cNvPr id="39940" name="Picture 4" descr="so01852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981200"/>
            <a:ext cx="3036888"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Rectangle 5"/>
          <p:cNvSpPr>
            <a:spLocks noGrp="1" noChangeArrowheads="1"/>
          </p:cNvSpPr>
          <p:nvPr>
            <p:ph type="title"/>
          </p:nvPr>
        </p:nvSpPr>
        <p:spPr>
          <a:xfrm>
            <a:off x="533400" y="260648"/>
            <a:ext cx="7162800" cy="1143000"/>
          </a:xfrm>
          <a:solidFill>
            <a:srgbClr val="9900CC"/>
          </a:solidFill>
        </p:spPr>
        <p:txBody>
          <a:bodyPr/>
          <a:lstStyle/>
          <a:p>
            <a:pPr eaLnBrk="1" hangingPunct="1">
              <a:defRPr/>
            </a:pPr>
            <a:r>
              <a:rPr lang="en-US" altLang="zh-CN" b="1">
                <a:solidFill>
                  <a:schemeClr val="bg1"/>
                </a:solidFill>
                <a:latin typeface="Arial" charset="0"/>
                <a:ea typeface="ＭＳ Ｐゴシック" charset="0"/>
                <a:cs typeface="Arial" charset="0"/>
              </a:rPr>
              <a:t>Summary Statement</a:t>
            </a:r>
            <a:endParaRPr lang="en-US">
              <a:latin typeface="Arial" charset="0"/>
              <a:ea typeface="ＭＳ Ｐゴシック" charset="0"/>
              <a:cs typeface="Arial" charset="0"/>
            </a:endParaRPr>
          </a:p>
        </p:txBody>
      </p:sp>
      <p:sp>
        <p:nvSpPr>
          <p:cNvPr id="6" name="Rectangle 2">
            <a:extLst>
              <a:ext uri="{FF2B5EF4-FFF2-40B4-BE49-F238E27FC236}">
                <a16:creationId xmlns:a16="http://schemas.microsoft.com/office/drawing/2014/main" id="{EB1126A8-07C0-9E42-AB7E-F3F68B344C63}"/>
              </a:ext>
            </a:extLst>
          </p:cNvPr>
          <p:cNvSpPr txBox="1">
            <a:spLocks noChangeArrowheads="1"/>
          </p:cNvSpPr>
          <p:nvPr/>
        </p:nvSpPr>
        <p:spPr bwMode="auto">
          <a:xfrm>
            <a:off x="1527507" y="593436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Matthew</a:t>
            </a:r>
          </a:p>
        </p:txBody>
      </p:sp>
    </p:spTree>
    <p:extLst>
      <p:ext uri="{BB962C8B-B14F-4D97-AF65-F5344CB8AC3E}">
        <p14:creationId xmlns:p14="http://schemas.microsoft.com/office/powerpoint/2010/main" val="35827252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 calcmode="lin" valueType="num">
                                      <p:cBhvr additive="base">
                                        <p:cTn id="7" dur="500" fill="hold"/>
                                        <p:tgtEl>
                                          <p:spTgt spid="39940"/>
                                        </p:tgtEl>
                                        <p:attrNameLst>
                                          <p:attrName>ppt_x</p:attrName>
                                        </p:attrNameLst>
                                      </p:cBhvr>
                                      <p:tavLst>
                                        <p:tav tm="0">
                                          <p:val>
                                            <p:strVal val="0-#ppt_w/2"/>
                                          </p:val>
                                        </p:tav>
                                        <p:tav tm="100000">
                                          <p:val>
                                            <p:strVal val="#ppt_x"/>
                                          </p:val>
                                        </p:tav>
                                      </p:tavLst>
                                    </p:anim>
                                    <p:anim calcmode="lin" valueType="num">
                                      <p:cBhvr additive="base">
                                        <p:cTn id="8" dur="500" fill="hold"/>
                                        <p:tgtEl>
                                          <p:spTgt spid="3994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9938">
                                            <p:txEl>
                                              <p:pRg st="2" end="2"/>
                                            </p:txEl>
                                          </p:spTgt>
                                        </p:tgtEl>
                                        <p:attrNameLst>
                                          <p:attrName>style.visibility</p:attrName>
                                        </p:attrNameLst>
                                      </p:cBhvr>
                                      <p:to>
                                        <p:strVal val="visible"/>
                                      </p:to>
                                    </p:set>
                                    <p:anim calcmode="lin" valueType="num">
                                      <p:cBhvr additive="base">
                                        <p:cTn id="13" dur="500" fill="hold"/>
                                        <p:tgtEl>
                                          <p:spTgt spid="39938">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993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9938">
                                            <p:txEl>
                                              <p:pRg st="3" end="3"/>
                                            </p:txEl>
                                          </p:spTgt>
                                        </p:tgtEl>
                                        <p:attrNameLst>
                                          <p:attrName>style.visibility</p:attrName>
                                        </p:attrNameLst>
                                      </p:cBhvr>
                                      <p:to>
                                        <p:strVal val="visible"/>
                                      </p:to>
                                    </p:set>
                                    <p:anim calcmode="lin" valueType="num">
                                      <p:cBhvr additive="base">
                                        <p:cTn id="19" dur="500" fill="hold"/>
                                        <p:tgtEl>
                                          <p:spTgt spid="39938">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993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9938">
                                            <p:txEl>
                                              <p:pRg st="4" end="4"/>
                                            </p:txEl>
                                          </p:spTgt>
                                        </p:tgtEl>
                                        <p:attrNameLst>
                                          <p:attrName>style.visibility</p:attrName>
                                        </p:attrNameLst>
                                      </p:cBhvr>
                                      <p:to>
                                        <p:strVal val="visible"/>
                                      </p:to>
                                    </p:set>
                                    <p:anim calcmode="lin" valueType="num">
                                      <p:cBhvr additive="base">
                                        <p:cTn id="25" dur="500" fill="hold"/>
                                        <p:tgtEl>
                                          <p:spTgt spid="39938">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993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8" grpId="0" build="p" autoUpdateAnimBg="0"/>
      <p:bldP spid="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Paul and the apostles serve as ministers of the new covenant (3:1–6:10), which is one of the longest new covenant sections in the NT.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7" name="Rectangle 2">
            <a:extLst>
              <a:ext uri="{FF2B5EF4-FFF2-40B4-BE49-F238E27FC236}">
                <a16:creationId xmlns:a16="http://schemas.microsoft.com/office/drawing/2014/main" id="{E59AD17E-A56B-2645-87A6-DA7CD1BEF2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Corinthians</a:t>
            </a:r>
          </a:p>
        </p:txBody>
      </p:sp>
    </p:spTree>
    <p:extLst>
      <p:ext uri="{BB962C8B-B14F-4D97-AF65-F5344CB8AC3E}">
        <p14:creationId xmlns:p14="http://schemas.microsoft.com/office/powerpoint/2010/main" val="340757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57875"/>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OPEN</a:t>
            </a: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4515"/>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CLOSED</a:t>
              </a:r>
            </a:p>
          </p:txBody>
        </p:sp>
      </p:grpSp>
      <p:sp>
        <p:nvSpPr>
          <p:cNvPr id="7" name="Rectangle 2">
            <a:extLst>
              <a:ext uri="{FF2B5EF4-FFF2-40B4-BE49-F238E27FC236}">
                <a16:creationId xmlns:a16="http://schemas.microsoft.com/office/drawing/2014/main" id="{C90E763B-4496-E747-9633-6855DA9CFD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Corinthians</a:t>
            </a:r>
          </a:p>
        </p:txBody>
      </p:sp>
    </p:spTree>
    <p:extLst>
      <p:ext uri="{BB962C8B-B14F-4D97-AF65-F5344CB8AC3E}">
        <p14:creationId xmlns:p14="http://schemas.microsoft.com/office/powerpoint/2010/main" val="11723046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3890" name="Rectangle 2"/>
          <p:cNvSpPr>
            <a:spLocks noGrp="1" noChangeArrowheads="1"/>
          </p:cNvSpPr>
          <p:nvPr>
            <p:ph type="title" idx="4294967295"/>
          </p:nvPr>
        </p:nvSpPr>
        <p:spPr>
          <a:xfrm>
            <a:off x="1905000" y="0"/>
            <a:ext cx="4876800" cy="533400"/>
          </a:xfrm>
          <a:solidFill>
            <a:schemeClr val="tx1"/>
          </a:solidFill>
        </p:spPr>
        <p:txBody>
          <a:bodyPr/>
          <a:lstStyle/>
          <a:p>
            <a:pPr algn="ctr" eaLnBrk="1" hangingPunct="1"/>
            <a:r>
              <a:rPr lang="en-US" altLang="zh-CN" sz="2800" b="1">
                <a:solidFill>
                  <a:schemeClr val="bg1"/>
                </a:solidFill>
                <a:latin typeface="Arial" charset="0"/>
                <a:ea typeface="ＭＳ Ｐゴシック" charset="0"/>
                <a:cs typeface="ＭＳ Ｐゴシック" charset="0"/>
              </a:rPr>
              <a:t>What About You?</a:t>
            </a:r>
            <a:endParaRPr lang="en-US" sz="2800" b="1">
              <a:solidFill>
                <a:schemeClr val="bg1"/>
              </a:solidFill>
              <a:latin typeface="Arial" charset="0"/>
              <a:ea typeface="ＭＳ Ｐゴシック" charset="0"/>
              <a:cs typeface="ＭＳ Ｐゴシック" charset="0"/>
            </a:endParaRPr>
          </a:p>
        </p:txBody>
      </p:sp>
      <p:sp>
        <p:nvSpPr>
          <p:cNvPr id="293891" name="Text Box 3"/>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305</a:t>
            </a:r>
          </a:p>
        </p:txBody>
      </p:sp>
      <p:sp>
        <p:nvSpPr>
          <p:cNvPr id="293892" name="Rectangle 4"/>
          <p:cNvSpPr>
            <a:spLocks noChangeArrowheads="1"/>
          </p:cNvSpPr>
          <p:nvPr/>
        </p:nvSpPr>
        <p:spPr bwMode="auto">
          <a:xfrm>
            <a:off x="1933575" y="19812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93893" name="Text Box 6"/>
          <p:cNvSpPr txBox="1">
            <a:spLocks noChangeArrowheads="1"/>
          </p:cNvSpPr>
          <p:nvPr/>
        </p:nvSpPr>
        <p:spPr bwMode="auto">
          <a:xfrm>
            <a:off x="381000" y="3048000"/>
            <a:ext cx="8382000" cy="156368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600" b="1" i="0" u="none" strike="noStrike" kern="1200" cap="none" spc="0" normalizeH="0" baseline="0" noProof="0" dirty="0">
                <a:ln>
                  <a:noFill/>
                </a:ln>
                <a:solidFill>
                  <a:srgbClr val="000000"/>
                </a:solidFill>
                <a:effectLst/>
                <a:uLnTx/>
                <a:uFillTx/>
                <a:latin typeface="Arial" charset="0"/>
                <a:ea typeface="ＭＳ Ｐゴシック" charset="0"/>
              </a:rPr>
              <a:t>	</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rPr>
              <a:t>How are you advancing the gospel by supporting missionaries through hospitality and finances? </a:t>
            </a:r>
          </a:p>
        </p:txBody>
      </p:sp>
      <p:pic>
        <p:nvPicPr>
          <p:cNvPr id="293894" name="Picture 7" descr="j0222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10400" y="4343400"/>
            <a:ext cx="1779588" cy="178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3896" name="Picture 7" descr="3 john hands_holding_wrist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590800" y="533400"/>
            <a:ext cx="37465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a:extLst>
              <a:ext uri="{FF2B5EF4-FFF2-40B4-BE49-F238E27FC236}">
                <a16:creationId xmlns:a16="http://schemas.microsoft.com/office/drawing/2014/main" id="{A5873050-DF23-0B40-B1B7-E2C76BC5959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1325068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949414"/>
            <a:ext cx="9144000" cy="5359906"/>
          </a:xfrm>
          <a:prstGeom prst="rect">
            <a:avLst/>
          </a:prstGeom>
        </p:spPr>
      </p:pic>
      <p:sp>
        <p:nvSpPr>
          <p:cNvPr id="900098" name="Rectangle 2"/>
          <p:cNvSpPr>
            <a:spLocks noGrp="1" noChangeArrowheads="1"/>
          </p:cNvSpPr>
          <p:nvPr>
            <p:ph type="ctrTitle"/>
          </p:nvPr>
        </p:nvSpPr>
        <p:spPr>
          <a:xfrm>
            <a:off x="0" y="15984"/>
            <a:ext cx="9144000" cy="74872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Gospel</a:t>
            </a:r>
          </a:p>
        </p:txBody>
      </p:sp>
      <p:sp>
        <p:nvSpPr>
          <p:cNvPr id="3" name="Rectangle 2"/>
          <p:cNvSpPr txBox="1">
            <a:spLocks noChangeArrowheads="1"/>
          </p:cNvSpPr>
          <p:nvPr/>
        </p:nvSpPr>
        <p:spPr bwMode="auto">
          <a:xfrm>
            <a:off x="3419872" y="1628800"/>
            <a:ext cx="5724128" cy="45365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Is it really changing our lives?</a:t>
            </a:r>
          </a:p>
        </p:txBody>
      </p:sp>
      <p:sp>
        <p:nvSpPr>
          <p:cNvPr id="5" name="Rectangle 2">
            <a:extLst>
              <a:ext uri="{FF2B5EF4-FFF2-40B4-BE49-F238E27FC236}">
                <a16:creationId xmlns:a16="http://schemas.microsoft.com/office/drawing/2014/main" id="{CF76A8AD-172D-E54D-A5D7-1D80A1428A7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Tree>
    <p:extLst>
      <p:ext uri="{BB962C8B-B14F-4D97-AF65-F5344CB8AC3E}">
        <p14:creationId xmlns:p14="http://schemas.microsoft.com/office/powerpoint/2010/main" val="4282325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Trusting Christ as Lord should lead to obedience and love as protection from early Gnosticism and any heresy that denies Jesus as Lord (2:26).</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27e</a:t>
            </a:r>
          </a:p>
        </p:txBody>
      </p:sp>
      <p:sp>
        <p:nvSpPr>
          <p:cNvPr id="7" name="Rectangle 2">
            <a:extLst>
              <a:ext uri="{FF2B5EF4-FFF2-40B4-BE49-F238E27FC236}">
                <a16:creationId xmlns:a16="http://schemas.microsoft.com/office/drawing/2014/main" id="{242B26B5-644B-D147-9CEA-0C44A52B116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Tree>
    <p:extLst>
      <p:ext uri="{BB962C8B-B14F-4D97-AF65-F5344CB8AC3E}">
        <p14:creationId xmlns:p14="http://schemas.microsoft.com/office/powerpoint/2010/main" val="477585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Limits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John</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297</a:t>
            </a:r>
          </a:p>
        </p:txBody>
      </p:sp>
    </p:spTree>
    <p:extLst>
      <p:ext uri="{BB962C8B-B14F-4D97-AF65-F5344CB8AC3E}">
        <p14:creationId xmlns:p14="http://schemas.microsoft.com/office/powerpoint/2010/main" val="24407830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4" name="Rectangle 2"/>
          <p:cNvSpPr txBox="1">
            <a:spLocks noChangeArrowheads="1"/>
          </p:cNvSpPr>
          <p:nvPr/>
        </p:nvSpPr>
        <p:spPr bwMode="auto">
          <a:xfrm>
            <a:off x="36512" y="242088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pre-eminent as Lord (1:2, 20; 2:9-11; 3:20-21) and thus king over all.</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27a</a:t>
            </a:r>
          </a:p>
        </p:txBody>
      </p:sp>
      <p:sp>
        <p:nvSpPr>
          <p:cNvPr id="7" name="Rectangle 2">
            <a:extLst>
              <a:ext uri="{FF2B5EF4-FFF2-40B4-BE49-F238E27FC236}">
                <a16:creationId xmlns:a16="http://schemas.microsoft.com/office/drawing/2014/main" id="{5A0AE11E-ADE2-CC48-A832-E582E96DE3D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Philippians</a:t>
            </a:r>
          </a:p>
        </p:txBody>
      </p:sp>
    </p:spTree>
    <p:extLst>
      <p:ext uri="{BB962C8B-B14F-4D97-AF65-F5344CB8AC3E}">
        <p14:creationId xmlns:p14="http://schemas.microsoft.com/office/powerpoint/2010/main" val="124235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Believe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48783" y="6536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107</a:t>
            </a:r>
          </a:p>
        </p:txBody>
      </p:sp>
    </p:spTree>
    <p:extLst>
      <p:ext uri="{BB962C8B-B14F-4D97-AF65-F5344CB8AC3E}">
        <p14:creationId xmlns:p14="http://schemas.microsoft.com/office/powerpoint/2010/main" val="42591126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en-US" b="1" dirty="0">
                <a:latin typeface="Tahoma" charset="0"/>
                <a:ea typeface="ＭＳ Ｐゴシック" charset="0"/>
                <a:cs typeface="ＭＳ Ｐゴシック" charset="0"/>
              </a:rPr>
              <a:t>How can you know Him?</a:t>
            </a: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Admit you have sinned</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Believe that Jesus died for you</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Confess that you have changed your mind about what or who can save you (repent)</a:t>
            </a:r>
          </a:p>
        </p:txBody>
      </p:sp>
    </p:spTree>
    <p:extLst>
      <p:ext uri="{BB962C8B-B14F-4D97-AF65-F5344CB8AC3E}">
        <p14:creationId xmlns:p14="http://schemas.microsoft.com/office/powerpoint/2010/main" val="280405234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en-US" sz="8000" b="1" dirty="0">
                <a:effectLst>
                  <a:glow rad="228600">
                    <a:schemeClr val="accent4">
                      <a:satMod val="175000"/>
                      <a:alpha val="40000"/>
                    </a:schemeClr>
                  </a:glow>
                </a:effectLst>
              </a:rPr>
              <a:t>The Sovereignty of Jesus Christ</a:t>
            </a: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2661402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84321" name="Picture 10" descr="j019803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135813" y="4800600"/>
            <a:ext cx="2008187"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2800" b="1">
                <a:solidFill>
                  <a:schemeClr val="tx1"/>
                </a:solidFill>
                <a:latin typeface="Arial" charset="0"/>
              </a:rPr>
              <a:t>Application</a:t>
            </a:r>
          </a:p>
        </p:txBody>
      </p:sp>
      <p:sp>
        <p:nvSpPr>
          <p:cNvPr id="184323" name="Text Box 3"/>
          <p:cNvSpPr txBox="1">
            <a:spLocks noChangeArrowheads="1"/>
          </p:cNvSpPr>
          <p:nvPr/>
        </p:nvSpPr>
        <p:spPr bwMode="auto">
          <a:xfrm>
            <a:off x="8305800" y="152400"/>
            <a:ext cx="69215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310</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2532" name="Text Box 4"/>
          <p:cNvSpPr txBox="1">
            <a:spLocks noChangeArrowheads="1"/>
          </p:cNvSpPr>
          <p:nvPr/>
        </p:nvSpPr>
        <p:spPr bwMode="auto">
          <a:xfrm>
            <a:off x="0" y="1417638"/>
            <a:ext cx="9144000" cy="1570037"/>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 typeface="Wingdings" charset="0"/>
              <a:buNone/>
              <a:tabLst/>
              <a:defRPr/>
            </a:pPr>
            <a:r>
              <a:rPr kumimoji="0" lang="en-US" altLang="zh-CN" sz="3200" b="1" i="1" u="none" strike="noStrike" kern="1200" cap="none" spc="0" normalizeH="0" baseline="0" noProof="0" dirty="0">
                <a:ln>
                  <a:noFill/>
                </a:ln>
                <a:solidFill>
                  <a:srgbClr val="000000"/>
                </a:solidFill>
                <a:effectLst/>
                <a:uLnTx/>
                <a:uFillTx/>
                <a:latin typeface="Arial" charset="0"/>
                <a:ea typeface="宋体" charset="0"/>
                <a:cs typeface="宋体" charset="0"/>
              </a:rPr>
              <a:t>Do you fight </a:t>
            </a:r>
            <a:r>
              <a:rPr kumimoji="0" lang="en-US" altLang="zh-CN" sz="3200" b="1" i="0" u="none" strike="noStrike" kern="1200" cap="none" spc="0" normalizeH="0" baseline="0" noProof="0" dirty="0">
                <a:ln>
                  <a:noFill/>
                </a:ln>
                <a:solidFill>
                  <a:srgbClr val="000000"/>
                </a:solidFill>
                <a:effectLst/>
                <a:uLnTx/>
                <a:uFillTx/>
                <a:latin typeface="Arial" charset="0"/>
                <a:ea typeface="宋体" charset="0"/>
                <a:cs typeface="宋体" charset="0"/>
              </a:rPr>
              <a:t>those who introduce godlessness in the church—or do you let them get away with lowering the standard? </a:t>
            </a:r>
          </a:p>
        </p:txBody>
      </p:sp>
      <p:sp>
        <p:nvSpPr>
          <p:cNvPr id="22534" name="Text Box 6"/>
          <p:cNvSpPr txBox="1">
            <a:spLocks noChangeArrowheads="1"/>
          </p:cNvSpPr>
          <p:nvPr/>
        </p:nvSpPr>
        <p:spPr bwMode="auto">
          <a:xfrm>
            <a:off x="0" y="3276600"/>
            <a:ext cx="9144000" cy="106680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 typeface="Wingdings" charset="0"/>
              <a:buNone/>
              <a:tabLst/>
              <a:defRPr/>
            </a:pPr>
            <a:r>
              <a:rPr kumimoji="0" lang="en-US" altLang="zh-CN" sz="3200" b="1" i="0" u="none" strike="noStrike" kern="1200" cap="none" spc="0" normalizeH="0" baseline="0" noProof="0">
                <a:ln>
                  <a:noFill/>
                </a:ln>
                <a:solidFill>
                  <a:srgbClr val="000000"/>
                </a:solidFill>
                <a:effectLst/>
                <a:uLnTx/>
                <a:uFillTx/>
                <a:latin typeface="Arial" charset="0"/>
                <a:ea typeface="宋体" charset="0"/>
                <a:cs typeface="宋体" charset="0"/>
              </a:rPr>
              <a:t>What types of godless unbelievers are infiltrating Singaporean churches? </a:t>
            </a:r>
          </a:p>
        </p:txBody>
      </p:sp>
      <p:sp>
        <p:nvSpPr>
          <p:cNvPr id="184326" name="WordArt 9"/>
          <p:cNvSpPr>
            <a:spLocks noChangeArrowheads="1" noChangeShapeType="1" noTextEdit="1"/>
          </p:cNvSpPr>
          <p:nvPr/>
        </p:nvSpPr>
        <p:spPr bwMode="auto">
          <a:xfrm>
            <a:off x="3059832" y="74828"/>
            <a:ext cx="3024336" cy="10668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uLnTx/>
                <a:uFillTx/>
                <a:latin typeface="Impact"/>
                <a:ea typeface="Impact"/>
                <a:cs typeface="Impact"/>
              </a:rPr>
              <a:t>Application</a:t>
            </a:r>
          </a:p>
        </p:txBody>
      </p:sp>
      <p:sp>
        <p:nvSpPr>
          <p:cNvPr id="22540" name="Rectangle 12"/>
          <p:cNvSpPr>
            <a:spLocks noChangeArrowheads="1"/>
          </p:cNvSpPr>
          <p:nvPr/>
        </p:nvSpPr>
        <p:spPr bwMode="auto">
          <a:xfrm>
            <a:off x="990600" y="4572000"/>
            <a:ext cx="6705600"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996600"/>
              </a:buClr>
              <a:buSzTx/>
              <a:buFont typeface="Wingdings" charset="0"/>
              <a:buChar char="w"/>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mn-cs"/>
              </a:rPr>
              <a:t>Immoral pastors</a:t>
            </a:r>
          </a:p>
          <a:p>
            <a:pPr marL="342900" marR="0" lvl="0" indent="-342900" algn="l" defTabSz="914400" rtl="0" eaLnBrk="1" fontAlgn="base" latinLnBrk="0" hangingPunct="1">
              <a:lnSpc>
                <a:spcPct val="100000"/>
              </a:lnSpc>
              <a:spcBef>
                <a:spcPct val="20000"/>
              </a:spcBef>
              <a:spcAft>
                <a:spcPct val="0"/>
              </a:spcAft>
              <a:buClr>
                <a:srgbClr val="996600"/>
              </a:buClr>
              <a:buSzTx/>
              <a:buFont typeface="Wingdings" charset="0"/>
              <a:buChar char="w"/>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mn-cs"/>
              </a:rPr>
              <a:t>Health and wealth kingdom builders</a:t>
            </a:r>
          </a:p>
          <a:p>
            <a:pPr marL="342900" marR="0" lvl="0" indent="-342900" algn="l" defTabSz="914400" rtl="0" eaLnBrk="1" fontAlgn="base" latinLnBrk="0" hangingPunct="1">
              <a:lnSpc>
                <a:spcPct val="100000"/>
              </a:lnSpc>
              <a:spcBef>
                <a:spcPct val="20000"/>
              </a:spcBef>
              <a:spcAft>
                <a:spcPct val="0"/>
              </a:spcAft>
              <a:buClr>
                <a:srgbClr val="996600"/>
              </a:buClr>
              <a:buSzTx/>
              <a:buFont typeface="Wingdings" charset="0"/>
              <a:buChar char="w"/>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mn-cs"/>
              </a:rPr>
              <a:t>WCC funding of Marxist groups</a:t>
            </a:r>
          </a:p>
        </p:txBody>
      </p:sp>
      <p:sp>
        <p:nvSpPr>
          <p:cNvPr id="9" name="Text Box 4">
            <a:extLst>
              <a:ext uri="{FF2B5EF4-FFF2-40B4-BE49-F238E27FC236}">
                <a16:creationId xmlns:a16="http://schemas.microsoft.com/office/drawing/2014/main" id="{B42D864E-391B-4549-BDAB-9307646CC441}"/>
              </a:ext>
            </a:extLst>
          </p:cNvPr>
          <p:cNvSpPr txBox="1">
            <a:spLocks noChangeArrowheads="1"/>
          </p:cNvSpPr>
          <p:nvPr/>
        </p:nvSpPr>
        <p:spPr bwMode="auto">
          <a:xfrm rot="19962022">
            <a:off x="586" y="224731"/>
            <a:ext cx="1980029" cy="1015663"/>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Jude</a:t>
            </a:r>
          </a:p>
        </p:txBody>
      </p:sp>
    </p:spTree>
    <p:extLst>
      <p:ext uri="{BB962C8B-B14F-4D97-AF65-F5344CB8AC3E}">
        <p14:creationId xmlns:p14="http://schemas.microsoft.com/office/powerpoint/2010/main" val="10935426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2532"/>
                                        </p:tgtEl>
                                        <p:attrNameLst>
                                          <p:attrName>style.visibility</p:attrName>
                                        </p:attrNameLst>
                                      </p:cBhvr>
                                      <p:to>
                                        <p:strVal val="visible"/>
                                      </p:to>
                                    </p:set>
                                    <p:anim calcmode="lin" valueType="num">
                                      <p:cBhvr additive="base">
                                        <p:cTn id="7" dur="500" fill="hold"/>
                                        <p:tgtEl>
                                          <p:spTgt spid="22532"/>
                                        </p:tgtEl>
                                        <p:attrNameLst>
                                          <p:attrName>ppt_x</p:attrName>
                                        </p:attrNameLst>
                                      </p:cBhvr>
                                      <p:tavLst>
                                        <p:tav tm="0">
                                          <p:val>
                                            <p:strVal val="#ppt_x"/>
                                          </p:val>
                                        </p:tav>
                                        <p:tav tm="100000">
                                          <p:val>
                                            <p:strVal val="#ppt_x"/>
                                          </p:val>
                                        </p:tav>
                                      </p:tavLst>
                                    </p:anim>
                                    <p:anim calcmode="lin" valueType="num">
                                      <p:cBhvr additive="base">
                                        <p:cTn id="8" dur="500" fill="hold"/>
                                        <p:tgtEl>
                                          <p:spTgt spid="2253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2534"/>
                                        </p:tgtEl>
                                        <p:attrNameLst>
                                          <p:attrName>style.visibility</p:attrName>
                                        </p:attrNameLst>
                                      </p:cBhvr>
                                      <p:to>
                                        <p:strVal val="visible"/>
                                      </p:to>
                                    </p:set>
                                    <p:anim calcmode="lin" valueType="num">
                                      <p:cBhvr additive="base">
                                        <p:cTn id="13" dur="500" fill="hold"/>
                                        <p:tgtEl>
                                          <p:spTgt spid="22534"/>
                                        </p:tgtEl>
                                        <p:attrNameLst>
                                          <p:attrName>ppt_x</p:attrName>
                                        </p:attrNameLst>
                                      </p:cBhvr>
                                      <p:tavLst>
                                        <p:tav tm="0">
                                          <p:val>
                                            <p:strVal val="#ppt_x"/>
                                          </p:val>
                                        </p:tav>
                                        <p:tav tm="100000">
                                          <p:val>
                                            <p:strVal val="#ppt_x"/>
                                          </p:val>
                                        </p:tav>
                                      </p:tavLst>
                                    </p:anim>
                                    <p:anim calcmode="lin" valueType="num">
                                      <p:cBhvr additive="base">
                                        <p:cTn id="14" dur="500" fill="hold"/>
                                        <p:tgtEl>
                                          <p:spTgt spid="22534"/>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4" presetClass="entr" presetSubtype="0" fill="hold" grpId="0" nodeType="clickEffect">
                                  <p:stCondLst>
                                    <p:cond delay="0"/>
                                  </p:stCondLst>
                                  <p:childTnLst>
                                    <p:set>
                                      <p:cBhvr>
                                        <p:cTn id="18" dur="1" fill="hold">
                                          <p:stCondLst>
                                            <p:cond delay="0"/>
                                          </p:stCondLst>
                                        </p:cTn>
                                        <p:tgtEl>
                                          <p:spTgt spid="22540">
                                            <p:txEl>
                                              <p:pRg st="0" end="0"/>
                                            </p:txEl>
                                          </p:spTgt>
                                        </p:tgtEl>
                                        <p:attrNameLst>
                                          <p:attrName>style.visibility</p:attrName>
                                        </p:attrNameLst>
                                      </p:cBhvr>
                                      <p:to>
                                        <p:strVal val="visible"/>
                                      </p:to>
                                    </p:set>
                                    <p:anim to="" calcmode="lin" valueType="num">
                                      <p:cBhvr>
                                        <p:cTn id="19" dur="1" fill="hold"/>
                                        <p:tgtEl>
                                          <p:spTgt spid="22540">
                                            <p:txEl>
                                              <p:pRg st="0" end="0"/>
                                            </p:txEl>
                                          </p:spTgt>
                                        </p:tgtEl>
                                        <p:attrNameLst>
                                          <p:attrName/>
                                        </p:attrNameLst>
                                      </p:cBhvr>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4" presetClass="entr" presetSubtype="0" fill="hold" grpId="0" nodeType="clickEffect">
                                  <p:stCondLst>
                                    <p:cond delay="0"/>
                                  </p:stCondLst>
                                  <p:childTnLst>
                                    <p:set>
                                      <p:cBhvr>
                                        <p:cTn id="23" dur="1" fill="hold">
                                          <p:stCondLst>
                                            <p:cond delay="0"/>
                                          </p:stCondLst>
                                        </p:cTn>
                                        <p:tgtEl>
                                          <p:spTgt spid="22540">
                                            <p:txEl>
                                              <p:pRg st="1" end="1"/>
                                            </p:txEl>
                                          </p:spTgt>
                                        </p:tgtEl>
                                        <p:attrNameLst>
                                          <p:attrName>style.visibility</p:attrName>
                                        </p:attrNameLst>
                                      </p:cBhvr>
                                      <p:to>
                                        <p:strVal val="visible"/>
                                      </p:to>
                                    </p:set>
                                    <p:anim to="" calcmode="lin" valueType="num">
                                      <p:cBhvr>
                                        <p:cTn id="24" dur="1" fill="hold"/>
                                        <p:tgtEl>
                                          <p:spTgt spid="22540">
                                            <p:txEl>
                                              <p:pRg st="1" end="1"/>
                                            </p:txEl>
                                          </p:spTgt>
                                        </p:tgtEl>
                                        <p:attrNameLst>
                                          <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4" presetClass="entr" presetSubtype="0" fill="hold" grpId="0" nodeType="clickEffect">
                                  <p:stCondLst>
                                    <p:cond delay="0"/>
                                  </p:stCondLst>
                                  <p:childTnLst>
                                    <p:set>
                                      <p:cBhvr>
                                        <p:cTn id="28" dur="1" fill="hold">
                                          <p:stCondLst>
                                            <p:cond delay="0"/>
                                          </p:stCondLst>
                                        </p:cTn>
                                        <p:tgtEl>
                                          <p:spTgt spid="22540">
                                            <p:txEl>
                                              <p:pRg st="2" end="2"/>
                                            </p:txEl>
                                          </p:spTgt>
                                        </p:tgtEl>
                                        <p:attrNameLst>
                                          <p:attrName>style.visibility</p:attrName>
                                        </p:attrNameLst>
                                      </p:cBhvr>
                                      <p:to>
                                        <p:strVal val="visible"/>
                                      </p:to>
                                    </p:set>
                                    <p:anim to="" calcmode="lin" valueType="num">
                                      <p:cBhvr>
                                        <p:cTn id="29" dur="1" fill="hold"/>
                                        <p:tgtEl>
                                          <p:spTgt spid="22540">
                                            <p:txEl>
                                              <p:pRg st="2" end="2"/>
                                            </p:txEl>
                                          </p:spTgt>
                                        </p:tgtEl>
                                        <p:attrNameLst>
                                          <p:attrName/>
                                        </p:attrNameLst>
                                      </p:cBhvr>
                                    </p:anim>
                                  </p:childTnLst>
                                </p:cTn>
                              </p:par>
                            </p:childTnLst>
                          </p:cTn>
                        </p:par>
                      </p:childTnLst>
                    </p:cTn>
                  </p:par>
                  <p:par>
                    <p:cTn id="30" fill="hold">
                      <p:stCondLst>
                        <p:cond delay="indefinite"/>
                      </p:stCondLst>
                      <p:childTnLst>
                        <p:par>
                          <p:cTn id="31" fill="hold">
                            <p:stCondLst>
                              <p:cond delay="0"/>
                            </p:stCondLst>
                            <p:childTnLst>
                              <p:par>
                                <p:cTn id="32" presetID="12" presetClass="entr" presetSubtype="4"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p:tgtEl>
                                          <p:spTgt spid="9"/>
                                        </p:tgtEl>
                                        <p:attrNameLst>
                                          <p:attrName>ppt_y</p:attrName>
                                        </p:attrNameLst>
                                      </p:cBhvr>
                                      <p:tavLst>
                                        <p:tav tm="0">
                                          <p:val>
                                            <p:strVal val="#ppt_y+#ppt_h*1.125000"/>
                                          </p:val>
                                        </p:tav>
                                        <p:tav tm="100000">
                                          <p:val>
                                            <p:strVal val="#ppt_y"/>
                                          </p:val>
                                        </p:tav>
                                      </p:tavLst>
                                    </p:anim>
                                    <p:animEffect transition="in" filter="wipe(up)">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2" grpId="0"/>
      <p:bldP spid="22534" grpId="0"/>
      <p:bldP spid="22540" grpId="0" build="p"/>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As members of Christ’s kingdom, we “should support [missionaries] so that we can be their partners as they teach the truth” (v. 8 NLT).</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305</a:t>
            </a:r>
          </a:p>
        </p:txBody>
      </p:sp>
      <p:sp>
        <p:nvSpPr>
          <p:cNvPr id="8" name="Rectangle 2">
            <a:extLst>
              <a:ext uri="{FF2B5EF4-FFF2-40B4-BE49-F238E27FC236}">
                <a16:creationId xmlns:a16="http://schemas.microsoft.com/office/drawing/2014/main" id="{813DBAB4-308A-1E49-8017-0737892C0DC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John</a:t>
            </a:r>
          </a:p>
        </p:txBody>
      </p:sp>
    </p:spTree>
    <p:extLst>
      <p:ext uri="{BB962C8B-B14F-4D97-AF65-F5344CB8AC3E}">
        <p14:creationId xmlns:p14="http://schemas.microsoft.com/office/powerpoint/2010/main" val="305807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60848"/>
            <a:ext cx="9144000" cy="33132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God's </a:t>
            </a:r>
            <a:r>
              <a:rPr kumimoji="0" lang="en-US" sz="44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righteousness</a:t>
            </a:r>
            <a:r>
              <a:rPr kumimoji="0" 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by faith in Christ helps us accept others</a:t>
            </a:r>
            <a:endParaRPr kumimoji="0" lang="en-SG" sz="4400" b="0"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Tree>
    <p:extLst>
      <p:ext uri="{BB962C8B-B14F-4D97-AF65-F5344CB8AC3E}">
        <p14:creationId xmlns:p14="http://schemas.microsoft.com/office/powerpoint/2010/main" val="107060013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01A4DFE2-D7FE-FE45-803D-199E2070DFE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3813" y="-3812"/>
            <a:ext cx="9096374" cy="6064249"/>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John</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Obedient</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33828172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147424" y="2862854"/>
            <a:ext cx="6967207" cy="45849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GOSPEL ACCORDING TO JOHN</a:t>
            </a: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Believing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BELIEVE</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THAT </a:t>
            </a:r>
            <a:r>
              <a:rPr kumimoji="0" lang="en-US" sz="8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YOU</a:t>
            </a:r>
            <a:r>
              <a:rPr kumimoji="0" lang="en-US" sz="5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 MAY</a:t>
            </a:r>
            <a:endParaRPr kumimoji="0" lang="en-US" sz="4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1095274586"/>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2" descr="Cork"/>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7746" name="Freeform 3" descr="Water droplets"/>
          <p:cNvSpPr>
            <a:spLocks/>
          </p:cNvSpPr>
          <p:nvPr/>
        </p:nvSpPr>
        <p:spPr bwMode="auto">
          <a:xfrm>
            <a:off x="-215900" y="-242888"/>
            <a:ext cx="6426200" cy="2492376"/>
          </a:xfrm>
          <a:custGeom>
            <a:avLst/>
            <a:gdLst>
              <a:gd name="T0" fmla="*/ 147638 w 4048"/>
              <a:gd name="T1" fmla="*/ 242888 h 1570"/>
              <a:gd name="T2" fmla="*/ 104775 w 4048"/>
              <a:gd name="T3" fmla="*/ 919163 h 1570"/>
              <a:gd name="T4" fmla="*/ 133350 w 4048"/>
              <a:gd name="T5" fmla="*/ 1498601 h 1570"/>
              <a:gd name="T6" fmla="*/ 215900 w 4048"/>
              <a:gd name="T7" fmla="*/ 1816101 h 1570"/>
              <a:gd name="T8" fmla="*/ 271463 w 4048"/>
              <a:gd name="T9" fmla="*/ 1885951 h 1570"/>
              <a:gd name="T10" fmla="*/ 354013 w 4048"/>
              <a:gd name="T11" fmla="*/ 1912938 h 1570"/>
              <a:gd name="T12" fmla="*/ 698500 w 4048"/>
              <a:gd name="T13" fmla="*/ 1995488 h 1570"/>
              <a:gd name="T14" fmla="*/ 836613 w 4048"/>
              <a:gd name="T15" fmla="*/ 2106613 h 1570"/>
              <a:gd name="T16" fmla="*/ 974725 w 4048"/>
              <a:gd name="T17" fmla="*/ 2203451 h 1570"/>
              <a:gd name="T18" fmla="*/ 1374775 w 4048"/>
              <a:gd name="T19" fmla="*/ 2327276 h 1570"/>
              <a:gd name="T20" fmla="*/ 1597025 w 4048"/>
              <a:gd name="T21" fmla="*/ 2409826 h 1570"/>
              <a:gd name="T22" fmla="*/ 1817688 w 4048"/>
              <a:gd name="T23" fmla="*/ 2451101 h 1570"/>
              <a:gd name="T24" fmla="*/ 2065338 w 4048"/>
              <a:gd name="T25" fmla="*/ 2409826 h 1570"/>
              <a:gd name="T26" fmla="*/ 2314575 w 4048"/>
              <a:gd name="T27" fmla="*/ 2286001 h 1570"/>
              <a:gd name="T28" fmla="*/ 2411413 w 4048"/>
              <a:gd name="T29" fmla="*/ 2312988 h 1570"/>
              <a:gd name="T30" fmla="*/ 2479675 w 4048"/>
              <a:gd name="T31" fmla="*/ 2355851 h 1570"/>
              <a:gd name="T32" fmla="*/ 2673350 w 4048"/>
              <a:gd name="T33" fmla="*/ 2397126 h 1570"/>
              <a:gd name="T34" fmla="*/ 2935288 w 4048"/>
              <a:gd name="T35" fmla="*/ 2451101 h 1570"/>
              <a:gd name="T36" fmla="*/ 3308350 w 4048"/>
              <a:gd name="T37" fmla="*/ 2368551 h 1570"/>
              <a:gd name="T38" fmla="*/ 3640138 w 4048"/>
              <a:gd name="T39" fmla="*/ 2300288 h 1570"/>
              <a:gd name="T40" fmla="*/ 3957638 w 4048"/>
              <a:gd name="T41" fmla="*/ 2065338 h 1570"/>
              <a:gd name="T42" fmla="*/ 4122738 w 4048"/>
              <a:gd name="T43" fmla="*/ 1941513 h 1570"/>
              <a:gd name="T44" fmla="*/ 4149725 w 4048"/>
              <a:gd name="T45" fmla="*/ 1912938 h 1570"/>
              <a:gd name="T46" fmla="*/ 4357688 w 4048"/>
              <a:gd name="T47" fmla="*/ 1900238 h 1570"/>
              <a:gd name="T48" fmla="*/ 4687888 w 4048"/>
              <a:gd name="T49" fmla="*/ 1871663 h 1570"/>
              <a:gd name="T50" fmla="*/ 4840288 w 4048"/>
              <a:gd name="T51" fmla="*/ 1968501 h 1570"/>
              <a:gd name="T52" fmla="*/ 4992688 w 4048"/>
              <a:gd name="T53" fmla="*/ 1954213 h 1570"/>
              <a:gd name="T54" fmla="*/ 5116513 w 4048"/>
              <a:gd name="T55" fmla="*/ 1900238 h 1570"/>
              <a:gd name="T56" fmla="*/ 5365750 w 4048"/>
              <a:gd name="T57" fmla="*/ 1871663 h 1570"/>
              <a:gd name="T58" fmla="*/ 5627688 w 4048"/>
              <a:gd name="T59" fmla="*/ 1665288 h 1570"/>
              <a:gd name="T60" fmla="*/ 5724525 w 4048"/>
              <a:gd name="T61" fmla="*/ 1539876 h 1570"/>
              <a:gd name="T62" fmla="*/ 5807075 w 4048"/>
              <a:gd name="T63" fmla="*/ 1360488 h 1570"/>
              <a:gd name="T64" fmla="*/ 5875338 w 4048"/>
              <a:gd name="T65" fmla="*/ 1319213 h 1570"/>
              <a:gd name="T66" fmla="*/ 5916613 w 4048"/>
              <a:gd name="T67" fmla="*/ 1265238 h 1570"/>
              <a:gd name="T68" fmla="*/ 5972175 w 4048"/>
              <a:gd name="T69" fmla="*/ 1222375 h 1570"/>
              <a:gd name="T70" fmla="*/ 6013450 w 4048"/>
              <a:gd name="T71" fmla="*/ 1154113 h 1570"/>
              <a:gd name="T72" fmla="*/ 6151563 w 4048"/>
              <a:gd name="T73" fmla="*/ 1001713 h 1570"/>
              <a:gd name="T74" fmla="*/ 6248400 w 4048"/>
              <a:gd name="T75" fmla="*/ 739775 h 1570"/>
              <a:gd name="T76" fmla="*/ 6386513 w 4048"/>
              <a:gd name="T77" fmla="*/ 354013 h 1570"/>
              <a:gd name="T78" fmla="*/ 6400800 w 4048"/>
              <a:gd name="T79" fmla="*/ 146050 h 1570"/>
              <a:gd name="T80" fmla="*/ 6180138 w 4048"/>
              <a:gd name="T81" fmla="*/ 104775 h 1570"/>
              <a:gd name="T82" fmla="*/ 5710238 w 4048"/>
              <a:gd name="T83" fmla="*/ 77788 h 1570"/>
              <a:gd name="T84" fmla="*/ 5048250 w 4048"/>
              <a:gd name="T85" fmla="*/ 63500 h 1570"/>
              <a:gd name="T86" fmla="*/ 4730750 w 4048"/>
              <a:gd name="T87" fmla="*/ 49213 h 1570"/>
              <a:gd name="T88" fmla="*/ 4025900 w 4048"/>
              <a:gd name="T89" fmla="*/ 36513 h 1570"/>
              <a:gd name="T90" fmla="*/ 3570288 w 4048"/>
              <a:gd name="T91" fmla="*/ 49213 h 1570"/>
              <a:gd name="T92" fmla="*/ 2065338 w 4048"/>
              <a:gd name="T93" fmla="*/ 36513 h 1570"/>
              <a:gd name="T94" fmla="*/ 1555750 w 4048"/>
              <a:gd name="T95" fmla="*/ 90488 h 1570"/>
              <a:gd name="T96" fmla="*/ 1016000 w 4048"/>
              <a:gd name="T97" fmla="*/ 63500 h 1570"/>
              <a:gd name="T98" fmla="*/ 257175 w 4048"/>
              <a:gd name="T99" fmla="*/ 90488 h 1570"/>
              <a:gd name="T100" fmla="*/ 119063 w 4048"/>
              <a:gd name="T101" fmla="*/ 242888 h 1570"/>
              <a:gd name="T102" fmla="*/ 104775 w 4048"/>
              <a:gd name="T103" fmla="*/ 422275 h 15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48"/>
              <a:gd name="T157" fmla="*/ 0 h 1570"/>
              <a:gd name="T158" fmla="*/ 4048 w 4048"/>
              <a:gd name="T159" fmla="*/ 1570 h 15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48" h="1570">
                <a:moveTo>
                  <a:pt x="93" y="153"/>
                </a:moveTo>
                <a:cubicBezTo>
                  <a:pt x="0" y="287"/>
                  <a:pt x="66" y="181"/>
                  <a:pt x="66" y="579"/>
                </a:cubicBezTo>
                <a:cubicBezTo>
                  <a:pt x="66" y="771"/>
                  <a:pt x="75" y="787"/>
                  <a:pt x="84" y="944"/>
                </a:cubicBezTo>
                <a:cubicBezTo>
                  <a:pt x="89" y="1019"/>
                  <a:pt x="54" y="1118"/>
                  <a:pt x="136" y="1144"/>
                </a:cubicBezTo>
                <a:cubicBezTo>
                  <a:pt x="148" y="1157"/>
                  <a:pt x="156" y="1176"/>
                  <a:pt x="171" y="1188"/>
                </a:cubicBezTo>
                <a:cubicBezTo>
                  <a:pt x="173" y="1189"/>
                  <a:pt x="219" y="1204"/>
                  <a:pt x="223" y="1205"/>
                </a:cubicBezTo>
                <a:cubicBezTo>
                  <a:pt x="295" y="1224"/>
                  <a:pt x="367" y="1239"/>
                  <a:pt x="440" y="1257"/>
                </a:cubicBezTo>
                <a:cubicBezTo>
                  <a:pt x="465" y="1282"/>
                  <a:pt x="496" y="1307"/>
                  <a:pt x="527" y="1327"/>
                </a:cubicBezTo>
                <a:cubicBezTo>
                  <a:pt x="559" y="1370"/>
                  <a:pt x="560" y="1376"/>
                  <a:pt x="614" y="1388"/>
                </a:cubicBezTo>
                <a:cubicBezTo>
                  <a:pt x="695" y="1443"/>
                  <a:pt x="769" y="1449"/>
                  <a:pt x="866" y="1466"/>
                </a:cubicBezTo>
                <a:cubicBezTo>
                  <a:pt x="916" y="1474"/>
                  <a:pt x="960" y="1500"/>
                  <a:pt x="1006" y="1518"/>
                </a:cubicBezTo>
                <a:cubicBezTo>
                  <a:pt x="1047" y="1533"/>
                  <a:pt x="1102" y="1538"/>
                  <a:pt x="1145" y="1544"/>
                </a:cubicBezTo>
                <a:cubicBezTo>
                  <a:pt x="1207" y="1538"/>
                  <a:pt x="1243" y="1529"/>
                  <a:pt x="1301" y="1518"/>
                </a:cubicBezTo>
                <a:cubicBezTo>
                  <a:pt x="1363" y="1476"/>
                  <a:pt x="1389" y="1463"/>
                  <a:pt x="1458" y="1440"/>
                </a:cubicBezTo>
                <a:cubicBezTo>
                  <a:pt x="1459" y="1440"/>
                  <a:pt x="1513" y="1453"/>
                  <a:pt x="1519" y="1457"/>
                </a:cubicBezTo>
                <a:cubicBezTo>
                  <a:pt x="1558" y="1481"/>
                  <a:pt x="1509" y="1472"/>
                  <a:pt x="1562" y="1484"/>
                </a:cubicBezTo>
                <a:cubicBezTo>
                  <a:pt x="1695" y="1512"/>
                  <a:pt x="1619" y="1487"/>
                  <a:pt x="1684" y="1510"/>
                </a:cubicBezTo>
                <a:cubicBezTo>
                  <a:pt x="1744" y="1570"/>
                  <a:pt x="1741" y="1552"/>
                  <a:pt x="1849" y="1544"/>
                </a:cubicBezTo>
                <a:cubicBezTo>
                  <a:pt x="1930" y="1518"/>
                  <a:pt x="1997" y="1500"/>
                  <a:pt x="2084" y="1492"/>
                </a:cubicBezTo>
                <a:cubicBezTo>
                  <a:pt x="2155" y="1470"/>
                  <a:pt x="2218" y="1460"/>
                  <a:pt x="2293" y="1449"/>
                </a:cubicBezTo>
                <a:cubicBezTo>
                  <a:pt x="2393" y="1414"/>
                  <a:pt x="2418" y="1362"/>
                  <a:pt x="2493" y="1301"/>
                </a:cubicBezTo>
                <a:cubicBezTo>
                  <a:pt x="2524" y="1274"/>
                  <a:pt x="2569" y="1252"/>
                  <a:pt x="2597" y="1223"/>
                </a:cubicBezTo>
                <a:cubicBezTo>
                  <a:pt x="2602" y="1217"/>
                  <a:pt x="2605" y="1206"/>
                  <a:pt x="2614" y="1205"/>
                </a:cubicBezTo>
                <a:cubicBezTo>
                  <a:pt x="2657" y="1197"/>
                  <a:pt x="2701" y="1199"/>
                  <a:pt x="2745" y="1197"/>
                </a:cubicBezTo>
                <a:cubicBezTo>
                  <a:pt x="2814" y="1143"/>
                  <a:pt x="2858" y="1171"/>
                  <a:pt x="2953" y="1179"/>
                </a:cubicBezTo>
                <a:cubicBezTo>
                  <a:pt x="2981" y="1207"/>
                  <a:pt x="3011" y="1227"/>
                  <a:pt x="3049" y="1240"/>
                </a:cubicBezTo>
                <a:cubicBezTo>
                  <a:pt x="3081" y="1237"/>
                  <a:pt x="3113" y="1235"/>
                  <a:pt x="3145" y="1231"/>
                </a:cubicBezTo>
                <a:cubicBezTo>
                  <a:pt x="3175" y="1226"/>
                  <a:pt x="3192" y="1202"/>
                  <a:pt x="3223" y="1197"/>
                </a:cubicBezTo>
                <a:cubicBezTo>
                  <a:pt x="3256" y="1191"/>
                  <a:pt x="3350" y="1182"/>
                  <a:pt x="3380" y="1179"/>
                </a:cubicBezTo>
                <a:cubicBezTo>
                  <a:pt x="3421" y="1115"/>
                  <a:pt x="3501" y="1107"/>
                  <a:pt x="3545" y="1049"/>
                </a:cubicBezTo>
                <a:cubicBezTo>
                  <a:pt x="3565" y="1021"/>
                  <a:pt x="3582" y="993"/>
                  <a:pt x="3606" y="970"/>
                </a:cubicBezTo>
                <a:cubicBezTo>
                  <a:pt x="3612" y="949"/>
                  <a:pt x="3644" y="870"/>
                  <a:pt x="3658" y="857"/>
                </a:cubicBezTo>
                <a:cubicBezTo>
                  <a:pt x="3669" y="845"/>
                  <a:pt x="3686" y="839"/>
                  <a:pt x="3701" y="831"/>
                </a:cubicBezTo>
                <a:cubicBezTo>
                  <a:pt x="3709" y="819"/>
                  <a:pt x="3716" y="807"/>
                  <a:pt x="3727" y="797"/>
                </a:cubicBezTo>
                <a:cubicBezTo>
                  <a:pt x="3737" y="786"/>
                  <a:pt x="3752" y="781"/>
                  <a:pt x="3762" y="770"/>
                </a:cubicBezTo>
                <a:cubicBezTo>
                  <a:pt x="3773" y="757"/>
                  <a:pt x="3777" y="740"/>
                  <a:pt x="3788" y="727"/>
                </a:cubicBezTo>
                <a:cubicBezTo>
                  <a:pt x="3812" y="696"/>
                  <a:pt x="3847" y="660"/>
                  <a:pt x="3875" y="631"/>
                </a:cubicBezTo>
                <a:cubicBezTo>
                  <a:pt x="3893" y="577"/>
                  <a:pt x="3905" y="512"/>
                  <a:pt x="3936" y="466"/>
                </a:cubicBezTo>
                <a:cubicBezTo>
                  <a:pt x="3949" y="390"/>
                  <a:pt x="3981" y="286"/>
                  <a:pt x="4023" y="223"/>
                </a:cubicBezTo>
                <a:cubicBezTo>
                  <a:pt x="4035" y="173"/>
                  <a:pt x="4048" y="149"/>
                  <a:pt x="4032" y="92"/>
                </a:cubicBezTo>
                <a:cubicBezTo>
                  <a:pt x="4018" y="47"/>
                  <a:pt x="3939" y="70"/>
                  <a:pt x="3893" y="66"/>
                </a:cubicBezTo>
                <a:cubicBezTo>
                  <a:pt x="3689" y="50"/>
                  <a:pt x="3913" y="62"/>
                  <a:pt x="3597" y="49"/>
                </a:cubicBezTo>
                <a:cubicBezTo>
                  <a:pt x="3459" y="21"/>
                  <a:pt x="3319" y="34"/>
                  <a:pt x="3180" y="40"/>
                </a:cubicBezTo>
                <a:cubicBezTo>
                  <a:pt x="3112" y="58"/>
                  <a:pt x="3048" y="34"/>
                  <a:pt x="2980" y="31"/>
                </a:cubicBezTo>
                <a:cubicBezTo>
                  <a:pt x="2832" y="27"/>
                  <a:pt x="2684" y="26"/>
                  <a:pt x="2536" y="23"/>
                </a:cubicBezTo>
                <a:cubicBezTo>
                  <a:pt x="2439" y="11"/>
                  <a:pt x="2346" y="26"/>
                  <a:pt x="2249" y="31"/>
                </a:cubicBezTo>
                <a:cubicBezTo>
                  <a:pt x="1926" y="26"/>
                  <a:pt x="1622" y="16"/>
                  <a:pt x="1301" y="23"/>
                </a:cubicBezTo>
                <a:cubicBezTo>
                  <a:pt x="1197" y="38"/>
                  <a:pt x="1085" y="59"/>
                  <a:pt x="980" y="57"/>
                </a:cubicBezTo>
                <a:cubicBezTo>
                  <a:pt x="866" y="55"/>
                  <a:pt x="640" y="40"/>
                  <a:pt x="640" y="40"/>
                </a:cubicBezTo>
                <a:cubicBezTo>
                  <a:pt x="488" y="0"/>
                  <a:pt x="313" y="11"/>
                  <a:pt x="162" y="57"/>
                </a:cubicBezTo>
                <a:cubicBezTo>
                  <a:pt x="133" y="89"/>
                  <a:pt x="106" y="124"/>
                  <a:pt x="75" y="153"/>
                </a:cubicBezTo>
                <a:cubicBezTo>
                  <a:pt x="57" y="206"/>
                  <a:pt x="66" y="169"/>
                  <a:pt x="66" y="266"/>
                </a:cubicBezTo>
              </a:path>
            </a:pathLst>
          </a:custGeom>
          <a:blipFill dpi="0" rotWithShape="0">
            <a:blip r:embed="rId4"/>
            <a:srcRect/>
            <a:tile tx="0" ty="0" sx="100000" sy="100000" flip="none" algn="tl"/>
          </a:blip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87747" name="Freeform 4" descr="Water droplets"/>
          <p:cNvSpPr>
            <a:spLocks/>
          </p:cNvSpPr>
          <p:nvPr/>
        </p:nvSpPr>
        <p:spPr bwMode="auto">
          <a:xfrm>
            <a:off x="7432675" y="2668588"/>
            <a:ext cx="1844675" cy="4040187"/>
          </a:xfrm>
          <a:custGeom>
            <a:avLst/>
            <a:gdLst>
              <a:gd name="T0" fmla="*/ 1701800 w 1162"/>
              <a:gd name="T1" fmla="*/ 409575 h 2545"/>
              <a:gd name="T2" fmla="*/ 1330325 w 1162"/>
              <a:gd name="T3" fmla="*/ 307975 h 2545"/>
              <a:gd name="T4" fmla="*/ 1393825 w 1162"/>
              <a:gd name="T5" fmla="*/ 63500 h 2545"/>
              <a:gd name="T6" fmla="*/ 1368425 w 1162"/>
              <a:gd name="T7" fmla="*/ 12700 h 2545"/>
              <a:gd name="T8" fmla="*/ 1149350 w 1162"/>
              <a:gd name="T9" fmla="*/ 76200 h 2545"/>
              <a:gd name="T10" fmla="*/ 1073150 w 1162"/>
              <a:gd name="T11" fmla="*/ 101600 h 2545"/>
              <a:gd name="T12" fmla="*/ 919163 w 1162"/>
              <a:gd name="T13" fmla="*/ 230187 h 2545"/>
              <a:gd name="T14" fmla="*/ 855663 w 1162"/>
              <a:gd name="T15" fmla="*/ 346075 h 2545"/>
              <a:gd name="T16" fmla="*/ 790575 w 1162"/>
              <a:gd name="T17" fmla="*/ 755650 h 2545"/>
              <a:gd name="T18" fmla="*/ 957263 w 1162"/>
              <a:gd name="T19" fmla="*/ 896937 h 2545"/>
              <a:gd name="T20" fmla="*/ 1060450 w 1162"/>
              <a:gd name="T21" fmla="*/ 1346200 h 2545"/>
              <a:gd name="T22" fmla="*/ 1149350 w 1162"/>
              <a:gd name="T23" fmla="*/ 1449387 h 2545"/>
              <a:gd name="T24" fmla="*/ 1201738 w 1162"/>
              <a:gd name="T25" fmla="*/ 1550987 h 2545"/>
              <a:gd name="T26" fmla="*/ 1163638 w 1162"/>
              <a:gd name="T27" fmla="*/ 1679575 h 2545"/>
              <a:gd name="T28" fmla="*/ 1035050 w 1162"/>
              <a:gd name="T29" fmla="*/ 1808162 h 2545"/>
              <a:gd name="T30" fmla="*/ 919163 w 1162"/>
              <a:gd name="T31" fmla="*/ 2012950 h 2545"/>
              <a:gd name="T32" fmla="*/ 752475 w 1162"/>
              <a:gd name="T33" fmla="*/ 2116137 h 2545"/>
              <a:gd name="T34" fmla="*/ 508000 w 1162"/>
              <a:gd name="T35" fmla="*/ 2320925 h 2545"/>
              <a:gd name="T36" fmla="*/ 290513 w 1162"/>
              <a:gd name="T37" fmla="*/ 2436812 h 2545"/>
              <a:gd name="T38" fmla="*/ 212725 w 1162"/>
              <a:gd name="T39" fmla="*/ 2565400 h 2545"/>
              <a:gd name="T40" fmla="*/ 149225 w 1162"/>
              <a:gd name="T41" fmla="*/ 2770187 h 2545"/>
              <a:gd name="T42" fmla="*/ 174625 w 1162"/>
              <a:gd name="T43" fmla="*/ 3116262 h 2545"/>
              <a:gd name="T44" fmla="*/ 290513 w 1162"/>
              <a:gd name="T45" fmla="*/ 3295650 h 2545"/>
              <a:gd name="T46" fmla="*/ 560388 w 1162"/>
              <a:gd name="T47" fmla="*/ 3489325 h 2545"/>
              <a:gd name="T48" fmla="*/ 765175 w 1162"/>
              <a:gd name="T49" fmla="*/ 3578225 h 2545"/>
              <a:gd name="T50" fmla="*/ 1022350 w 1162"/>
              <a:gd name="T51" fmla="*/ 3681412 h 2545"/>
              <a:gd name="T52" fmla="*/ 1303338 w 1162"/>
              <a:gd name="T53" fmla="*/ 3924300 h 2545"/>
              <a:gd name="T54" fmla="*/ 1727200 w 1162"/>
              <a:gd name="T55" fmla="*/ 4014787 h 2545"/>
              <a:gd name="T56" fmla="*/ 1752600 w 1162"/>
              <a:gd name="T57" fmla="*/ 3694112 h 2545"/>
              <a:gd name="T58" fmla="*/ 1817688 w 1162"/>
              <a:gd name="T59" fmla="*/ 2603500 h 2545"/>
              <a:gd name="T60" fmla="*/ 1778000 w 1162"/>
              <a:gd name="T61" fmla="*/ 1449387 h 2545"/>
              <a:gd name="T62" fmla="*/ 1739900 w 1162"/>
              <a:gd name="T63" fmla="*/ 525462 h 25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62"/>
              <a:gd name="T97" fmla="*/ 0 h 2545"/>
              <a:gd name="T98" fmla="*/ 1162 w 1162"/>
              <a:gd name="T99" fmla="*/ 2545 h 25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62" h="2545">
                <a:moveTo>
                  <a:pt x="1129" y="291"/>
                </a:moveTo>
                <a:cubicBezTo>
                  <a:pt x="1081" y="243"/>
                  <a:pt x="1129" y="282"/>
                  <a:pt x="1072" y="258"/>
                </a:cubicBezTo>
                <a:cubicBezTo>
                  <a:pt x="1044" y="246"/>
                  <a:pt x="1023" y="218"/>
                  <a:pt x="999" y="202"/>
                </a:cubicBezTo>
                <a:cubicBezTo>
                  <a:pt x="942" y="210"/>
                  <a:pt x="892" y="212"/>
                  <a:pt x="838" y="194"/>
                </a:cubicBezTo>
                <a:cubicBezTo>
                  <a:pt x="821" y="148"/>
                  <a:pt x="830" y="189"/>
                  <a:pt x="838" y="145"/>
                </a:cubicBezTo>
                <a:cubicBezTo>
                  <a:pt x="846" y="95"/>
                  <a:pt x="829" y="56"/>
                  <a:pt x="878" y="40"/>
                </a:cubicBezTo>
                <a:cubicBezTo>
                  <a:pt x="880" y="32"/>
                  <a:pt x="889" y="23"/>
                  <a:pt x="886" y="16"/>
                </a:cubicBezTo>
                <a:cubicBezTo>
                  <a:pt x="882" y="8"/>
                  <a:pt x="870" y="9"/>
                  <a:pt x="862" y="8"/>
                </a:cubicBezTo>
                <a:cubicBezTo>
                  <a:pt x="845" y="4"/>
                  <a:pt x="829" y="2"/>
                  <a:pt x="813" y="0"/>
                </a:cubicBezTo>
                <a:lnTo>
                  <a:pt x="724" y="48"/>
                </a:lnTo>
                <a:cubicBezTo>
                  <a:pt x="724" y="48"/>
                  <a:pt x="724" y="48"/>
                  <a:pt x="724" y="48"/>
                </a:cubicBezTo>
                <a:cubicBezTo>
                  <a:pt x="708" y="53"/>
                  <a:pt x="676" y="64"/>
                  <a:pt x="676" y="64"/>
                </a:cubicBezTo>
                <a:cubicBezTo>
                  <a:pt x="632" y="49"/>
                  <a:pt x="666" y="51"/>
                  <a:pt x="644" y="81"/>
                </a:cubicBezTo>
                <a:cubicBezTo>
                  <a:pt x="625" y="105"/>
                  <a:pt x="595" y="119"/>
                  <a:pt x="579" y="145"/>
                </a:cubicBezTo>
                <a:cubicBezTo>
                  <a:pt x="568" y="161"/>
                  <a:pt x="553" y="175"/>
                  <a:pt x="547" y="194"/>
                </a:cubicBezTo>
                <a:cubicBezTo>
                  <a:pt x="544" y="202"/>
                  <a:pt x="544" y="211"/>
                  <a:pt x="539" y="218"/>
                </a:cubicBezTo>
                <a:cubicBezTo>
                  <a:pt x="527" y="233"/>
                  <a:pt x="498" y="258"/>
                  <a:pt x="498" y="258"/>
                </a:cubicBezTo>
                <a:cubicBezTo>
                  <a:pt x="470" y="315"/>
                  <a:pt x="492" y="418"/>
                  <a:pt x="498" y="476"/>
                </a:cubicBezTo>
                <a:cubicBezTo>
                  <a:pt x="499" y="487"/>
                  <a:pt x="498" y="500"/>
                  <a:pt x="506" y="509"/>
                </a:cubicBezTo>
                <a:cubicBezTo>
                  <a:pt x="530" y="537"/>
                  <a:pt x="573" y="545"/>
                  <a:pt x="603" y="565"/>
                </a:cubicBezTo>
                <a:cubicBezTo>
                  <a:pt x="605" y="635"/>
                  <a:pt x="554" y="792"/>
                  <a:pt x="652" y="824"/>
                </a:cubicBezTo>
                <a:cubicBezTo>
                  <a:pt x="657" y="832"/>
                  <a:pt x="661" y="841"/>
                  <a:pt x="668" y="848"/>
                </a:cubicBezTo>
                <a:cubicBezTo>
                  <a:pt x="674" y="854"/>
                  <a:pt x="685" y="856"/>
                  <a:pt x="692" y="864"/>
                </a:cubicBezTo>
                <a:cubicBezTo>
                  <a:pt x="704" y="878"/>
                  <a:pt x="709" y="899"/>
                  <a:pt x="724" y="913"/>
                </a:cubicBezTo>
                <a:cubicBezTo>
                  <a:pt x="729" y="918"/>
                  <a:pt x="735" y="923"/>
                  <a:pt x="741" y="929"/>
                </a:cubicBezTo>
                <a:cubicBezTo>
                  <a:pt x="746" y="945"/>
                  <a:pt x="745" y="964"/>
                  <a:pt x="757" y="977"/>
                </a:cubicBezTo>
                <a:cubicBezTo>
                  <a:pt x="770" y="990"/>
                  <a:pt x="797" y="1018"/>
                  <a:pt x="797" y="1018"/>
                </a:cubicBezTo>
                <a:cubicBezTo>
                  <a:pt x="771" y="1055"/>
                  <a:pt x="789" y="1039"/>
                  <a:pt x="733" y="1058"/>
                </a:cubicBezTo>
                <a:cubicBezTo>
                  <a:pt x="724" y="1060"/>
                  <a:pt x="708" y="1066"/>
                  <a:pt x="708" y="1066"/>
                </a:cubicBezTo>
                <a:cubicBezTo>
                  <a:pt x="693" y="1112"/>
                  <a:pt x="705" y="1085"/>
                  <a:pt x="652" y="1139"/>
                </a:cubicBezTo>
                <a:cubicBezTo>
                  <a:pt x="641" y="1149"/>
                  <a:pt x="619" y="1171"/>
                  <a:pt x="619" y="1171"/>
                </a:cubicBezTo>
                <a:cubicBezTo>
                  <a:pt x="613" y="1217"/>
                  <a:pt x="623" y="1253"/>
                  <a:pt x="579" y="1268"/>
                </a:cubicBezTo>
                <a:cubicBezTo>
                  <a:pt x="562" y="1265"/>
                  <a:pt x="546" y="1258"/>
                  <a:pt x="530" y="1260"/>
                </a:cubicBezTo>
                <a:cubicBezTo>
                  <a:pt x="505" y="1262"/>
                  <a:pt x="486" y="1316"/>
                  <a:pt x="474" y="1333"/>
                </a:cubicBezTo>
                <a:cubicBezTo>
                  <a:pt x="464" y="1372"/>
                  <a:pt x="446" y="1402"/>
                  <a:pt x="417" y="1430"/>
                </a:cubicBezTo>
                <a:cubicBezTo>
                  <a:pt x="399" y="1483"/>
                  <a:pt x="374" y="1468"/>
                  <a:pt x="320" y="1462"/>
                </a:cubicBezTo>
                <a:cubicBezTo>
                  <a:pt x="265" y="1443"/>
                  <a:pt x="196" y="1460"/>
                  <a:pt x="143" y="1478"/>
                </a:cubicBezTo>
                <a:cubicBezTo>
                  <a:pt x="127" y="1522"/>
                  <a:pt x="137" y="1525"/>
                  <a:pt x="183" y="1535"/>
                </a:cubicBezTo>
                <a:cubicBezTo>
                  <a:pt x="212" y="1579"/>
                  <a:pt x="216" y="1609"/>
                  <a:pt x="159" y="1624"/>
                </a:cubicBezTo>
                <a:cubicBezTo>
                  <a:pt x="150" y="1621"/>
                  <a:pt x="142" y="1616"/>
                  <a:pt x="134" y="1616"/>
                </a:cubicBezTo>
                <a:cubicBezTo>
                  <a:pt x="101" y="1616"/>
                  <a:pt x="62" y="1603"/>
                  <a:pt x="38" y="1624"/>
                </a:cubicBezTo>
                <a:cubicBezTo>
                  <a:pt x="0" y="1655"/>
                  <a:pt x="76" y="1727"/>
                  <a:pt x="94" y="1745"/>
                </a:cubicBezTo>
                <a:cubicBezTo>
                  <a:pt x="87" y="1799"/>
                  <a:pt x="84" y="1820"/>
                  <a:pt x="62" y="1866"/>
                </a:cubicBezTo>
                <a:cubicBezTo>
                  <a:pt x="73" y="1950"/>
                  <a:pt x="72" y="1906"/>
                  <a:pt x="110" y="1963"/>
                </a:cubicBezTo>
                <a:cubicBezTo>
                  <a:pt x="119" y="1992"/>
                  <a:pt x="132" y="2004"/>
                  <a:pt x="151" y="2028"/>
                </a:cubicBezTo>
                <a:cubicBezTo>
                  <a:pt x="162" y="2043"/>
                  <a:pt x="183" y="2076"/>
                  <a:pt x="183" y="2076"/>
                </a:cubicBezTo>
                <a:cubicBezTo>
                  <a:pt x="192" y="2115"/>
                  <a:pt x="186" y="2183"/>
                  <a:pt x="240" y="2190"/>
                </a:cubicBezTo>
                <a:cubicBezTo>
                  <a:pt x="277" y="2194"/>
                  <a:pt x="315" y="2195"/>
                  <a:pt x="353" y="2198"/>
                </a:cubicBezTo>
                <a:cubicBezTo>
                  <a:pt x="411" y="2217"/>
                  <a:pt x="384" y="2210"/>
                  <a:pt x="434" y="2222"/>
                </a:cubicBezTo>
                <a:cubicBezTo>
                  <a:pt x="450" y="2232"/>
                  <a:pt x="475" y="2235"/>
                  <a:pt x="482" y="2254"/>
                </a:cubicBezTo>
                <a:cubicBezTo>
                  <a:pt x="490" y="2279"/>
                  <a:pt x="486" y="2282"/>
                  <a:pt x="514" y="2295"/>
                </a:cubicBezTo>
                <a:cubicBezTo>
                  <a:pt x="562" y="2316"/>
                  <a:pt x="587" y="2313"/>
                  <a:pt x="644" y="2319"/>
                </a:cubicBezTo>
                <a:cubicBezTo>
                  <a:pt x="665" y="2340"/>
                  <a:pt x="674" y="2374"/>
                  <a:pt x="700" y="2392"/>
                </a:cubicBezTo>
                <a:cubicBezTo>
                  <a:pt x="739" y="2419"/>
                  <a:pt x="780" y="2445"/>
                  <a:pt x="821" y="2472"/>
                </a:cubicBezTo>
                <a:cubicBezTo>
                  <a:pt x="900" y="2462"/>
                  <a:pt x="964" y="2472"/>
                  <a:pt x="1040" y="2497"/>
                </a:cubicBezTo>
                <a:cubicBezTo>
                  <a:pt x="1056" y="2507"/>
                  <a:pt x="1072" y="2518"/>
                  <a:pt x="1088" y="2529"/>
                </a:cubicBezTo>
                <a:cubicBezTo>
                  <a:pt x="1096" y="2534"/>
                  <a:pt x="1112" y="2545"/>
                  <a:pt x="1112" y="2545"/>
                </a:cubicBezTo>
                <a:cubicBezTo>
                  <a:pt x="1135" y="2474"/>
                  <a:pt x="1121" y="2398"/>
                  <a:pt x="1104" y="2327"/>
                </a:cubicBezTo>
                <a:cubicBezTo>
                  <a:pt x="1099" y="2243"/>
                  <a:pt x="1087" y="2190"/>
                  <a:pt x="1112" y="2117"/>
                </a:cubicBezTo>
                <a:cubicBezTo>
                  <a:pt x="1137" y="1959"/>
                  <a:pt x="1136" y="1799"/>
                  <a:pt x="1145" y="1640"/>
                </a:cubicBezTo>
                <a:cubicBezTo>
                  <a:pt x="1142" y="1475"/>
                  <a:pt x="1137" y="1311"/>
                  <a:pt x="1137" y="1147"/>
                </a:cubicBezTo>
                <a:cubicBezTo>
                  <a:pt x="1137" y="988"/>
                  <a:pt x="1162" y="1012"/>
                  <a:pt x="1120" y="913"/>
                </a:cubicBezTo>
                <a:cubicBezTo>
                  <a:pt x="1106" y="786"/>
                  <a:pt x="1126" y="656"/>
                  <a:pt x="1096" y="533"/>
                </a:cubicBezTo>
                <a:cubicBezTo>
                  <a:pt x="1085" y="430"/>
                  <a:pt x="1083" y="451"/>
                  <a:pt x="1096" y="331"/>
                </a:cubicBezTo>
                <a:cubicBezTo>
                  <a:pt x="1099" y="299"/>
                  <a:pt x="1096" y="258"/>
                  <a:pt x="1129" y="291"/>
                </a:cubicBezTo>
                <a:close/>
              </a:path>
            </a:pathLst>
          </a:custGeom>
          <a:blipFill dpi="0" rotWithShape="0">
            <a:blip r:embed="rId4"/>
            <a:srcRect/>
            <a:tile tx="0" ty="0" sx="100000" sy="100000" flip="none" algn="tl"/>
          </a:blip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9845" name="Text Box 5"/>
          <p:cNvSpPr txBox="1">
            <a:spLocks noChangeArrowheads="1"/>
          </p:cNvSpPr>
          <p:nvPr/>
        </p:nvSpPr>
        <p:spPr bwMode="auto">
          <a:xfrm>
            <a:off x="2624138" y="3584575"/>
            <a:ext cx="2100262" cy="641350"/>
          </a:xfrm>
          <a:prstGeom prst="rect">
            <a:avLst/>
          </a:prstGeom>
          <a:noFill/>
          <a:ln w="9525">
            <a:noFill/>
            <a:miter lim="800000"/>
            <a:headEnd/>
            <a:tailEnd/>
          </a:ln>
          <a:effectLst>
            <a:outerShdw blurRad="63500" dist="35921" dir="2700000" algn="ctr" rotWithShape="0">
              <a:schemeClr val="tx1"/>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ＭＳ Ｐゴシック" charset="0"/>
                <a:cs typeface="Arial"/>
              </a:rPr>
              <a:t>Corinth</a:t>
            </a:r>
          </a:p>
        </p:txBody>
      </p:sp>
      <p:sp>
        <p:nvSpPr>
          <p:cNvPr id="287749" name="Freeform 6"/>
          <p:cNvSpPr>
            <a:spLocks/>
          </p:cNvSpPr>
          <p:nvPr/>
        </p:nvSpPr>
        <p:spPr bwMode="auto">
          <a:xfrm>
            <a:off x="941388" y="3373438"/>
            <a:ext cx="1739900" cy="1744662"/>
          </a:xfrm>
          <a:custGeom>
            <a:avLst/>
            <a:gdLst>
              <a:gd name="T0" fmla="*/ 1495425 w 1096"/>
              <a:gd name="T1" fmla="*/ 0 h 1099"/>
              <a:gd name="T2" fmla="*/ 1328738 w 1096"/>
              <a:gd name="T3" fmla="*/ 65087 h 1099"/>
              <a:gd name="T4" fmla="*/ 1290638 w 1096"/>
              <a:gd name="T5" fmla="*/ 77787 h 1099"/>
              <a:gd name="T6" fmla="*/ 1111250 w 1096"/>
              <a:gd name="T7" fmla="*/ 204787 h 1099"/>
              <a:gd name="T8" fmla="*/ 982663 w 1096"/>
              <a:gd name="T9" fmla="*/ 257175 h 1099"/>
              <a:gd name="T10" fmla="*/ 712788 w 1096"/>
              <a:gd name="T11" fmla="*/ 320675 h 1099"/>
              <a:gd name="T12" fmla="*/ 623888 w 1096"/>
              <a:gd name="T13" fmla="*/ 346075 h 1099"/>
              <a:gd name="T14" fmla="*/ 546100 w 1096"/>
              <a:gd name="T15" fmla="*/ 371475 h 1099"/>
              <a:gd name="T16" fmla="*/ 366713 w 1096"/>
              <a:gd name="T17" fmla="*/ 487362 h 1099"/>
              <a:gd name="T18" fmla="*/ 303213 w 1096"/>
              <a:gd name="T19" fmla="*/ 474662 h 1099"/>
              <a:gd name="T20" fmla="*/ 225425 w 1096"/>
              <a:gd name="T21" fmla="*/ 449262 h 1099"/>
              <a:gd name="T22" fmla="*/ 123825 w 1096"/>
              <a:gd name="T23" fmla="*/ 552450 h 1099"/>
              <a:gd name="T24" fmla="*/ 85725 w 1096"/>
              <a:gd name="T25" fmla="*/ 731837 h 1099"/>
              <a:gd name="T26" fmla="*/ 58738 w 1096"/>
              <a:gd name="T27" fmla="*/ 769937 h 1099"/>
              <a:gd name="T28" fmla="*/ 20638 w 1096"/>
              <a:gd name="T29" fmla="*/ 795337 h 1099"/>
              <a:gd name="T30" fmla="*/ 98425 w 1096"/>
              <a:gd name="T31" fmla="*/ 923925 h 1099"/>
              <a:gd name="T32" fmla="*/ 149225 w 1096"/>
              <a:gd name="T33" fmla="*/ 1206500 h 1099"/>
              <a:gd name="T34" fmla="*/ 136525 w 1096"/>
              <a:gd name="T35" fmla="*/ 1282700 h 1099"/>
              <a:gd name="T36" fmla="*/ 111125 w 1096"/>
              <a:gd name="T37" fmla="*/ 1411287 h 1099"/>
              <a:gd name="T38" fmla="*/ 187325 w 1096"/>
              <a:gd name="T39" fmla="*/ 1501775 h 1099"/>
              <a:gd name="T40" fmla="*/ 212725 w 1096"/>
              <a:gd name="T41" fmla="*/ 1641475 h 1099"/>
              <a:gd name="T42" fmla="*/ 341313 w 1096"/>
              <a:gd name="T43" fmla="*/ 1693862 h 1099"/>
              <a:gd name="T44" fmla="*/ 560388 w 1096"/>
              <a:gd name="T45" fmla="*/ 1731962 h 1099"/>
              <a:gd name="T46" fmla="*/ 700088 w 1096"/>
              <a:gd name="T47" fmla="*/ 1744662 h 1099"/>
              <a:gd name="T48" fmla="*/ 777875 w 1096"/>
              <a:gd name="T49" fmla="*/ 1539875 h 1099"/>
              <a:gd name="T50" fmla="*/ 944563 w 1096"/>
              <a:gd name="T51" fmla="*/ 1487487 h 1099"/>
              <a:gd name="T52" fmla="*/ 1265238 w 1096"/>
              <a:gd name="T53" fmla="*/ 1373187 h 1099"/>
              <a:gd name="T54" fmla="*/ 1277938 w 1096"/>
              <a:gd name="T55" fmla="*/ 1335087 h 1099"/>
              <a:gd name="T56" fmla="*/ 1303338 w 1096"/>
              <a:gd name="T57" fmla="*/ 1308100 h 1099"/>
              <a:gd name="T58" fmla="*/ 1355725 w 1096"/>
              <a:gd name="T59" fmla="*/ 1193800 h 1099"/>
              <a:gd name="T60" fmla="*/ 1470025 w 1096"/>
              <a:gd name="T61" fmla="*/ 1116012 h 1099"/>
              <a:gd name="T62" fmla="*/ 1547813 w 1096"/>
              <a:gd name="T63" fmla="*/ 1077912 h 1099"/>
              <a:gd name="T64" fmla="*/ 1611313 w 1096"/>
              <a:gd name="T65" fmla="*/ 1027112 h 1099"/>
              <a:gd name="T66" fmla="*/ 1624013 w 1096"/>
              <a:gd name="T67" fmla="*/ 987425 h 1099"/>
              <a:gd name="T68" fmla="*/ 1598613 w 1096"/>
              <a:gd name="T69" fmla="*/ 911225 h 1099"/>
              <a:gd name="T70" fmla="*/ 1689100 w 1096"/>
              <a:gd name="T71" fmla="*/ 654050 h 1099"/>
              <a:gd name="T72" fmla="*/ 1739900 w 1096"/>
              <a:gd name="T73" fmla="*/ 385762 h 1099"/>
              <a:gd name="T74" fmla="*/ 1727200 w 1096"/>
              <a:gd name="T75" fmla="*/ 282575 h 1099"/>
              <a:gd name="T76" fmla="*/ 1611313 w 1096"/>
              <a:gd name="T77" fmla="*/ 231775 h 1099"/>
              <a:gd name="T78" fmla="*/ 1495425 w 1096"/>
              <a:gd name="T79" fmla="*/ 0 h 10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96"/>
              <a:gd name="T121" fmla="*/ 0 h 1099"/>
              <a:gd name="T122" fmla="*/ 1096 w 1096"/>
              <a:gd name="T123" fmla="*/ 1099 h 10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96" h="1099">
                <a:moveTo>
                  <a:pt x="942" y="0"/>
                </a:moveTo>
                <a:cubicBezTo>
                  <a:pt x="906" y="11"/>
                  <a:pt x="873" y="28"/>
                  <a:pt x="837" y="41"/>
                </a:cubicBezTo>
                <a:cubicBezTo>
                  <a:pt x="829" y="43"/>
                  <a:pt x="813" y="49"/>
                  <a:pt x="813" y="49"/>
                </a:cubicBezTo>
                <a:cubicBezTo>
                  <a:pt x="786" y="88"/>
                  <a:pt x="744" y="114"/>
                  <a:pt x="700" y="129"/>
                </a:cubicBezTo>
                <a:cubicBezTo>
                  <a:pt x="665" y="165"/>
                  <a:pt x="700" y="134"/>
                  <a:pt x="619" y="162"/>
                </a:cubicBezTo>
                <a:cubicBezTo>
                  <a:pt x="562" y="180"/>
                  <a:pt x="505" y="186"/>
                  <a:pt x="449" y="202"/>
                </a:cubicBezTo>
                <a:cubicBezTo>
                  <a:pt x="430" y="207"/>
                  <a:pt x="411" y="212"/>
                  <a:pt x="393" y="218"/>
                </a:cubicBezTo>
                <a:cubicBezTo>
                  <a:pt x="376" y="222"/>
                  <a:pt x="344" y="234"/>
                  <a:pt x="344" y="234"/>
                </a:cubicBezTo>
                <a:cubicBezTo>
                  <a:pt x="313" y="266"/>
                  <a:pt x="273" y="293"/>
                  <a:pt x="231" y="307"/>
                </a:cubicBezTo>
                <a:cubicBezTo>
                  <a:pt x="217" y="304"/>
                  <a:pt x="204" y="302"/>
                  <a:pt x="191" y="299"/>
                </a:cubicBezTo>
                <a:cubicBezTo>
                  <a:pt x="174" y="294"/>
                  <a:pt x="142" y="283"/>
                  <a:pt x="142" y="283"/>
                </a:cubicBezTo>
                <a:cubicBezTo>
                  <a:pt x="120" y="347"/>
                  <a:pt x="137" y="328"/>
                  <a:pt x="78" y="348"/>
                </a:cubicBezTo>
                <a:cubicBezTo>
                  <a:pt x="27" y="416"/>
                  <a:pt x="28" y="388"/>
                  <a:pt x="54" y="461"/>
                </a:cubicBezTo>
                <a:cubicBezTo>
                  <a:pt x="48" y="469"/>
                  <a:pt x="44" y="478"/>
                  <a:pt x="37" y="485"/>
                </a:cubicBezTo>
                <a:cubicBezTo>
                  <a:pt x="30" y="491"/>
                  <a:pt x="15" y="491"/>
                  <a:pt x="13" y="501"/>
                </a:cubicBezTo>
                <a:cubicBezTo>
                  <a:pt x="0" y="550"/>
                  <a:pt x="35" y="557"/>
                  <a:pt x="62" y="582"/>
                </a:cubicBezTo>
                <a:cubicBezTo>
                  <a:pt x="76" y="641"/>
                  <a:pt x="75" y="702"/>
                  <a:pt x="94" y="760"/>
                </a:cubicBezTo>
                <a:cubicBezTo>
                  <a:pt x="91" y="776"/>
                  <a:pt x="88" y="792"/>
                  <a:pt x="86" y="808"/>
                </a:cubicBezTo>
                <a:cubicBezTo>
                  <a:pt x="80" y="835"/>
                  <a:pt x="70" y="889"/>
                  <a:pt x="70" y="889"/>
                </a:cubicBezTo>
                <a:cubicBezTo>
                  <a:pt x="82" y="940"/>
                  <a:pt x="86" y="912"/>
                  <a:pt x="118" y="946"/>
                </a:cubicBezTo>
                <a:cubicBezTo>
                  <a:pt x="127" y="974"/>
                  <a:pt x="122" y="1006"/>
                  <a:pt x="134" y="1034"/>
                </a:cubicBezTo>
                <a:cubicBezTo>
                  <a:pt x="143" y="1056"/>
                  <a:pt x="195" y="1060"/>
                  <a:pt x="215" y="1067"/>
                </a:cubicBezTo>
                <a:cubicBezTo>
                  <a:pt x="295" y="1051"/>
                  <a:pt x="289" y="1078"/>
                  <a:pt x="353" y="1091"/>
                </a:cubicBezTo>
                <a:cubicBezTo>
                  <a:pt x="381" y="1096"/>
                  <a:pt x="411" y="1096"/>
                  <a:pt x="441" y="1099"/>
                </a:cubicBezTo>
                <a:cubicBezTo>
                  <a:pt x="498" y="1062"/>
                  <a:pt x="465" y="1024"/>
                  <a:pt x="490" y="970"/>
                </a:cubicBezTo>
                <a:cubicBezTo>
                  <a:pt x="501" y="943"/>
                  <a:pt x="580" y="939"/>
                  <a:pt x="595" y="937"/>
                </a:cubicBezTo>
                <a:cubicBezTo>
                  <a:pt x="659" y="904"/>
                  <a:pt x="735" y="905"/>
                  <a:pt x="797" y="865"/>
                </a:cubicBezTo>
                <a:cubicBezTo>
                  <a:pt x="799" y="857"/>
                  <a:pt x="800" y="848"/>
                  <a:pt x="805" y="841"/>
                </a:cubicBezTo>
                <a:cubicBezTo>
                  <a:pt x="808" y="834"/>
                  <a:pt x="817" y="830"/>
                  <a:pt x="821" y="824"/>
                </a:cubicBezTo>
                <a:cubicBezTo>
                  <a:pt x="869" y="724"/>
                  <a:pt x="809" y="814"/>
                  <a:pt x="854" y="752"/>
                </a:cubicBezTo>
                <a:cubicBezTo>
                  <a:pt x="867" y="711"/>
                  <a:pt x="884" y="711"/>
                  <a:pt x="926" y="703"/>
                </a:cubicBezTo>
                <a:cubicBezTo>
                  <a:pt x="941" y="693"/>
                  <a:pt x="960" y="690"/>
                  <a:pt x="975" y="679"/>
                </a:cubicBezTo>
                <a:cubicBezTo>
                  <a:pt x="1026" y="637"/>
                  <a:pt x="954" y="667"/>
                  <a:pt x="1015" y="647"/>
                </a:cubicBezTo>
                <a:cubicBezTo>
                  <a:pt x="1017" y="638"/>
                  <a:pt x="1023" y="630"/>
                  <a:pt x="1023" y="622"/>
                </a:cubicBezTo>
                <a:cubicBezTo>
                  <a:pt x="1021" y="605"/>
                  <a:pt x="1007" y="574"/>
                  <a:pt x="1007" y="574"/>
                </a:cubicBezTo>
                <a:cubicBezTo>
                  <a:pt x="1016" y="475"/>
                  <a:pt x="1014" y="486"/>
                  <a:pt x="1064" y="412"/>
                </a:cubicBezTo>
                <a:cubicBezTo>
                  <a:pt x="1073" y="354"/>
                  <a:pt x="1088" y="301"/>
                  <a:pt x="1096" y="243"/>
                </a:cubicBezTo>
                <a:cubicBezTo>
                  <a:pt x="1093" y="221"/>
                  <a:pt x="1096" y="198"/>
                  <a:pt x="1088" y="178"/>
                </a:cubicBezTo>
                <a:cubicBezTo>
                  <a:pt x="1078" y="153"/>
                  <a:pt x="1015" y="146"/>
                  <a:pt x="1015" y="146"/>
                </a:cubicBezTo>
                <a:cubicBezTo>
                  <a:pt x="980" y="109"/>
                  <a:pt x="997" y="0"/>
                  <a:pt x="942" y="0"/>
                </a:cubicBezTo>
                <a:close/>
              </a:path>
            </a:pathLst>
          </a:custGeom>
          <a:solidFill>
            <a:schemeClr val="bg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87750" name="Freeform 7"/>
          <p:cNvSpPr>
            <a:spLocks/>
          </p:cNvSpPr>
          <p:nvPr/>
        </p:nvSpPr>
        <p:spPr bwMode="auto">
          <a:xfrm>
            <a:off x="1295400" y="4746625"/>
            <a:ext cx="512763" cy="409575"/>
          </a:xfrm>
          <a:custGeom>
            <a:avLst/>
            <a:gdLst>
              <a:gd name="T0" fmla="*/ 12700 w 323"/>
              <a:gd name="T1" fmla="*/ 320675 h 258"/>
              <a:gd name="T2" fmla="*/ 52388 w 323"/>
              <a:gd name="T3" fmla="*/ 192088 h 258"/>
              <a:gd name="T4" fmla="*/ 0 w 323"/>
              <a:gd name="T5" fmla="*/ 63500 h 258"/>
              <a:gd name="T6" fmla="*/ 38100 w 323"/>
              <a:gd name="T7" fmla="*/ 38100 h 258"/>
              <a:gd name="T8" fmla="*/ 115888 w 323"/>
              <a:gd name="T9" fmla="*/ 12700 h 258"/>
              <a:gd name="T10" fmla="*/ 153988 w 323"/>
              <a:gd name="T11" fmla="*/ 25400 h 258"/>
              <a:gd name="T12" fmla="*/ 166688 w 323"/>
              <a:gd name="T13" fmla="*/ 63500 h 258"/>
              <a:gd name="T14" fmla="*/ 219075 w 323"/>
              <a:gd name="T15" fmla="*/ 128588 h 258"/>
              <a:gd name="T16" fmla="*/ 269875 w 323"/>
              <a:gd name="T17" fmla="*/ 114300 h 258"/>
              <a:gd name="T18" fmla="*/ 320675 w 323"/>
              <a:gd name="T19" fmla="*/ 38100 h 258"/>
              <a:gd name="T20" fmla="*/ 398463 w 323"/>
              <a:gd name="T21" fmla="*/ 12700 h 258"/>
              <a:gd name="T22" fmla="*/ 436563 w 323"/>
              <a:gd name="T23" fmla="*/ 0 h 258"/>
              <a:gd name="T24" fmla="*/ 487363 w 323"/>
              <a:gd name="T25" fmla="*/ 88900 h 258"/>
              <a:gd name="T26" fmla="*/ 512763 w 323"/>
              <a:gd name="T27" fmla="*/ 166688 h 258"/>
              <a:gd name="T28" fmla="*/ 320675 w 323"/>
              <a:gd name="T29" fmla="*/ 409575 h 258"/>
              <a:gd name="T30" fmla="*/ 128588 w 323"/>
              <a:gd name="T31" fmla="*/ 346075 h 258"/>
              <a:gd name="T32" fmla="*/ 65088 w 323"/>
              <a:gd name="T33" fmla="*/ 333375 h 258"/>
              <a:gd name="T34" fmla="*/ 12700 w 323"/>
              <a:gd name="T35" fmla="*/ 320675 h 2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3"/>
              <a:gd name="T55" fmla="*/ 0 h 258"/>
              <a:gd name="T56" fmla="*/ 323 w 323"/>
              <a:gd name="T57" fmla="*/ 258 h 2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3" h="258">
                <a:moveTo>
                  <a:pt x="8" y="202"/>
                </a:moveTo>
                <a:cubicBezTo>
                  <a:pt x="14" y="173"/>
                  <a:pt x="22" y="148"/>
                  <a:pt x="33" y="121"/>
                </a:cubicBezTo>
                <a:cubicBezTo>
                  <a:pt x="23" y="77"/>
                  <a:pt x="12" y="77"/>
                  <a:pt x="0" y="40"/>
                </a:cubicBezTo>
                <a:cubicBezTo>
                  <a:pt x="8" y="34"/>
                  <a:pt x="15" y="27"/>
                  <a:pt x="24" y="24"/>
                </a:cubicBezTo>
                <a:cubicBezTo>
                  <a:pt x="39" y="17"/>
                  <a:pt x="73" y="8"/>
                  <a:pt x="73" y="8"/>
                </a:cubicBezTo>
                <a:cubicBezTo>
                  <a:pt x="81" y="10"/>
                  <a:pt x="91" y="10"/>
                  <a:pt x="97" y="16"/>
                </a:cubicBezTo>
                <a:cubicBezTo>
                  <a:pt x="102" y="21"/>
                  <a:pt x="101" y="32"/>
                  <a:pt x="105" y="40"/>
                </a:cubicBezTo>
                <a:cubicBezTo>
                  <a:pt x="115" y="60"/>
                  <a:pt x="122" y="65"/>
                  <a:pt x="138" y="81"/>
                </a:cubicBezTo>
                <a:cubicBezTo>
                  <a:pt x="148" y="78"/>
                  <a:pt x="161" y="79"/>
                  <a:pt x="170" y="72"/>
                </a:cubicBezTo>
                <a:cubicBezTo>
                  <a:pt x="184" y="59"/>
                  <a:pt x="183" y="29"/>
                  <a:pt x="202" y="24"/>
                </a:cubicBezTo>
                <a:cubicBezTo>
                  <a:pt x="218" y="18"/>
                  <a:pt x="234" y="13"/>
                  <a:pt x="251" y="8"/>
                </a:cubicBezTo>
                <a:cubicBezTo>
                  <a:pt x="259" y="5"/>
                  <a:pt x="275" y="0"/>
                  <a:pt x="275" y="0"/>
                </a:cubicBezTo>
                <a:cubicBezTo>
                  <a:pt x="313" y="25"/>
                  <a:pt x="292" y="3"/>
                  <a:pt x="307" y="56"/>
                </a:cubicBezTo>
                <a:cubicBezTo>
                  <a:pt x="311" y="72"/>
                  <a:pt x="323" y="105"/>
                  <a:pt x="323" y="105"/>
                </a:cubicBezTo>
                <a:cubicBezTo>
                  <a:pt x="233" y="134"/>
                  <a:pt x="286" y="229"/>
                  <a:pt x="202" y="258"/>
                </a:cubicBezTo>
                <a:cubicBezTo>
                  <a:pt x="163" y="245"/>
                  <a:pt x="121" y="226"/>
                  <a:pt x="81" y="218"/>
                </a:cubicBezTo>
                <a:cubicBezTo>
                  <a:pt x="67" y="215"/>
                  <a:pt x="54" y="212"/>
                  <a:pt x="41" y="210"/>
                </a:cubicBezTo>
                <a:cubicBezTo>
                  <a:pt x="29" y="207"/>
                  <a:pt x="8" y="202"/>
                  <a:pt x="8" y="202"/>
                </a:cubicBezTo>
                <a:close/>
              </a:path>
            </a:pathLst>
          </a:custGeom>
          <a:solidFill>
            <a:srgbClr val="FF000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9848" name="Rectangle 8"/>
          <p:cNvSpPr>
            <a:spLocks noGrp="1" noChangeArrowheads="1"/>
          </p:cNvSpPr>
          <p:nvPr>
            <p:ph type="ctrTitle"/>
          </p:nvPr>
        </p:nvSpPr>
        <p:spPr>
          <a:xfrm>
            <a:off x="6248400" y="685800"/>
            <a:ext cx="3200400" cy="1190625"/>
          </a:xfrm>
          <a:effectLst>
            <a:outerShdw blurRad="63500" dist="35921" dir="2700000" algn="ctr" rotWithShape="0">
              <a:schemeClr val="tx1"/>
            </a:outerShdw>
          </a:effectLst>
        </p:spPr>
        <p:txBody>
          <a:bodyPr anchor="t">
            <a:spAutoFit/>
          </a:bodyPr>
          <a:lstStyle/>
          <a:p>
            <a:pPr eaLnBrk="1" hangingPunct="1">
              <a:defRPr/>
            </a:pPr>
            <a:r>
              <a:rPr lang="en-US" sz="3600" b="1">
                <a:solidFill>
                  <a:schemeClr val="bg1"/>
                </a:solidFill>
                <a:latin typeface="Arial"/>
                <a:cs typeface="Arial"/>
              </a:rPr>
              <a:t>Isthmus of Corinth</a:t>
            </a:r>
          </a:p>
        </p:txBody>
      </p:sp>
      <p:sp>
        <p:nvSpPr>
          <p:cNvPr id="287752" name="AutoShape 9"/>
          <p:cNvSpPr>
            <a:spLocks noChangeArrowheads="1"/>
          </p:cNvSpPr>
          <p:nvPr/>
        </p:nvSpPr>
        <p:spPr bwMode="auto">
          <a:xfrm rot="1981081">
            <a:off x="5357813" y="1592263"/>
            <a:ext cx="3276600" cy="838200"/>
          </a:xfrm>
          <a:prstGeom prst="leftRightArrow">
            <a:avLst>
              <a:gd name="adj1" fmla="val 50000"/>
              <a:gd name="adj2" fmla="val 78182"/>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7 km</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9850" name="AutoShape 10"/>
          <p:cNvSpPr>
            <a:spLocks noChangeArrowheads="1"/>
          </p:cNvSpPr>
          <p:nvPr/>
        </p:nvSpPr>
        <p:spPr bwMode="auto">
          <a:xfrm rot="8901611">
            <a:off x="1387475" y="1725613"/>
            <a:ext cx="4648200" cy="998537"/>
          </a:xfrm>
          <a:prstGeom prst="curvedUpArrow">
            <a:avLst>
              <a:gd name="adj1" fmla="val 93100"/>
              <a:gd name="adj2" fmla="val 186200"/>
              <a:gd name="adj3" fmla="val 33333"/>
            </a:avLst>
          </a:prstGeom>
          <a:solidFill>
            <a:srgbClr val="0000F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9851" name="AutoShape 11"/>
          <p:cNvSpPr>
            <a:spLocks noChangeArrowheads="1"/>
          </p:cNvSpPr>
          <p:nvPr/>
        </p:nvSpPr>
        <p:spPr bwMode="auto">
          <a:xfrm rot="-748535">
            <a:off x="2274888" y="3725863"/>
            <a:ext cx="7543800" cy="998537"/>
          </a:xfrm>
          <a:prstGeom prst="curvedUpArrow">
            <a:avLst>
              <a:gd name="adj1" fmla="val 151097"/>
              <a:gd name="adj2" fmla="val 302194"/>
              <a:gd name="adj3" fmla="val 33333"/>
            </a:avLst>
          </a:prstGeom>
          <a:solidFill>
            <a:srgbClr val="0000F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9852" name="Text Box 12"/>
          <p:cNvSpPr txBox="1">
            <a:spLocks noChangeArrowheads="1"/>
          </p:cNvSpPr>
          <p:nvPr/>
        </p:nvSpPr>
        <p:spPr bwMode="auto">
          <a:xfrm>
            <a:off x="-76200" y="5029200"/>
            <a:ext cx="3429000" cy="641350"/>
          </a:xfrm>
          <a:prstGeom prst="rect">
            <a:avLst/>
          </a:prstGeom>
          <a:noFill/>
          <a:ln w="9525">
            <a:noFill/>
            <a:miter lim="800000"/>
            <a:headEnd/>
            <a:tailEnd/>
          </a:ln>
          <a:effectLst>
            <a:outerShdw blurRad="63500" dist="35921" dir="2700000" algn="ctr" rotWithShape="0">
              <a:schemeClr val="tx1"/>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ＭＳ Ｐゴシック" charset="0"/>
                <a:cs typeface="Arial"/>
              </a:rPr>
              <a:t>Acrocorinth</a:t>
            </a:r>
          </a:p>
        </p:txBody>
      </p:sp>
      <p:pic>
        <p:nvPicPr>
          <p:cNvPr id="419853" name="Picture 1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343400" y="228600"/>
            <a:ext cx="1003300" cy="130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54" name="Picture 1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62600" y="1295400"/>
            <a:ext cx="1003300" cy="130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55" name="Picture 15"/>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858000" y="2286000"/>
            <a:ext cx="1003300" cy="130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56" name="Picture 1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140700" y="3276600"/>
            <a:ext cx="1003300" cy="130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57" name="Text Box 17"/>
          <p:cNvSpPr txBox="1">
            <a:spLocks noChangeArrowheads="1"/>
          </p:cNvSpPr>
          <p:nvPr/>
        </p:nvSpPr>
        <p:spPr bwMode="auto">
          <a:xfrm>
            <a:off x="-152400" y="5562600"/>
            <a:ext cx="3429000" cy="1190625"/>
          </a:xfrm>
          <a:prstGeom prst="rect">
            <a:avLst/>
          </a:prstGeom>
          <a:noFill/>
          <a:ln w="9525">
            <a:noFill/>
            <a:miter lim="800000"/>
            <a:headEnd/>
            <a:tailEnd/>
          </a:ln>
          <a:effectLst>
            <a:outerShdw blurRad="63500" dist="35921" dir="2700000" algn="ctr" rotWithShape="0">
              <a:schemeClr val="tx1"/>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ＭＳ Ｐゴシック" charset="0"/>
                <a:cs typeface="Arial"/>
              </a:rPr>
              <a:t>Temple of Aphrodite</a:t>
            </a:r>
          </a:p>
        </p:txBody>
      </p:sp>
      <p:sp>
        <p:nvSpPr>
          <p:cNvPr id="419858" name="Text Box 18"/>
          <p:cNvSpPr txBox="1">
            <a:spLocks noChangeArrowheads="1"/>
          </p:cNvSpPr>
          <p:nvPr/>
        </p:nvSpPr>
        <p:spPr bwMode="auto">
          <a:xfrm>
            <a:off x="8205788" y="76200"/>
            <a:ext cx="862012" cy="457200"/>
          </a:xfrm>
          <a:prstGeom prst="rect">
            <a:avLst/>
          </a:prstGeom>
          <a:solidFill>
            <a:schemeClr val="tx2"/>
          </a:solid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161a</a:t>
            </a:r>
          </a:p>
        </p:txBody>
      </p:sp>
    </p:spTree>
    <p:extLst>
      <p:ext uri="{BB962C8B-B14F-4D97-AF65-F5344CB8AC3E}">
        <p14:creationId xmlns:p14="http://schemas.microsoft.com/office/powerpoint/2010/main" val="8197450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1" fill="hold" nodeType="afterEffect">
                                  <p:stCondLst>
                                    <p:cond delay="0"/>
                                  </p:stCondLst>
                                  <p:childTnLst>
                                    <p:set>
                                      <p:cBhvr>
                                        <p:cTn id="6" dur="1" fill="hold">
                                          <p:stCondLst>
                                            <p:cond delay="0"/>
                                          </p:stCondLst>
                                        </p:cTn>
                                        <p:tgtEl>
                                          <p:spTgt spid="419853"/>
                                        </p:tgtEl>
                                        <p:attrNameLst>
                                          <p:attrName>style.visibility</p:attrName>
                                        </p:attrNameLst>
                                      </p:cBhvr>
                                      <p:to>
                                        <p:strVal val="visible"/>
                                      </p:to>
                                    </p:set>
                                    <p:animEffect transition="in" filter="slide(fromTop)">
                                      <p:cBhvr>
                                        <p:cTn id="7" dur="2000"/>
                                        <p:tgtEl>
                                          <p:spTgt spid="419853"/>
                                        </p:tgtEl>
                                      </p:cBhvr>
                                    </p:animEffect>
                                  </p:childTnLst>
                                </p:cTn>
                              </p:par>
                            </p:childTnLst>
                          </p:cTn>
                        </p:par>
                        <p:par>
                          <p:cTn id="8" fill="hold" nodeType="afterGroup">
                            <p:stCondLst>
                              <p:cond delay="2000"/>
                            </p:stCondLst>
                            <p:childTnLst>
                              <p:par>
                                <p:cTn id="9" presetID="1" presetClass="entr" presetSubtype="0" fill="hold" nodeType="afterEffect">
                                  <p:stCondLst>
                                    <p:cond delay="0"/>
                                  </p:stCondLst>
                                  <p:childTnLst>
                                    <p:set>
                                      <p:cBhvr>
                                        <p:cTn id="10" dur="1" fill="hold">
                                          <p:stCondLst>
                                            <p:cond delay="0"/>
                                          </p:stCondLst>
                                        </p:cTn>
                                        <p:tgtEl>
                                          <p:spTgt spid="419853"/>
                                        </p:tgtEl>
                                        <p:attrNameLst>
                                          <p:attrName>style.visibility</p:attrName>
                                        </p:attrNameLst>
                                      </p:cBhvr>
                                      <p:to>
                                        <p:strVal val="visible"/>
                                      </p:to>
                                    </p:set>
                                  </p:childTnLst>
                                </p:cTn>
                              </p:par>
                              <p:par>
                                <p:cTn id="11" presetID="22" presetClass="exit" presetSubtype="4" fill="hold" nodeType="withEffect">
                                  <p:stCondLst>
                                    <p:cond delay="0"/>
                                  </p:stCondLst>
                                  <p:childTnLst>
                                    <p:animEffect transition="out" filter="wipe(down)">
                                      <p:cBhvr>
                                        <p:cTn id="12" dur="2000"/>
                                        <p:tgtEl>
                                          <p:spTgt spid="419853"/>
                                        </p:tgtEl>
                                      </p:cBhvr>
                                    </p:animEffect>
                                    <p:set>
                                      <p:cBhvr>
                                        <p:cTn id="13" dur="1" fill="hold">
                                          <p:stCondLst>
                                            <p:cond delay="1999"/>
                                          </p:stCondLst>
                                        </p:cTn>
                                        <p:tgtEl>
                                          <p:spTgt spid="419853"/>
                                        </p:tgtEl>
                                        <p:attrNameLst>
                                          <p:attrName>style.visibility</p:attrName>
                                        </p:attrNameLst>
                                      </p:cBhvr>
                                      <p:to>
                                        <p:strVal val="hidden"/>
                                      </p:to>
                                    </p:set>
                                  </p:childTnLst>
                                </p:cTn>
                              </p:par>
                            </p:childTnLst>
                          </p:cTn>
                        </p:par>
                        <p:par>
                          <p:cTn id="14" fill="hold" nodeType="afterGroup">
                            <p:stCondLst>
                              <p:cond delay="4000"/>
                            </p:stCondLst>
                            <p:childTnLst>
                              <p:par>
                                <p:cTn id="15" presetID="1" presetClass="entr" presetSubtype="0" fill="hold" nodeType="afterEffect">
                                  <p:stCondLst>
                                    <p:cond delay="0"/>
                                  </p:stCondLst>
                                  <p:childTnLst>
                                    <p:set>
                                      <p:cBhvr>
                                        <p:cTn id="16" dur="1" fill="hold">
                                          <p:stCondLst>
                                            <p:cond delay="0"/>
                                          </p:stCondLst>
                                        </p:cTn>
                                        <p:tgtEl>
                                          <p:spTgt spid="419854"/>
                                        </p:tgtEl>
                                        <p:attrNameLst>
                                          <p:attrName>style.visibility</p:attrName>
                                        </p:attrNameLst>
                                      </p:cBhvr>
                                      <p:to>
                                        <p:strVal val="visible"/>
                                      </p:to>
                                    </p:set>
                                  </p:childTnLst>
                                </p:cTn>
                              </p:par>
                              <p:par>
                                <p:cTn id="17" presetID="22" presetClass="exit" presetSubtype="4" fill="hold" nodeType="withEffect">
                                  <p:stCondLst>
                                    <p:cond delay="0"/>
                                  </p:stCondLst>
                                  <p:childTnLst>
                                    <p:animEffect transition="out" filter="wipe(down)">
                                      <p:cBhvr>
                                        <p:cTn id="18" dur="2000"/>
                                        <p:tgtEl>
                                          <p:spTgt spid="419854"/>
                                        </p:tgtEl>
                                      </p:cBhvr>
                                    </p:animEffect>
                                    <p:set>
                                      <p:cBhvr>
                                        <p:cTn id="19" dur="1" fill="hold">
                                          <p:stCondLst>
                                            <p:cond delay="1999"/>
                                          </p:stCondLst>
                                        </p:cTn>
                                        <p:tgtEl>
                                          <p:spTgt spid="419854"/>
                                        </p:tgtEl>
                                        <p:attrNameLst>
                                          <p:attrName>style.visibility</p:attrName>
                                        </p:attrNameLst>
                                      </p:cBhvr>
                                      <p:to>
                                        <p:strVal val="hidden"/>
                                      </p:to>
                                    </p:set>
                                  </p:childTnLst>
                                </p:cTn>
                              </p:par>
                            </p:childTnLst>
                          </p:cTn>
                        </p:par>
                        <p:par>
                          <p:cTn id="20" fill="hold" nodeType="afterGroup">
                            <p:stCondLst>
                              <p:cond delay="6000"/>
                            </p:stCondLst>
                            <p:childTnLst>
                              <p:par>
                                <p:cTn id="21" presetID="1" presetClass="entr" presetSubtype="0" fill="hold" nodeType="afterEffect">
                                  <p:stCondLst>
                                    <p:cond delay="0"/>
                                  </p:stCondLst>
                                  <p:childTnLst>
                                    <p:set>
                                      <p:cBhvr>
                                        <p:cTn id="22" dur="1" fill="hold">
                                          <p:stCondLst>
                                            <p:cond delay="0"/>
                                          </p:stCondLst>
                                        </p:cTn>
                                        <p:tgtEl>
                                          <p:spTgt spid="419855"/>
                                        </p:tgtEl>
                                        <p:attrNameLst>
                                          <p:attrName>style.visibility</p:attrName>
                                        </p:attrNameLst>
                                      </p:cBhvr>
                                      <p:to>
                                        <p:strVal val="visible"/>
                                      </p:to>
                                    </p:set>
                                  </p:childTnLst>
                                </p:cTn>
                              </p:par>
                              <p:par>
                                <p:cTn id="23" presetID="22" presetClass="exit" presetSubtype="4" fill="hold" nodeType="withEffect">
                                  <p:stCondLst>
                                    <p:cond delay="0"/>
                                  </p:stCondLst>
                                  <p:childTnLst>
                                    <p:animEffect transition="out" filter="wipe(down)">
                                      <p:cBhvr>
                                        <p:cTn id="24" dur="2000"/>
                                        <p:tgtEl>
                                          <p:spTgt spid="419855"/>
                                        </p:tgtEl>
                                      </p:cBhvr>
                                    </p:animEffect>
                                    <p:set>
                                      <p:cBhvr>
                                        <p:cTn id="25" dur="1" fill="hold">
                                          <p:stCondLst>
                                            <p:cond delay="1999"/>
                                          </p:stCondLst>
                                        </p:cTn>
                                        <p:tgtEl>
                                          <p:spTgt spid="419855"/>
                                        </p:tgtEl>
                                        <p:attrNameLst>
                                          <p:attrName>style.visibility</p:attrName>
                                        </p:attrNameLst>
                                      </p:cBhvr>
                                      <p:to>
                                        <p:strVal val="hidden"/>
                                      </p:to>
                                    </p:set>
                                  </p:childTnLst>
                                </p:cTn>
                              </p:par>
                            </p:childTnLst>
                          </p:cTn>
                        </p:par>
                        <p:par>
                          <p:cTn id="26" fill="hold" nodeType="afterGroup">
                            <p:stCondLst>
                              <p:cond delay="8000"/>
                            </p:stCondLst>
                            <p:childTnLst>
                              <p:par>
                                <p:cTn id="27" presetID="1" presetClass="entr" presetSubtype="0" fill="hold" nodeType="afterEffect">
                                  <p:stCondLst>
                                    <p:cond delay="0"/>
                                  </p:stCondLst>
                                  <p:childTnLst>
                                    <p:set>
                                      <p:cBhvr>
                                        <p:cTn id="28" dur="1" fill="hold">
                                          <p:stCondLst>
                                            <p:cond delay="0"/>
                                          </p:stCondLst>
                                        </p:cTn>
                                        <p:tgtEl>
                                          <p:spTgt spid="419856"/>
                                        </p:tgtEl>
                                        <p:attrNameLst>
                                          <p:attrName>style.visibility</p:attrName>
                                        </p:attrNameLst>
                                      </p:cBhvr>
                                      <p:to>
                                        <p:strVal val="visible"/>
                                      </p:to>
                                    </p:set>
                                  </p:childTnLst>
                                </p:cTn>
                              </p:par>
                            </p:childTnLst>
                          </p:cTn>
                        </p:par>
                        <p:par>
                          <p:cTn id="29" fill="hold" nodeType="afterGroup">
                            <p:stCondLst>
                              <p:cond delay="8000"/>
                            </p:stCondLst>
                            <p:childTnLst>
                              <p:par>
                                <p:cTn id="30" presetID="22" presetClass="entr" presetSubtype="2" fill="hold" grpId="0" nodeType="afterEffect">
                                  <p:stCondLst>
                                    <p:cond delay="0"/>
                                  </p:stCondLst>
                                  <p:childTnLst>
                                    <p:set>
                                      <p:cBhvr>
                                        <p:cTn id="31" dur="1" fill="hold">
                                          <p:stCondLst>
                                            <p:cond delay="0"/>
                                          </p:stCondLst>
                                        </p:cTn>
                                        <p:tgtEl>
                                          <p:spTgt spid="419850"/>
                                        </p:tgtEl>
                                        <p:attrNameLst>
                                          <p:attrName>style.visibility</p:attrName>
                                        </p:attrNameLst>
                                      </p:cBhvr>
                                      <p:to>
                                        <p:strVal val="visible"/>
                                      </p:to>
                                    </p:set>
                                    <p:animEffect transition="in" filter="wipe(right)">
                                      <p:cBhvr>
                                        <p:cTn id="32" dur="3000"/>
                                        <p:tgtEl>
                                          <p:spTgt spid="419850"/>
                                        </p:tgtEl>
                                      </p:cBhvr>
                                    </p:animEffect>
                                  </p:childTnLst>
                                </p:cTn>
                              </p:par>
                            </p:childTnLst>
                          </p:cTn>
                        </p:par>
                        <p:par>
                          <p:cTn id="33" fill="hold" nodeType="afterGroup">
                            <p:stCondLst>
                              <p:cond delay="11000"/>
                            </p:stCondLst>
                            <p:childTnLst>
                              <p:par>
                                <p:cTn id="34" presetID="22" presetClass="entr" presetSubtype="8" fill="hold" grpId="0" nodeType="afterEffect">
                                  <p:stCondLst>
                                    <p:cond delay="0"/>
                                  </p:stCondLst>
                                  <p:childTnLst>
                                    <p:set>
                                      <p:cBhvr>
                                        <p:cTn id="35" dur="1" fill="hold">
                                          <p:stCondLst>
                                            <p:cond delay="0"/>
                                          </p:stCondLst>
                                        </p:cTn>
                                        <p:tgtEl>
                                          <p:spTgt spid="419851"/>
                                        </p:tgtEl>
                                        <p:attrNameLst>
                                          <p:attrName>style.visibility</p:attrName>
                                        </p:attrNameLst>
                                      </p:cBhvr>
                                      <p:to>
                                        <p:strVal val="visible"/>
                                      </p:to>
                                    </p:set>
                                    <p:animEffect transition="in" filter="wipe(left)">
                                      <p:cBhvr>
                                        <p:cTn id="36" dur="3000"/>
                                        <p:tgtEl>
                                          <p:spTgt spid="4198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50" grpId="0" animBg="1"/>
      <p:bldP spid="419851"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699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"Do you not know that your body is a temple of the Holy Spirit, who is in you, whom you have received from God?  You are not your own; you have been bought with a price.  Therefore honor God with your body" (6:19-20).</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120</a:t>
            </a:r>
          </a:p>
        </p:txBody>
      </p:sp>
    </p:spTree>
    <p:extLst>
      <p:ext uri="{BB962C8B-B14F-4D97-AF65-F5344CB8AC3E}">
        <p14:creationId xmlns:p14="http://schemas.microsoft.com/office/powerpoint/2010/main" val="26190025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Deity of Christ vs. Syncretistic Heresy</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Tree>
    <p:extLst>
      <p:ext uri="{BB962C8B-B14F-4D97-AF65-F5344CB8AC3E}">
        <p14:creationId xmlns:p14="http://schemas.microsoft.com/office/powerpoint/2010/main" val="158348954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is deemed the victorious lion once (5:5), but the greater emphasis is Jesus as sacrificial lamb since this appears about 30 times in the NAU (5:6; 7:14, 17, etc.).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27f</a:t>
            </a: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2990516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r="4403"/>
          <a:stretch/>
        </p:blipFill>
        <p:spPr>
          <a:xfrm>
            <a:off x="0" y="0"/>
            <a:ext cx="9144000" cy="6381328"/>
          </a:xfrm>
          <a:prstGeom prst="rect">
            <a:avLst/>
          </a:prstGeom>
        </p:spPr>
      </p:pic>
      <p:sp>
        <p:nvSpPr>
          <p:cNvPr id="4" name="Rectangle 3"/>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
        <p:nvSpPr>
          <p:cNvPr id="5" name="Title 4"/>
          <p:cNvSpPr>
            <a:spLocks noGrp="1"/>
          </p:cNvSpPr>
          <p:nvPr>
            <p:ph type="title" idx="4294967295"/>
          </p:nvPr>
        </p:nvSpPr>
        <p:spPr>
          <a:xfrm>
            <a:off x="323528" y="34531"/>
            <a:ext cx="8060432" cy="1988840"/>
          </a:xfrm>
        </p:spPr>
        <p:txBody>
          <a:bodyPr anchor="ctr"/>
          <a:lstStyle/>
          <a:p>
            <a:r>
              <a:rPr lang="en-US" sz="11500" b="1" dirty="0">
                <a:solidFill>
                  <a:schemeClr val="bg1"/>
                </a:solidFill>
                <a:effectLst>
                  <a:glow rad="228600">
                    <a:srgbClr val="000000">
                      <a:alpha val="75000"/>
                    </a:srgbClr>
                  </a:glow>
                </a:effectLst>
              </a:rPr>
              <a:t>2 John</a:t>
            </a:r>
          </a:p>
        </p:txBody>
      </p:sp>
      <p:sp>
        <p:nvSpPr>
          <p:cNvPr id="6" name="Title 4"/>
          <p:cNvSpPr txBox="1">
            <a:spLocks/>
          </p:cNvSpPr>
          <p:nvPr/>
        </p:nvSpPr>
        <p:spPr bwMode="auto">
          <a:xfrm>
            <a:off x="876400" y="1915344"/>
            <a:ext cx="8267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a:ln>
                  <a:noFill/>
                </a:ln>
                <a:solidFill>
                  <a:srgbClr val="FFFFFF"/>
                </a:solidFill>
                <a:effectLst>
                  <a:glow rad="228600">
                    <a:srgbClr val="000000">
                      <a:alpha val="75000"/>
                    </a:srgbClr>
                  </a:glow>
                </a:effectLst>
                <a:uLnTx/>
                <a:uFillTx/>
                <a:latin typeface="Arial"/>
                <a:ea typeface="ＭＳ Ｐゴシック" charset="-128"/>
                <a:cs typeface="Arial"/>
              </a:rPr>
              <a:t>Limits to Love</a:t>
            </a:r>
          </a:p>
        </p:txBody>
      </p:sp>
    </p:spTree>
    <p:extLst>
      <p:ext uri="{BB962C8B-B14F-4D97-AF65-F5344CB8AC3E}">
        <p14:creationId xmlns:p14="http://schemas.microsoft.com/office/powerpoint/2010/main" val="2775397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283075" cy="249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Transition?</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Finances?</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Physical?</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Relational?</a:t>
            </a:r>
          </a:p>
        </p:txBody>
      </p:sp>
      <p:sp>
        <p:nvSpPr>
          <p:cNvPr id="180228" name="Title 1"/>
          <p:cNvSpPr>
            <a:spLocks noGrp="1"/>
          </p:cNvSpPr>
          <p:nvPr>
            <p:ph type="title"/>
          </p:nvPr>
        </p:nvSpPr>
        <p:spPr>
          <a:xfrm>
            <a:off x="0" y="0"/>
            <a:ext cx="4859338" cy="692150"/>
          </a:xfrm>
        </p:spPr>
        <p:txBody>
          <a:bodyPr/>
          <a:lstStyle/>
          <a:p>
            <a:r>
              <a:rPr lang="en-US" b="1">
                <a:solidFill>
                  <a:schemeClr val="tx1"/>
                </a:solidFill>
                <a:latin typeface="Arial" charset="0"/>
              </a:rPr>
              <a:t>What causes you</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to look down?</a:t>
            </a: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26664484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29706"/>
            <a:ext cx="9144000" cy="570549"/>
          </a:xfrm>
          <a:effectLst>
            <a:outerShdw blurRad="63500" dist="35921" dir="2700000" algn="ctr" rotWithShape="0">
              <a:schemeClr val="tx2">
                <a:alpha val="74998"/>
              </a:schemeClr>
            </a:outerShdw>
          </a:effectLst>
        </p:spPr>
        <p:txBody>
          <a:bodyPr/>
          <a:lstStyle/>
          <a:p>
            <a:pPr>
              <a:defRPr/>
            </a:pPr>
            <a:r>
              <a:rPr lang="en-US" sz="3600" b="1" i="1" dirty="0">
                <a:solidFill>
                  <a:srgbClr val="FFFFFF"/>
                </a:solidFill>
                <a:effectLst>
                  <a:glow rad="101600">
                    <a:srgbClr val="000000">
                      <a:satMod val="175000"/>
                      <a:alpha val="40000"/>
                    </a:srgbClr>
                  </a:glow>
                </a:effectLst>
                <a:latin typeface="Arial" charset="0"/>
                <a:ea typeface="ＭＳ Ｐゴシック" charset="0"/>
                <a:cs typeface="ＭＳ Ｐゴシック" charset="0"/>
              </a:rPr>
              <a:t>How to Be a Disciple in a Hostile World </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10287" y="1730158"/>
            <a:ext cx="2101295"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Don’t cling to your </a:t>
            </a:r>
            <a:r>
              <a:rPr kumimoji="0" lang="en-US" sz="4000" b="0" i="0" u="none" strike="noStrike" kern="1200" cap="none" spc="-100" normalizeH="0" baseline="0" noProof="0" dirty="0">
                <a:ln>
                  <a:noFill/>
                </a:ln>
                <a:solidFill>
                  <a:srgbClr val="C00000"/>
                </a:solidFill>
                <a:effectLst/>
                <a:uLnTx/>
                <a:uFillTx/>
                <a:latin typeface="Helvetica Neue Black Condensed"/>
                <a:ea typeface="ＭＳ Ｐゴシック" charset="0"/>
                <a:cs typeface="Helvetica Neue Black Condensed"/>
              </a:rPr>
              <a:t>Authority</a:t>
            </a:r>
          </a:p>
        </p:txBody>
      </p:sp>
      <p:sp>
        <p:nvSpPr>
          <p:cNvPr id="5" name="Rectangle 2"/>
          <p:cNvSpPr txBox="1">
            <a:spLocks noChangeArrowheads="1"/>
          </p:cNvSpPr>
          <p:nvPr/>
        </p:nvSpPr>
        <p:spPr bwMode="auto">
          <a:xfrm>
            <a:off x="2390443" y="1730158"/>
            <a:ext cx="2101295"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C00000"/>
                </a:solidFill>
                <a:effectLst/>
                <a:uLnTx/>
                <a:uFillTx/>
                <a:latin typeface="Helvetica Neue Black Condensed"/>
                <a:ea typeface="ＭＳ Ｐゴシック" charset="0"/>
                <a:cs typeface="Helvetica Neue Black Condensed"/>
              </a:rPr>
              <a:t>Serve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like Jesus</a:t>
            </a:r>
          </a:p>
        </p:txBody>
      </p:sp>
      <p:sp>
        <p:nvSpPr>
          <p:cNvPr id="6" name="Rectangle 2"/>
          <p:cNvSpPr txBox="1">
            <a:spLocks noChangeArrowheads="1"/>
          </p:cNvSpPr>
          <p:nvPr/>
        </p:nvSpPr>
        <p:spPr bwMode="auto">
          <a:xfrm>
            <a:off x="4670599" y="1730158"/>
            <a:ext cx="2101295"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C00000"/>
                </a:solidFill>
                <a:effectLst/>
                <a:uLnTx/>
                <a:uFillTx/>
                <a:latin typeface="Helvetica Neue Black Condensed"/>
                <a:ea typeface="ＭＳ Ｐゴシック" charset="0"/>
                <a:cs typeface="Helvetica Neue Black Condensed"/>
              </a:rPr>
              <a:t>Suffer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like Jesus</a:t>
            </a:r>
          </a:p>
        </p:txBody>
      </p:sp>
      <p:sp>
        <p:nvSpPr>
          <p:cNvPr id="2" name="Notched Right Arrow 1"/>
          <p:cNvSpPr/>
          <p:nvPr/>
        </p:nvSpPr>
        <p:spPr bwMode="auto">
          <a:xfrm>
            <a:off x="1979712" y="2652775"/>
            <a:ext cx="816975" cy="1381348"/>
          </a:xfrm>
          <a:prstGeom prst="notchedRightArrow">
            <a:avLst/>
          </a:prstGeom>
          <a:solidFill>
            <a:srgbClr val="FFFF00"/>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7" name="Notched Right Arrow 6"/>
          <p:cNvSpPr/>
          <p:nvPr/>
        </p:nvSpPr>
        <p:spPr bwMode="auto">
          <a:xfrm>
            <a:off x="4211960" y="2652775"/>
            <a:ext cx="816975" cy="1381348"/>
          </a:xfrm>
          <a:prstGeom prst="notchedRightArrow">
            <a:avLst/>
          </a:prstGeom>
          <a:solidFill>
            <a:srgbClr val="FFFF00"/>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8" name="Rectangle 2"/>
          <p:cNvSpPr txBox="1">
            <a:spLocks noChangeArrowheads="1"/>
          </p:cNvSpPr>
          <p:nvPr/>
        </p:nvSpPr>
        <p:spPr bwMode="auto">
          <a:xfrm>
            <a:off x="6950756" y="1730158"/>
            <a:ext cx="2101295"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You </a:t>
            </a:r>
            <a:b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br>
            <a: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will </a:t>
            </a:r>
            <a:br>
              <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br>
            <a:r>
              <a:rPr kumimoji="0" lang="en-US" sz="4000" b="0" i="0" u="none" strike="noStrike" kern="1200" cap="none" spc="-100" normalizeH="0" baseline="0" noProof="0" dirty="0">
                <a:ln>
                  <a:noFill/>
                </a:ln>
                <a:solidFill>
                  <a:srgbClr val="C00000"/>
                </a:solidFill>
                <a:effectLst/>
                <a:uLnTx/>
                <a:uFillTx/>
                <a:latin typeface="Helvetica Neue Black Condensed"/>
                <a:ea typeface="ＭＳ Ｐゴシック" charset="0"/>
                <a:cs typeface="Helvetica Neue Black Condensed"/>
              </a:rPr>
              <a:t>Rise</a:t>
            </a:r>
          </a:p>
        </p:txBody>
      </p:sp>
      <p:sp>
        <p:nvSpPr>
          <p:cNvPr id="9" name="Notched Right Arrow 8"/>
          <p:cNvSpPr/>
          <p:nvPr/>
        </p:nvSpPr>
        <p:spPr bwMode="auto">
          <a:xfrm>
            <a:off x="6491329" y="2652775"/>
            <a:ext cx="816975" cy="1381348"/>
          </a:xfrm>
          <a:prstGeom prst="notchedRightArrow">
            <a:avLst/>
          </a:prstGeom>
          <a:solidFill>
            <a:srgbClr val="FFFF00"/>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aphicFrame>
        <p:nvGraphicFramePr>
          <p:cNvPr id="3" name="Table 2">
            <a:extLst>
              <a:ext uri="{FF2B5EF4-FFF2-40B4-BE49-F238E27FC236}">
                <a16:creationId xmlns:a16="http://schemas.microsoft.com/office/drawing/2014/main" id="{DC18047D-C75B-AC4E-AB23-E6CD394B5CC9}"/>
              </a:ext>
            </a:extLst>
          </p:cNvPr>
          <p:cNvGraphicFramePr>
            <a:graphicFrameLocks noGrp="1"/>
          </p:cNvGraphicFramePr>
          <p:nvPr/>
        </p:nvGraphicFramePr>
        <p:xfrm>
          <a:off x="1" y="4941168"/>
          <a:ext cx="9052050" cy="570549"/>
        </p:xfrm>
        <a:graphic>
          <a:graphicData uri="http://schemas.openxmlformats.org/drawingml/2006/table">
            <a:tbl>
              <a:tblPr firstRow="1" bandRow="1"/>
              <a:tblGrid>
                <a:gridCol w="2244939">
                  <a:extLst>
                    <a:ext uri="{9D8B030D-6E8A-4147-A177-3AD203B41FA5}">
                      <a16:colId xmlns:a16="http://schemas.microsoft.com/office/drawing/2014/main" val="2375369926"/>
                    </a:ext>
                  </a:extLst>
                </a:gridCol>
                <a:gridCol w="2281085">
                  <a:extLst>
                    <a:ext uri="{9D8B030D-6E8A-4147-A177-3AD203B41FA5}">
                      <a16:colId xmlns:a16="http://schemas.microsoft.com/office/drawing/2014/main" val="3183892291"/>
                    </a:ext>
                  </a:extLst>
                </a:gridCol>
                <a:gridCol w="2281085">
                  <a:extLst>
                    <a:ext uri="{9D8B030D-6E8A-4147-A177-3AD203B41FA5}">
                      <a16:colId xmlns:a16="http://schemas.microsoft.com/office/drawing/2014/main" val="2484242316"/>
                    </a:ext>
                  </a:extLst>
                </a:gridCol>
                <a:gridCol w="2244941">
                  <a:extLst>
                    <a:ext uri="{9D8B030D-6E8A-4147-A177-3AD203B41FA5}">
                      <a16:colId xmlns:a16="http://schemas.microsoft.com/office/drawing/2014/main" val="1012394336"/>
                    </a:ext>
                  </a:extLst>
                </a:gridCol>
              </a:tblGrid>
              <a:tr h="57054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alpha val="43137"/>
                              </a:srgbClr>
                            </a:outerShdw>
                          </a:effectLst>
                          <a:latin typeface="Arial" charset="0"/>
                          <a:ea typeface="ＭＳ Ｐゴシック" charset="0"/>
                          <a:cs typeface="Arial" charset="0"/>
                        </a:rPr>
                        <a:t>1:1-13</a:t>
                      </a:r>
                    </a:p>
                  </a:txBody>
                  <a:tcPr marL="91434" marR="91434" marT="45724" marB="45724"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alpha val="43137"/>
                              </a:srgbClr>
                            </a:outerShdw>
                          </a:effectLst>
                          <a:latin typeface="Arial" charset="0"/>
                          <a:ea typeface="ＭＳ Ｐゴシック" charset="0"/>
                          <a:cs typeface="Arial" charset="0"/>
                        </a:rPr>
                        <a:t>1:14–10:52</a:t>
                      </a:r>
                    </a:p>
                  </a:txBody>
                  <a:tcPr marL="91434" marR="91434" marT="45724" marB="45724"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alpha val="43137"/>
                              </a:srgbClr>
                            </a:outerShdw>
                          </a:effectLst>
                          <a:latin typeface="Arial" charset="0"/>
                          <a:ea typeface="ＭＳ Ｐゴシック" charset="0"/>
                          <a:cs typeface="Arial" charset="0"/>
                        </a:rPr>
                        <a:t>11–15</a:t>
                      </a:r>
                    </a:p>
                  </a:txBody>
                  <a:tcPr marL="91434" marR="91434" marT="45724" marB="45724"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alpha val="43137"/>
                              </a:srgbClr>
                            </a:outerShdw>
                          </a:effectLst>
                          <a:latin typeface="Arial" charset="0"/>
                          <a:ea typeface="ＭＳ Ｐゴシック" charset="0"/>
                          <a:cs typeface="Arial" charset="0"/>
                        </a:rPr>
                        <a:t>16</a:t>
                      </a:r>
                    </a:p>
                  </a:txBody>
                  <a:tcPr marL="91434" marR="91434" marT="45724" marB="45724"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71946568"/>
                  </a:ext>
                </a:extLst>
              </a:tr>
            </a:tbl>
          </a:graphicData>
        </a:graphic>
      </p:graphicFrame>
      <p:sp>
        <p:nvSpPr>
          <p:cNvPr id="11" name="Rectangle 2">
            <a:extLst>
              <a:ext uri="{FF2B5EF4-FFF2-40B4-BE49-F238E27FC236}">
                <a16:creationId xmlns:a16="http://schemas.microsoft.com/office/drawing/2014/main" id="{5C703702-C0D2-A246-A23F-ED617585F9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Mark</a:t>
            </a:r>
          </a:p>
        </p:txBody>
      </p:sp>
    </p:spTree>
    <p:extLst>
      <p:ext uri="{BB962C8B-B14F-4D97-AF65-F5344CB8AC3E}">
        <p14:creationId xmlns:p14="http://schemas.microsoft.com/office/powerpoint/2010/main" val="37820492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left)">
                                      <p:cBhvr>
                                        <p:cTn id="23" dur="500"/>
                                        <p:tgtEl>
                                          <p:spTgt spid="9"/>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left)">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7" grpId="0" animBg="1"/>
      <p:bldP spid="8" grpId="0" animBg="1"/>
      <p:bldP spid="9" grpId="0" animBg="1"/>
      <p:bldP spid="11" grpId="0"/>
    </p:bldLst>
  </p:timing>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4977" name="Text Box 2"/>
          <p:cNvSpPr txBox="1">
            <a:spLocks noChangeArrowheads="1"/>
          </p:cNvSpPr>
          <p:nvPr/>
        </p:nvSpPr>
        <p:spPr bwMode="auto">
          <a:xfrm>
            <a:off x="8410583" y="44459"/>
            <a:ext cx="697964"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p>
        </p:txBody>
      </p:sp>
      <p:sp>
        <p:nvSpPr>
          <p:cNvPr id="254978" name="Text Box 3"/>
          <p:cNvSpPr txBox="1">
            <a:spLocks noChangeArrowheads="1"/>
          </p:cNvSpPr>
          <p:nvPr/>
        </p:nvSpPr>
        <p:spPr bwMode="auto">
          <a:xfrm>
            <a:off x="3425354" y="51995"/>
            <a:ext cx="2216028" cy="646276"/>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charset="0"/>
                <a:ea typeface="Arial" charset="0"/>
                <a:cs typeface="Arial" charset="0"/>
              </a:rPr>
              <a:t>Acts</a:t>
            </a:r>
            <a:endParaRPr kumimoji="0" lang="en-US" sz="3600" b="0"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grpSp>
        <p:nvGrpSpPr>
          <p:cNvPr id="254979" name="Group 43"/>
          <p:cNvGrpSpPr>
            <a:grpSpLocks/>
          </p:cNvGrpSpPr>
          <p:nvPr/>
        </p:nvGrpSpPr>
        <p:grpSpPr bwMode="auto">
          <a:xfrm>
            <a:off x="-76200" y="762000"/>
            <a:ext cx="9372600" cy="6096000"/>
            <a:chOff x="0" y="0"/>
            <a:chExt cx="4072" cy="3433"/>
          </a:xfrm>
        </p:grpSpPr>
        <p:grpSp>
          <p:nvGrpSpPr>
            <p:cNvPr id="254981" name="Group 18"/>
            <p:cNvGrpSpPr>
              <a:grpSpLocks/>
            </p:cNvGrpSpPr>
            <p:nvPr/>
          </p:nvGrpSpPr>
          <p:grpSpPr bwMode="auto">
            <a:xfrm>
              <a:off x="0" y="0"/>
              <a:ext cx="4072" cy="671"/>
              <a:chOff x="0" y="0"/>
              <a:chExt cx="4072" cy="671"/>
            </a:xfrm>
          </p:grpSpPr>
          <p:sp>
            <p:nvSpPr>
              <p:cNvPr id="255018" name="Rectangle 4"/>
              <p:cNvSpPr>
                <a:spLocks noChangeArrowheads="1"/>
              </p:cNvSpPr>
              <p:nvPr/>
            </p:nvSpPr>
            <p:spPr bwMode="auto">
              <a:xfrm>
                <a:off x="32" y="0"/>
                <a:ext cx="4008" cy="671"/>
              </a:xfrm>
              <a:prstGeom prst="rect">
                <a:avLst/>
              </a:prstGeom>
              <a:solidFill>
                <a:srgbClr val="99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Arial" charset="0"/>
                    <a:cs typeface="Arial" charset="0"/>
                  </a:rPr>
                  <a:t>Universal Savior Proclaimed in Sovereign Kingdom Progress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Arial" charset="0"/>
                    <a:cs typeface="Arial" charset="0"/>
                  </a:rPr>
                  <a:t> </a:t>
                </a:r>
              </a:p>
            </p:txBody>
          </p:sp>
          <p:sp>
            <p:nvSpPr>
              <p:cNvPr id="255019" name="Rectangle 17"/>
              <p:cNvSpPr>
                <a:spLocks noChangeArrowheads="1"/>
              </p:cNvSpPr>
              <p:nvPr/>
            </p:nvSpPr>
            <p:spPr bwMode="auto">
              <a:xfrm>
                <a:off x="0" y="0"/>
                <a:ext cx="4072" cy="67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82" name="Group 20"/>
            <p:cNvGrpSpPr>
              <a:grpSpLocks/>
            </p:cNvGrpSpPr>
            <p:nvPr/>
          </p:nvGrpSpPr>
          <p:grpSpPr bwMode="auto">
            <a:xfrm>
              <a:off x="0" y="671"/>
              <a:ext cx="1360" cy="633"/>
              <a:chOff x="0" y="671"/>
              <a:chExt cx="1360" cy="633"/>
            </a:xfrm>
          </p:grpSpPr>
          <p:sp>
            <p:nvSpPr>
              <p:cNvPr id="255016" name="Rectangle 5"/>
              <p:cNvSpPr>
                <a:spLocks noChangeArrowheads="1"/>
              </p:cNvSpPr>
              <p:nvPr/>
            </p:nvSpPr>
            <p:spPr bwMode="auto">
              <a:xfrm>
                <a:off x="32" y="671"/>
                <a:ext cx="12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Jerusalem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55017" name="Rectangle 19"/>
              <p:cNvSpPr>
                <a:spLocks noChangeArrowheads="1"/>
              </p:cNvSpPr>
              <p:nvPr/>
            </p:nvSpPr>
            <p:spPr bwMode="auto">
              <a:xfrm>
                <a:off x="0" y="671"/>
                <a:ext cx="136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83" name="Group 22"/>
            <p:cNvGrpSpPr>
              <a:grpSpLocks/>
            </p:cNvGrpSpPr>
            <p:nvPr/>
          </p:nvGrpSpPr>
          <p:grpSpPr bwMode="auto">
            <a:xfrm>
              <a:off x="1360" y="671"/>
              <a:ext cx="1360" cy="633"/>
              <a:chOff x="1360" y="671"/>
              <a:chExt cx="1360" cy="633"/>
            </a:xfrm>
          </p:grpSpPr>
          <p:sp>
            <p:nvSpPr>
              <p:cNvPr id="255014" name="Rectangle 6"/>
              <p:cNvSpPr>
                <a:spLocks noChangeArrowheads="1"/>
              </p:cNvSpPr>
              <p:nvPr/>
            </p:nvSpPr>
            <p:spPr bwMode="auto">
              <a:xfrm>
                <a:off x="1392" y="671"/>
                <a:ext cx="12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Judea and Samaria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55015" name="Rectangle 21"/>
              <p:cNvSpPr>
                <a:spLocks noChangeArrowheads="1"/>
              </p:cNvSpPr>
              <p:nvPr/>
            </p:nvSpPr>
            <p:spPr bwMode="auto">
              <a:xfrm>
                <a:off x="1360" y="671"/>
                <a:ext cx="136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84" name="Group 24"/>
            <p:cNvGrpSpPr>
              <a:grpSpLocks/>
            </p:cNvGrpSpPr>
            <p:nvPr/>
          </p:nvGrpSpPr>
          <p:grpSpPr bwMode="auto">
            <a:xfrm>
              <a:off x="2720" y="671"/>
              <a:ext cx="1352" cy="633"/>
              <a:chOff x="2720" y="671"/>
              <a:chExt cx="1352" cy="633"/>
            </a:xfrm>
          </p:grpSpPr>
          <p:sp>
            <p:nvSpPr>
              <p:cNvPr id="255012" name="Rectangle 7"/>
              <p:cNvSpPr>
                <a:spLocks noChangeArrowheads="1"/>
              </p:cNvSpPr>
              <p:nvPr/>
            </p:nvSpPr>
            <p:spPr bwMode="auto">
              <a:xfrm>
                <a:off x="2752" y="671"/>
                <a:ext cx="128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Uttermost Part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p:txBody>
          </p:sp>
          <p:sp>
            <p:nvSpPr>
              <p:cNvPr id="255013" name="Rectangle 23"/>
              <p:cNvSpPr>
                <a:spLocks noChangeArrowheads="1"/>
              </p:cNvSpPr>
              <p:nvPr/>
            </p:nvSpPr>
            <p:spPr bwMode="auto">
              <a:xfrm>
                <a:off x="2720" y="671"/>
                <a:ext cx="1352"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85" name="Group 26"/>
            <p:cNvGrpSpPr>
              <a:grpSpLocks/>
            </p:cNvGrpSpPr>
            <p:nvPr/>
          </p:nvGrpSpPr>
          <p:grpSpPr bwMode="auto">
            <a:xfrm>
              <a:off x="0" y="1304"/>
              <a:ext cx="1360" cy="633"/>
              <a:chOff x="0" y="1304"/>
              <a:chExt cx="1360" cy="633"/>
            </a:xfrm>
          </p:grpSpPr>
          <p:sp>
            <p:nvSpPr>
              <p:cNvPr id="255010" name="Rectangle 8"/>
              <p:cNvSpPr>
                <a:spLocks noChangeArrowheads="1"/>
              </p:cNvSpPr>
              <p:nvPr/>
            </p:nvSpPr>
            <p:spPr bwMode="auto">
              <a:xfrm>
                <a:off x="32" y="1304"/>
                <a:ext cx="12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1:1–6:7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55011" name="Rectangle 25"/>
              <p:cNvSpPr>
                <a:spLocks noChangeArrowheads="1"/>
              </p:cNvSpPr>
              <p:nvPr/>
            </p:nvSpPr>
            <p:spPr bwMode="auto">
              <a:xfrm>
                <a:off x="0" y="1304"/>
                <a:ext cx="136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86" name="Group 28"/>
            <p:cNvGrpSpPr>
              <a:grpSpLocks/>
            </p:cNvGrpSpPr>
            <p:nvPr/>
          </p:nvGrpSpPr>
          <p:grpSpPr bwMode="auto">
            <a:xfrm>
              <a:off x="1360" y="1304"/>
              <a:ext cx="1360" cy="633"/>
              <a:chOff x="1360" y="1304"/>
              <a:chExt cx="1360" cy="633"/>
            </a:xfrm>
          </p:grpSpPr>
          <p:sp>
            <p:nvSpPr>
              <p:cNvPr id="255008" name="Rectangle 9"/>
              <p:cNvSpPr>
                <a:spLocks noChangeArrowheads="1"/>
              </p:cNvSpPr>
              <p:nvPr/>
            </p:nvSpPr>
            <p:spPr bwMode="auto">
              <a:xfrm>
                <a:off x="1392" y="1304"/>
                <a:ext cx="12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6:8–8:40</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55009" name="Rectangle 27"/>
              <p:cNvSpPr>
                <a:spLocks noChangeArrowheads="1"/>
              </p:cNvSpPr>
              <p:nvPr/>
            </p:nvSpPr>
            <p:spPr bwMode="auto">
              <a:xfrm>
                <a:off x="1360" y="1304"/>
                <a:ext cx="136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87" name="Group 30"/>
            <p:cNvGrpSpPr>
              <a:grpSpLocks/>
            </p:cNvGrpSpPr>
            <p:nvPr/>
          </p:nvGrpSpPr>
          <p:grpSpPr bwMode="auto">
            <a:xfrm>
              <a:off x="2720" y="1304"/>
              <a:ext cx="1352" cy="633"/>
              <a:chOff x="2720" y="1304"/>
              <a:chExt cx="1352" cy="633"/>
            </a:xfrm>
          </p:grpSpPr>
          <p:sp>
            <p:nvSpPr>
              <p:cNvPr id="255006" name="Rectangle 10"/>
              <p:cNvSpPr>
                <a:spLocks noChangeArrowheads="1"/>
              </p:cNvSpPr>
              <p:nvPr/>
            </p:nvSpPr>
            <p:spPr bwMode="auto">
              <a:xfrm>
                <a:off x="2752" y="1304"/>
                <a:ext cx="128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Chapters 9–28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p:txBody>
          </p:sp>
          <p:sp>
            <p:nvSpPr>
              <p:cNvPr id="255007" name="Rectangle 29"/>
              <p:cNvSpPr>
                <a:spLocks noChangeArrowheads="1"/>
              </p:cNvSpPr>
              <p:nvPr/>
            </p:nvSpPr>
            <p:spPr bwMode="auto">
              <a:xfrm>
                <a:off x="2720" y="1304"/>
                <a:ext cx="1352"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88" name="Group 32"/>
            <p:cNvGrpSpPr>
              <a:grpSpLocks/>
            </p:cNvGrpSpPr>
            <p:nvPr/>
          </p:nvGrpSpPr>
          <p:grpSpPr bwMode="auto">
            <a:xfrm>
              <a:off x="0" y="1937"/>
              <a:ext cx="1360" cy="748"/>
              <a:chOff x="0" y="1937"/>
              <a:chExt cx="1360" cy="748"/>
            </a:xfrm>
          </p:grpSpPr>
          <p:sp>
            <p:nvSpPr>
              <p:cNvPr id="255004" name="Rectangle 11"/>
              <p:cNvSpPr>
                <a:spLocks noChangeArrowheads="1"/>
              </p:cNvSpPr>
              <p:nvPr/>
            </p:nvSpPr>
            <p:spPr bwMode="auto">
              <a:xfrm>
                <a:off x="32" y="1937"/>
                <a:ext cx="129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Jews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55005" name="Rectangle 31"/>
              <p:cNvSpPr>
                <a:spLocks noChangeArrowheads="1"/>
              </p:cNvSpPr>
              <p:nvPr/>
            </p:nvSpPr>
            <p:spPr bwMode="auto">
              <a:xfrm>
                <a:off x="0" y="1937"/>
                <a:ext cx="136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89" name="Group 34"/>
            <p:cNvGrpSpPr>
              <a:grpSpLocks/>
            </p:cNvGrpSpPr>
            <p:nvPr/>
          </p:nvGrpSpPr>
          <p:grpSpPr bwMode="auto">
            <a:xfrm>
              <a:off x="1360" y="1937"/>
              <a:ext cx="1360" cy="748"/>
              <a:chOff x="1360" y="1937"/>
              <a:chExt cx="1360" cy="748"/>
            </a:xfrm>
          </p:grpSpPr>
          <p:sp>
            <p:nvSpPr>
              <p:cNvPr id="255002" name="Rectangle 12"/>
              <p:cNvSpPr>
                <a:spLocks noChangeArrowheads="1"/>
              </p:cNvSpPr>
              <p:nvPr/>
            </p:nvSpPr>
            <p:spPr bwMode="auto">
              <a:xfrm>
                <a:off x="1392" y="1937"/>
                <a:ext cx="129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Samaritans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(mixed breeds)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55003" name="Rectangle 33"/>
              <p:cNvSpPr>
                <a:spLocks noChangeArrowheads="1"/>
              </p:cNvSpPr>
              <p:nvPr/>
            </p:nvSpPr>
            <p:spPr bwMode="auto">
              <a:xfrm>
                <a:off x="1360" y="1937"/>
                <a:ext cx="136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90" name="Group 36"/>
            <p:cNvGrpSpPr>
              <a:grpSpLocks/>
            </p:cNvGrpSpPr>
            <p:nvPr/>
          </p:nvGrpSpPr>
          <p:grpSpPr bwMode="auto">
            <a:xfrm>
              <a:off x="2720" y="1937"/>
              <a:ext cx="1352" cy="748"/>
              <a:chOff x="2720" y="1937"/>
              <a:chExt cx="1352" cy="748"/>
            </a:xfrm>
          </p:grpSpPr>
          <p:sp>
            <p:nvSpPr>
              <p:cNvPr id="255000" name="Rectangle 13"/>
              <p:cNvSpPr>
                <a:spLocks noChangeArrowheads="1"/>
              </p:cNvSpPr>
              <p:nvPr/>
            </p:nvSpPr>
            <p:spPr bwMode="auto">
              <a:xfrm>
                <a:off x="2752" y="1937"/>
                <a:ext cx="128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Gentiles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p:txBody>
          </p:sp>
          <p:sp>
            <p:nvSpPr>
              <p:cNvPr id="255001" name="Rectangle 35"/>
              <p:cNvSpPr>
                <a:spLocks noChangeArrowheads="1"/>
              </p:cNvSpPr>
              <p:nvPr/>
            </p:nvSpPr>
            <p:spPr bwMode="auto">
              <a:xfrm>
                <a:off x="2720" y="1937"/>
                <a:ext cx="1352"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91" name="Group 38"/>
            <p:cNvGrpSpPr>
              <a:grpSpLocks/>
            </p:cNvGrpSpPr>
            <p:nvPr/>
          </p:nvGrpSpPr>
          <p:grpSpPr bwMode="auto">
            <a:xfrm>
              <a:off x="0" y="2685"/>
              <a:ext cx="1360" cy="748"/>
              <a:chOff x="0" y="2685"/>
              <a:chExt cx="1360" cy="748"/>
            </a:xfrm>
          </p:grpSpPr>
          <p:sp>
            <p:nvSpPr>
              <p:cNvPr id="254998" name="Rectangle 14"/>
              <p:cNvSpPr>
                <a:spLocks noChangeArrowheads="1"/>
              </p:cNvSpPr>
              <p:nvPr/>
            </p:nvSpPr>
            <p:spPr bwMode="auto">
              <a:xfrm>
                <a:off x="32" y="2685"/>
                <a:ext cx="129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AD 33-35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(2 years)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p:txBody>
          </p:sp>
          <p:sp>
            <p:nvSpPr>
              <p:cNvPr id="254999" name="Rectangle 37"/>
              <p:cNvSpPr>
                <a:spLocks noChangeArrowheads="1"/>
              </p:cNvSpPr>
              <p:nvPr/>
            </p:nvSpPr>
            <p:spPr bwMode="auto">
              <a:xfrm>
                <a:off x="0" y="2685"/>
                <a:ext cx="136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92" name="Group 40"/>
            <p:cNvGrpSpPr>
              <a:grpSpLocks/>
            </p:cNvGrpSpPr>
            <p:nvPr/>
          </p:nvGrpSpPr>
          <p:grpSpPr bwMode="auto">
            <a:xfrm>
              <a:off x="1360" y="2685"/>
              <a:ext cx="1360" cy="748"/>
              <a:chOff x="1360" y="2685"/>
              <a:chExt cx="1360" cy="748"/>
            </a:xfrm>
          </p:grpSpPr>
          <p:sp>
            <p:nvSpPr>
              <p:cNvPr id="254996" name="Rectangle 15"/>
              <p:cNvSpPr>
                <a:spLocks noChangeArrowheads="1"/>
              </p:cNvSpPr>
              <p:nvPr/>
            </p:nvSpPr>
            <p:spPr bwMode="auto">
              <a:xfrm>
                <a:off x="1392" y="2685"/>
                <a:ext cx="129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AD 35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(a few months)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p:txBody>
          </p:sp>
          <p:sp>
            <p:nvSpPr>
              <p:cNvPr id="254997" name="Rectangle 39"/>
              <p:cNvSpPr>
                <a:spLocks noChangeArrowheads="1"/>
              </p:cNvSpPr>
              <p:nvPr/>
            </p:nvSpPr>
            <p:spPr bwMode="auto">
              <a:xfrm>
                <a:off x="1360" y="2685"/>
                <a:ext cx="136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54993" name="Group 42"/>
            <p:cNvGrpSpPr>
              <a:grpSpLocks/>
            </p:cNvGrpSpPr>
            <p:nvPr/>
          </p:nvGrpSpPr>
          <p:grpSpPr bwMode="auto">
            <a:xfrm>
              <a:off x="2720" y="2685"/>
              <a:ext cx="1352" cy="748"/>
              <a:chOff x="2720" y="2685"/>
              <a:chExt cx="1352" cy="748"/>
            </a:xfrm>
          </p:grpSpPr>
          <p:sp>
            <p:nvSpPr>
              <p:cNvPr id="254994" name="Rectangle 16"/>
              <p:cNvSpPr>
                <a:spLocks noChangeArrowheads="1"/>
              </p:cNvSpPr>
              <p:nvPr/>
            </p:nvSpPr>
            <p:spPr bwMode="auto">
              <a:xfrm>
                <a:off x="2752" y="2685"/>
                <a:ext cx="128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AD 35-62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(27 years)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Arial" charset="0"/>
                    <a:cs typeface="Arial" charset="0"/>
                  </a:rPr>
                  <a:t> </a:t>
                </a:r>
              </a:p>
            </p:txBody>
          </p:sp>
          <p:sp>
            <p:nvSpPr>
              <p:cNvPr id="254995" name="Rectangle 41"/>
              <p:cNvSpPr>
                <a:spLocks noChangeArrowheads="1"/>
              </p:cNvSpPr>
              <p:nvPr/>
            </p:nvSpPr>
            <p:spPr bwMode="auto">
              <a:xfrm>
                <a:off x="2720" y="2685"/>
                <a:ext cx="1352"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sp>
        <p:nvSpPr>
          <p:cNvPr id="254980" name="Rectangle 44"/>
          <p:cNvSpPr>
            <a:spLocks noGrp="1" noChangeArrowheads="1"/>
          </p:cNvSpPr>
          <p:nvPr>
            <p:ph type="title" idx="4294967295"/>
          </p:nvPr>
        </p:nvSpPr>
        <p:spPr>
          <a:xfrm>
            <a:off x="0" y="0"/>
            <a:ext cx="3048000" cy="457200"/>
          </a:xfrm>
        </p:spPr>
        <p:txBody>
          <a:bodyPr/>
          <a:lstStyle/>
          <a:p>
            <a:pPr algn="l" eaLnBrk="1" hangingPunct="1"/>
            <a:r>
              <a:rPr lang="en-US" sz="2800">
                <a:latin typeface="Arial" charset="0"/>
                <a:ea typeface="ＭＳ Ｐゴシック" charset="0"/>
                <a:cs typeface="Arial" charset="0"/>
              </a:rPr>
              <a:t>Book Chart (Top)</a:t>
            </a:r>
            <a:endParaRPr lang="en-US" sz="4800">
              <a:latin typeface="Arial" charset="0"/>
              <a:ea typeface="ＭＳ Ｐゴシック" charset="0"/>
              <a:cs typeface="Arial" charset="0"/>
            </a:endParaRPr>
          </a:p>
        </p:txBody>
      </p:sp>
    </p:spTree>
    <p:extLst>
      <p:ext uri="{BB962C8B-B14F-4D97-AF65-F5344CB8AC3E}">
        <p14:creationId xmlns:p14="http://schemas.microsoft.com/office/powerpoint/2010/main" val="1340335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54978"/>
                                        </p:tgtEl>
                                        <p:attrNameLst>
                                          <p:attrName>style.visibility</p:attrName>
                                        </p:attrNameLst>
                                      </p:cBhvr>
                                      <p:to>
                                        <p:strVal val="visible"/>
                                      </p:to>
                                    </p:set>
                                    <p:animEffect transition="in" filter="blinds(horizontal)">
                                      <p:cBhvr>
                                        <p:cTn id="7" dur="500"/>
                                        <p:tgtEl>
                                          <p:spTgt spid="2549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8"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1673425"/>
          </a:xfrm>
          <a:effectLst>
            <a:outerShdw blurRad="63500" dist="35921" dir="2700000" algn="ctr" rotWithShape="0">
              <a:schemeClr val="tx2">
                <a:alpha val="74998"/>
              </a:schemeClr>
            </a:outerShdw>
          </a:effectLst>
        </p:spPr>
        <p:txBody>
          <a:bodyPr anchor="t"/>
          <a:lstStyle/>
          <a:p>
            <a:pPr>
              <a:defRPr/>
            </a:pPr>
            <a:r>
              <a:rPr lang="en-SG" sz="4800" b="1" dirty="0">
                <a:effectLst>
                  <a:glow rad="127000">
                    <a:schemeClr val="tx1"/>
                  </a:glow>
                </a:effectLst>
                <a:latin typeface="Arial" charset="0"/>
                <a:ea typeface="ＭＳ Ｐゴシック" charset="0"/>
                <a:cs typeface="ＭＳ Ｐゴシック" charset="0"/>
              </a:rPr>
              <a:t>How can you be </a:t>
            </a:r>
            <a:r>
              <a:rPr lang="en-SG" sz="4800" b="1" dirty="0">
                <a:solidFill>
                  <a:srgbClr val="FFFF00"/>
                </a:solidFill>
                <a:effectLst>
                  <a:glow rad="127000">
                    <a:schemeClr val="tx1"/>
                  </a:glow>
                </a:effectLst>
                <a:latin typeface="Arial" charset="0"/>
                <a:ea typeface="ＭＳ Ｐゴシック" charset="0"/>
                <a:cs typeface="ＭＳ Ｐゴシック" charset="0"/>
              </a:rPr>
              <a:t>protected</a:t>
            </a:r>
            <a:r>
              <a:rPr lang="en-SG" sz="4800" b="1" dirty="0">
                <a:effectLst>
                  <a:glow rad="127000">
                    <a:schemeClr val="tx1"/>
                  </a:glow>
                </a:effectLst>
                <a:latin typeface="Arial" charset="0"/>
                <a:ea typeface="ＭＳ Ｐゴシック" charset="0"/>
                <a:cs typeface="ＭＳ Ｐゴシック" charset="0"/>
              </a:rPr>
              <a:t> from false teaching</a:t>
            </a:r>
            <a:r>
              <a:rPr lang="en-US" sz="4800" b="1" dirty="0">
                <a:effectLst>
                  <a:glow rad="127000">
                    <a:schemeClr val="tx1"/>
                  </a:glow>
                </a:effectLst>
                <a:latin typeface="Arial" charset="0"/>
                <a:ea typeface="ＭＳ Ｐゴシック" charset="0"/>
                <a:cs typeface="ＭＳ Ｐゴシック" charset="0"/>
              </a:rPr>
              <a:t>?</a:t>
            </a:r>
          </a:p>
        </p:txBody>
      </p:sp>
      <p:pic>
        <p:nvPicPr>
          <p:cNvPr id="3" name="Picture 2" descr="http://messiahsmandate.org/wp-content/uploads/2018/08/How-to-Detect-a-Wolf-in-Sheeps-Clothing.001.jpeg">
            <a:extLst>
              <a:ext uri="{FF2B5EF4-FFF2-40B4-BE49-F238E27FC236}">
                <a16:creationId xmlns:a16="http://schemas.microsoft.com/office/drawing/2014/main" id="{1D9C1A46-5DDE-1B43-9ECE-369D383877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673424"/>
            <a:ext cx="9206774" cy="518457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6DF97B18-6ECB-5D48-BDD4-C52C2310244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Tree>
    <p:extLst>
      <p:ext uri="{BB962C8B-B14F-4D97-AF65-F5344CB8AC3E}">
        <p14:creationId xmlns:p14="http://schemas.microsoft.com/office/powerpoint/2010/main" val="2479277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should we be </a:t>
            </a:r>
            <a:r>
              <a:rPr lang="en-US" sz="5400" b="1" dirty="0">
                <a:solidFill>
                  <a:srgbClr val="FFFF00"/>
                </a:solidFill>
                <a:effectLst>
                  <a:glow rad="127000">
                    <a:schemeClr val="tx1"/>
                  </a:glow>
                </a:effectLst>
                <a:latin typeface="Arial" charset="0"/>
                <a:ea typeface="ＭＳ Ｐゴシック" charset="0"/>
                <a:cs typeface="ＭＳ Ｐゴシック" charset="0"/>
              </a:rPr>
              <a:t>witnessing</a:t>
            </a:r>
            <a:r>
              <a:rPr lang="en-US" sz="5400" b="1" dirty="0">
                <a:effectLst>
                  <a:glow rad="127000">
                    <a:schemeClr val="tx1"/>
                  </a:glow>
                </a:effectLst>
                <a:latin typeface="Arial" charset="0"/>
                <a:ea typeface="ＭＳ Ｐゴシック" charset="0"/>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ＭＳ Ｐゴシック" charset="0"/>
              </a:rPr>
              <a:t>3 reasons</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ＭＳ Ｐゴシック" charset="0"/>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Acts</a:t>
            </a:r>
          </a:p>
        </p:txBody>
      </p:sp>
    </p:spTree>
    <p:extLst>
      <p:ext uri="{BB962C8B-B14F-4D97-AF65-F5344CB8AC3E}">
        <p14:creationId xmlns:p14="http://schemas.microsoft.com/office/powerpoint/2010/main" val="432183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Dark Blue Worship Backgrounds.jpg">
            <a:extLst>
              <a:ext uri="{FF2B5EF4-FFF2-40B4-BE49-F238E27FC236}">
                <a16:creationId xmlns:a16="http://schemas.microsoft.com/office/drawing/2014/main" id="{0B470321-189C-F045-AE3B-29BC714084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7384"/>
            <a:ext cx="9144000" cy="1023543"/>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 of the Letter</a:t>
            </a:r>
          </a:p>
        </p:txBody>
      </p:sp>
      <p:sp>
        <p:nvSpPr>
          <p:cNvPr id="3" name="Rectangle 2"/>
          <p:cNvSpPr txBox="1">
            <a:spLocks noChangeArrowheads="1"/>
          </p:cNvSpPr>
          <p:nvPr/>
        </p:nvSpPr>
        <p:spPr bwMode="auto">
          <a:xfrm>
            <a:off x="-108520" y="1255551"/>
            <a:ext cx="9144000" cy="34889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Protect yourself from false teaching by embracing both Christ’s </a:t>
            </a:r>
            <a:r>
              <a:rPr kumimoji="0" lang="en-SG"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deity</a:t>
            </a:r>
            <a:r>
              <a:rPr kumimoji="0" lang="en-SG"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 holy life.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C617C4F2-B793-894B-BA04-2BD9D17D2656}"/>
              </a:ext>
            </a:extLst>
          </p:cNvPr>
          <p:cNvSpPr txBox="1">
            <a:spLocks noChangeArrowheads="1"/>
          </p:cNvSpPr>
          <p:nvPr/>
        </p:nvSpPr>
        <p:spPr bwMode="auto">
          <a:xfrm>
            <a:off x="0" y="6065250"/>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Colossians</a:t>
            </a:r>
          </a:p>
        </p:txBody>
      </p:sp>
    </p:spTree>
    <p:extLst>
      <p:ext uri="{BB962C8B-B14F-4D97-AF65-F5344CB8AC3E}">
        <p14:creationId xmlns:p14="http://schemas.microsoft.com/office/powerpoint/2010/main" val="1280598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0" y="290736"/>
            <a:ext cx="9144000" cy="762000"/>
          </a:xfrm>
          <a:effectLst>
            <a:outerShdw blurRad="63500" dist="35921" dir="2700000" algn="ctr" rotWithShape="0">
              <a:srgbClr val="000000">
                <a:alpha val="74998"/>
              </a:srgbClr>
            </a:outerShdw>
          </a:effectLst>
        </p:spPr>
        <p:txBody>
          <a:bodyPr/>
          <a:lstStyle/>
          <a:p>
            <a:pPr eaLnBrk="1" hangingPunct="1">
              <a:defRPr/>
            </a:pPr>
            <a:r>
              <a:rPr lang="en-US" sz="4000" u="sng" dirty="0">
                <a:latin typeface="Arial" charset="0"/>
                <a:ea typeface="ＭＳ Ｐゴシック" charset="-128"/>
                <a:cs typeface="ＭＳ Ｐゴシック" charset="-128"/>
              </a:rPr>
              <a:t>Summary Statement</a:t>
            </a:r>
            <a:endParaRPr lang="en-US" sz="4000" dirty="0">
              <a:latin typeface="Arial" charset="0"/>
              <a:ea typeface="ＭＳ Ｐゴシック" charset="-128"/>
              <a:cs typeface="ＭＳ Ｐゴシック" charset="-128"/>
            </a:endParaRPr>
          </a:p>
        </p:txBody>
      </p:sp>
      <p:sp>
        <p:nvSpPr>
          <p:cNvPr id="134147" name="Text Box 3"/>
          <p:cNvSpPr txBox="1">
            <a:spLocks noChangeArrowheads="1"/>
          </p:cNvSpPr>
          <p:nvPr/>
        </p:nvSpPr>
        <p:spPr bwMode="auto">
          <a:xfrm>
            <a:off x="457200" y="1124744"/>
            <a:ext cx="8305800" cy="224631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FFFF00"/>
                </a:solidFill>
                <a:effectLst/>
                <a:uLnTx/>
                <a:uFillTx/>
                <a:latin typeface="Arial" pitchFamily="-112" charset="0"/>
                <a:ea typeface="ＭＳ Ｐゴシック" charset="-128"/>
                <a:cs typeface="+mn-cs"/>
              </a:rPr>
              <a:t>The righteousness of God that requires justification be only by faith </a:t>
            </a:r>
            <a:r>
              <a:rPr kumimoji="0" lang="en-US" sz="2800" b="1" i="0" u="none" strike="noStrike" kern="1200" cap="none" spc="0" normalizeH="0" baseline="0" noProof="0" dirty="0">
                <a:ln>
                  <a:noFill/>
                </a:ln>
                <a:solidFill>
                  <a:srgbClr val="EAEAEA"/>
                </a:solidFill>
                <a:effectLst/>
                <a:uLnTx/>
                <a:uFillTx/>
                <a:latin typeface="Arial" pitchFamily="-112" charset="0"/>
                <a:ea typeface="ＭＳ Ｐゴシック" charset="-128"/>
                <a:cs typeface="+mn-cs"/>
              </a:rPr>
              <a:t>in Christ and not by works of the law should </a:t>
            </a:r>
            <a:r>
              <a:rPr kumimoji="0" lang="en-US" sz="2800" b="1" i="1" u="none" strike="noStrike" kern="1200" cap="none" spc="0" normalizeH="0" baseline="0" noProof="0" dirty="0">
                <a:ln>
                  <a:noFill/>
                </a:ln>
                <a:solidFill>
                  <a:srgbClr val="FFFF00"/>
                </a:solidFill>
                <a:effectLst/>
                <a:uLnTx/>
                <a:uFillTx/>
                <a:latin typeface="Arial" pitchFamily="-112" charset="0"/>
                <a:ea typeface="ＭＳ Ｐゴシック" charset="-128"/>
                <a:cs typeface="+mn-cs"/>
              </a:rPr>
              <a:t>solve conflicts between Jewish and Gentile </a:t>
            </a:r>
            <a:r>
              <a:rPr kumimoji="0" lang="en-US" sz="2800" b="1" i="0" u="none" strike="noStrike" kern="1200" cap="none" spc="0" normalizeH="0" baseline="0" noProof="0" dirty="0">
                <a:ln>
                  <a:noFill/>
                </a:ln>
                <a:solidFill>
                  <a:srgbClr val="EAEAEA"/>
                </a:solidFill>
                <a:effectLst/>
                <a:uLnTx/>
                <a:uFillTx/>
                <a:latin typeface="Arial" pitchFamily="-112" charset="0"/>
                <a:ea typeface="ＭＳ Ｐゴシック" charset="-128"/>
                <a:cs typeface="+mn-cs"/>
              </a:rPr>
              <a:t>believers before Paul’s soon arrival </a:t>
            </a:r>
          </a:p>
        </p:txBody>
      </p:sp>
      <p:sp>
        <p:nvSpPr>
          <p:cNvPr id="628740" name="Text Box 5"/>
          <p:cNvSpPr txBox="1">
            <a:spLocks noChangeArrowheads="1"/>
          </p:cNvSpPr>
          <p:nvPr/>
        </p:nvSpPr>
        <p:spPr bwMode="auto">
          <a:xfrm>
            <a:off x="8382000" y="76200"/>
            <a:ext cx="698178"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128"/>
                <a:cs typeface="Arial"/>
              </a:rPr>
              <a:t>145</a:t>
            </a:r>
          </a:p>
        </p:txBody>
      </p:sp>
      <p:sp>
        <p:nvSpPr>
          <p:cNvPr id="5" name="Text Box 3"/>
          <p:cNvSpPr txBox="1">
            <a:spLocks noChangeArrowheads="1"/>
          </p:cNvSpPr>
          <p:nvPr/>
        </p:nvSpPr>
        <p:spPr bwMode="auto">
          <a:xfrm>
            <a:off x="533400" y="4442520"/>
            <a:ext cx="8305800" cy="18161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EAEAEA"/>
                </a:solidFill>
                <a:effectLst/>
                <a:uLnTx/>
                <a:uFillTx/>
                <a:latin typeface="Arial" pitchFamily="-112" charset="0"/>
                <a:ea typeface="ＭＳ Ｐゴシック" charset="-128"/>
                <a:cs typeface="+mn-cs"/>
              </a:rPr>
              <a:t>Do you experience </a:t>
            </a:r>
            <a:r>
              <a:rPr kumimoji="0" lang="en-US" sz="2800" b="1" i="0" u="none" strike="noStrike" kern="1200" cap="none" spc="0" normalizeH="0" baseline="0" noProof="0" dirty="0">
                <a:ln>
                  <a:noFill/>
                </a:ln>
                <a:solidFill>
                  <a:srgbClr val="FFFF00"/>
                </a:solidFill>
                <a:effectLst/>
                <a:uLnTx/>
                <a:uFillTx/>
                <a:latin typeface="Arial" pitchFamily="-112" charset="0"/>
                <a:ea typeface="ＭＳ Ｐゴシック" charset="-128"/>
                <a:cs typeface="+mn-cs"/>
              </a:rPr>
              <a:t>peace with other believers </a:t>
            </a:r>
            <a:r>
              <a:rPr kumimoji="0" lang="en-US" sz="2800" b="1" i="0" u="none" strike="noStrike" kern="1200" cap="none" spc="0" normalizeH="0" baseline="0" noProof="0" dirty="0">
                <a:ln>
                  <a:noFill/>
                </a:ln>
                <a:solidFill>
                  <a:srgbClr val="EAEAEA"/>
                </a:solidFill>
                <a:effectLst/>
                <a:uLnTx/>
                <a:uFillTx/>
                <a:latin typeface="Arial" pitchFamily="-112" charset="0"/>
                <a:ea typeface="ＭＳ Ｐゴシック" charset="-128"/>
                <a:cs typeface="+mn-cs"/>
              </a:rPr>
              <a:t>as fellow recipients of God</a:t>
            </a:r>
            <a:r>
              <a:rPr kumimoji="0" lang="fr-FR" sz="2800" b="1" i="0" u="none" strike="noStrike" kern="1200" cap="none" spc="0" normalizeH="0" baseline="0" noProof="0" dirty="0">
                <a:ln>
                  <a:noFill/>
                </a:ln>
                <a:solidFill>
                  <a:srgbClr val="EAEAEA"/>
                </a:solidFill>
                <a:effectLst/>
                <a:uLnTx/>
                <a:uFillTx/>
                <a:latin typeface="Arial" pitchFamily="-112" charset="0"/>
                <a:ea typeface="ＭＳ Ｐゴシック" charset="-128"/>
                <a:cs typeface="+mn-cs"/>
              </a:rPr>
              <a:t>'</a:t>
            </a:r>
            <a:r>
              <a:rPr kumimoji="0" lang="en-US" sz="2800" b="1" i="0" u="none" strike="noStrike" kern="1200" cap="none" spc="0" normalizeH="0" baseline="0" noProof="0" dirty="0">
                <a:ln>
                  <a:noFill/>
                </a:ln>
                <a:solidFill>
                  <a:srgbClr val="EAEAEA"/>
                </a:solidFill>
                <a:effectLst/>
                <a:uLnTx/>
                <a:uFillTx/>
                <a:latin typeface="Arial" pitchFamily="-112" charset="0"/>
                <a:ea typeface="ＭＳ Ｐゴシック" charset="-128"/>
                <a:cs typeface="+mn-cs"/>
              </a:rPr>
              <a:t>s righteousness by faith?  Or do you have conflicts with them stemming from pride?</a:t>
            </a:r>
          </a:p>
        </p:txBody>
      </p:sp>
      <p:sp>
        <p:nvSpPr>
          <p:cNvPr id="6" name="Rectangle 2"/>
          <p:cNvSpPr txBox="1">
            <a:spLocks noChangeArrowheads="1"/>
          </p:cNvSpPr>
          <p:nvPr/>
        </p:nvSpPr>
        <p:spPr bwMode="auto">
          <a:xfrm>
            <a:off x="0" y="3645024"/>
            <a:ext cx="9144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sng" strike="noStrike" kern="1200" cap="none" spc="0" normalizeH="0" baseline="0" noProof="0" dirty="0">
                <a:ln>
                  <a:noFill/>
                </a:ln>
                <a:solidFill>
                  <a:srgbClr val="FFFFFF"/>
                </a:solidFill>
                <a:effectLst/>
                <a:uLnTx/>
                <a:uFillTx/>
                <a:latin typeface="Arial" charset="0"/>
                <a:ea typeface="ＭＳ Ｐゴシック" charset="-128"/>
                <a:cs typeface="+mn-cs"/>
              </a:rPr>
              <a:t>Applying the Letter</a:t>
            </a:r>
            <a:endParaRPr kumimoji="0" lang="en-US" sz="4000" b="1"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8" name="Rectangle 2">
            <a:extLst>
              <a:ext uri="{FF2B5EF4-FFF2-40B4-BE49-F238E27FC236}">
                <a16:creationId xmlns:a16="http://schemas.microsoft.com/office/drawing/2014/main" id="{291320A5-19D2-1B41-9C52-B67B89CA4B7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Tree>
    <p:extLst>
      <p:ext uri="{BB962C8B-B14F-4D97-AF65-F5344CB8AC3E}">
        <p14:creationId xmlns:p14="http://schemas.microsoft.com/office/powerpoint/2010/main" val="27785772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How to be united…</a:t>
            </a:r>
            <a:endParaRPr lang="en-US" b="1" dirty="0">
              <a:latin typeface="Arial" charset="0"/>
              <a:ea typeface="ＭＳ Ｐゴシック" charset="0"/>
              <a:cs typeface="ＭＳ Ｐゴシック"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Eph 1–3</a:t>
            </a:r>
          </a:p>
        </p:txBody>
      </p:sp>
    </p:spTree>
    <p:extLst>
      <p:ext uri="{BB962C8B-B14F-4D97-AF65-F5344CB8AC3E}">
        <p14:creationId xmlns:p14="http://schemas.microsoft.com/office/powerpoint/2010/main" val="8123804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False teachers deceived with a “faith plus works” formula to enter the kingdom by adding works of the law to attain conversion—especially circumcision (5:6)—yet what counts is being a new creation by faith (6:14-15).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27c</a:t>
            </a:r>
          </a:p>
        </p:txBody>
      </p:sp>
      <p:sp>
        <p:nvSpPr>
          <p:cNvPr id="7" name="Rectangle 2">
            <a:extLst>
              <a:ext uri="{FF2B5EF4-FFF2-40B4-BE49-F238E27FC236}">
                <a16:creationId xmlns:a16="http://schemas.microsoft.com/office/drawing/2014/main" id="{4DFA2CD7-3ECF-B14E-B8C1-24D4CEE63C5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Galatians</a:t>
            </a:r>
          </a:p>
        </p:txBody>
      </p:sp>
    </p:spTree>
    <p:extLst>
      <p:ext uri="{BB962C8B-B14F-4D97-AF65-F5344CB8AC3E}">
        <p14:creationId xmlns:p14="http://schemas.microsoft.com/office/powerpoint/2010/main" val="386142168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90720" y="1602007"/>
            <a:ext cx="894697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Christ’s return, the Jewish nation will trust him as Lord when God “takes away their sins” (11:26-27) in the new covenant initiated with Israel in the messianic kingdom when her sins are forgiven (Jer. 31:34) and the Spirit given to the nation (Isa. 59:21; Ezek. 36:27).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27b</a:t>
            </a:r>
          </a:p>
        </p:txBody>
      </p:sp>
      <p:sp>
        <p:nvSpPr>
          <p:cNvPr id="7" name="Rectangle 2">
            <a:extLst>
              <a:ext uri="{FF2B5EF4-FFF2-40B4-BE49-F238E27FC236}">
                <a16:creationId xmlns:a16="http://schemas.microsoft.com/office/drawing/2014/main" id="{F3C6B9F4-5A41-F547-8FC5-1E13849FCB2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Romans</a:t>
            </a:r>
          </a:p>
        </p:txBody>
      </p:sp>
    </p:spTree>
    <p:extLst>
      <p:ext uri="{BB962C8B-B14F-4D97-AF65-F5344CB8AC3E}">
        <p14:creationId xmlns:p14="http://schemas.microsoft.com/office/powerpoint/2010/main" val="1864012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52C0B4-45FF-7C4C-8628-55172A774DF2}"/>
              </a:ext>
            </a:extLst>
          </p:cNvPr>
          <p:cNvGrpSpPr/>
          <p:nvPr/>
        </p:nvGrpSpPr>
        <p:grpSpPr>
          <a:xfrm>
            <a:off x="-1" y="0"/>
            <a:ext cx="9111087" cy="6286500"/>
            <a:chOff x="-1" y="0"/>
            <a:chExt cx="9111087" cy="6286500"/>
          </a:xfrm>
        </p:grpSpPr>
        <p:pic>
          <p:nvPicPr>
            <p:cNvPr id="12" name="Picture 11"/>
            <p:cNvPicPr/>
            <p:nvPr/>
          </p:nvPicPr>
          <p:blipFill rotWithShape="1">
            <a:blip r:embed="rId2">
              <a:extLst>
                <a:ext uri="{28A0092B-C50C-407E-A947-70E740481C1C}">
                  <a14:useLocalDpi xmlns:a14="http://schemas.microsoft.com/office/drawing/2010/main" val="0"/>
                </a:ext>
              </a:extLst>
            </a:blip>
            <a:srcRect l="4692" t="5872" r="7641" b="11388"/>
            <a:stretch/>
          </p:blipFill>
          <p:spPr bwMode="auto">
            <a:xfrm>
              <a:off x="-1" y="0"/>
              <a:ext cx="9111087" cy="6286500"/>
            </a:xfrm>
            <a:prstGeom prst="rect">
              <a:avLst/>
            </a:prstGeom>
            <a:noFill/>
            <a:ln>
              <a:noFill/>
            </a:ln>
          </p:spPr>
        </p:pic>
        <p:sp>
          <p:nvSpPr>
            <p:cNvPr id="3" name="Rectangle 2">
              <a:extLst>
                <a:ext uri="{FF2B5EF4-FFF2-40B4-BE49-F238E27FC236}">
                  <a16:creationId xmlns:a16="http://schemas.microsoft.com/office/drawing/2014/main" id="{5B9B2807-31F6-AB4C-A9E4-DEC3E1E2E9CD}"/>
                </a:ext>
              </a:extLst>
            </p:cNvPr>
            <p:cNvSpPr/>
            <p:nvPr/>
          </p:nvSpPr>
          <p:spPr bwMode="auto">
            <a:xfrm>
              <a:off x="1475656" y="116632"/>
              <a:ext cx="1512168" cy="36004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128"/>
                <a:cs typeface="+mn-cs"/>
              </a:endParaRPr>
            </a:p>
          </p:txBody>
        </p:sp>
      </p:grpSp>
      <p:sp>
        <p:nvSpPr>
          <p:cNvPr id="5"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2" name="Title 1"/>
          <p:cNvSpPr>
            <a:spLocks noGrp="1"/>
          </p:cNvSpPr>
          <p:nvPr>
            <p:ph type="title"/>
          </p:nvPr>
        </p:nvSpPr>
        <p:spPr>
          <a:xfrm>
            <a:off x="-1" y="-48606"/>
            <a:ext cx="5184576" cy="504056"/>
          </a:xfrm>
          <a:solidFill>
            <a:schemeClr val="tx1"/>
          </a:solidFill>
        </p:spPr>
        <p:txBody>
          <a:bodyPr/>
          <a:lstStyle/>
          <a:p>
            <a:r>
              <a:rPr lang="en-US" sz="3200" b="1" dirty="0"/>
              <a:t>Romans</a:t>
            </a:r>
          </a:p>
        </p:txBody>
      </p:sp>
    </p:spTree>
    <p:extLst>
      <p:ext uri="{BB962C8B-B14F-4D97-AF65-F5344CB8AC3E}">
        <p14:creationId xmlns:p14="http://schemas.microsoft.com/office/powerpoint/2010/main" val="72067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Post Modern">
  <a:themeElements>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fontScheme name="Post Moder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2">
        <a:dk1>
          <a:srgbClr val="8383AD"/>
        </a:dk1>
        <a:lt1>
          <a:srgbClr val="FFFFFF"/>
        </a:lt1>
        <a:dk2>
          <a:srgbClr val="404176"/>
        </a:dk2>
        <a:lt2>
          <a:srgbClr val="969696"/>
        </a:lt2>
        <a:accent1>
          <a:srgbClr val="BABE90"/>
        </a:accent1>
        <a:accent2>
          <a:srgbClr val="666699"/>
        </a:accent2>
        <a:accent3>
          <a:srgbClr val="FFFFFF"/>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3">
        <a:dk1>
          <a:srgbClr val="4D4D4D"/>
        </a:dk1>
        <a:lt1>
          <a:srgbClr val="FFFFFF"/>
        </a:lt1>
        <a:dk2>
          <a:srgbClr val="000000"/>
        </a:dk2>
        <a:lt2>
          <a:srgbClr val="969696"/>
        </a:lt2>
        <a:accent1>
          <a:srgbClr val="DDDDDD"/>
        </a:accent1>
        <a:accent2>
          <a:srgbClr val="5F5F5F"/>
        </a:accent2>
        <a:accent3>
          <a:srgbClr val="FFFFFF"/>
        </a:accent3>
        <a:accent4>
          <a:srgbClr val="404040"/>
        </a:accent4>
        <a:accent5>
          <a:srgbClr val="EBEBEB"/>
        </a:accent5>
        <a:accent6>
          <a:srgbClr val="555555"/>
        </a:accent6>
        <a:hlink>
          <a:srgbClr val="C0C0C0"/>
        </a:hlink>
        <a:folHlink>
          <a:srgbClr val="808080"/>
        </a:folHlink>
      </a:clrScheme>
      <a:clrMap bg1="lt1" tx1="dk1" bg2="lt2" tx2="dk2" accent1="accent1" accent2="accent2" accent3="accent3" accent4="accent4" accent5="accent5" accent6="accent6" hlink="hlink" folHlink="folHlink"/>
    </a:extraClrScheme>
    <a:extraClrScheme>
      <a:clrScheme name="Post Modern 4">
        <a:dk1>
          <a:srgbClr val="424262"/>
        </a:dk1>
        <a:lt1>
          <a:srgbClr val="FFFFFF"/>
        </a:lt1>
        <a:dk2>
          <a:srgbClr val="22659C"/>
        </a:dk2>
        <a:lt2>
          <a:srgbClr val="A4AEC2"/>
        </a:lt2>
        <a:accent1>
          <a:srgbClr val="B1C7E7"/>
        </a:accent1>
        <a:accent2>
          <a:srgbClr val="494983"/>
        </a:accent2>
        <a:accent3>
          <a:srgbClr val="FFFFFF"/>
        </a:accent3>
        <a:accent4>
          <a:srgbClr val="373753"/>
        </a:accent4>
        <a:accent5>
          <a:srgbClr val="D5E0F1"/>
        </a:accent5>
        <a:accent6>
          <a:srgbClr val="414176"/>
        </a:accent6>
        <a:hlink>
          <a:srgbClr val="6EADC4"/>
        </a:hlink>
        <a:folHlink>
          <a:srgbClr val="3E688E"/>
        </a:folHlink>
      </a:clrScheme>
      <a:clrMap bg1="lt1" tx1="dk1" bg2="lt2" tx2="dk2" accent1="accent1" accent2="accent2" accent3="accent3" accent4="accent4" accent5="accent5" accent6="accent6" hlink="hlink" folHlink="folHlink"/>
    </a:extraClrScheme>
    <a:extraClrScheme>
      <a:clrScheme name="Post Modern 5">
        <a:dk1>
          <a:srgbClr val="000000"/>
        </a:dk1>
        <a:lt1>
          <a:srgbClr val="FFFFFF"/>
        </a:lt1>
        <a:dk2>
          <a:srgbClr val="404176"/>
        </a:dk2>
        <a:lt2>
          <a:srgbClr val="969696"/>
        </a:lt2>
        <a:accent1>
          <a:srgbClr val="B4CD81"/>
        </a:accent1>
        <a:accent2>
          <a:srgbClr val="717EB5"/>
        </a:accent2>
        <a:accent3>
          <a:srgbClr val="FFFFFF"/>
        </a:accent3>
        <a:accent4>
          <a:srgbClr val="000000"/>
        </a:accent4>
        <a:accent5>
          <a:srgbClr val="D6E3C1"/>
        </a:accent5>
        <a:accent6>
          <a:srgbClr val="6672A4"/>
        </a:accent6>
        <a:hlink>
          <a:srgbClr val="D793C2"/>
        </a:hlink>
        <a:folHlink>
          <a:srgbClr val="826799"/>
        </a:folHlink>
      </a:clrScheme>
      <a:clrMap bg1="lt1" tx1="dk1" bg2="lt2" tx2="dk2" accent1="accent1" accent2="accent2" accent3="accent3" accent4="accent4" accent5="accent5" accent6="accent6" hlink="hlink" folHlink="folHlink"/>
    </a:extraClrScheme>
    <a:extraClrScheme>
      <a:clrScheme name="Post Modern 6">
        <a:dk1>
          <a:srgbClr val="000000"/>
        </a:dk1>
        <a:lt1>
          <a:srgbClr val="FFFFFF"/>
        </a:lt1>
        <a:dk2>
          <a:srgbClr val="000000"/>
        </a:dk2>
        <a:lt2>
          <a:srgbClr val="969696"/>
        </a:lt2>
        <a:accent1>
          <a:srgbClr val="B4CD81"/>
        </a:accent1>
        <a:accent2>
          <a:srgbClr val="DEA45E"/>
        </a:accent2>
        <a:accent3>
          <a:srgbClr val="FFFFFF"/>
        </a:accent3>
        <a:accent4>
          <a:srgbClr val="000000"/>
        </a:accent4>
        <a:accent5>
          <a:srgbClr val="D6E3C1"/>
        </a:accent5>
        <a:accent6>
          <a:srgbClr val="C99454"/>
        </a:accent6>
        <a:hlink>
          <a:srgbClr val="D793C2"/>
        </a:hlink>
        <a:folHlink>
          <a:srgbClr val="A08BB1"/>
        </a:folHlink>
      </a:clrScheme>
      <a:clrMap bg1="lt1" tx1="dk1" bg2="lt2" tx2="dk2" accent1="accent1" accent2="accent2" accent3="accent3" accent4="accent4" accent5="accent5" accent6="accent6" hlink="hlink" folHlink="folHlink"/>
    </a:extraClrScheme>
    <a:extraClrScheme>
      <a:clrScheme name="Post Modern 7">
        <a:dk1>
          <a:srgbClr val="111111"/>
        </a:dk1>
        <a:lt1>
          <a:srgbClr val="FAF5D2"/>
        </a:lt1>
        <a:dk2>
          <a:srgbClr val="4D4D4D"/>
        </a:dk2>
        <a:lt2>
          <a:srgbClr val="D0C59E"/>
        </a:lt2>
        <a:accent1>
          <a:srgbClr val="BABE90"/>
        </a:accent1>
        <a:accent2>
          <a:srgbClr val="666699"/>
        </a:accent2>
        <a:accent3>
          <a:srgbClr val="B2B2B2"/>
        </a:accent3>
        <a:accent4>
          <a:srgbClr val="D6D1B3"/>
        </a:accent4>
        <a:accent5>
          <a:srgbClr val="D9DBC6"/>
        </a:accent5>
        <a:accent6>
          <a:srgbClr val="5C5C8A"/>
        </a:accent6>
        <a:hlink>
          <a:srgbClr val="C09E4A"/>
        </a:hlink>
        <a:folHlink>
          <a:srgbClr val="006666"/>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_21-1 Peter">
  <a:themeElements>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21-1 Pet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21-1 Peter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21-1 Peter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21-1 Peter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21-1 Peter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21-1 Peter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21-1 Peter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21-1 Peter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Highway">
  <a:themeElements>
    <a:clrScheme name="Highway 1">
      <a:dk1>
        <a:srgbClr val="003366"/>
      </a:dk1>
      <a:lt1>
        <a:srgbClr val="FFFFFF"/>
      </a:lt1>
      <a:dk2>
        <a:srgbClr val="28863C"/>
      </a:dk2>
      <a:lt2>
        <a:srgbClr val="FFFFFF"/>
      </a:lt2>
      <a:accent1>
        <a:srgbClr val="3366CC"/>
      </a:accent1>
      <a:accent2>
        <a:srgbClr val="00B000"/>
      </a:accent2>
      <a:accent3>
        <a:srgbClr val="ACC3AF"/>
      </a:accent3>
      <a:accent4>
        <a:srgbClr val="DADADA"/>
      </a:accent4>
      <a:accent5>
        <a:srgbClr val="ADB8E2"/>
      </a:accent5>
      <a:accent6>
        <a:srgbClr val="009F00"/>
      </a:accent6>
      <a:hlink>
        <a:srgbClr val="66CCFF"/>
      </a:hlink>
      <a:folHlink>
        <a:srgbClr val="FFE701"/>
      </a:folHlink>
    </a:clrScheme>
    <a:fontScheme name="Highway">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Highway 1">
        <a:dk1>
          <a:srgbClr val="003366"/>
        </a:dk1>
        <a:lt1>
          <a:srgbClr val="FFFFFF"/>
        </a:lt1>
        <a:dk2>
          <a:srgbClr val="28863C"/>
        </a:dk2>
        <a:lt2>
          <a:srgbClr val="FFFFFF"/>
        </a:lt2>
        <a:accent1>
          <a:srgbClr val="3366CC"/>
        </a:accent1>
        <a:accent2>
          <a:srgbClr val="00B000"/>
        </a:accent2>
        <a:accent3>
          <a:srgbClr val="ACC3AF"/>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Highway 2">
        <a:dk1>
          <a:srgbClr val="777777"/>
        </a:dk1>
        <a:lt1>
          <a:srgbClr val="FFFFFF"/>
        </a:lt1>
        <a:dk2>
          <a:srgbClr val="28863C"/>
        </a:dk2>
        <a:lt2>
          <a:srgbClr val="FFFFFF"/>
        </a:lt2>
        <a:accent1>
          <a:srgbClr val="909082"/>
        </a:accent1>
        <a:accent2>
          <a:srgbClr val="809EA8"/>
        </a:accent2>
        <a:accent3>
          <a:srgbClr val="ACC3A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3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6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5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4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3.xml><?xml version="1.0" encoding="utf-8"?>
<a:theme xmlns:a="http://schemas.openxmlformats.org/drawingml/2006/main" name="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5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7.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0.xml><?xml version="1.0" encoding="utf-8"?>
<a:theme xmlns:a="http://schemas.openxmlformats.org/drawingml/2006/main" name="14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1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_Post Modern">
  <a:themeElements>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fontScheme name="Post Moder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2">
        <a:dk1>
          <a:srgbClr val="8383AD"/>
        </a:dk1>
        <a:lt1>
          <a:srgbClr val="FFFFFF"/>
        </a:lt1>
        <a:dk2>
          <a:srgbClr val="404176"/>
        </a:dk2>
        <a:lt2>
          <a:srgbClr val="969696"/>
        </a:lt2>
        <a:accent1>
          <a:srgbClr val="BABE90"/>
        </a:accent1>
        <a:accent2>
          <a:srgbClr val="666699"/>
        </a:accent2>
        <a:accent3>
          <a:srgbClr val="FFFFFF"/>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3">
        <a:dk1>
          <a:srgbClr val="4D4D4D"/>
        </a:dk1>
        <a:lt1>
          <a:srgbClr val="FFFFFF"/>
        </a:lt1>
        <a:dk2>
          <a:srgbClr val="000000"/>
        </a:dk2>
        <a:lt2>
          <a:srgbClr val="969696"/>
        </a:lt2>
        <a:accent1>
          <a:srgbClr val="DDDDDD"/>
        </a:accent1>
        <a:accent2>
          <a:srgbClr val="5F5F5F"/>
        </a:accent2>
        <a:accent3>
          <a:srgbClr val="FFFFFF"/>
        </a:accent3>
        <a:accent4>
          <a:srgbClr val="404040"/>
        </a:accent4>
        <a:accent5>
          <a:srgbClr val="EBEBEB"/>
        </a:accent5>
        <a:accent6>
          <a:srgbClr val="555555"/>
        </a:accent6>
        <a:hlink>
          <a:srgbClr val="C0C0C0"/>
        </a:hlink>
        <a:folHlink>
          <a:srgbClr val="808080"/>
        </a:folHlink>
      </a:clrScheme>
      <a:clrMap bg1="lt1" tx1="dk1" bg2="lt2" tx2="dk2" accent1="accent1" accent2="accent2" accent3="accent3" accent4="accent4" accent5="accent5" accent6="accent6" hlink="hlink" folHlink="folHlink"/>
    </a:extraClrScheme>
    <a:extraClrScheme>
      <a:clrScheme name="Post Modern 4">
        <a:dk1>
          <a:srgbClr val="424262"/>
        </a:dk1>
        <a:lt1>
          <a:srgbClr val="FFFFFF"/>
        </a:lt1>
        <a:dk2>
          <a:srgbClr val="22659C"/>
        </a:dk2>
        <a:lt2>
          <a:srgbClr val="A4AEC2"/>
        </a:lt2>
        <a:accent1>
          <a:srgbClr val="B1C7E7"/>
        </a:accent1>
        <a:accent2>
          <a:srgbClr val="494983"/>
        </a:accent2>
        <a:accent3>
          <a:srgbClr val="FFFFFF"/>
        </a:accent3>
        <a:accent4>
          <a:srgbClr val="373753"/>
        </a:accent4>
        <a:accent5>
          <a:srgbClr val="D5E0F1"/>
        </a:accent5>
        <a:accent6>
          <a:srgbClr val="414176"/>
        </a:accent6>
        <a:hlink>
          <a:srgbClr val="6EADC4"/>
        </a:hlink>
        <a:folHlink>
          <a:srgbClr val="3E688E"/>
        </a:folHlink>
      </a:clrScheme>
      <a:clrMap bg1="lt1" tx1="dk1" bg2="lt2" tx2="dk2" accent1="accent1" accent2="accent2" accent3="accent3" accent4="accent4" accent5="accent5" accent6="accent6" hlink="hlink" folHlink="folHlink"/>
    </a:extraClrScheme>
    <a:extraClrScheme>
      <a:clrScheme name="Post Modern 5">
        <a:dk1>
          <a:srgbClr val="000000"/>
        </a:dk1>
        <a:lt1>
          <a:srgbClr val="FFFFFF"/>
        </a:lt1>
        <a:dk2>
          <a:srgbClr val="404176"/>
        </a:dk2>
        <a:lt2>
          <a:srgbClr val="969696"/>
        </a:lt2>
        <a:accent1>
          <a:srgbClr val="B4CD81"/>
        </a:accent1>
        <a:accent2>
          <a:srgbClr val="717EB5"/>
        </a:accent2>
        <a:accent3>
          <a:srgbClr val="FFFFFF"/>
        </a:accent3>
        <a:accent4>
          <a:srgbClr val="000000"/>
        </a:accent4>
        <a:accent5>
          <a:srgbClr val="D6E3C1"/>
        </a:accent5>
        <a:accent6>
          <a:srgbClr val="6672A4"/>
        </a:accent6>
        <a:hlink>
          <a:srgbClr val="D793C2"/>
        </a:hlink>
        <a:folHlink>
          <a:srgbClr val="826799"/>
        </a:folHlink>
      </a:clrScheme>
      <a:clrMap bg1="lt1" tx1="dk1" bg2="lt2" tx2="dk2" accent1="accent1" accent2="accent2" accent3="accent3" accent4="accent4" accent5="accent5" accent6="accent6" hlink="hlink" folHlink="folHlink"/>
    </a:extraClrScheme>
    <a:extraClrScheme>
      <a:clrScheme name="Post Modern 6">
        <a:dk1>
          <a:srgbClr val="000000"/>
        </a:dk1>
        <a:lt1>
          <a:srgbClr val="FFFFFF"/>
        </a:lt1>
        <a:dk2>
          <a:srgbClr val="000000"/>
        </a:dk2>
        <a:lt2>
          <a:srgbClr val="969696"/>
        </a:lt2>
        <a:accent1>
          <a:srgbClr val="B4CD81"/>
        </a:accent1>
        <a:accent2>
          <a:srgbClr val="DEA45E"/>
        </a:accent2>
        <a:accent3>
          <a:srgbClr val="FFFFFF"/>
        </a:accent3>
        <a:accent4>
          <a:srgbClr val="000000"/>
        </a:accent4>
        <a:accent5>
          <a:srgbClr val="D6E3C1"/>
        </a:accent5>
        <a:accent6>
          <a:srgbClr val="C99454"/>
        </a:accent6>
        <a:hlink>
          <a:srgbClr val="D793C2"/>
        </a:hlink>
        <a:folHlink>
          <a:srgbClr val="A08BB1"/>
        </a:folHlink>
      </a:clrScheme>
      <a:clrMap bg1="lt1" tx1="dk1" bg2="lt2" tx2="dk2" accent1="accent1" accent2="accent2" accent3="accent3" accent4="accent4" accent5="accent5" accent6="accent6" hlink="hlink" folHlink="folHlink"/>
    </a:extraClrScheme>
    <a:extraClrScheme>
      <a:clrScheme name="Post Modern 7">
        <a:dk1>
          <a:srgbClr val="111111"/>
        </a:dk1>
        <a:lt1>
          <a:srgbClr val="FAF5D2"/>
        </a:lt1>
        <a:dk2>
          <a:srgbClr val="4D4D4D"/>
        </a:dk2>
        <a:lt2>
          <a:srgbClr val="D0C59E"/>
        </a:lt2>
        <a:accent1>
          <a:srgbClr val="BABE90"/>
        </a:accent1>
        <a:accent2>
          <a:srgbClr val="666699"/>
        </a:accent2>
        <a:accent3>
          <a:srgbClr val="B2B2B2"/>
        </a:accent3>
        <a:accent4>
          <a:srgbClr val="D6D1B3"/>
        </a:accent4>
        <a:accent5>
          <a:srgbClr val="D9DBC6"/>
        </a:accent5>
        <a:accent6>
          <a:srgbClr val="5C5C8A"/>
        </a:accent6>
        <a:hlink>
          <a:srgbClr val="C09E4A"/>
        </a:hlink>
        <a:folHlink>
          <a:srgbClr val="006666"/>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5.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3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6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4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7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3.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6.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2.xml><?xml version="1.0" encoding="utf-8"?>
<a:theme xmlns:a="http://schemas.openxmlformats.org/drawingml/2006/main" name="7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5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7.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3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4.xml><?xml version="1.0" encoding="utf-8"?>
<a:theme xmlns:a="http://schemas.openxmlformats.org/drawingml/2006/main" name="5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6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7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8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5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8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9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Default Design">
  <a:themeElements>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4.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1.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_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6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5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Digital Dots">
  <a:themeElements>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Digital Do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Digital Dot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Digital Dot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gital Dot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Digital Dot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Digital Dot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Digital Dot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Digital Dot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Digital Dot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21-1 Peter">
  <a:themeElements>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21-1 Pet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21-1 Peter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21-1 Peter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21-1 Peter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21-1 Peter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21-1 Peter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21-1 Peter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21-1 Peter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10.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6.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2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1.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3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4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3.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4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Office Theme</Template>
  <TotalTime>234</TotalTime>
  <Words>23392</Words>
  <Application>Microsoft Macintosh PowerPoint</Application>
  <PresentationFormat>On-screen Show (4:3)</PresentationFormat>
  <Paragraphs>4436</Paragraphs>
  <Slides>515</Slides>
  <Notes>336</Notes>
  <HiddenSlides>0</HiddenSlides>
  <MMClips>0</MMClips>
  <ScaleCrop>false</ScaleCrop>
  <HeadingPairs>
    <vt:vector size="8" baseType="variant">
      <vt:variant>
        <vt:lpstr>Fonts Used</vt:lpstr>
      </vt:variant>
      <vt:variant>
        <vt:i4>33</vt:i4>
      </vt:variant>
      <vt:variant>
        <vt:lpstr>Theme</vt:lpstr>
      </vt:variant>
      <vt:variant>
        <vt:i4>127</vt:i4>
      </vt:variant>
      <vt:variant>
        <vt:lpstr>Embedded OLE Servers</vt:lpstr>
      </vt:variant>
      <vt:variant>
        <vt:i4>1</vt:i4>
      </vt:variant>
      <vt:variant>
        <vt:lpstr>Slide Titles</vt:lpstr>
      </vt:variant>
      <vt:variant>
        <vt:i4>515</vt:i4>
      </vt:variant>
    </vt:vector>
  </HeadingPairs>
  <TitlesOfParts>
    <vt:vector size="676" baseType="lpstr">
      <vt:lpstr>26</vt:lpstr>
      <vt:lpstr>Arail</vt:lpstr>
      <vt:lpstr>BONES</vt:lpstr>
      <vt:lpstr>Crass</vt:lpstr>
      <vt:lpstr>ＭＳ Ｐゴシック</vt:lpstr>
      <vt:lpstr>Osaka</vt:lpstr>
      <vt:lpstr>Scholar</vt:lpstr>
      <vt:lpstr>宋体</vt:lpstr>
      <vt:lpstr>宋体</vt:lpstr>
      <vt:lpstr>Times</vt:lpstr>
      <vt:lpstr>Arial</vt:lpstr>
      <vt:lpstr>Arial Black</vt:lpstr>
      <vt:lpstr>Arial Narrow</vt:lpstr>
      <vt:lpstr>Arial Narrow Bold</vt:lpstr>
      <vt:lpstr>Arial Rounded MT Bold</vt:lpstr>
      <vt:lpstr>Calibri</vt:lpstr>
      <vt:lpstr>Calibri Light</vt:lpstr>
      <vt:lpstr>Comic Sans MS</vt:lpstr>
      <vt:lpstr>Copperplate Gothic Light</vt:lpstr>
      <vt:lpstr>Engravers MT</vt:lpstr>
      <vt:lpstr>Garamond</vt:lpstr>
      <vt:lpstr>Geneva</vt:lpstr>
      <vt:lpstr>Helvetica</vt:lpstr>
      <vt:lpstr>Helvetica Neue Black Condensed</vt:lpstr>
      <vt:lpstr>Impact</vt:lpstr>
      <vt:lpstr>Monotype Sorts</vt:lpstr>
      <vt:lpstr>Stencil</vt:lpstr>
      <vt:lpstr>Symbol</vt:lpstr>
      <vt:lpstr>Tahoma</vt:lpstr>
      <vt:lpstr>Times New Roman</vt:lpstr>
      <vt:lpstr>Trebuchet MS</vt:lpstr>
      <vt:lpstr>Verdana</vt:lpstr>
      <vt:lpstr>Wingdings</vt:lpstr>
      <vt:lpstr>Office Theme</vt:lpstr>
      <vt:lpstr>2_Default Design</vt:lpstr>
      <vt:lpstr>51_Blank Presentation</vt:lpstr>
      <vt:lpstr>49_Blank Presentation</vt:lpstr>
      <vt:lpstr>3_Office Theme</vt:lpstr>
      <vt:lpstr>4_Default Design</vt:lpstr>
      <vt:lpstr>1_Blank Presentation</vt:lpstr>
      <vt:lpstr>3_Capsules</vt:lpstr>
      <vt:lpstr>47_Blank Presentation</vt:lpstr>
      <vt:lpstr>Post Modern</vt:lpstr>
      <vt:lpstr>53_Blank Presentation</vt:lpstr>
      <vt:lpstr>6_Office Theme</vt:lpstr>
      <vt:lpstr>1_Post Modern</vt:lpstr>
      <vt:lpstr>15_Office Theme</vt:lpstr>
      <vt:lpstr>4_Ribbons</vt:lpstr>
      <vt:lpstr>55_Blank Presentation</vt:lpstr>
      <vt:lpstr>9_Office Theme</vt:lpstr>
      <vt:lpstr>Blue Diagonal</vt:lpstr>
      <vt:lpstr>11_Default Design</vt:lpstr>
      <vt:lpstr>5_Soaring</vt:lpstr>
      <vt:lpstr>57_Blank Presentation</vt:lpstr>
      <vt:lpstr>3_Soaring</vt:lpstr>
      <vt:lpstr>18_Office Theme</vt:lpstr>
      <vt:lpstr>16_Blank Presentation</vt:lpstr>
      <vt:lpstr>2_Slit</vt:lpstr>
      <vt:lpstr>2_Soaring</vt:lpstr>
      <vt:lpstr>62_Blank Presentation</vt:lpstr>
      <vt:lpstr>6_Strategic</vt:lpstr>
      <vt:lpstr>16_Office Theme</vt:lpstr>
      <vt:lpstr>4_Strategic</vt:lpstr>
      <vt:lpstr>7_Strategic</vt:lpstr>
      <vt:lpstr>17_Office Theme</vt:lpstr>
      <vt:lpstr>1_Radar</vt:lpstr>
      <vt:lpstr>58_Blank Presentation</vt:lpstr>
      <vt:lpstr>10_Office Theme</vt:lpstr>
      <vt:lpstr>12_Default Design</vt:lpstr>
      <vt:lpstr>Blank Presentation</vt:lpstr>
      <vt:lpstr>13_Default Design</vt:lpstr>
      <vt:lpstr>59_Blank Presentation</vt:lpstr>
      <vt:lpstr>4_Expedition</vt:lpstr>
      <vt:lpstr>11_Office Theme</vt:lpstr>
      <vt:lpstr>7_Expedition</vt:lpstr>
      <vt:lpstr>5_Strategic</vt:lpstr>
      <vt:lpstr>1_Expedition</vt:lpstr>
      <vt:lpstr>12_Expedition</vt:lpstr>
      <vt:lpstr>12_Office Theme</vt:lpstr>
      <vt:lpstr>4_Notebook</vt:lpstr>
      <vt:lpstr>14_Default Design</vt:lpstr>
      <vt:lpstr>3_Notebook</vt:lpstr>
      <vt:lpstr>7_Blank Presentation</vt:lpstr>
      <vt:lpstr>13_Strategic</vt:lpstr>
      <vt:lpstr>Whirlpool</vt:lpstr>
      <vt:lpstr>8_Office Theme</vt:lpstr>
      <vt:lpstr>5_Notebook</vt:lpstr>
      <vt:lpstr>54_Blank Presentation</vt:lpstr>
      <vt:lpstr>1_Default Design</vt:lpstr>
      <vt:lpstr>60_Blank Presentation</vt:lpstr>
      <vt:lpstr>2_Lock And Key</vt:lpstr>
      <vt:lpstr>13_Office Theme</vt:lpstr>
      <vt:lpstr>7_Lock And Key</vt:lpstr>
      <vt:lpstr>1_Notebook</vt:lpstr>
      <vt:lpstr>Balance</vt:lpstr>
      <vt:lpstr>16_Default Design</vt:lpstr>
      <vt:lpstr>4_Lock And Key</vt:lpstr>
      <vt:lpstr>8_Lock And Key</vt:lpstr>
      <vt:lpstr>5_Lock And Key</vt:lpstr>
      <vt:lpstr>8_Default Design</vt:lpstr>
      <vt:lpstr>17_Default Design</vt:lpstr>
      <vt:lpstr>8_Strategic</vt:lpstr>
      <vt:lpstr>9_Strategic</vt:lpstr>
      <vt:lpstr>Default Design</vt:lpstr>
      <vt:lpstr>50_Blank Presentation</vt:lpstr>
      <vt:lpstr>2_Office Theme</vt:lpstr>
      <vt:lpstr>1_Slit</vt:lpstr>
      <vt:lpstr>Radar</vt:lpstr>
      <vt:lpstr>Capsules</vt:lpstr>
      <vt:lpstr>1_Office Theme</vt:lpstr>
      <vt:lpstr>8_Blank Presentation</vt:lpstr>
      <vt:lpstr>Cactus</vt:lpstr>
      <vt:lpstr>14_Office Theme</vt:lpstr>
      <vt:lpstr>52_Blank Presentation</vt:lpstr>
      <vt:lpstr>1_Globe</vt:lpstr>
      <vt:lpstr>6_Default Design</vt:lpstr>
      <vt:lpstr>9_Blank Presentation</vt:lpstr>
      <vt:lpstr>12_Strategic</vt:lpstr>
      <vt:lpstr>61_Blank Presentation</vt:lpstr>
      <vt:lpstr>3_Strategic</vt:lpstr>
      <vt:lpstr>5_Dad`s Tie</vt:lpstr>
      <vt:lpstr>2_Blank Presentation</vt:lpstr>
      <vt:lpstr>3_Default Design</vt:lpstr>
      <vt:lpstr>Orbit</vt:lpstr>
      <vt:lpstr>Stream</vt:lpstr>
      <vt:lpstr>1_Ripple</vt:lpstr>
      <vt:lpstr>Circuit</vt:lpstr>
      <vt:lpstr>Digital Dots</vt:lpstr>
      <vt:lpstr>Kimono</vt:lpstr>
      <vt:lpstr>Compass</vt:lpstr>
      <vt:lpstr>5_Default Design</vt:lpstr>
      <vt:lpstr>21-1 Peter</vt:lpstr>
      <vt:lpstr>2_21-1 Peter</vt:lpstr>
      <vt:lpstr>19_Default Design</vt:lpstr>
      <vt:lpstr>2_Nature</vt:lpstr>
      <vt:lpstr>Crumple</vt:lpstr>
      <vt:lpstr>Highway</vt:lpstr>
      <vt:lpstr>3_Nature</vt:lpstr>
      <vt:lpstr>63_Blank Presentation</vt:lpstr>
      <vt:lpstr>5_Ribbons</vt:lpstr>
      <vt:lpstr>4_Capsules</vt:lpstr>
      <vt:lpstr>1_Nature</vt:lpstr>
      <vt:lpstr>Dad`s Tie</vt:lpstr>
      <vt:lpstr>1_Dad`s Tie</vt:lpstr>
      <vt:lpstr>7_Office Theme</vt:lpstr>
      <vt:lpstr>6_Blank Presentation</vt:lpstr>
      <vt:lpstr>56_Blank Presentation</vt:lpstr>
      <vt:lpstr>2_Expedition</vt:lpstr>
      <vt:lpstr>5_Office Theme</vt:lpstr>
      <vt:lpstr>4_Blank Presentation</vt:lpstr>
      <vt:lpstr>7_Default Design</vt:lpstr>
      <vt:lpstr>10_Default Design</vt:lpstr>
      <vt:lpstr>14_Strategic</vt:lpstr>
      <vt:lpstr>7_Executive</vt:lpstr>
      <vt:lpstr>21_Blank Presentation</vt:lpstr>
      <vt:lpstr>19_Office Theme</vt:lpstr>
      <vt:lpstr>untitled 1</vt:lpstr>
      <vt:lpstr>9_Default Design</vt:lpstr>
      <vt:lpstr>4_Office Theme</vt:lpstr>
      <vt:lpstr>1_Orbit</vt:lpstr>
      <vt:lpstr>Document</vt:lpstr>
      <vt:lpstr>New Testament Book Overviews Randomized Quiz</vt:lpstr>
      <vt:lpstr>How to Test Your Knowledge of the NT</vt:lpstr>
      <vt:lpstr>Key Verse</vt:lpstr>
      <vt:lpstr>The Divine Code</vt:lpstr>
      <vt:lpstr>Redemption</vt:lpstr>
      <vt:lpstr>Main Idea</vt:lpstr>
      <vt:lpstr>Covenant</vt:lpstr>
      <vt:lpstr>The Sovereignty of Jesus Christ</vt:lpstr>
      <vt:lpstr>What causes you</vt:lpstr>
      <vt:lpstr>III. Strengthen your faith  (17-23).</vt:lpstr>
      <vt:lpstr>Be Fighting</vt:lpstr>
      <vt:lpstr>Redemption</vt:lpstr>
      <vt:lpstr>Acrostic Bible – 3 John</vt:lpstr>
      <vt:lpstr>Main Idea</vt:lpstr>
      <vt:lpstr>2 John – Summary Chart</vt:lpstr>
      <vt:lpstr>Kingdom Statement</vt:lpstr>
      <vt:lpstr>1 John</vt:lpstr>
      <vt:lpstr>John</vt:lpstr>
      <vt:lpstr>I. Know that Christ chose  and fully equipped you  (Chap. 1).</vt:lpstr>
      <vt:lpstr>When I Think They Were Written…</vt:lpstr>
      <vt:lpstr>Redemption</vt:lpstr>
      <vt:lpstr>Be Discipled</vt:lpstr>
      <vt:lpstr>Luke Book Chart</vt:lpstr>
      <vt:lpstr>Redemption</vt:lpstr>
      <vt:lpstr>False Teachers Deny the  Deity and Work of Christ</vt:lpstr>
      <vt:lpstr>Prophecy (Lord, Deity) </vt:lpstr>
      <vt:lpstr>Kingdom Statement</vt:lpstr>
      <vt:lpstr>Jesus (Messianic Prophecy) </vt:lpstr>
      <vt:lpstr>Revelation</vt:lpstr>
      <vt:lpstr>John</vt:lpstr>
      <vt:lpstr>Theme</vt:lpstr>
      <vt:lpstr>Prophecy (Lord, Deity) </vt:lpstr>
      <vt:lpstr>Theme</vt:lpstr>
      <vt:lpstr>Be</vt:lpstr>
      <vt:lpstr>I.  Eternal life in Jesus received a mixed response.</vt:lpstr>
      <vt:lpstr>We have victory when we see that Jesus rules over…</vt:lpstr>
      <vt:lpstr>MAIN IDEA OF MATTHEW</vt:lpstr>
      <vt:lpstr>Benefits of Obedience:</vt:lpstr>
      <vt:lpstr>Sheep tend to stray.</vt:lpstr>
      <vt:lpstr>Revelation</vt:lpstr>
      <vt:lpstr>How can you be a disciple who suffers after Jesus’ example?</vt:lpstr>
      <vt:lpstr>Key Verse</vt:lpstr>
      <vt:lpstr>27 NT Letters</vt:lpstr>
      <vt:lpstr>Covenant</vt:lpstr>
      <vt:lpstr>Revelation</vt:lpstr>
      <vt:lpstr>Jesus (Messianic Prophecy) </vt:lpstr>
      <vt:lpstr>Key Word</vt:lpstr>
      <vt:lpstr>How can you defend the faith against pretenders?</vt:lpstr>
      <vt:lpstr>Do you need to obey God's truth?</vt:lpstr>
      <vt:lpstr>Covenant </vt:lpstr>
      <vt:lpstr>Acrostic Bible – 2 John</vt:lpstr>
      <vt:lpstr>Theme</vt:lpstr>
      <vt:lpstr>How can you avoid straying into false teaching?</vt:lpstr>
      <vt:lpstr>Kingdom Statement</vt:lpstr>
      <vt:lpstr>Main Idea</vt:lpstr>
      <vt:lpstr>Key Verse</vt:lpstr>
      <vt:lpstr>Main Idea</vt:lpstr>
      <vt:lpstr>Mark</vt:lpstr>
      <vt:lpstr>Acts</vt:lpstr>
      <vt:lpstr>How do Christians aid heresy?</vt:lpstr>
      <vt:lpstr>2 Corinthians</vt:lpstr>
      <vt:lpstr>Theme</vt:lpstr>
      <vt:lpstr>Be Triumphant</vt:lpstr>
      <vt:lpstr>II. Identify the enemy (3-16).</vt:lpstr>
      <vt:lpstr>Covenant</vt:lpstr>
      <vt:lpstr>Live out God's truth by supporting missions in the way God has for you. </vt:lpstr>
      <vt:lpstr>PowerPoint Presentation</vt:lpstr>
      <vt:lpstr>Summary Statement</vt:lpstr>
      <vt:lpstr>Redemption</vt:lpstr>
      <vt:lpstr>Summary Statement</vt:lpstr>
      <vt:lpstr>Covenant</vt:lpstr>
      <vt:lpstr>OPEN</vt:lpstr>
      <vt:lpstr>What About You?</vt:lpstr>
      <vt:lpstr>The Gospel</vt:lpstr>
      <vt:lpstr>Prophecy (Lord, Deity) </vt:lpstr>
      <vt:lpstr>Key Word</vt:lpstr>
      <vt:lpstr>Kingdom Statement</vt:lpstr>
      <vt:lpstr>Key Word</vt:lpstr>
      <vt:lpstr>How can you know Him?</vt:lpstr>
      <vt:lpstr>Application</vt:lpstr>
      <vt:lpstr>Kingdom Statement</vt:lpstr>
      <vt:lpstr>Theme</vt:lpstr>
      <vt:lpstr>Be Obedient</vt:lpstr>
      <vt:lpstr>Be Believing</vt:lpstr>
      <vt:lpstr>Isthmus of Corinth</vt:lpstr>
      <vt:lpstr>Key Verse</vt:lpstr>
      <vt:lpstr>Theme</vt:lpstr>
      <vt:lpstr>Redemption</vt:lpstr>
      <vt:lpstr>2 John</vt:lpstr>
      <vt:lpstr>How to Be a Disciple in a Hostile World </vt:lpstr>
      <vt:lpstr>Book Chart (Top)</vt:lpstr>
      <vt:lpstr>How can you be protected from false teaching?</vt:lpstr>
      <vt:lpstr>Why should we be witnessing?</vt:lpstr>
      <vt:lpstr>Main Idea of the Letter</vt:lpstr>
      <vt:lpstr>Summary Statement</vt:lpstr>
      <vt:lpstr>How to be united…</vt:lpstr>
      <vt:lpstr>Kingdom Statement</vt:lpstr>
      <vt:lpstr>Prophecy (Lord, Deity) </vt:lpstr>
      <vt:lpstr>Romans</vt:lpstr>
      <vt:lpstr>Too often we don’t accept people different from us.</vt:lpstr>
      <vt:lpstr>Why must salvation be by faith alone?</vt:lpstr>
      <vt:lpstr>Summary Chart</vt:lpstr>
      <vt:lpstr>How are you doing in affirming others? </vt:lpstr>
      <vt:lpstr>Accept others. How?</vt:lpstr>
      <vt:lpstr>Kingdom Statement</vt:lpstr>
      <vt:lpstr>Prophecy (Lord, Deity) </vt:lpstr>
      <vt:lpstr>Amazing Names</vt:lpstr>
      <vt:lpstr>Main Idea of the Book</vt:lpstr>
      <vt:lpstr>2 Corinthians Context</vt:lpstr>
      <vt:lpstr>Theme</vt:lpstr>
      <vt:lpstr>I can best open my heart to God by…</vt:lpstr>
      <vt:lpstr>Key Word</vt:lpstr>
      <vt:lpstr>Key Verse</vt:lpstr>
      <vt:lpstr>Think about it.</vt:lpstr>
      <vt:lpstr>Main Idea of Romans</vt:lpstr>
      <vt:lpstr>Be Witnessing</vt:lpstr>
      <vt:lpstr>Redemption</vt:lpstr>
      <vt:lpstr>Book Chart</vt:lpstr>
      <vt:lpstr>Be Free</vt:lpstr>
      <vt:lpstr>Redemption</vt:lpstr>
      <vt:lpstr>II. Salvation has always been by faith (Chapters 3–4).</vt:lpstr>
      <vt:lpstr>Be Orderly</vt:lpstr>
      <vt:lpstr>Main Idea</vt:lpstr>
      <vt:lpstr>E p h e s i a n s</vt:lpstr>
      <vt:lpstr>Theme</vt:lpstr>
      <vt:lpstr>The Book of Romans</vt:lpstr>
      <vt:lpstr>Why accept one another?</vt:lpstr>
      <vt:lpstr>Outline of  2 Corinthians</vt:lpstr>
      <vt:lpstr>Key Word</vt:lpstr>
      <vt:lpstr>2 Timothy</vt:lpstr>
      <vt:lpstr>Kingdom Statement</vt:lpstr>
      <vt:lpstr>Theme</vt:lpstr>
      <vt:lpstr>Key Word</vt:lpstr>
      <vt:lpstr>Prophecy (Lord, Deity) </vt:lpstr>
      <vt:lpstr>Redemption</vt:lpstr>
      <vt:lpstr>Summary Statement</vt:lpstr>
      <vt:lpstr>Redemption</vt:lpstr>
      <vt:lpstr>Conditional Forgiveness:</vt:lpstr>
      <vt:lpstr>Main Idea of Philippians</vt:lpstr>
      <vt:lpstr>Disciple.</vt:lpstr>
      <vt:lpstr>PowerPoint Presentation</vt:lpstr>
      <vt:lpstr>Be Different </vt:lpstr>
      <vt:lpstr>I. Balance law and grace in your life  (Chapter 1).</vt:lpstr>
      <vt:lpstr>Summary Statement</vt:lpstr>
      <vt:lpstr>PowerPoint Presentation</vt:lpstr>
      <vt:lpstr>1 Corinthians</vt:lpstr>
      <vt:lpstr>II. Theologically: God gives us truth  to bring stability (Chapter 2).</vt:lpstr>
      <vt:lpstr>Prophecy (Lord, Deity) </vt:lpstr>
      <vt:lpstr>EPHESIANS</vt:lpstr>
      <vt:lpstr>II. God gets the glory when we witness outside our comfort zone (6:8–8:40). </vt:lpstr>
      <vt:lpstr>Summary &amp; Application</vt:lpstr>
      <vt:lpstr>Redemption</vt:lpstr>
      <vt:lpstr>How can you be a true disciple of Jesus in a hostile world?</vt:lpstr>
      <vt:lpstr>Philippians:</vt:lpstr>
      <vt:lpstr>What happens when we imitate Christ’s resurrection attitude? </vt:lpstr>
      <vt:lpstr>Key Word</vt:lpstr>
      <vt:lpstr>Theme</vt:lpstr>
      <vt:lpstr>Colossians</vt:lpstr>
      <vt:lpstr>Covenant</vt:lpstr>
      <vt:lpstr>Kingdom Statement</vt:lpstr>
      <vt:lpstr>SECOND THESSALONIANS</vt:lpstr>
      <vt:lpstr>PowerPoint Presentation</vt:lpstr>
      <vt:lpstr>Summary &amp; Applications</vt:lpstr>
      <vt:lpstr>Kingdom Statement</vt:lpstr>
      <vt:lpstr>Redemption</vt:lpstr>
      <vt:lpstr>Colossians </vt:lpstr>
      <vt:lpstr>Key Word</vt:lpstr>
      <vt:lpstr>Disciple = Follower</vt:lpstr>
      <vt:lpstr>John</vt:lpstr>
      <vt:lpstr>PowerPoint Presentation</vt:lpstr>
      <vt:lpstr>II. Embrace holy living  </vt:lpstr>
      <vt:lpstr>Covenant</vt:lpstr>
      <vt:lpstr>Key Verse</vt:lpstr>
      <vt:lpstr>Be Prepared</vt:lpstr>
      <vt:lpstr>Key Verse</vt:lpstr>
      <vt:lpstr>II. Care about both people and theology (Chapters 4–5).</vt:lpstr>
      <vt:lpstr>How should we be different from unbelievers?</vt:lpstr>
      <vt:lpstr>Central Theme</vt:lpstr>
      <vt:lpstr>How can our church  be united  despite our many different kinds of people?</vt:lpstr>
      <vt:lpstr>Covenant</vt:lpstr>
      <vt:lpstr>Key Word</vt:lpstr>
      <vt:lpstr>Key Verse</vt:lpstr>
      <vt:lpstr>Matthew</vt:lpstr>
      <vt:lpstr>Most Admired People (2018)</vt:lpstr>
      <vt:lpstr>Redemption</vt:lpstr>
      <vt:lpstr>Book Chart</vt:lpstr>
      <vt:lpstr>Key Word</vt:lpstr>
      <vt:lpstr>Church Order</vt:lpstr>
      <vt:lpstr>V. Don’t let the love of money ruin your spiritual life (6:11-21). </vt:lpstr>
      <vt:lpstr>Key Word</vt:lpstr>
      <vt:lpstr>Revealing the sovereignty of Jesus Christ helped convince the seven churches in Asia that Christ could conquer their internal compromise and external opposition </vt:lpstr>
      <vt:lpstr>Is self affirmation enough?</vt:lpstr>
      <vt:lpstr>We will all give an account</vt:lpstr>
      <vt:lpstr>How can you  be responsive  to God’s heart for you?</vt:lpstr>
      <vt:lpstr>Prophecy (Lord, Deity) </vt:lpstr>
      <vt:lpstr>How to be united…</vt:lpstr>
      <vt:lpstr>Apostasy.</vt:lpstr>
      <vt:lpstr>Theme</vt:lpstr>
      <vt:lpstr>Overview of Paul's Letters</vt:lpstr>
      <vt:lpstr>Main Idea</vt:lpstr>
      <vt:lpstr>Does your reading, news, friends, movies, TV, and especially the Internet build your faith or tear it down? </vt:lpstr>
      <vt:lpstr>Key Verse</vt:lpstr>
      <vt:lpstr>Redemption</vt:lpstr>
      <vt:lpstr>Prophecy (Lord, Deity) </vt:lpstr>
      <vt:lpstr>How can you be prepared for the Rapture?</vt:lpstr>
      <vt:lpstr>SECOND TIMOTHY</vt:lpstr>
      <vt:lpstr>God affirms holistically  (Main Idea of 2 Thessalonians)</vt:lpstr>
      <vt:lpstr>Reputation</vt:lpstr>
      <vt:lpstr>II. Don’t compromise but persevere by faith (10:19–13:25).</vt:lpstr>
      <vt:lpstr>Summary Chart</vt:lpstr>
      <vt:lpstr>Prophecy (Lord, Deity) </vt:lpstr>
      <vt:lpstr>To Forgive or Not to Forgive</vt:lpstr>
      <vt:lpstr>Theme</vt:lpstr>
      <vt:lpstr>PowerPoint Presentation</vt:lpstr>
      <vt:lpstr>Covenant</vt:lpstr>
      <vt:lpstr>Prophecy (Lord, Deity) </vt:lpstr>
      <vt:lpstr>2 Thessalonians</vt:lpstr>
      <vt:lpstr>PowerPoint Presentation</vt:lpstr>
      <vt:lpstr>Theme</vt:lpstr>
      <vt:lpstr>Theme</vt:lpstr>
      <vt:lpstr>I. Begin by seeing people in the best possible light (1-7). </vt:lpstr>
      <vt:lpstr>I. Have godly elders teach truth. </vt:lpstr>
      <vt:lpstr>Covenant</vt:lpstr>
      <vt:lpstr>Accept others.</vt:lpstr>
      <vt:lpstr>Main Idea</vt:lpstr>
      <vt:lpstr>• Application •</vt:lpstr>
      <vt:lpstr>Key Verse</vt:lpstr>
      <vt:lpstr>Be Serving</vt:lpstr>
      <vt:lpstr>Redemption</vt:lpstr>
      <vt:lpstr>Kingdom Statement</vt:lpstr>
      <vt:lpstr>Key Verse</vt:lpstr>
      <vt:lpstr>Summary Statement</vt:lpstr>
      <vt:lpstr>Be Reputable</vt:lpstr>
      <vt:lpstr>The Question of Luke's Readers:  Can this easterner (Jesus) be the Savior of a westerner like me (a Gentile)?</vt:lpstr>
      <vt:lpstr>Summary &amp; Application</vt:lpstr>
      <vt:lpstr>How can we be confirmed in our belief in Jesus?</vt:lpstr>
      <vt:lpstr>The Unchanging Bible</vt:lpstr>
      <vt:lpstr>NT Overview (Chronological)</vt:lpstr>
      <vt:lpstr>PowerPoint Presentation</vt:lpstr>
      <vt:lpstr>Theme</vt:lpstr>
      <vt:lpstr>III. Guard your personal life and doctrine closely (Chap. 4). </vt:lpstr>
      <vt:lpstr>I. Affirm the saints (1-2).</vt:lpstr>
      <vt:lpstr>Kingdom Statement</vt:lpstr>
      <vt:lpstr>PowerPoint Presentation</vt:lpstr>
      <vt:lpstr>Prophecy (Lord, Deity) </vt:lpstr>
      <vt:lpstr>3 John</vt:lpstr>
      <vt:lpstr>Be Discerning</vt:lpstr>
      <vt:lpstr>Key Verse</vt:lpstr>
      <vt:lpstr>I. Obey God’s commands (1–2). </vt:lpstr>
      <vt:lpstr>Kingdom Statement</vt:lpstr>
      <vt:lpstr>Covenant</vt:lpstr>
      <vt:lpstr>For Life Change:  Which teachers in your experience must you warn yourself and your family about?  How?</vt:lpstr>
      <vt:lpstr>Key Verse</vt:lpstr>
      <vt:lpstr>How to be confirmed…</vt:lpstr>
      <vt:lpstr>In your small group…</vt:lpstr>
      <vt:lpstr>III. Let grace bring godliness.</vt:lpstr>
      <vt:lpstr>What is eternal life?</vt:lpstr>
      <vt:lpstr>Kingdom Statement</vt:lpstr>
      <vt:lpstr>Kingdom Statement</vt:lpstr>
      <vt:lpstr>The Acrostic Bible by Barry Huddleston</vt:lpstr>
      <vt:lpstr>IV. Praise God for security  (24-25).</vt:lpstr>
      <vt:lpstr>Key Verse</vt:lpstr>
      <vt:lpstr>Redemption</vt:lpstr>
      <vt:lpstr>I. Believe that Jesus is God</vt:lpstr>
      <vt:lpstr>1 John – Summary Chart</vt:lpstr>
      <vt:lpstr>Matthew</vt:lpstr>
      <vt:lpstr>Key Verses</vt:lpstr>
      <vt:lpstr>Key Word</vt:lpstr>
      <vt:lpstr>Covenant</vt:lpstr>
      <vt:lpstr>Key Verse</vt:lpstr>
      <vt:lpstr>Righteousness in Romans</vt:lpstr>
      <vt:lpstr>3 John – Summary Chart</vt:lpstr>
      <vt:lpstr>Theme</vt:lpstr>
      <vt:lpstr>Prophecy (Lord, Deity) </vt:lpstr>
      <vt:lpstr>II. Love others (3:1–5:3). </vt:lpstr>
      <vt:lpstr>Be skeptical.</vt:lpstr>
      <vt:lpstr>Sanctified (1:2) = “Set apart by God as His possession” </vt:lpstr>
      <vt:lpstr>Why accept one another?</vt:lpstr>
      <vt:lpstr>Summary Statement</vt:lpstr>
      <vt:lpstr>PowerPoint Presentation</vt:lpstr>
      <vt:lpstr>Be Persevering</vt:lpstr>
      <vt:lpstr>Jude</vt:lpstr>
      <vt:lpstr>How can we be triumphant in Christ?</vt:lpstr>
      <vt:lpstr>Prophecy (Lord, Deity) </vt:lpstr>
      <vt:lpstr>Covenant</vt:lpstr>
      <vt:lpstr>Why serve Jesus?</vt:lpstr>
      <vt:lpstr>What would you do if this church was under persecution, some being fed to lions, many going underground, all fearful?</vt:lpstr>
      <vt:lpstr>Key Verse</vt:lpstr>
      <vt:lpstr>Covenant</vt:lpstr>
      <vt:lpstr>How to forgive those who offend us…</vt:lpstr>
      <vt:lpstr>Kingdom Statement</vt:lpstr>
      <vt:lpstr>III. God will use us to spread the kingdom to the last unreached place (Chapters 9–28). </vt:lpstr>
      <vt:lpstr>Kingdom Statement</vt:lpstr>
      <vt:lpstr>Covenant</vt:lpstr>
      <vt:lpstr>TITUS</vt:lpstr>
      <vt:lpstr>1 Corinthians</vt:lpstr>
      <vt:lpstr>. Characteristics .</vt:lpstr>
      <vt:lpstr>III. Salvation by faith alone changes us inside (Chap. 5–6).</vt:lpstr>
      <vt:lpstr>Redemption</vt:lpstr>
      <vt:lpstr>RESPONSIVE</vt:lpstr>
      <vt:lpstr>Key Word</vt:lpstr>
      <vt:lpstr>The Witness Stand</vt:lpstr>
      <vt:lpstr>God is not apathetic about you. </vt:lpstr>
      <vt:lpstr>Mark Outline</vt:lpstr>
      <vt:lpstr>Main Idea</vt:lpstr>
      <vt:lpstr>Summary Statement</vt:lpstr>
      <vt:lpstr>Redemption</vt:lpstr>
      <vt:lpstr>Prophecy (Lord, Deity) </vt:lpstr>
      <vt:lpstr>Prophecy (Lord, Deity) </vt:lpstr>
      <vt:lpstr>1 Thessalonians</vt:lpstr>
      <vt:lpstr>Key Word</vt:lpstr>
      <vt:lpstr>Theme</vt:lpstr>
      <vt:lpstr>Key Word</vt:lpstr>
      <vt:lpstr>Covenant</vt:lpstr>
      <vt:lpstr>TITUS</vt:lpstr>
      <vt:lpstr>PHILIPPIANS </vt:lpstr>
      <vt:lpstr>NT Overview (Paul's Letters)</vt:lpstr>
      <vt:lpstr>Summary Statement &amp; Application</vt:lpstr>
      <vt:lpstr>Key Verse</vt:lpstr>
      <vt:lpstr>Paul's Ministry Westwards</vt:lpstr>
      <vt:lpstr>Be Protected</vt:lpstr>
      <vt:lpstr>Our Need</vt:lpstr>
      <vt:lpstr>Key Word</vt:lpstr>
      <vt:lpstr>Book Chart</vt:lpstr>
      <vt:lpstr>Corinth: Crossroads of Immorality</vt:lpstr>
      <vt:lpstr>How does God affirm us when we face tough times?</vt:lpstr>
      <vt:lpstr>Prophecy (Lord, Deity) </vt:lpstr>
      <vt:lpstr>Galatians</vt:lpstr>
      <vt:lpstr>III. Practically: God cultivates discipline in us to build responsibility (Chapter 3). </vt:lpstr>
      <vt:lpstr>Theme</vt:lpstr>
      <vt:lpstr>Key Verse</vt:lpstr>
      <vt:lpstr>Jesus (Messianic Prophecy) </vt:lpstr>
      <vt:lpstr>Ephesians</vt:lpstr>
      <vt:lpstr>PowerPoint Presentation</vt:lpstr>
      <vt:lpstr>II. Require proper public worship led by godly leaders (Chapters 2–3). </vt:lpstr>
      <vt:lpstr>How to hang in there:  Faithfully...</vt:lpstr>
      <vt:lpstr>Sometimes Christians mistreat others of a different ethnic group</vt:lpstr>
      <vt:lpstr>II. Act your age.</vt:lpstr>
      <vt:lpstr>Theme</vt:lpstr>
      <vt:lpstr>Redemption</vt:lpstr>
      <vt:lpstr>Key Word</vt:lpstr>
      <vt:lpstr>Covenant</vt:lpstr>
      <vt:lpstr>Love God, love the church as equals, and love the nations</vt:lpstr>
      <vt:lpstr>Jesus (Messianic Prophecy) </vt:lpstr>
      <vt:lpstr>Slavery to false teaching is the worst slavery</vt:lpstr>
      <vt:lpstr>Covenant</vt:lpstr>
      <vt:lpstr>Key Word</vt:lpstr>
      <vt:lpstr>Covenant</vt:lpstr>
      <vt:lpstr>NT Overview (Chronological)</vt:lpstr>
      <vt:lpstr>Redemption</vt:lpstr>
      <vt:lpstr>Main Idea of Jude</vt:lpstr>
      <vt:lpstr>False Teaching Today</vt:lpstr>
      <vt:lpstr>Summary Statement</vt:lpstr>
      <vt:lpstr>Acrostic Bible – 1 John</vt:lpstr>
      <vt:lpstr>I. God has gone ahead of us so we can begin where we are (1:1–6:7). </vt:lpstr>
      <vt:lpstr>Kingdom Statement</vt:lpstr>
      <vt:lpstr>Be Affirmed</vt:lpstr>
      <vt:lpstr>Kingdom Statement</vt:lpstr>
      <vt:lpstr>What are God’s priorities for church order?</vt:lpstr>
      <vt:lpstr>II. Eternal life comes by believing that Jesus died and rose for you. </vt:lpstr>
      <vt:lpstr>Main Idea</vt:lpstr>
      <vt:lpstr>Huddleston, The Acrostic Bible</vt:lpstr>
      <vt:lpstr>Kingdom Statement</vt:lpstr>
      <vt:lpstr>Be Giving</vt:lpstr>
      <vt:lpstr>Main Idea of the Letter</vt:lpstr>
      <vt:lpstr>Covenant</vt:lpstr>
      <vt:lpstr>Kingdom Statement</vt:lpstr>
      <vt:lpstr>Prophecy (Lord, Deity) </vt:lpstr>
      <vt:lpstr>Jesus rules the world!   So he can handle your puny problem. </vt:lpstr>
      <vt:lpstr>A Case Study…</vt:lpstr>
      <vt:lpstr>Summary Statement</vt:lpstr>
      <vt:lpstr>Key Word</vt:lpstr>
      <vt:lpstr>Kingdom Statement</vt:lpstr>
      <vt:lpstr>II. Avoid false teachers (7-13).</vt:lpstr>
      <vt:lpstr>Key Verses</vt:lpstr>
      <vt:lpstr>Be Accepting</vt:lpstr>
      <vt:lpstr>1 Corinthians</vt:lpstr>
      <vt:lpstr>Prophecy (Lord, Deity) </vt:lpstr>
      <vt:lpstr>How should we…</vt:lpstr>
      <vt:lpstr>Kingdom Statement</vt:lpstr>
      <vt:lpstr>NT Overview (Missionary Key Words)</vt:lpstr>
      <vt:lpstr>Theme</vt:lpstr>
      <vt:lpstr>How to be united…</vt:lpstr>
      <vt:lpstr>Redemption</vt:lpstr>
      <vt:lpstr>Who do you admire most?</vt:lpstr>
      <vt:lpstr>Book Chart</vt:lpstr>
      <vt:lpstr>I. Serve Jesus without greed  (Chapters 1–3). </vt:lpstr>
      <vt:lpstr>The Book of Hebrews</vt:lpstr>
      <vt:lpstr>Key Verse</vt:lpstr>
      <vt:lpstr>Theme</vt:lpstr>
      <vt:lpstr>1 TIMOTHY</vt:lpstr>
      <vt:lpstr>Redemption</vt:lpstr>
      <vt:lpstr>How can you persevere amidst apostasy?</vt:lpstr>
      <vt:lpstr>Theme</vt:lpstr>
      <vt:lpstr>Theme</vt:lpstr>
      <vt:lpstr>TITUS</vt:lpstr>
      <vt:lpstr>Key Word</vt:lpstr>
      <vt:lpstr>IV. Meet the needs of various church groups (5:1–6:10).</vt:lpstr>
      <vt:lpstr>Main Idea</vt:lpstr>
      <vt:lpstr>Redemption</vt:lpstr>
      <vt:lpstr>Summary Statement &amp; Application</vt:lpstr>
      <vt:lpstr>Summary Statement</vt:lpstr>
      <vt:lpstr>PowerPoint Presentation</vt:lpstr>
      <vt:lpstr>Main Idea</vt:lpstr>
      <vt:lpstr>Luke Title Slide</vt:lpstr>
      <vt:lpstr>Key Verse</vt:lpstr>
      <vt:lpstr>Covenant</vt:lpstr>
      <vt:lpstr>Jude – Summary Chart</vt:lpstr>
      <vt:lpstr>Applying Galatians</vt:lpstr>
      <vt:lpstr>I. Aid true teachers (1-6). </vt:lpstr>
      <vt:lpstr>Summary &amp; Application</vt:lpstr>
      <vt:lpstr>Key Word</vt:lpstr>
      <vt:lpstr>Covenant</vt:lpstr>
      <vt:lpstr>III. Show selfless living like Jesus (3:13–5:14).</vt:lpstr>
      <vt:lpstr>PowerPoint Presentation</vt:lpstr>
      <vt:lpstr>Kingdom Statement</vt:lpstr>
      <vt:lpstr>ACTS</vt:lpstr>
      <vt:lpstr>Redemption</vt:lpstr>
      <vt:lpstr>Summary &amp; Application</vt:lpstr>
      <vt:lpstr>Open your heart to…</vt:lpstr>
      <vt:lpstr>WHAT TO EMBRACE</vt:lpstr>
      <vt:lpstr>I. Jesus called Paul to teach salvation by faith (Chapters 1–2).</vt:lpstr>
      <vt:lpstr>Be United</vt:lpstr>
      <vt:lpstr>Prophecy (Lord, Deity) </vt:lpstr>
      <vt:lpstr>Kingdom Statement</vt:lpstr>
      <vt:lpstr>Theme</vt:lpstr>
      <vt:lpstr>II. Paul appealed for Philemon's forgiveness of his returning runaway slave, Onesimus  (8-21). </vt:lpstr>
      <vt:lpstr>2 Peter</vt:lpstr>
      <vt:lpstr>1 Thessalonians 5:2</vt:lpstr>
      <vt:lpstr>I. Emotionally: God gives perseverance to bring maturity (Chapter 1).</vt:lpstr>
      <vt:lpstr>2 TIMOTHY</vt:lpstr>
      <vt:lpstr>Key Verse</vt:lpstr>
      <vt:lpstr>How can you obtain eternal life? </vt:lpstr>
      <vt:lpstr>Covenant</vt:lpstr>
      <vt:lpstr>Application</vt:lpstr>
      <vt:lpstr>1 Peter</vt:lpstr>
      <vt:lpstr>Prophecy (Lord, Deity) </vt:lpstr>
      <vt:lpstr>Covenant</vt:lpstr>
      <vt:lpstr>Be Knowledgeable</vt:lpstr>
      <vt:lpstr>Do you trust the King right now?</vt:lpstr>
      <vt:lpstr>Millions believe…</vt:lpstr>
      <vt:lpstr>II. Show submission to both God and people (2:13–3:12).</vt:lpstr>
      <vt:lpstr>Truth is truth.</vt:lpstr>
      <vt:lpstr>NT Overview (Paul's Letters)</vt:lpstr>
      <vt:lpstr>PowerPoint Presentation</vt:lpstr>
      <vt:lpstr>Key Verse</vt:lpstr>
      <vt:lpstr>Be Attracting</vt:lpstr>
      <vt:lpstr>Results of Imitating Christ's Attitude</vt:lpstr>
      <vt:lpstr>Covenant</vt:lpstr>
      <vt:lpstr>PowerPoint Presentation</vt:lpstr>
      <vt:lpstr>1 Peter Outline</vt:lpstr>
      <vt:lpstr>Summary Statement</vt:lpstr>
      <vt:lpstr>"For a time is coming when people will no longer listen to sound and wholesome teaching. They will follow their own desires and will look for teachers who will tell them whatever their itching ears want to hear.  4 They will reject the truth and chase after myths" (4:3-4 NLT).</vt:lpstr>
      <vt:lpstr>What are the characteristics of faith?</vt:lpstr>
      <vt:lpstr>Key Word</vt:lpstr>
      <vt:lpstr>PowerPoint Presentation</vt:lpstr>
      <vt:lpstr>Main Idea of 1 Peter</vt:lpstr>
      <vt:lpstr>Be Forgiving</vt:lpstr>
      <vt:lpstr>Be Uncompromising</vt:lpstr>
      <vt:lpstr>Ways Faith is Seen…</vt:lpstr>
      <vt:lpstr>Theme</vt:lpstr>
      <vt:lpstr>Key Word</vt:lpstr>
      <vt:lpstr>Kingdom Statement</vt:lpstr>
      <vt:lpstr>What's Your View?</vt:lpstr>
      <vt:lpstr>Is God’s Word shaping you to grow in the grace and the knowledge of Christ?</vt:lpstr>
      <vt:lpstr>Argument &amp; Themes of 1 Peter</vt:lpstr>
      <vt:lpstr>Main Idea of James</vt:lpstr>
      <vt:lpstr>Redemption</vt:lpstr>
      <vt:lpstr>Key Verse</vt:lpstr>
      <vt:lpstr>Some quit the Christian race</vt:lpstr>
      <vt:lpstr>What about you?</vt:lpstr>
      <vt:lpstr>Book Chart</vt:lpstr>
      <vt:lpstr>Theme</vt:lpstr>
      <vt:lpstr>Herd Mentality</vt:lpstr>
      <vt:lpstr>Mimicking the  Master</vt:lpstr>
      <vt:lpstr>Redemption</vt:lpstr>
      <vt:lpstr>Prophecy (Lord, Deity) </vt:lpstr>
      <vt:lpstr>Summary Statement</vt:lpstr>
      <vt:lpstr>How can we be reputable in the midst of so much false teaching today?</vt:lpstr>
      <vt:lpstr>It seems we know about…</vt:lpstr>
      <vt:lpstr>Theme</vt:lpstr>
      <vt:lpstr>"How can I hold my truth to be the truth when so many others see truth differently?"</vt:lpstr>
      <vt:lpstr>Which of these three qualities is the biggest challenge for you?</vt:lpstr>
      <vt:lpstr>Summary Statement</vt:lpstr>
      <vt:lpstr>Why should you be uncompromising in your faith in Jesus?</vt:lpstr>
      <vt:lpstr>What must you know to grow in grace rather than to fall for false teaching?</vt:lpstr>
      <vt:lpstr>Summary Statement</vt:lpstr>
      <vt:lpstr>What is your role in God’s plan that he started in early church history? </vt:lpstr>
      <vt:lpstr>James</vt:lpstr>
      <vt:lpstr>Main Idea</vt:lpstr>
      <vt:lpstr>Occasion for Colossians</vt:lpstr>
      <vt:lpstr>Key Verses</vt:lpstr>
      <vt:lpstr>Covenant</vt:lpstr>
      <vt:lpstr>How can you live out the gospel?</vt:lpstr>
      <vt:lpstr>Key Word</vt:lpstr>
      <vt:lpstr>Kingdom Statement</vt:lpstr>
      <vt:lpstr>JUDE</vt:lpstr>
      <vt:lpstr>PowerPoint Presentation</vt:lpstr>
      <vt:lpstr>Key Word</vt:lpstr>
      <vt:lpstr>Summary Statement</vt:lpstr>
      <vt:lpstr>I. Show holiness with hope (1:1–2:12).</vt:lpstr>
      <vt:lpstr>Are you suffering unfairly right now?</vt:lpstr>
      <vt:lpstr>Where do you need to press on?</vt:lpstr>
      <vt:lpstr>PowerPoint Presentation</vt:lpstr>
      <vt:lpstr>Key Verse</vt:lpstr>
      <vt:lpstr>2 Corinthians Book Chart</vt:lpstr>
      <vt:lpstr>How will others know you are a Christian?</vt:lpstr>
      <vt:lpstr>Key Word</vt:lpstr>
      <vt:lpstr>How will others know you are a Christian?</vt:lpstr>
      <vt:lpstr>Be Working</vt:lpstr>
      <vt:lpstr>Redemption</vt:lpstr>
      <vt:lpstr>Prophecy (Lord, Deity) </vt:lpstr>
      <vt:lpstr>I.  Jesus is better than anyone or anything (1:1–10:18). </vt:lpstr>
      <vt:lpstr>Key Word</vt:lpstr>
      <vt:lpstr>"The Perfect Man"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Key Word</dc:title>
  <dc:creator>Sherie Poh</dc:creator>
  <cp:lastModifiedBy>Rick Griffith</cp:lastModifiedBy>
  <cp:revision>33</cp:revision>
  <dcterms:created xsi:type="dcterms:W3CDTF">2019-10-22T04:08:48Z</dcterms:created>
  <dcterms:modified xsi:type="dcterms:W3CDTF">2025-04-02T12:17:55Z</dcterms:modified>
</cp:coreProperties>
</file>