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theme/theme2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0.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1.xml" ContentType="application/vnd.openxmlformats-officedocument.theme+xml"/>
  <Override PartName="/ppt/slideLayouts/slideLayout274.xml" ContentType="application/vnd.openxmlformats-officedocument.presentationml.slideLayout+xml"/>
  <Override PartName="/ppt/theme/theme3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4.xml" ContentType="application/vnd.openxmlformats-officedocument.theme+xml"/>
  <Override PartName="/ppt/slideLayouts/slideLayout299.xml" ContentType="application/vnd.openxmlformats-officedocument.presentationml.slideLayout+xml"/>
  <Override PartName="/ppt/theme/theme35.xml" ContentType="application/vnd.openxmlformats-officedocument.theme+xml"/>
  <Override PartName="/ppt/slideLayouts/slideLayout300.xml" ContentType="application/vnd.openxmlformats-officedocument.presentationml.slideLayout+xml"/>
  <Override PartName="/ppt/theme/theme3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9.xml" ContentType="application/vnd.openxmlformats-officedocument.theme+xml"/>
  <Override PartName="/ppt/slideLayouts/slideLayout336.xml" ContentType="application/vnd.openxmlformats-officedocument.presentationml.slideLayout+xml"/>
  <Override PartName="/ppt/theme/theme4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4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6" r:id="rId2"/>
    <p:sldMasterId id="2147483659" r:id="rId3"/>
    <p:sldMasterId id="2147483655" r:id="rId4"/>
    <p:sldMasterId id="2147483949" r:id="rId5"/>
    <p:sldMasterId id="2147483951" r:id="rId6"/>
    <p:sldMasterId id="2147483953" r:id="rId7"/>
    <p:sldMasterId id="2147483956" r:id="rId8"/>
    <p:sldMasterId id="2147484142" r:id="rId9"/>
    <p:sldMasterId id="2147484148" r:id="rId10"/>
    <p:sldMasterId id="2147484322" r:id="rId11"/>
    <p:sldMasterId id="2147484907" r:id="rId12"/>
    <p:sldMasterId id="2147485820" r:id="rId13"/>
    <p:sldMasterId id="2147485845" r:id="rId14"/>
    <p:sldMasterId id="2147492150" r:id="rId15"/>
    <p:sldMasterId id="2147493503" r:id="rId16"/>
    <p:sldMasterId id="2147493506" r:id="rId17"/>
    <p:sldMasterId id="2147494269" r:id="rId18"/>
    <p:sldMasterId id="2147495406" r:id="rId19"/>
    <p:sldMasterId id="2147496576" r:id="rId20"/>
    <p:sldMasterId id="2147501322" r:id="rId21"/>
    <p:sldMasterId id="2147511551" r:id="rId22"/>
    <p:sldMasterId id="2147511553" r:id="rId23"/>
    <p:sldMasterId id="2147512070" r:id="rId24"/>
    <p:sldMasterId id="2147512082" r:id="rId25"/>
    <p:sldMasterId id="2147512094" r:id="rId26"/>
    <p:sldMasterId id="2147512130" r:id="rId27"/>
    <p:sldMasterId id="2147512142" r:id="rId28"/>
    <p:sldMasterId id="2147512167" r:id="rId29"/>
    <p:sldMasterId id="2147512179" r:id="rId30"/>
    <p:sldMasterId id="2147512191" r:id="rId31"/>
    <p:sldMasterId id="2147512228" r:id="rId32"/>
    <p:sldMasterId id="2147512230" r:id="rId33"/>
    <p:sldMasterId id="2147512244" r:id="rId34"/>
    <p:sldMasterId id="2147512256" r:id="rId35"/>
    <p:sldMasterId id="2147512258" r:id="rId36"/>
    <p:sldMasterId id="2147512260" r:id="rId37"/>
    <p:sldMasterId id="2147512288" r:id="rId38"/>
    <p:sldMasterId id="2147512300" r:id="rId39"/>
    <p:sldMasterId id="2147512312" r:id="rId40"/>
    <p:sldMasterId id="2147512314" r:id="rId41"/>
    <p:sldMasterId id="2147512328" r:id="rId42"/>
  </p:sldMasterIdLst>
  <p:notesMasterIdLst>
    <p:notesMasterId r:id="rId189"/>
  </p:notesMasterIdLst>
  <p:sldIdLst>
    <p:sldId id="508" r:id="rId43"/>
    <p:sldId id="3696" r:id="rId44"/>
    <p:sldId id="257" r:id="rId45"/>
    <p:sldId id="258" r:id="rId46"/>
    <p:sldId id="259" r:id="rId47"/>
    <p:sldId id="663" r:id="rId48"/>
    <p:sldId id="659" r:id="rId49"/>
    <p:sldId id="2523" r:id="rId50"/>
    <p:sldId id="650" r:id="rId51"/>
    <p:sldId id="651" r:id="rId52"/>
    <p:sldId id="613" r:id="rId53"/>
    <p:sldId id="5570" r:id="rId54"/>
    <p:sldId id="5345" r:id="rId55"/>
    <p:sldId id="3678" r:id="rId56"/>
    <p:sldId id="714" r:id="rId57"/>
    <p:sldId id="5571" r:id="rId58"/>
    <p:sldId id="5363" r:id="rId59"/>
    <p:sldId id="5572" r:id="rId60"/>
    <p:sldId id="5346" r:id="rId61"/>
    <p:sldId id="5347" r:id="rId62"/>
    <p:sldId id="5342" r:id="rId63"/>
    <p:sldId id="5343" r:id="rId64"/>
    <p:sldId id="715" r:id="rId65"/>
    <p:sldId id="710" r:id="rId66"/>
    <p:sldId id="711" r:id="rId67"/>
    <p:sldId id="627" r:id="rId68"/>
    <p:sldId id="716" r:id="rId69"/>
    <p:sldId id="2539" r:id="rId70"/>
    <p:sldId id="630" r:id="rId71"/>
    <p:sldId id="664" r:id="rId72"/>
    <p:sldId id="660" r:id="rId73"/>
    <p:sldId id="631" r:id="rId74"/>
    <p:sldId id="632" r:id="rId75"/>
    <p:sldId id="633" r:id="rId76"/>
    <p:sldId id="3694" r:id="rId77"/>
    <p:sldId id="299" r:id="rId78"/>
    <p:sldId id="300" r:id="rId79"/>
    <p:sldId id="301" r:id="rId80"/>
    <p:sldId id="302" r:id="rId81"/>
    <p:sldId id="303" r:id="rId82"/>
    <p:sldId id="496" r:id="rId83"/>
    <p:sldId id="320" r:id="rId84"/>
    <p:sldId id="321" r:id="rId85"/>
    <p:sldId id="449" r:id="rId86"/>
    <p:sldId id="362" r:id="rId87"/>
    <p:sldId id="363" r:id="rId88"/>
    <p:sldId id="364" r:id="rId89"/>
    <p:sldId id="365" r:id="rId90"/>
    <p:sldId id="366" r:id="rId91"/>
    <p:sldId id="367" r:id="rId92"/>
    <p:sldId id="368" r:id="rId93"/>
    <p:sldId id="369" r:id="rId94"/>
    <p:sldId id="370" r:id="rId95"/>
    <p:sldId id="371" r:id="rId96"/>
    <p:sldId id="372" r:id="rId97"/>
    <p:sldId id="373" r:id="rId98"/>
    <p:sldId id="374" r:id="rId99"/>
    <p:sldId id="375" r:id="rId100"/>
    <p:sldId id="376" r:id="rId101"/>
    <p:sldId id="377" r:id="rId102"/>
    <p:sldId id="379" r:id="rId103"/>
    <p:sldId id="3688" r:id="rId104"/>
    <p:sldId id="501" r:id="rId105"/>
    <p:sldId id="457" r:id="rId106"/>
    <p:sldId id="459" r:id="rId107"/>
    <p:sldId id="460" r:id="rId108"/>
    <p:sldId id="461" r:id="rId109"/>
    <p:sldId id="462" r:id="rId110"/>
    <p:sldId id="463" r:id="rId111"/>
    <p:sldId id="464" r:id="rId112"/>
    <p:sldId id="465" r:id="rId113"/>
    <p:sldId id="466" r:id="rId114"/>
    <p:sldId id="467" r:id="rId115"/>
    <p:sldId id="468" r:id="rId116"/>
    <p:sldId id="469" r:id="rId117"/>
    <p:sldId id="470" r:id="rId118"/>
    <p:sldId id="471" r:id="rId119"/>
    <p:sldId id="472" r:id="rId120"/>
    <p:sldId id="473" r:id="rId121"/>
    <p:sldId id="474" r:id="rId122"/>
    <p:sldId id="475" r:id="rId123"/>
    <p:sldId id="476" r:id="rId124"/>
    <p:sldId id="477" r:id="rId125"/>
    <p:sldId id="402" r:id="rId126"/>
    <p:sldId id="403" r:id="rId127"/>
    <p:sldId id="404" r:id="rId128"/>
    <p:sldId id="405" r:id="rId129"/>
    <p:sldId id="406" r:id="rId130"/>
    <p:sldId id="407" r:id="rId131"/>
    <p:sldId id="408" r:id="rId132"/>
    <p:sldId id="409" r:id="rId133"/>
    <p:sldId id="478" r:id="rId134"/>
    <p:sldId id="411" r:id="rId135"/>
    <p:sldId id="571" r:id="rId136"/>
    <p:sldId id="504" r:id="rId137"/>
    <p:sldId id="505" r:id="rId138"/>
    <p:sldId id="506" r:id="rId139"/>
    <p:sldId id="416" r:id="rId140"/>
    <p:sldId id="417" r:id="rId141"/>
    <p:sldId id="432" r:id="rId142"/>
    <p:sldId id="709" r:id="rId143"/>
    <p:sldId id="668" r:id="rId144"/>
    <p:sldId id="669" r:id="rId145"/>
    <p:sldId id="701" r:id="rId146"/>
    <p:sldId id="700" r:id="rId147"/>
    <p:sldId id="702" r:id="rId148"/>
    <p:sldId id="703" r:id="rId149"/>
    <p:sldId id="704" r:id="rId150"/>
    <p:sldId id="705" r:id="rId151"/>
    <p:sldId id="708" r:id="rId152"/>
    <p:sldId id="706" r:id="rId153"/>
    <p:sldId id="707" r:id="rId154"/>
    <p:sldId id="3682" r:id="rId155"/>
    <p:sldId id="3695" r:id="rId156"/>
    <p:sldId id="347" r:id="rId157"/>
    <p:sldId id="590" r:id="rId158"/>
    <p:sldId id="2570" r:id="rId159"/>
    <p:sldId id="2555" r:id="rId160"/>
    <p:sldId id="3692" r:id="rId161"/>
    <p:sldId id="2571" r:id="rId162"/>
    <p:sldId id="297" r:id="rId163"/>
    <p:sldId id="264" r:id="rId164"/>
    <p:sldId id="298" r:id="rId165"/>
    <p:sldId id="636" r:id="rId166"/>
    <p:sldId id="294" r:id="rId167"/>
    <p:sldId id="509" r:id="rId168"/>
    <p:sldId id="5573" r:id="rId169"/>
    <p:sldId id="5574" r:id="rId170"/>
    <p:sldId id="268" r:id="rId171"/>
    <p:sldId id="430" r:id="rId172"/>
    <p:sldId id="575" r:id="rId173"/>
    <p:sldId id="576" r:id="rId174"/>
    <p:sldId id="577" r:id="rId175"/>
    <p:sldId id="597" r:id="rId176"/>
    <p:sldId id="278" r:id="rId177"/>
    <p:sldId id="284" r:id="rId178"/>
    <p:sldId id="285" r:id="rId179"/>
    <p:sldId id="286" r:id="rId180"/>
    <p:sldId id="277" r:id="rId181"/>
    <p:sldId id="287" r:id="rId182"/>
    <p:sldId id="288" r:id="rId183"/>
    <p:sldId id="289" r:id="rId184"/>
    <p:sldId id="276" r:id="rId185"/>
    <p:sldId id="424" r:id="rId186"/>
    <p:sldId id="316" r:id="rId187"/>
    <p:sldId id="510" r:id="rId1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82"/>
    <p:restoredTop sz="91644" autoAdjust="0"/>
  </p:normalViewPr>
  <p:slideViewPr>
    <p:cSldViewPr>
      <p:cViewPr varScale="1">
        <p:scale>
          <a:sx n="102" d="100"/>
          <a:sy n="102" d="100"/>
        </p:scale>
        <p:origin x="1640" y="480"/>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viewProps" Target="viewProps.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8652FD-2701-D64C-9C8D-DFCD4E3F9AFA}" type="slidenum">
              <a:rPr lang="en-US" sz="1200">
                <a:solidFill>
                  <a:srgbClr val="000000"/>
                </a:solidFill>
              </a:rPr>
              <a:pPr eaLnBrk="1" hangingPunct="1"/>
              <a:t>1</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pPr eaLnBrk="1" hangingPunct="1"/>
              <a:t>115</a:t>
            </a:fld>
            <a:endParaRPr lang="en-US" sz="1200"/>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116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little card may help remind you to pray for us!</a:t>
            </a:r>
          </a:p>
          <a:p>
            <a:r>
              <a:rPr lang="en-US" dirty="0"/>
              <a:t>____________</a:t>
            </a:r>
          </a:p>
          <a:p>
            <a:r>
              <a:rPr lang="en-US" dirty="0"/>
              <a:t>Common-116</a:t>
            </a:r>
          </a:p>
        </p:txBody>
      </p:sp>
    </p:spTree>
    <p:extLst>
      <p:ext uri="{BB962C8B-B14F-4D97-AF65-F5344CB8AC3E}">
        <p14:creationId xmlns:p14="http://schemas.microsoft.com/office/powerpoint/2010/main" val="12852294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was a refreshing change from the Chinese world to the Arab world.</a:t>
            </a:r>
          </a:p>
          <a:p>
            <a:r>
              <a:rPr lang="en-US" dirty="0"/>
              <a:t>___________</a:t>
            </a:r>
          </a:p>
          <a:p>
            <a:r>
              <a:rPr lang="en-US" dirty="0"/>
              <a:t>Common-117</a:t>
            </a:r>
          </a:p>
        </p:txBody>
      </p:sp>
    </p:spTree>
    <p:extLst>
      <p:ext uri="{BB962C8B-B14F-4D97-AF65-F5344CB8AC3E}">
        <p14:creationId xmlns:p14="http://schemas.microsoft.com/office/powerpoint/2010/main" val="9776152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Amman is the base of our church in Jordan to reach out to internationals. </a:t>
            </a:r>
          </a:p>
          <a:p>
            <a:r>
              <a:rPr lang="en-US" dirty="0"/>
              <a:t>___________</a:t>
            </a:r>
          </a:p>
          <a:p>
            <a:r>
              <a:rPr lang="en-US" dirty="0"/>
              <a:t>Common-118</a:t>
            </a:r>
          </a:p>
        </p:txBody>
      </p:sp>
    </p:spTree>
    <p:extLst>
      <p:ext uri="{BB962C8B-B14F-4D97-AF65-F5344CB8AC3E}">
        <p14:creationId xmlns:p14="http://schemas.microsoft.com/office/powerpoint/2010/main" val="403088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still need translation into Arabic—but I did learn this Arabic. Do you know what it says?</a:t>
            </a:r>
          </a:p>
          <a:p>
            <a:r>
              <a:rPr lang="en-US" sz="1200" kern="1200" dirty="0">
                <a:solidFill>
                  <a:schemeClr val="tx1"/>
                </a:solidFill>
                <a:effectLst/>
                <a:latin typeface="+mn-lt"/>
                <a:ea typeface="+mn-ea"/>
                <a:cs typeface="+mn-cs"/>
              </a:rPr>
              <a:t>• Here is the translation—my name!</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Common-119</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pPr eaLnBrk="1" hangingPunct="1"/>
              <a:t>121</a:t>
            </a:fld>
            <a:endParaRPr lang="en-US" sz="1200"/>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pPr eaLnBrk="1" hangingPunct="1"/>
              <a:t>122</a:t>
            </a:fld>
            <a:endParaRPr lang="en-US" sz="1200"/>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707D60-B451-9C40-A370-0061A07EF9FC}" type="slidenum">
              <a:rPr lang="en-US" sz="1200"/>
              <a:pPr eaLnBrk="1" hangingPunct="1"/>
              <a:t>123</a:t>
            </a:fld>
            <a:endParaRPr lang="en-US" sz="1200"/>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6126D7-C139-294F-A41F-452C564B9C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126</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Quizzes are over the reading.</a:t>
            </a:r>
          </a:p>
          <a:p>
            <a:pPr eaLnBrk="1" hangingPunct="1"/>
            <a:r>
              <a:rPr lang="en-US">
                <a:latin typeface="Arial" charset="0"/>
                <a:ea typeface="ＭＳ Ｐゴシック" charset="0"/>
                <a:cs typeface="ＭＳ Ｐゴシック" charset="0"/>
              </a:rPr>
              <a:t>Exams</a:t>
            </a:r>
            <a:r>
              <a:rPr lang="en-US" baseline="0">
                <a:latin typeface="Arial" charset="0"/>
                <a:ea typeface="ＭＳ Ｐゴシック" charset="0"/>
                <a:cs typeface="ＭＳ Ｐゴシック" charset="0"/>
              </a:rPr>
              <a:t> are over the course notes.</a:t>
            </a:r>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2CF3CA-14B1-1646-A444-5B52352D5BA9}" type="slidenum">
              <a:rPr lang="en-US" sz="1200"/>
              <a:pPr eaLnBrk="1" hangingPunct="1"/>
              <a:t>129</a:t>
            </a:fld>
            <a:endParaRPr lang="en-US" sz="1200"/>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B8C88A-712D-E240-B1B4-CA451D5E1C2C}" type="slidenum">
              <a:rPr lang="en-US" sz="1200">
                <a:solidFill>
                  <a:srgbClr val="000000"/>
                </a:solidFill>
              </a:rPr>
              <a:pPr eaLnBrk="1" hangingPunct="1"/>
              <a:t>130</a:t>
            </a:fld>
            <a:endParaRPr lang="en-US" sz="1200">
              <a:solidFill>
                <a:srgbClr val="000000"/>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sz="3200">
                <a:latin typeface="Times New Roman" charset="0"/>
                <a:ea typeface="ＭＳ Ｐゴシック" charset="0"/>
                <a:cs typeface="ＭＳ Ｐゴシック" charset="0"/>
              </a:rPr>
              <a:t>What overall observations can you make in your small group for the NT?</a:t>
            </a:r>
          </a:p>
          <a:p>
            <a:pPr eaLnBrk="1" hangingPunct="1"/>
            <a:r>
              <a:rPr lang="en-US" sz="3200">
                <a:latin typeface="Times New Roman" charset="0"/>
                <a:ea typeface="ＭＳ Ｐゴシック" charset="0"/>
                <a:cs typeface="ＭＳ Ｐゴシック" charset="0"/>
              </a:rPr>
              <a:t>• There are 5 parts to the NT (grouped by category)</a:t>
            </a:r>
          </a:p>
          <a:p>
            <a:pPr eaLnBrk="1" hangingPunct="1"/>
            <a:r>
              <a:rPr lang="en-US" sz="3200">
                <a:latin typeface="Times New Roman" charset="0"/>
                <a:ea typeface="ＭＳ Ｐゴシック" charset="0"/>
                <a:cs typeface="ＭＳ Ｐゴシック" charset="0"/>
              </a:rPr>
              <a:t>• 4 versions of Christ</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life but only one of the church</a:t>
            </a:r>
          </a:p>
          <a:p>
            <a:pPr eaLnBrk="1" hangingPunct="1"/>
            <a:r>
              <a:rPr lang="en-US" altLang="ja-JP" sz="3200">
                <a:latin typeface="Times New Roman" charset="0"/>
                <a:ea typeface="ＭＳ Ｐゴシック" charset="0"/>
                <a:cs typeface="ＭＳ Ｐゴシック" charset="0"/>
              </a:rPr>
              <a:t>• The shortest English book names in the NT are the gospels (except Matt.) and Jude</a:t>
            </a:r>
          </a:p>
          <a:p>
            <a:pPr eaLnBrk="1" hangingPunct="1"/>
            <a:r>
              <a:rPr lang="en-US" sz="3200">
                <a:latin typeface="Times New Roman" charset="0"/>
                <a:ea typeface="ＭＳ Ｐゴシック" charset="0"/>
                <a:cs typeface="ＭＳ Ｐゴシック" charset="0"/>
              </a:rPr>
              <a:t>• 21 of the NT writings are letters (especially by Paul)—i.e., the NT speaks to life experience</a:t>
            </a:r>
          </a:p>
          <a:p>
            <a:pPr eaLnBrk="1" hangingPunct="1"/>
            <a:r>
              <a:rPr lang="en-US" sz="3200">
                <a:latin typeface="Times New Roman" charset="0"/>
                <a:ea typeface="ＭＳ Ｐゴシック" charset="0"/>
                <a:cs typeface="ＭＳ Ｐゴシック" charset="0"/>
              </a:rPr>
              <a:t>• 6 of Paul</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13 letters are to people he wrote twice (1-2 Cor., 1-2 Thess., 1-2 Tim.)</a:t>
            </a:r>
          </a:p>
          <a:p>
            <a:pPr eaLnBrk="1" hangingPunct="1"/>
            <a:r>
              <a:rPr lang="en-US" altLang="ja-JP" sz="3200">
                <a:latin typeface="Times New Roman" charset="0"/>
                <a:ea typeface="ＭＳ Ｐゴシック" charset="0"/>
                <a:cs typeface="ＭＳ Ｐゴシック" charset="0"/>
              </a:rPr>
              <a:t>• Any NT book ending in "ans" is by Paul (and is one of the first 8 in the canonical order)</a:t>
            </a:r>
          </a:p>
          <a:p>
            <a:pPr eaLnBrk="1" hangingPunct="1"/>
            <a:r>
              <a:rPr lang="en-US" sz="3200">
                <a:latin typeface="Times New Roman" charset="0"/>
                <a:ea typeface="ＭＳ Ｐゴシック" charset="0"/>
                <a:cs typeface="ＭＳ Ｐゴシック" charset="0"/>
              </a:rPr>
              <a:t>• 2 groupings (general epistles &amp; gospels) named after their authors while Paul</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after their recipients</a:t>
            </a:r>
            <a:endParaRPr lang="en-US" sz="3200">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131</a:t>
            </a:fld>
            <a:endParaRPr lang="en-US" sz="1200">
              <a:solidFill>
                <a:srgbClr val="000000"/>
              </a:solidFill>
            </a:endParaRPr>
          </a:p>
        </p:txBody>
      </p:sp>
      <p:sp>
        <p:nvSpPr>
          <p:cNvPr id="575490"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mr-IN" sz="1050" dirty="0"/>
              <a:t>'</a:t>
            </a:r>
            <a:r>
              <a:rPr lang="en-US" sz="1050" dirty="0"/>
              <a:t>s letters to churches in the left pillar all fit into Acts.</a:t>
            </a:r>
          </a:p>
          <a:p>
            <a:pPr eaLnBrk="1" hangingPunct="1">
              <a:defRPr/>
            </a:pPr>
            <a:r>
              <a:rPr lang="en-US" sz="1050" dirty="0"/>
              <a:t>Paul </a:t>
            </a:r>
            <a:r>
              <a:rPr lang="en-US" sz="1050" dirty="0" err="1"/>
              <a:t>didn</a:t>
            </a:r>
            <a:r>
              <a:rPr lang="mr-IN"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(11/1/18 20:47) -----</a:t>
            </a:r>
          </a:p>
          <a:p>
            <a:pPr eaLnBrk="1" hangingPunct="1">
              <a:defRPr/>
            </a:pPr>
            <a:r>
              <a:rPr lang="en-US" sz="1050" dirty="0"/>
              <a:t>Depicts growth in maturity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29FC24-502E-FF4D-BDD2-EC621D0960C4}" type="slidenum">
              <a:rPr lang="en-US" sz="1200"/>
              <a:pPr eaLnBrk="1" hangingPunct="1"/>
              <a:t>135</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E3A1AC-862B-EB4C-9F9E-7205E896D1A9}" type="slidenum">
              <a:rPr lang="en-US" sz="1200"/>
              <a:pPr eaLnBrk="1" hangingPunct="1"/>
              <a:t>136</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E77C76-A92D-5945-9055-0A474952BE26}" type="slidenum">
              <a:rPr lang="en-US" sz="1200"/>
              <a:pPr eaLnBrk="1" hangingPunct="1"/>
              <a:t>137</a:t>
            </a:fld>
            <a:endParaRPr lang="en-US" sz="1200"/>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4B84F-ED73-7041-B395-AAA140FEB89C}" type="slidenum">
              <a:rPr lang="en-US" sz="1200"/>
              <a:pPr eaLnBrk="1" hangingPunct="1"/>
              <a:t>138</a:t>
            </a:fld>
            <a:endParaRPr lang="en-US" sz="120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0F7901-DF6E-1E4D-85BD-744A36CFB446}" type="slidenum">
              <a:rPr lang="en-US" sz="1200"/>
              <a:pPr eaLnBrk="1" hangingPunct="1"/>
              <a:t>139</a:t>
            </a:fld>
            <a:endParaRPr lang="en-US" sz="1200"/>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D16AB-2798-384A-A8C4-42D0E6D65F86}" type="slidenum">
              <a:rPr lang="en-US" sz="1200"/>
              <a:pPr eaLnBrk="1" hangingPunct="1"/>
              <a:t>140</a:t>
            </a:fld>
            <a:endParaRPr lang="en-US" sz="1200"/>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22F6F8-E363-5040-9D86-97761F2EB5FC}" type="slidenum">
              <a:rPr lang="en-US" sz="1200"/>
              <a:pPr eaLnBrk="1" hangingPunct="1"/>
              <a:t>141</a:t>
            </a:fld>
            <a:endParaRPr lang="en-US" sz="1200"/>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5F8B24-30E8-714B-AD70-10C70916DE34}" type="slidenum">
              <a:rPr lang="en-US" sz="1200"/>
              <a:pPr eaLnBrk="1" hangingPunct="1"/>
              <a:t>142</a:t>
            </a:fld>
            <a:endParaRPr lang="en-US" sz="1200"/>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143</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Slide Image Placeholder 1"/>
          <p:cNvSpPr>
            <a:spLocks noGrp="1" noRot="1" noChangeAspect="1"/>
          </p:cNvSpPr>
          <p:nvPr>
            <p:ph type="sldImg"/>
          </p:nvPr>
        </p:nvSpPr>
        <p:spPr>
          <a:ln/>
        </p:spPr>
      </p:sp>
      <p:sp>
        <p:nvSpPr>
          <p:cNvPr id="5980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Meeting Notes (1/18/11 09:05) -----</a:t>
            </a:r>
          </a:p>
          <a:p>
            <a:r>
              <a:rPr lang="en-US">
                <a:latin typeface="Times New Roman" charset="0"/>
                <a:ea typeface="ＭＳ Ｐゴシック" charset="0"/>
                <a:cs typeface="ＭＳ Ｐゴシック" charset="0"/>
              </a:rPr>
              <a:t>All 3 categories in 40s regarding Jews</a:t>
            </a:r>
          </a:p>
          <a:p>
            <a:r>
              <a:rPr lang="en-US">
                <a:latin typeface="Times New Roman" charset="0"/>
                <a:ea typeface="ＭＳ Ｐゴシック" charset="0"/>
                <a:cs typeface="ＭＳ Ｐゴシック" charset="0"/>
              </a:rPr>
              <a:t>Gospels spread out with Acts between 1-2 and 3-4</a:t>
            </a:r>
          </a:p>
          <a:p>
            <a:r>
              <a:rPr lang="en-US">
                <a:latin typeface="Times New Roman" charset="0"/>
                <a:ea typeface="ＭＳ Ｐゴシック" charset="0"/>
                <a:cs typeface="ＭＳ Ｐゴシック" charset="0"/>
              </a:rPr>
              <a:t>Pauline (1) only to AD 68, (2) to Pastors later &amp; (3) before General</a:t>
            </a:r>
          </a:p>
          <a:p>
            <a:r>
              <a:rPr lang="en-US">
                <a:latin typeface="Times New Roman" charset="0"/>
                <a:ea typeface="ＭＳ Ｐゴシック" charset="0"/>
                <a:cs typeface="ＭＳ Ｐゴシック" charset="0"/>
              </a:rPr>
              <a:t>Journey # same as # of books in that journey</a:t>
            </a:r>
          </a:p>
          <a:p>
            <a:r>
              <a:rPr lang="en-US">
                <a:latin typeface="Times New Roman" charset="0"/>
                <a:ea typeface="ＭＳ Ｐゴシック" charset="0"/>
                <a:cs typeface="ＭＳ Ｐゴシック" charset="0"/>
              </a:rPr>
              <a:t>Shorter journeys have less letters</a:t>
            </a:r>
          </a:p>
          <a:p>
            <a:r>
              <a:rPr lang="en-US">
                <a:latin typeface="Times New Roman" charset="0"/>
                <a:ea typeface="ＭＳ Ｐゴシック" charset="0"/>
                <a:cs typeface="ＭＳ Ｐゴシック" charset="0"/>
              </a:rPr>
              <a:t>Asia reached before Europe</a:t>
            </a:r>
          </a:p>
          <a:p>
            <a:endParaRPr lang="en-US">
              <a:latin typeface="Times New Roman" charset="0"/>
              <a:ea typeface="ＭＳ Ｐゴシック" charset="0"/>
              <a:cs typeface="ＭＳ Ｐゴシック" charset="0"/>
            </a:endParaRPr>
          </a:p>
        </p:txBody>
      </p:sp>
      <p:sp>
        <p:nvSpPr>
          <p:cNvPr id="5980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42AE0B-7D55-4E4D-A92D-FA216D837AA9}" type="slidenum">
              <a:rPr lang="en-US" sz="1200"/>
              <a:pPr eaLnBrk="1" hangingPunct="1"/>
              <a:t>144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also takes an international trip monthly.</a:t>
            </a:r>
          </a:p>
          <a:p>
            <a:r>
              <a:rPr lang="en-US" dirty="0"/>
              <a:t>__________</a:t>
            </a:r>
          </a:p>
          <a:p>
            <a:r>
              <a:rPr lang="en-US" dirty="0"/>
              <a:t>Common-69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0EE030-4DCE-4842-BD2C-7D7E1A3294E6}" type="slidenum">
              <a:rPr lang="en-US" sz="1200"/>
              <a:pPr eaLnBrk="1" hangingPunct="1"/>
              <a:t>145</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1BEE6A-8C79-864A-BA8A-6CC6A2852B2B}" type="slidenum">
              <a:rPr lang="en-US" sz="1200">
                <a:solidFill>
                  <a:srgbClr val="000000"/>
                </a:solidFill>
              </a:rPr>
              <a:pPr eaLnBrk="1" hangingPunct="1"/>
              <a:t>146</a:t>
            </a:fld>
            <a:endParaRPr lang="en-US" sz="1200">
              <a:solidFill>
                <a:srgbClr val="000000"/>
              </a:solidFill>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26</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Tree>
    <p:extLst>
      <p:ext uri="{BB962C8B-B14F-4D97-AF65-F5344CB8AC3E}">
        <p14:creationId xmlns:p14="http://schemas.microsoft.com/office/powerpoint/2010/main" val="320113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17479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29</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F121D6-904E-BE4D-9CAD-E984C2EF1A83}" type="slidenum">
              <a:rPr lang="en-US" sz="1200">
                <a:solidFill>
                  <a:srgbClr val="000000"/>
                </a:solidFill>
                <a:latin typeface="Arial" charset="0"/>
              </a:rPr>
              <a:pPr eaLnBrk="1" hangingPunct="1"/>
              <a:t>30</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32</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33</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34</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noProof="1">
                <a:latin typeface="Times New Roman" charset="0"/>
                <a:ea typeface="ＭＳ Ｐゴシック" charset="0"/>
                <a:cs typeface="ＭＳ Ｐゴシック" charset="0"/>
              </a:rPr>
              <a:t>I get to teach these leaders every book of the Bible in survey courses, plus backgrounds to both the OT and NT, six areas of theology, and how to preach.</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pPr eaLnBrk="1" hangingPunct="1"/>
              <a:t>36</a:t>
            </a:fld>
            <a:endParaRPr lang="en-US" sz="1200"/>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pPr eaLnBrk="1" hangingPunct="1"/>
              <a:t>37</a:t>
            </a:fld>
            <a:endParaRPr lang="en-US" sz="1200"/>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pPr eaLnBrk="1" hangingPunct="1"/>
              <a:t>38</a:t>
            </a:fld>
            <a:endParaRPr lang="en-US" sz="1200"/>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pPr eaLnBrk="1" hangingPunct="1"/>
              <a:t>39</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162FAC-32F2-F542-8571-FEB6F74BFD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Common-57</a:t>
            </a:r>
          </a:p>
          <a:p>
            <a:pPr eaLnBrk="1" hangingPunct="1"/>
            <a:r>
              <a:rPr lang="en-US" dirty="0">
                <a:latin typeface="Arial" charset="0"/>
                <a:ea typeface="ＭＳ Ｐゴシック" charset="0"/>
                <a:cs typeface="ＭＳ Ｐゴシック" charset="0"/>
              </a:rPr>
              <a:t>OB-00-Syllabus-4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pPr eaLnBrk="1" hangingPunct="1"/>
              <a:t>40</a:t>
            </a:fld>
            <a:endParaRPr lang="en-US" sz="1200"/>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41</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pPr eaLnBrk="1" hangingPunct="1"/>
              <a:t>42</a:t>
            </a:fld>
            <a:endParaRPr lang="en-US" sz="1200"/>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pPr eaLnBrk="1" hangingPunct="1"/>
              <a:t>43</a:t>
            </a:fld>
            <a:endParaRPr lang="en-US" sz="1200"/>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A8E9F-C67F-4E4F-B6FF-9C317CE5976C}"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45</a:t>
            </a:fld>
            <a:endParaRPr lang="en-US" sz="1200">
              <a:solidFill>
                <a:srgbClr val="000000"/>
              </a:solidFill>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46</a:t>
            </a:fld>
            <a:endParaRPr lang="en-US" sz="1200">
              <a:solidFill>
                <a:srgbClr val="000000"/>
              </a:solidFill>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47</a:t>
            </a:fld>
            <a:endParaRPr lang="en-US" sz="1200">
              <a:solidFill>
                <a:srgbClr val="000000"/>
              </a:solidFill>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48</a:t>
            </a:fld>
            <a:endParaRPr lang="en-US" sz="1200">
              <a:solidFill>
                <a:srgbClr val="000000"/>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49</a:t>
            </a:fld>
            <a:endParaRPr 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Common-58</a:t>
            </a:r>
          </a:p>
          <a:p>
            <a:pPr eaLnBrk="1" hangingPunct="1"/>
            <a:r>
              <a:rPr lang="en-US" dirty="0">
                <a:latin typeface="Arial" charset="0"/>
                <a:ea typeface="ＭＳ Ｐゴシック" charset="0"/>
                <a:cs typeface="ＭＳ Ｐゴシック" charset="0"/>
              </a:rPr>
              <a:t>OB-00-Syllabus-5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50</a:t>
            </a:fld>
            <a:endParaRPr lang="en-US" sz="1200">
              <a:solidFill>
                <a:srgbClr val="000000"/>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51</a:t>
            </a:fld>
            <a:endParaRPr lang="en-US" sz="1200">
              <a:solidFill>
                <a:srgbClr val="000000"/>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52</a:t>
            </a:fld>
            <a:endParaRPr lang="en-US" sz="1200">
              <a:solidFill>
                <a:srgbClr val="000000"/>
              </a:solidFill>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53</a:t>
            </a:fld>
            <a:endParaRPr lang="en-US" sz="1200">
              <a:solidFill>
                <a:srgbClr val="000000"/>
              </a:solidFill>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54</a:t>
            </a:fld>
            <a:endParaRPr lang="en-US" sz="1200">
              <a:solidFill>
                <a:srgbClr val="000000"/>
              </a:solidFill>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55</a:t>
            </a:fld>
            <a:endParaRPr lang="en-US" sz="1200">
              <a:solidFill>
                <a:srgbClr val="000000"/>
              </a:solidFill>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56</a:t>
            </a:fld>
            <a:endParaRPr lang="en-US" sz="1200">
              <a:solidFill>
                <a:srgbClr val="000000"/>
              </a:solidFill>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57</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58</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59</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7ACD27-0EF5-364E-8C0E-D8B6E5B564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Common-60</a:t>
            </a:r>
          </a:p>
          <a:p>
            <a:pPr eaLnBrk="1" hangingPunct="1"/>
            <a:r>
              <a:rPr lang="en-US" dirty="0">
                <a:latin typeface="Arial" charset="0"/>
                <a:ea typeface="ＭＳ Ｐゴシック" charset="0"/>
                <a:cs typeface="ＭＳ Ｐゴシック" charset="0"/>
              </a:rPr>
              <a:t>OB-00-Syllabus-5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60</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61</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A58FFB-4D5A-5343-8665-1B66C94B04EC}"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ChangeArrowheads="1" noTextEdit="1"/>
          </p:cNvSpPr>
          <p:nvPr>
            <p:ph type="sldImg"/>
          </p:nvPr>
        </p:nvSpPr>
        <p:spPr>
          <a:ln/>
        </p:spPr>
      </p:sp>
      <p:sp>
        <p:nvSpPr>
          <p:cNvPr id="443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ChangeArrowheads="1" noTextEdit="1"/>
          </p:cNvSpPr>
          <p:nvPr>
            <p:ph type="sldImg"/>
          </p:nvPr>
        </p:nvSpPr>
        <p:spPr>
          <a:ln/>
        </p:spPr>
      </p:sp>
      <p:sp>
        <p:nvSpPr>
          <p:cNvPr id="445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i="1">
                <a:solidFill>
                  <a:srgbClr val="000000"/>
                </a:solidFill>
                <a:latin typeface="Times" charset="0"/>
                <a:ea typeface="ＭＳ Ｐゴシック" charset="0"/>
                <a:cs typeface="ＭＳ Ｐゴシック" charset="0"/>
              </a:rPr>
              <a:t>As a starting point, begin thinking about 10 file folders in a filing cabinet. </a:t>
            </a:r>
          </a:p>
          <a:p>
            <a:r>
              <a:rPr lang="en-US" b="1" i="1">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a:solidFill>
                  <a:srgbClr val="000000"/>
                </a:solidFill>
                <a:latin typeface="Times" charset="0"/>
                <a:ea typeface="ＭＳ Ｐゴシック" charset="0"/>
                <a:cs typeface="ＭＳ Ｐゴシック" charset="0"/>
              </a:rPr>
              <a:t>Very soon you</a:t>
            </a:r>
            <a:r>
              <a:rPr lang="mr-IN" altLang="ja-JP" b="1" i="1">
                <a:solidFill>
                  <a:srgbClr val="000000"/>
                </a:solidFill>
                <a:latin typeface="Times" charset="0"/>
                <a:ea typeface="ＭＳ Ｐゴシック" charset="0"/>
                <a:cs typeface="ＭＳ Ｐゴシック" charset="0"/>
              </a:rPr>
              <a:t>'</a:t>
            </a:r>
            <a:r>
              <a:rPr lang="en-US" altLang="ja-JP" b="1" i="1">
                <a:solidFill>
                  <a:srgbClr val="000000"/>
                </a:solidFill>
                <a:latin typeface="Times" charset="0"/>
                <a:ea typeface="ＭＳ Ｐゴシック" charset="0"/>
                <a:cs typeface="ＭＳ Ｐゴシック" charset="0"/>
              </a:rPr>
              <a:t>ll be applying labels to each of those 10 file folders.  So…now to begin…and…</a:t>
            </a:r>
            <a:endParaRPr lang="en-US" altLang="ja-JP" b="1">
              <a:solidFill>
                <a:srgbClr val="000000"/>
              </a:solidFill>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447490" name="Rectangle 3"/>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449538"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025DF1-5953-CC44-9F6F-52513D696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455682"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457730"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459778" name="Rectangle 3"/>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461826"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463874"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a:ln/>
        </p:spPr>
      </p:sp>
      <p:sp>
        <p:nvSpPr>
          <p:cNvPr id="4659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467970"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470018"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472066"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474114"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476162"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478210"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480258"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Rot="1" noChangeAspect="1" noChangeArrowheads="1" noTextEdit="1"/>
          </p:cNvSpPr>
          <p:nvPr>
            <p:ph type="sldImg"/>
          </p:nvPr>
        </p:nvSpPr>
        <p:spPr>
          <a:ln/>
        </p:spPr>
      </p:sp>
      <p:sp>
        <p:nvSpPr>
          <p:cNvPr id="4823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a:solidFill>
                  <a:srgbClr val="000000"/>
                </a:solidFill>
                <a:latin typeface="Times" charset="0"/>
                <a:ea typeface="ＭＳ Ｐゴシック" charset="0"/>
                <a:cs typeface="ＭＳ Ｐゴシック" charset="0"/>
              </a:rPr>
              <a:t>//// 	CREATION//// 	ABRAHAM//// 	JOSEPH//// 	MOSES//// 	JOSHUA//// 	ANARCHY//// 	ROYALTY//// 	CAPTIVITY//// 	SILENCE…and…//// 	JESUS.</a:t>
            </a:r>
          </a:p>
          <a:p>
            <a:r>
              <a:rPr lang="en-US" b="1">
                <a:solidFill>
                  <a:srgbClr val="000000"/>
                </a:solidFill>
                <a:latin typeface="Times" charset="0"/>
                <a:ea typeface="ＭＳ Ｐゴシック" charset="0"/>
                <a:cs typeface="ＭＳ Ｐゴシック" charset="0"/>
              </a:rPr>
              <a:t>Now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a:solidFill>
                  <a:srgbClr val="000000"/>
                </a:solidFill>
                <a:latin typeface="Times" charset="0"/>
                <a:ea typeface="ＭＳ Ｐゴシック" charset="0"/>
                <a:cs typeface="ＭＳ Ｐゴシック" charset="0"/>
              </a:rPr>
              <a:t>examples to drive home the point...</a:t>
            </a:r>
            <a:endParaRPr lang="en-US">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F8A802-9A62-D443-885D-B4D514F68BC3}" type="slidenum">
              <a:rPr lang="en-US" sz="1200">
                <a:solidFill>
                  <a:srgbClr val="000000"/>
                </a:solidFill>
              </a:rPr>
              <a:pPr eaLnBrk="1" hangingPunct="1"/>
              <a:t>84</a:t>
            </a:fld>
            <a:endParaRPr lang="en-US" sz="1200">
              <a:solidFill>
                <a:srgbClr val="000000"/>
              </a:solidFill>
            </a:endParaRPr>
          </a:p>
        </p:txBody>
      </p:sp>
      <p:sp>
        <p:nvSpPr>
          <p:cNvPr id="484354"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8435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5A9CE7-6056-0C41-9646-02F6BB60A4B7}" type="slidenum">
              <a:rPr lang="en-US" sz="1200">
                <a:solidFill>
                  <a:srgbClr val="000000"/>
                </a:solidFill>
              </a:rPr>
              <a:pPr eaLnBrk="1" hangingPunct="1"/>
              <a:t>85</a:t>
            </a:fld>
            <a:endParaRPr lang="en-US" sz="1200">
              <a:solidFill>
                <a:srgbClr val="000000"/>
              </a:solidFill>
            </a:endParaRPr>
          </a:p>
        </p:txBody>
      </p:sp>
      <p:sp>
        <p:nvSpPr>
          <p:cNvPr id="486402"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8640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3D4242-3E95-9F42-B65D-992246095C48}" type="slidenum">
              <a:rPr lang="en-US" sz="1200">
                <a:solidFill>
                  <a:srgbClr val="000000"/>
                </a:solidFill>
              </a:rPr>
              <a:pPr eaLnBrk="1" hangingPunct="1"/>
              <a:t>86</a:t>
            </a:fld>
            <a:endParaRPr lang="en-US" sz="1200">
              <a:solidFill>
                <a:srgbClr val="000000"/>
              </a:solidFill>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18512-6B64-3044-9338-34974C6B5CC8}" type="slidenum">
              <a:rPr lang="en-US" sz="1200">
                <a:solidFill>
                  <a:srgbClr val="000000"/>
                </a:solidFill>
              </a:rPr>
              <a:pPr eaLnBrk="1" hangingPunct="1"/>
              <a:t>87</a:t>
            </a:fld>
            <a:endParaRPr lang="en-US" sz="1200">
              <a:solidFill>
                <a:srgbClr val="000000"/>
              </a:solidFill>
            </a:endParaRPr>
          </a:p>
        </p:txBody>
      </p:sp>
      <p:sp>
        <p:nvSpPr>
          <p:cNvPr id="490498"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04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37F562-0CAA-3D40-AA0B-605E124109BF}" type="slidenum">
              <a:rPr lang="en-US" sz="1200">
                <a:solidFill>
                  <a:srgbClr val="000000"/>
                </a:solidFill>
              </a:rPr>
              <a:pPr eaLnBrk="1" hangingPunct="1"/>
              <a:t>88</a:t>
            </a:fld>
            <a:endParaRPr lang="en-US" sz="1200">
              <a:solidFill>
                <a:srgbClr val="000000"/>
              </a:solidFill>
            </a:endParaRPr>
          </a:p>
        </p:txBody>
      </p:sp>
      <p:sp>
        <p:nvSpPr>
          <p:cNvPr id="492546"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254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57D2C-6EC3-6548-9C9F-BB026B589D1E}" type="slidenum">
              <a:rPr lang="en-US" sz="1200">
                <a:solidFill>
                  <a:srgbClr val="000000"/>
                </a:solidFill>
              </a:rPr>
              <a:pPr eaLnBrk="1" hangingPunct="1"/>
              <a:t>89</a:t>
            </a:fld>
            <a:endParaRPr lang="en-US" sz="1200">
              <a:solidFill>
                <a:srgbClr val="000000"/>
              </a:solidFill>
            </a:endParaRPr>
          </a:p>
        </p:txBody>
      </p:sp>
      <p:sp>
        <p:nvSpPr>
          <p:cNvPr id="494594"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45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B3FEDF-2C42-3648-9FE8-E22408602912}" type="slidenum">
              <a:rPr lang="en-US" sz="1200">
                <a:solidFill>
                  <a:srgbClr val="000000"/>
                </a:solidFill>
              </a:rPr>
              <a:pPr eaLnBrk="1" hangingPunct="1"/>
              <a:t>90</a:t>
            </a:fld>
            <a:endParaRPr lang="en-US" sz="1200">
              <a:solidFill>
                <a:srgbClr val="000000"/>
              </a:solidFill>
            </a:endParaRPr>
          </a:p>
        </p:txBody>
      </p:sp>
      <p:sp>
        <p:nvSpPr>
          <p:cNvPr id="496642"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66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4678DF-F83D-374B-A619-02B29F76A7EF}" type="slidenum">
              <a:rPr lang="en-US" sz="1200">
                <a:solidFill>
                  <a:srgbClr val="000000"/>
                </a:solidFill>
              </a:rPr>
              <a:pPr eaLnBrk="1" hangingPunct="1"/>
              <a:t>91</a:t>
            </a:fld>
            <a:endParaRPr lang="en-US" sz="1200">
              <a:solidFill>
                <a:srgbClr val="000000"/>
              </a:solidFill>
            </a:endParaRPr>
          </a:p>
        </p:txBody>
      </p:sp>
      <p:sp>
        <p:nvSpPr>
          <p:cNvPr id="498690"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86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dirty="0">
                <a:cs typeface="+mn-cs"/>
              </a:rPr>
              <a:t>Alat </a:t>
            </a:r>
            <a:r>
              <a:rPr lang="fi-FI" b="1" dirty="0" err="1">
                <a:cs typeface="+mn-cs"/>
              </a:rPr>
              <a:t>pengingat</a:t>
            </a:r>
            <a:r>
              <a:rPr lang="fi-FI" b="1" dirty="0">
                <a:cs typeface="+mn-cs"/>
              </a:rPr>
              <a:t> </a:t>
            </a:r>
            <a:r>
              <a:rPr lang="fi-FI" b="1" dirty="0" err="1">
                <a:cs typeface="+mn-cs"/>
              </a:rPr>
              <a:t>yang</a:t>
            </a:r>
            <a:r>
              <a:rPr lang="fi-FI" b="1" dirty="0">
                <a:cs typeface="+mn-cs"/>
              </a:rPr>
              <a:t> </a:t>
            </a:r>
            <a:r>
              <a:rPr lang="fi-FI" b="1" dirty="0" err="1">
                <a:cs typeface="+mn-cs"/>
              </a:rPr>
              <a:t>lainnya</a:t>
            </a:r>
            <a:r>
              <a:rPr lang="fi-FI" b="1" dirty="0">
                <a:cs typeface="+mn-cs"/>
              </a:rPr>
              <a:t> </a:t>
            </a:r>
            <a:r>
              <a:rPr lang="fi-FI" b="1" dirty="0" err="1">
                <a:cs typeface="+mn-cs"/>
              </a:rPr>
              <a:t>adalah</a:t>
            </a:r>
            <a:r>
              <a:rPr lang="fi-FI" b="1" dirty="0">
                <a:cs typeface="+mn-cs"/>
              </a:rPr>
              <a:t> … </a:t>
            </a:r>
          </a:p>
          <a:p>
            <a:pPr>
              <a:defRPr/>
            </a:pPr>
            <a:r>
              <a:rPr lang="fi-FI" b="1" dirty="0">
                <a:cs typeface="+mn-cs"/>
              </a:rPr>
              <a:t>////	</a:t>
            </a:r>
            <a:r>
              <a:rPr lang="fi-FI" b="1" dirty="0" err="1">
                <a:cs typeface="+mn-cs"/>
              </a:rPr>
              <a:t>Ini</a:t>
            </a:r>
            <a:r>
              <a:rPr lang="fi-FI" b="1" dirty="0">
                <a:cs typeface="+mn-cs"/>
              </a:rPr>
              <a:t> </a:t>
            </a:r>
            <a:r>
              <a:rPr lang="fi-FI" b="1" dirty="0" err="1">
                <a:cs typeface="+mn-cs"/>
              </a:rPr>
              <a:t>ikan</a:t>
            </a:r>
            <a:r>
              <a:rPr lang="fi-FI" b="1" dirty="0">
                <a:cs typeface="+mn-cs"/>
              </a:rPr>
              <a:t> </a:t>
            </a:r>
            <a:r>
              <a:rPr lang="fi-FI" b="1" dirty="0" err="1">
                <a:cs typeface="+mn-cs"/>
              </a:rPr>
              <a:t>apa</a:t>
            </a:r>
            <a:r>
              <a:rPr lang="fi-FI" b="1" dirty="0">
                <a:cs typeface="+mn-cs"/>
              </a:rPr>
              <a:t>?  </a:t>
            </a:r>
          </a:p>
          <a:p>
            <a:pPr>
              <a:defRPr/>
            </a:pPr>
            <a:r>
              <a:rPr lang="fi-FI" b="1" dirty="0">
                <a:cs typeface="+mn-cs"/>
              </a:rPr>
              <a:t>////	</a:t>
            </a:r>
            <a:r>
              <a:rPr lang="fi-FI" b="1" dirty="0" err="1">
                <a:cs typeface="+mn-cs"/>
              </a:rPr>
              <a:t>Benar</a:t>
            </a:r>
            <a:r>
              <a:rPr lang="fi-FI" b="1" dirty="0">
                <a:cs typeface="+mn-cs"/>
              </a:rPr>
              <a:t>, </a:t>
            </a:r>
            <a:r>
              <a:rPr lang="fi-FI" b="1" dirty="0" err="1">
                <a:cs typeface="+mn-cs"/>
              </a:rPr>
              <a:t>ikan</a:t>
            </a:r>
            <a:r>
              <a:rPr lang="fi-FI" b="1" dirty="0">
                <a:cs typeface="+mn-cs"/>
              </a:rPr>
              <a:t> “KAKAP"</a:t>
            </a:r>
          </a:p>
          <a:p>
            <a:pPr>
              <a:defRPr/>
            </a:pPr>
            <a:r>
              <a:rPr lang="fi-FI" b="1" dirty="0">
                <a:cs typeface="+mn-cs"/>
              </a:rPr>
              <a:t>////	Kita lihat </a:t>
            </a:r>
            <a:r>
              <a:rPr lang="fi-FI" b="1" dirty="0" err="1">
                <a:cs typeface="+mn-cs"/>
              </a:rPr>
              <a:t>disini</a:t>
            </a:r>
            <a:r>
              <a:rPr lang="fi-FI" b="1" dirty="0">
                <a:cs typeface="+mn-cs"/>
              </a:rPr>
              <a:t> </a:t>
            </a:r>
            <a:r>
              <a:rPr lang="fi-FI" b="1" dirty="0" err="1">
                <a:cs typeface="+mn-cs"/>
              </a:rPr>
              <a:t>ada</a:t>
            </a:r>
            <a:r>
              <a:rPr lang="fi-FI" b="1" dirty="0">
                <a:cs typeface="+mn-cs"/>
              </a:rPr>
              <a:t> 2 </a:t>
            </a:r>
            <a:r>
              <a:rPr lang="fi-FI" b="1" dirty="0" err="1">
                <a:cs typeface="+mn-cs"/>
              </a:rPr>
              <a:t>huruf</a:t>
            </a:r>
            <a:r>
              <a:rPr lang="fi-FI" b="1" dirty="0">
                <a:cs typeface="+mn-cs"/>
              </a:rPr>
              <a:t> K, kita mau </a:t>
            </a:r>
            <a:r>
              <a:rPr lang="fi-FI" b="1" dirty="0" err="1">
                <a:cs typeface="+mn-cs"/>
              </a:rPr>
              <a:t>buang</a:t>
            </a:r>
            <a:r>
              <a:rPr lang="fi-FI" b="1" dirty="0">
                <a:cs typeface="+mn-cs"/>
              </a:rPr>
              <a:t> 1 </a:t>
            </a:r>
            <a:r>
              <a:rPr lang="fi-FI" b="1" dirty="0" err="1">
                <a:cs typeface="+mn-cs"/>
              </a:rPr>
              <a:t>huruf</a:t>
            </a:r>
            <a:r>
              <a:rPr lang="fi-FI" b="1" dirty="0">
                <a:cs typeface="+mn-cs"/>
              </a:rPr>
              <a:t> </a:t>
            </a:r>
            <a:r>
              <a:rPr lang="fi-FI" b="1" dirty="0" err="1">
                <a:cs typeface="+mn-cs"/>
              </a:rPr>
              <a:t>K-nya</a:t>
            </a:r>
            <a:endParaRPr lang="fi-FI" b="1" dirty="0">
              <a:cs typeface="+mn-cs"/>
            </a:endParaRPr>
          </a:p>
          <a:p>
            <a:pPr>
              <a:defRPr/>
            </a:pPr>
            <a:r>
              <a:rPr lang="fi-FI" b="1" dirty="0">
                <a:cs typeface="+mn-cs"/>
              </a:rPr>
              <a:t>////	</a:t>
            </a:r>
            <a:r>
              <a:rPr lang="fi-FI" b="1" dirty="0" err="1">
                <a:cs typeface="+mn-cs"/>
              </a:rPr>
              <a:t>Huruf</a:t>
            </a:r>
            <a:r>
              <a:rPr lang="fi-FI" b="1" dirty="0">
                <a:cs typeface="+mn-cs"/>
              </a:rPr>
              <a:t> A </a:t>
            </a:r>
            <a:r>
              <a:rPr lang="fi-FI" b="1" dirty="0" err="1">
                <a:cs typeface="+mn-cs"/>
              </a:rPr>
              <a:t>juga</a:t>
            </a:r>
            <a:r>
              <a:rPr lang="fi-FI" b="1" dirty="0">
                <a:cs typeface="+mn-cs"/>
              </a:rPr>
              <a:t> </a:t>
            </a:r>
            <a:r>
              <a:rPr lang="fi-FI" b="1" dirty="0" err="1">
                <a:cs typeface="+mn-cs"/>
              </a:rPr>
              <a:t>ada</a:t>
            </a:r>
            <a:r>
              <a:rPr lang="fi-FI" b="1" dirty="0">
                <a:cs typeface="+mn-cs"/>
              </a:rPr>
              <a:t> 2, kita </a:t>
            </a:r>
            <a:r>
              <a:rPr lang="fi-FI" b="1" dirty="0" err="1">
                <a:cs typeface="+mn-cs"/>
              </a:rPr>
              <a:t>buang</a:t>
            </a:r>
            <a:r>
              <a:rPr lang="fi-FI" b="1" dirty="0">
                <a:cs typeface="+mn-cs"/>
              </a:rPr>
              <a:t> </a:t>
            </a:r>
            <a:r>
              <a:rPr lang="fi-FI" b="1" dirty="0" err="1">
                <a:cs typeface="+mn-cs"/>
              </a:rPr>
              <a:t>lagi</a:t>
            </a:r>
            <a:r>
              <a:rPr lang="fi-FI" b="1" dirty="0">
                <a:cs typeface="+mn-cs"/>
              </a:rPr>
              <a:t> </a:t>
            </a:r>
            <a:r>
              <a:rPr lang="fi-FI" b="1" dirty="0" err="1">
                <a:cs typeface="+mn-cs"/>
              </a:rPr>
              <a:t>huruf</a:t>
            </a:r>
            <a:r>
              <a:rPr lang="fi-FI" b="1" dirty="0">
                <a:cs typeface="+mn-cs"/>
              </a:rPr>
              <a:t> A </a:t>
            </a:r>
            <a:r>
              <a:rPr lang="fi-FI" b="1" dirty="0" err="1">
                <a:cs typeface="+mn-cs"/>
              </a:rPr>
              <a:t>yang</a:t>
            </a:r>
            <a:r>
              <a:rPr lang="fi-FI" b="1" dirty="0">
                <a:cs typeface="+mn-cs"/>
              </a:rPr>
              <a:t> </a:t>
            </a:r>
            <a:r>
              <a:rPr lang="fi-FI" b="1" dirty="0" err="1">
                <a:cs typeface="+mn-cs"/>
              </a:rPr>
              <a:t>double</a:t>
            </a:r>
            <a:endParaRPr lang="fi-FI" b="1" dirty="0">
              <a:cs typeface="+mn-cs"/>
            </a:endParaRPr>
          </a:p>
          <a:p>
            <a:pPr>
              <a:defRPr/>
            </a:pPr>
            <a:r>
              <a:rPr lang="fi-FI" b="1" dirty="0">
                <a:cs typeface="+mn-cs"/>
              </a:rPr>
              <a:t>////	</a:t>
            </a:r>
            <a:r>
              <a:rPr lang="fi-FI" b="1" dirty="0" err="1">
                <a:cs typeface="+mn-cs"/>
              </a:rPr>
              <a:t>Sekarang</a:t>
            </a:r>
            <a:r>
              <a:rPr lang="fi-FI" b="1" dirty="0">
                <a:cs typeface="+mn-cs"/>
              </a:rPr>
              <a:t> </a:t>
            </a:r>
            <a:r>
              <a:rPr lang="fi-FI" b="1" dirty="0" err="1">
                <a:cs typeface="+mn-cs"/>
              </a:rPr>
              <a:t>yang</a:t>
            </a:r>
            <a:r>
              <a:rPr lang="fi-FI" b="1" dirty="0">
                <a:cs typeface="+mn-cs"/>
              </a:rPr>
              <a:t> </a:t>
            </a:r>
            <a:r>
              <a:rPr lang="fi-FI" b="1" dirty="0" err="1">
                <a:cs typeface="+mn-cs"/>
              </a:rPr>
              <a:t>tersisa</a:t>
            </a:r>
            <a:r>
              <a:rPr lang="fi-FI" b="1" dirty="0">
                <a:cs typeface="+mn-cs"/>
              </a:rPr>
              <a:t> </a:t>
            </a:r>
            <a:r>
              <a:rPr lang="fi-FI" b="1" dirty="0" err="1">
                <a:cs typeface="+mn-cs"/>
              </a:rPr>
              <a:t>adalah</a:t>
            </a:r>
            <a:r>
              <a:rPr lang="fi-FI" b="1" dirty="0">
                <a:cs typeface="+mn-cs"/>
              </a:rPr>
              <a:t> A-K-P</a:t>
            </a:r>
          </a:p>
          <a:p>
            <a:pPr>
              <a:defRPr/>
            </a:pPr>
            <a:r>
              <a:rPr lang="fi-FI" b="1" dirty="0">
                <a:cs typeface="+mn-cs"/>
              </a:rPr>
              <a:t>////	</a:t>
            </a:r>
            <a:r>
              <a:rPr lang="fi-FI" b="1" dirty="0" err="1">
                <a:cs typeface="+mn-cs"/>
              </a:rPr>
              <a:t>Ikan</a:t>
            </a:r>
            <a:r>
              <a:rPr lang="fi-FI" b="1" dirty="0">
                <a:cs typeface="+mn-cs"/>
              </a:rPr>
              <a:t> </a:t>
            </a:r>
            <a:r>
              <a:rPr lang="fi-FI" b="1" dirty="0" err="1">
                <a:cs typeface="+mn-cs"/>
              </a:rPr>
              <a:t>KAKAP-nya</a:t>
            </a:r>
            <a:r>
              <a:rPr lang="fi-FI" b="1" dirty="0">
                <a:cs typeface="+mn-cs"/>
              </a:rPr>
              <a:t> </a:t>
            </a:r>
            <a:r>
              <a:rPr lang="fi-FI" b="1" dirty="0" err="1">
                <a:cs typeface="+mn-cs"/>
              </a:rPr>
              <a:t>tidak</a:t>
            </a:r>
            <a:r>
              <a:rPr lang="fi-FI" b="1" dirty="0">
                <a:cs typeface="+mn-cs"/>
              </a:rPr>
              <a:t> </a:t>
            </a:r>
            <a:r>
              <a:rPr lang="fi-FI" b="1" dirty="0" err="1">
                <a:cs typeface="+mn-cs"/>
              </a:rPr>
              <a:t>dibutuhkan</a:t>
            </a:r>
            <a:r>
              <a:rPr lang="fi-FI" b="1" dirty="0">
                <a:cs typeface="+mn-cs"/>
              </a:rPr>
              <a:t> </a:t>
            </a:r>
            <a:r>
              <a:rPr lang="fi-FI" b="1" dirty="0" err="1">
                <a:cs typeface="+mn-cs"/>
              </a:rPr>
              <a:t>lagi</a:t>
            </a:r>
            <a:r>
              <a:rPr lang="fi-FI" b="1" dirty="0">
                <a:cs typeface="+mn-cs"/>
              </a:rPr>
              <a:t>, kita </a:t>
            </a:r>
            <a:r>
              <a:rPr lang="fi-FI" b="1" dirty="0" err="1">
                <a:cs typeface="+mn-cs"/>
              </a:rPr>
              <a:t>kembali</a:t>
            </a:r>
            <a:r>
              <a:rPr lang="fi-FI" b="1" dirty="0">
                <a:cs typeface="+mn-cs"/>
              </a:rPr>
              <a:t> ke </a:t>
            </a:r>
            <a:r>
              <a:rPr lang="fi-FI" b="1" dirty="0" err="1">
                <a:cs typeface="+mn-cs"/>
              </a:rPr>
              <a:t>laut</a:t>
            </a:r>
            <a:r>
              <a:rPr lang="fi-FI" b="1" dirty="0">
                <a:cs typeface="+mn-cs"/>
              </a:rPr>
              <a:t> </a:t>
            </a:r>
            <a:r>
              <a:rPr lang="fi-FI" b="1" dirty="0" err="1">
                <a:cs typeface="+mn-cs"/>
              </a:rPr>
              <a:t>saja</a:t>
            </a:r>
            <a:r>
              <a:rPr lang="fi-FI" b="1" dirty="0">
                <a:cs typeface="+mn-cs"/>
              </a:rPr>
              <a:t>..</a:t>
            </a:r>
          </a:p>
          <a:p>
            <a:pPr>
              <a:defRPr/>
            </a:pPr>
            <a:r>
              <a:rPr lang="fi-FI" b="1" dirty="0" err="1">
                <a:cs typeface="+mn-cs"/>
              </a:rPr>
              <a:t>Sisa</a:t>
            </a:r>
            <a:r>
              <a:rPr lang="fi-FI" b="1" dirty="0">
                <a:cs typeface="+mn-cs"/>
              </a:rPr>
              <a:t> </a:t>
            </a:r>
            <a:r>
              <a:rPr lang="fi-FI" b="1" dirty="0" err="1">
                <a:cs typeface="+mn-cs"/>
              </a:rPr>
              <a:t>tiga</a:t>
            </a:r>
            <a:r>
              <a:rPr lang="fi-FI" b="1" dirty="0">
                <a:cs typeface="+mn-cs"/>
              </a:rPr>
              <a:t> </a:t>
            </a:r>
            <a:r>
              <a:rPr lang="fi-FI" b="1" dirty="0" err="1">
                <a:cs typeface="+mn-cs"/>
              </a:rPr>
              <a:t>huruf</a:t>
            </a:r>
            <a:r>
              <a:rPr lang="fi-FI" b="1" dirty="0">
                <a:cs typeface="+mn-cs"/>
              </a:rPr>
              <a:t> </a:t>
            </a:r>
            <a:r>
              <a:rPr lang="fi-FI" b="1" dirty="0" err="1">
                <a:cs typeface="+mn-cs"/>
              </a:rPr>
              <a:t>ini</a:t>
            </a:r>
            <a:r>
              <a:rPr lang="fi-FI" b="1" dirty="0">
                <a:cs typeface="+mn-cs"/>
              </a:rPr>
              <a:t> A-K-P, </a:t>
            </a:r>
            <a:r>
              <a:rPr lang="fi-FI" b="1" dirty="0" err="1">
                <a:cs typeface="+mn-cs"/>
              </a:rPr>
              <a:t>huruf-huruf</a:t>
            </a:r>
            <a:r>
              <a:rPr lang="fi-FI" b="1" dirty="0">
                <a:cs typeface="+mn-cs"/>
              </a:rPr>
              <a:t> </a:t>
            </a:r>
            <a:r>
              <a:rPr lang="fi-FI" b="1" dirty="0" err="1">
                <a:cs typeface="+mn-cs"/>
              </a:rPr>
              <a:t>ini</a:t>
            </a:r>
            <a:r>
              <a:rPr lang="fi-FI" b="1" dirty="0">
                <a:cs typeface="+mn-cs"/>
              </a:rPr>
              <a:t> akan </a:t>
            </a:r>
            <a:r>
              <a:rPr lang="fi-FI" b="1" dirty="0" err="1">
                <a:cs typeface="+mn-cs"/>
              </a:rPr>
              <a:t>membantu</a:t>
            </a:r>
            <a:r>
              <a:rPr lang="fi-FI" b="1" dirty="0">
                <a:cs typeface="+mn-cs"/>
              </a:rPr>
              <a:t> </a:t>
            </a:r>
            <a:r>
              <a:rPr lang="fi-FI" b="1" dirty="0" err="1">
                <a:cs typeface="+mn-cs"/>
              </a:rPr>
              <a:t>anda</a:t>
            </a:r>
            <a:r>
              <a:rPr lang="fi-FI" b="1" dirty="0">
                <a:cs typeface="+mn-cs"/>
              </a:rPr>
              <a:t> </a:t>
            </a:r>
            <a:r>
              <a:rPr lang="fi-FI" b="1" dirty="0" err="1">
                <a:cs typeface="+mn-cs"/>
              </a:rPr>
              <a:t>mengingatkan</a:t>
            </a:r>
            <a:r>
              <a:rPr lang="fi-FI" b="1" dirty="0">
                <a:cs typeface="+mn-cs"/>
              </a:rPr>
              <a:t> </a:t>
            </a:r>
            <a:r>
              <a:rPr lang="fi-FI" b="1" dirty="0" err="1">
                <a:cs typeface="+mn-cs"/>
              </a:rPr>
              <a:t>huruf</a:t>
            </a:r>
            <a:r>
              <a:rPr lang="fi-FI" b="1" dirty="0">
                <a:cs typeface="+mn-cs"/>
              </a:rPr>
              <a:t> </a:t>
            </a:r>
            <a:r>
              <a:rPr lang="fi-FI" b="1" dirty="0" err="1">
                <a:cs typeface="+mn-cs"/>
              </a:rPr>
              <a:t>pertama</a:t>
            </a:r>
            <a:r>
              <a:rPr lang="fi-FI" b="1" dirty="0">
                <a:cs typeface="+mn-cs"/>
              </a:rPr>
              <a:t> </a:t>
            </a:r>
            <a:r>
              <a:rPr lang="fi-FI" b="1" dirty="0" err="1">
                <a:cs typeface="+mn-cs"/>
              </a:rPr>
              <a:t>pada</a:t>
            </a:r>
            <a:r>
              <a:rPr lang="fi-FI" b="1" dirty="0">
                <a:cs typeface="+mn-cs"/>
              </a:rPr>
              <a:t> </a:t>
            </a:r>
            <a:r>
              <a:rPr lang="fi-FI" b="1" dirty="0" err="1">
                <a:cs typeface="+mn-cs"/>
              </a:rPr>
              <a:t>tiga</a:t>
            </a:r>
            <a:r>
              <a:rPr lang="fi-FI" b="1" dirty="0">
                <a:cs typeface="+mn-cs"/>
              </a:rPr>
              <a:t> 3 MACAM KOMUNITAS.</a:t>
            </a:r>
            <a:endParaRPr lang="en-US" b="1" dirty="0">
              <a:cs typeface="+mn-cs"/>
            </a:endParaRPr>
          </a:p>
        </p:txBody>
      </p:sp>
      <p:sp>
        <p:nvSpPr>
          <p:cNvPr id="500738" name="Rectangle 3"/>
          <p:cNvSpPr>
            <a:spLocks noGrp="1" noRot="1" noChangeAspect="1" noChangeArrowheads="1" noTextEdit="1"/>
          </p:cNvSpPr>
          <p:nvPr>
            <p:ph type="sldImg"/>
          </p:nvPr>
        </p:nvSpPr>
        <p:spPr>
          <a:ln cap="flat"/>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4C8D4D-316D-1E46-81C6-FE30AD22175F}" type="slidenum">
              <a:rPr lang="en-US" sz="1200">
                <a:solidFill>
                  <a:srgbClr val="000000"/>
                </a:solidFill>
              </a:rPr>
              <a:pPr eaLnBrk="1" hangingPunct="1"/>
              <a:t>93</a:t>
            </a:fld>
            <a:endParaRPr lang="en-US" sz="1200">
              <a:solidFill>
                <a:srgbClr val="000000"/>
              </a:solidFill>
            </a:endParaRPr>
          </a:p>
        </p:txBody>
      </p:sp>
      <p:sp>
        <p:nvSpPr>
          <p:cNvPr id="502786"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5027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485B0-9ED9-294F-9A71-1E2CD35024F6}" type="slidenum">
              <a:rPr lang="en-US" sz="1200">
                <a:solidFill>
                  <a:srgbClr val="000000"/>
                </a:solidFill>
                <a:latin typeface="Arial" charset="0"/>
              </a:rPr>
              <a:pPr eaLnBrk="1" hangingPunct="1"/>
              <a:t>94</a:t>
            </a:fld>
            <a:endParaRPr lang="en-US" sz="1200">
              <a:solidFill>
                <a:srgbClr val="000000"/>
              </a:solidFill>
              <a:latin typeface="Arial"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95</a:t>
            </a:fld>
            <a:endParaRPr lang="en-US" sz="1200">
              <a:solidFill>
                <a:srgbClr val="000000"/>
              </a:solidFill>
            </a:endParaRPr>
          </a:p>
        </p:txBody>
      </p:sp>
      <p:sp>
        <p:nvSpPr>
          <p:cNvPr id="508930" name="Rectangle 2"/>
          <p:cNvSpPr>
            <a:spLocks noGrp="1" noRot="1" noChangeAspect="1" noChangeArrowheads="1"/>
          </p:cNvSpPr>
          <p:nvPr>
            <p:ph type="sldImg"/>
          </p:nvPr>
        </p:nvSpPr>
        <p:spPr>
          <a:xfrm>
            <a:off x="1130300" y="674688"/>
            <a:ext cx="459740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96</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97</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1D6780-08D3-2347-892B-88B314B83C1D}" type="slidenum">
              <a:rPr lang="en-US" sz="1200">
                <a:solidFill>
                  <a:srgbClr val="000000"/>
                </a:solidFill>
              </a:rPr>
              <a:pPr eaLnBrk="1" hangingPunct="1"/>
              <a:t>98</a:t>
            </a:fld>
            <a:endParaRPr lang="en-US" sz="1200">
              <a:solidFill>
                <a:srgbClr val="000000"/>
              </a:solidFill>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99</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05922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24707839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56043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8379922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3973362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12736735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4109630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3307491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11412540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42673065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1695948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352518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446535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385228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6065006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984286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4147"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487A00-FAEC-1949-B3B2-9B8740E6CFA3}" type="slidenum">
              <a:rPr lang="en-US"/>
              <a:pPr>
                <a:defRPr/>
              </a:pPr>
              <a:t>‹#›</a:t>
            </a:fld>
            <a:endParaRPr lang="en-US"/>
          </a:p>
        </p:txBody>
      </p:sp>
    </p:spTree>
    <p:extLst>
      <p:ext uri="{BB962C8B-B14F-4D97-AF65-F5344CB8AC3E}">
        <p14:creationId xmlns:p14="http://schemas.microsoft.com/office/powerpoint/2010/main" val="33320093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18B9A2-8C97-E045-BA8D-A5099D7D6BD0}" type="slidenum">
              <a:rPr lang="en-US"/>
              <a:pPr>
                <a:defRPr/>
              </a:pPr>
              <a:t>‹#›</a:t>
            </a:fld>
            <a:endParaRPr lang="en-US"/>
          </a:p>
        </p:txBody>
      </p:sp>
    </p:spTree>
    <p:extLst>
      <p:ext uri="{BB962C8B-B14F-4D97-AF65-F5344CB8AC3E}">
        <p14:creationId xmlns:p14="http://schemas.microsoft.com/office/powerpoint/2010/main" val="32946552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5C8F7-DDF1-434B-824C-19D833291045}" type="slidenum">
              <a:rPr lang="en-US"/>
              <a:pPr>
                <a:defRPr/>
              </a:pPr>
              <a:t>‹#›</a:t>
            </a:fld>
            <a:endParaRPr lang="en-US"/>
          </a:p>
        </p:txBody>
      </p:sp>
    </p:spTree>
    <p:extLst>
      <p:ext uri="{BB962C8B-B14F-4D97-AF65-F5344CB8AC3E}">
        <p14:creationId xmlns:p14="http://schemas.microsoft.com/office/powerpoint/2010/main" val="11148060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E2B39-8849-8344-A2E6-70CCDF30C5B5}" type="slidenum">
              <a:rPr lang="en-US"/>
              <a:pPr>
                <a:defRPr/>
              </a:pPr>
              <a:t>‹#›</a:t>
            </a:fld>
            <a:endParaRPr lang="en-US"/>
          </a:p>
        </p:txBody>
      </p:sp>
    </p:spTree>
    <p:extLst>
      <p:ext uri="{BB962C8B-B14F-4D97-AF65-F5344CB8AC3E}">
        <p14:creationId xmlns:p14="http://schemas.microsoft.com/office/powerpoint/2010/main" val="15573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5357223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E3DD78-F026-C649-92E6-8873564DD916}" type="slidenum">
              <a:rPr lang="en-US"/>
              <a:pPr>
                <a:defRPr/>
              </a:pPr>
              <a:t>‹#›</a:t>
            </a:fld>
            <a:endParaRPr lang="en-US"/>
          </a:p>
        </p:txBody>
      </p:sp>
    </p:spTree>
    <p:extLst>
      <p:ext uri="{BB962C8B-B14F-4D97-AF65-F5344CB8AC3E}">
        <p14:creationId xmlns:p14="http://schemas.microsoft.com/office/powerpoint/2010/main" val="3697349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C2BDE0-126A-FD49-B5D4-BFC8C5FFDE76}" type="slidenum">
              <a:rPr lang="en-US"/>
              <a:pPr>
                <a:defRPr/>
              </a:pPr>
              <a:t>‹#›</a:t>
            </a:fld>
            <a:endParaRPr lang="en-US"/>
          </a:p>
        </p:txBody>
      </p:sp>
    </p:spTree>
    <p:extLst>
      <p:ext uri="{BB962C8B-B14F-4D97-AF65-F5344CB8AC3E}">
        <p14:creationId xmlns:p14="http://schemas.microsoft.com/office/powerpoint/2010/main" val="35182582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D2415-0439-BD4A-B59B-B057878788E3}" type="slidenum">
              <a:rPr lang="en-US"/>
              <a:pPr>
                <a:defRPr/>
              </a:pPr>
              <a:t>‹#›</a:t>
            </a:fld>
            <a:endParaRPr lang="en-US"/>
          </a:p>
        </p:txBody>
      </p:sp>
    </p:spTree>
    <p:extLst>
      <p:ext uri="{BB962C8B-B14F-4D97-AF65-F5344CB8AC3E}">
        <p14:creationId xmlns:p14="http://schemas.microsoft.com/office/powerpoint/2010/main" val="16335902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F0527C-A73D-4540-9994-921444F52135}" type="slidenum">
              <a:rPr lang="en-US"/>
              <a:pPr>
                <a:defRPr/>
              </a:pPr>
              <a:t>‹#›</a:t>
            </a:fld>
            <a:endParaRPr lang="en-US"/>
          </a:p>
        </p:txBody>
      </p:sp>
    </p:spTree>
    <p:extLst>
      <p:ext uri="{BB962C8B-B14F-4D97-AF65-F5344CB8AC3E}">
        <p14:creationId xmlns:p14="http://schemas.microsoft.com/office/powerpoint/2010/main" val="39736220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9F9F3-133B-B646-BF5D-5123633A10C5}" type="slidenum">
              <a:rPr lang="en-US"/>
              <a:pPr>
                <a:defRPr/>
              </a:pPr>
              <a:t>‹#›</a:t>
            </a:fld>
            <a:endParaRPr lang="en-US"/>
          </a:p>
        </p:txBody>
      </p:sp>
    </p:spTree>
    <p:extLst>
      <p:ext uri="{BB962C8B-B14F-4D97-AF65-F5344CB8AC3E}">
        <p14:creationId xmlns:p14="http://schemas.microsoft.com/office/powerpoint/2010/main" val="23957909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787A4-8AA4-8F43-BD62-69D620430CA3}" type="slidenum">
              <a:rPr lang="en-US"/>
              <a:pPr>
                <a:defRPr/>
              </a:pPr>
              <a:t>‹#›</a:t>
            </a:fld>
            <a:endParaRPr lang="en-US"/>
          </a:p>
        </p:txBody>
      </p:sp>
    </p:spTree>
    <p:extLst>
      <p:ext uri="{BB962C8B-B14F-4D97-AF65-F5344CB8AC3E}">
        <p14:creationId xmlns:p14="http://schemas.microsoft.com/office/powerpoint/2010/main" val="13185763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67BB-0AAB-B841-B389-62045B81F8EE}" type="slidenum">
              <a:rPr lang="en-US"/>
              <a:pPr>
                <a:defRPr/>
              </a:pPr>
              <a:t>‹#›</a:t>
            </a:fld>
            <a:endParaRPr lang="en-US"/>
          </a:p>
        </p:txBody>
      </p:sp>
    </p:spTree>
    <p:extLst>
      <p:ext uri="{BB962C8B-B14F-4D97-AF65-F5344CB8AC3E}">
        <p14:creationId xmlns:p14="http://schemas.microsoft.com/office/powerpoint/2010/main" val="22897628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993495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22724016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429213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pPr>
                <a:defRPr/>
              </a:pPr>
              <a:t>‹#›</a:t>
            </a:fld>
            <a:endParaRPr lang="en-US"/>
          </a:p>
        </p:txBody>
      </p:sp>
    </p:spTree>
    <p:extLst>
      <p:ext uri="{BB962C8B-B14F-4D97-AF65-F5344CB8AC3E}">
        <p14:creationId xmlns:p14="http://schemas.microsoft.com/office/powerpoint/2010/main" val="764697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2723111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917954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25706097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9292450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5885480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9496082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655859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2002720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A108EB7-FDCB-F942-AE13-40A9FDF77265}" type="slidenum">
              <a:rPr lang="en-US"/>
              <a:pPr>
                <a:defRPr/>
              </a:pPr>
              <a:t>‹#›</a:t>
            </a:fld>
            <a:endParaRPr lang="en-US"/>
          </a:p>
        </p:txBody>
      </p:sp>
    </p:spTree>
    <p:extLst>
      <p:ext uri="{BB962C8B-B14F-4D97-AF65-F5344CB8AC3E}">
        <p14:creationId xmlns:p14="http://schemas.microsoft.com/office/powerpoint/2010/main" val="44174133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4D711D-069F-9F45-9FB7-656DFAE02375}" type="slidenum">
              <a:rPr lang="en-US"/>
              <a:pPr>
                <a:defRPr/>
              </a:pPr>
              <a:t>‹#›</a:t>
            </a:fld>
            <a:endParaRPr lang="en-US"/>
          </a:p>
        </p:txBody>
      </p:sp>
    </p:spTree>
    <p:extLst>
      <p:ext uri="{BB962C8B-B14F-4D97-AF65-F5344CB8AC3E}">
        <p14:creationId xmlns:p14="http://schemas.microsoft.com/office/powerpoint/2010/main" val="39669495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pPr>
                <a:defRPr/>
              </a:pPr>
              <a:t>‹#›</a:t>
            </a:fld>
            <a:endParaRPr lang="en-US"/>
          </a:p>
        </p:txBody>
      </p:sp>
    </p:spTree>
    <p:extLst>
      <p:ext uri="{BB962C8B-B14F-4D97-AF65-F5344CB8AC3E}">
        <p14:creationId xmlns:p14="http://schemas.microsoft.com/office/powerpoint/2010/main" val="14181522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7EF6A5-993F-9A4D-941B-734E9037CCF4}" type="slidenum">
              <a:rPr lang="en-US"/>
              <a:pPr>
                <a:defRPr/>
              </a:pPr>
              <a:t>‹#›</a:t>
            </a:fld>
            <a:endParaRPr lang="en-US"/>
          </a:p>
        </p:txBody>
      </p:sp>
    </p:spTree>
    <p:extLst>
      <p:ext uri="{BB962C8B-B14F-4D97-AF65-F5344CB8AC3E}">
        <p14:creationId xmlns:p14="http://schemas.microsoft.com/office/powerpoint/2010/main" val="203308547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A127A33-D9FC-564F-8D03-BC740F55F778}" type="slidenum">
              <a:rPr lang="en-US"/>
              <a:pPr>
                <a:defRPr/>
              </a:pPr>
              <a:t>‹#›</a:t>
            </a:fld>
            <a:endParaRPr lang="en-US"/>
          </a:p>
        </p:txBody>
      </p:sp>
    </p:spTree>
    <p:extLst>
      <p:ext uri="{BB962C8B-B14F-4D97-AF65-F5344CB8AC3E}">
        <p14:creationId xmlns:p14="http://schemas.microsoft.com/office/powerpoint/2010/main" val="16758577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9C001D-EE99-7B44-BBF9-FB9CF19CEE59}" type="slidenum">
              <a:rPr lang="en-US"/>
              <a:pPr>
                <a:defRPr/>
              </a:pPr>
              <a:t>‹#›</a:t>
            </a:fld>
            <a:endParaRPr lang="en-US"/>
          </a:p>
        </p:txBody>
      </p:sp>
    </p:spTree>
    <p:extLst>
      <p:ext uri="{BB962C8B-B14F-4D97-AF65-F5344CB8AC3E}">
        <p14:creationId xmlns:p14="http://schemas.microsoft.com/office/powerpoint/2010/main" val="53032302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DCF180-B55D-2840-AC24-BDB5AF8295E8}" type="slidenum">
              <a:rPr lang="en-US"/>
              <a:pPr>
                <a:defRPr/>
              </a:pPr>
              <a:t>‹#›</a:t>
            </a:fld>
            <a:endParaRPr lang="en-US"/>
          </a:p>
        </p:txBody>
      </p:sp>
    </p:spTree>
    <p:extLst>
      <p:ext uri="{BB962C8B-B14F-4D97-AF65-F5344CB8AC3E}">
        <p14:creationId xmlns:p14="http://schemas.microsoft.com/office/powerpoint/2010/main" val="187259280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376533-1250-6D4E-8E10-668EC84CFF2A}" type="slidenum">
              <a:rPr lang="en-US"/>
              <a:pPr>
                <a:defRPr/>
              </a:pPr>
              <a:t>‹#›</a:t>
            </a:fld>
            <a:endParaRPr lang="en-US"/>
          </a:p>
        </p:txBody>
      </p:sp>
    </p:spTree>
    <p:extLst>
      <p:ext uri="{BB962C8B-B14F-4D97-AF65-F5344CB8AC3E}">
        <p14:creationId xmlns:p14="http://schemas.microsoft.com/office/powerpoint/2010/main" val="135788304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40E7F2C-3AA8-AF4F-B035-89F2C7AD71D5}" type="slidenum">
              <a:rPr lang="en-US"/>
              <a:pPr>
                <a:defRPr/>
              </a:pPr>
              <a:t>‹#›</a:t>
            </a:fld>
            <a:endParaRPr lang="en-US"/>
          </a:p>
        </p:txBody>
      </p:sp>
    </p:spTree>
    <p:extLst>
      <p:ext uri="{BB962C8B-B14F-4D97-AF65-F5344CB8AC3E}">
        <p14:creationId xmlns:p14="http://schemas.microsoft.com/office/powerpoint/2010/main" val="138822720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5DDF4F-059E-6D49-8821-C3B7BE675AAB}" type="slidenum">
              <a:rPr lang="en-US"/>
              <a:pPr>
                <a:defRPr/>
              </a:pPr>
              <a:t>‹#›</a:t>
            </a:fld>
            <a:endParaRPr lang="en-US"/>
          </a:p>
        </p:txBody>
      </p:sp>
    </p:spTree>
    <p:extLst>
      <p:ext uri="{BB962C8B-B14F-4D97-AF65-F5344CB8AC3E}">
        <p14:creationId xmlns:p14="http://schemas.microsoft.com/office/powerpoint/2010/main" val="413443643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658B2-B3FC-4346-9CAA-63F224CC9711}" type="slidenum">
              <a:rPr lang="en-US"/>
              <a:pPr>
                <a:defRPr/>
              </a:pPr>
              <a:t>‹#›</a:t>
            </a:fld>
            <a:endParaRPr lang="en-US"/>
          </a:p>
        </p:txBody>
      </p:sp>
    </p:spTree>
    <p:extLst>
      <p:ext uri="{BB962C8B-B14F-4D97-AF65-F5344CB8AC3E}">
        <p14:creationId xmlns:p14="http://schemas.microsoft.com/office/powerpoint/2010/main" val="389779976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E9560F2-2617-4447-B6CD-5DE52ECE9CD1}" type="slidenum">
              <a:rPr lang="en-US"/>
              <a:pPr>
                <a:defRPr/>
              </a:pPr>
              <a:t>‹#›</a:t>
            </a:fld>
            <a:endParaRPr lang="en-US"/>
          </a:p>
        </p:txBody>
      </p:sp>
    </p:spTree>
    <p:extLst>
      <p:ext uri="{BB962C8B-B14F-4D97-AF65-F5344CB8AC3E}">
        <p14:creationId xmlns:p14="http://schemas.microsoft.com/office/powerpoint/2010/main" val="46137162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174913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pPr>
                <a:defRPr/>
              </a:pPr>
              <a:t>‹#›</a:t>
            </a:fld>
            <a:endParaRPr lang="en-US"/>
          </a:p>
        </p:txBody>
      </p:sp>
    </p:spTree>
    <p:extLst>
      <p:ext uri="{BB962C8B-B14F-4D97-AF65-F5344CB8AC3E}">
        <p14:creationId xmlns:p14="http://schemas.microsoft.com/office/powerpoint/2010/main" val="32683764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625849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1412555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983249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2524556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701576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6609137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42148418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18322329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4047284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45002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pPr>
                <a:defRPr/>
              </a:pPr>
              <a:t>‹#›</a:t>
            </a:fld>
            <a:endParaRPr lang="en-US"/>
          </a:p>
        </p:txBody>
      </p:sp>
    </p:spTree>
    <p:extLst>
      <p:ext uri="{BB962C8B-B14F-4D97-AF65-F5344CB8AC3E}">
        <p14:creationId xmlns:p14="http://schemas.microsoft.com/office/powerpoint/2010/main" val="34635666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31956182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15750811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3583527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1739417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38213026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19201298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34722396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6469810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6483060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525122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pPr>
                <a:defRPr/>
              </a:pPr>
              <a:t>‹#›</a:t>
            </a:fld>
            <a:endParaRPr lang="en-US"/>
          </a:p>
        </p:txBody>
      </p:sp>
    </p:spTree>
    <p:extLst>
      <p:ext uri="{BB962C8B-B14F-4D97-AF65-F5344CB8AC3E}">
        <p14:creationId xmlns:p14="http://schemas.microsoft.com/office/powerpoint/2010/main" val="4123552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8226042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1407223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18232093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1597046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829368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2307249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153986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625733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2817068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14141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pPr>
                <a:defRPr/>
              </a:pPr>
              <a:t>‹#›</a:t>
            </a:fld>
            <a:endParaRPr lang="en-US"/>
          </a:p>
        </p:txBody>
      </p:sp>
    </p:spTree>
    <p:extLst>
      <p:ext uri="{BB962C8B-B14F-4D97-AF65-F5344CB8AC3E}">
        <p14:creationId xmlns:p14="http://schemas.microsoft.com/office/powerpoint/2010/main" val="31951666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2394924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6512931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9907091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5262989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7562859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746765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773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6584542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8529518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457258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14363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pPr>
                <a:defRPr/>
              </a:pPr>
              <a:t>‹#›</a:t>
            </a:fld>
            <a:endParaRPr lang="en-US"/>
          </a:p>
        </p:txBody>
      </p:sp>
    </p:spTree>
    <p:extLst>
      <p:ext uri="{BB962C8B-B14F-4D97-AF65-F5344CB8AC3E}">
        <p14:creationId xmlns:p14="http://schemas.microsoft.com/office/powerpoint/2010/main" val="2515411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88707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8099351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364656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7070873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6879765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3580560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8614082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2694109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9809443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217081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pPr>
                <a:defRPr/>
              </a:pPr>
              <a:t>‹#›</a:t>
            </a:fld>
            <a:endParaRPr lang="en-US"/>
          </a:p>
        </p:txBody>
      </p:sp>
    </p:spTree>
    <p:extLst>
      <p:ext uri="{BB962C8B-B14F-4D97-AF65-F5344CB8AC3E}">
        <p14:creationId xmlns:p14="http://schemas.microsoft.com/office/powerpoint/2010/main" val="19891606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872683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0130144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852815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293236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009205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87116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438414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40654952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3884538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808086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pPr>
                <a:defRPr/>
              </a:pPr>
              <a:t>‹#›</a:t>
            </a:fld>
            <a:endParaRPr lang="en-US"/>
          </a:p>
        </p:txBody>
      </p:sp>
    </p:spTree>
    <p:extLst>
      <p:ext uri="{BB962C8B-B14F-4D97-AF65-F5344CB8AC3E}">
        <p14:creationId xmlns:p14="http://schemas.microsoft.com/office/powerpoint/2010/main" val="17031022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7015133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1187913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661321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6668034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6758116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40789019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9534929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8000377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pPr>
                <a:defRPr/>
              </a:pPr>
              <a:t>‹#›</a:t>
            </a:fld>
            <a:endParaRPr lang="en-US"/>
          </a:p>
        </p:txBody>
      </p:sp>
    </p:spTree>
    <p:extLst>
      <p:ext uri="{BB962C8B-B14F-4D97-AF65-F5344CB8AC3E}">
        <p14:creationId xmlns:p14="http://schemas.microsoft.com/office/powerpoint/2010/main" val="36812056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pPr>
                <a:defRPr/>
              </a:pPr>
              <a:t>‹#›</a:t>
            </a:fld>
            <a:endParaRPr lang="en-US"/>
          </a:p>
        </p:txBody>
      </p:sp>
    </p:spTree>
    <p:extLst>
      <p:ext uri="{BB962C8B-B14F-4D97-AF65-F5344CB8AC3E}">
        <p14:creationId xmlns:p14="http://schemas.microsoft.com/office/powerpoint/2010/main" val="829366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40477817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3340197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9083941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6012392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733870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6508451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5795844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4295583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1817113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362660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2655695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822715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9764088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0108571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5384251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8564259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7345050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2312482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4122671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4418147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527932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508683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6518701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41215421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25429351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624360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994725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1828001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8701906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7342083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2123660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52266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18179939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0653401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4060314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376401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334010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933058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883479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768233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3963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4899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8081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995655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160355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434920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1814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697891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017999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7440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96026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04541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168158520"/>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79928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9980901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768163"/>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998955"/>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168752"/>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37417869"/>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54457"/>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9859145"/>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6158967"/>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275274"/>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289280"/>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012504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59126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11412403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102649547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9481376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13614529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4512806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30265372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3333505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8937954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6204258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10565368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53628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163768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4697702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7857644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655414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5295186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774477069"/>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133056938"/>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913712265"/>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940146744"/>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4028463689"/>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78556468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26428455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454285873"/>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711933890"/>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114718272"/>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393859660"/>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3987840848"/>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049825531"/>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083748952"/>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107873132"/>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01409850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2425629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967951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057460728"/>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770536367"/>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986107493"/>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435302817"/>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123772567"/>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3155992072"/>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2E5892-B31E-A349-BBCF-7700892AC6B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54550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479880557"/>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556031687"/>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112487757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81784244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682578448"/>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407887802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98958061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74469956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17237915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1462161492"/>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12345907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60063747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303899521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20089296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425379313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670C0CBE-AA33-0C49-AE12-E114AD060A34}" type="slidenum">
              <a:rPr lang="en-US"/>
              <a:pPr>
                <a:defRPr/>
              </a:pPr>
              <a:t>‹#›</a:t>
            </a:fld>
            <a:endParaRPr lang="en-US"/>
          </a:p>
        </p:txBody>
      </p:sp>
    </p:spTree>
    <p:extLst>
      <p:ext uri="{BB962C8B-B14F-4D97-AF65-F5344CB8AC3E}">
        <p14:creationId xmlns:p14="http://schemas.microsoft.com/office/powerpoint/2010/main" val="41175941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717D3F-ED59-A943-A647-8A297D5359C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81036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D5181D-7DA9-B64D-A8E3-480017FCD0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110464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F96E33D-DFBA-4347-A095-DF27BDCA02D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97335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673C41-C4B1-AC49-973E-7BDB7987FAA7}"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96614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4ECB4938-F10D-C845-8422-D7564B78A4D4}"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485871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6D23181-E3CA-7141-9A98-4B8DFAD0C8AB}"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32874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510155F-85F8-E34C-8DCF-F78907474C0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372635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6ACEB67-1673-174B-AB2C-A815D114DB2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234858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D0338-55FF-CB47-AFA7-B622B7F2FAC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2002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929576-F1C3-8342-A9F5-6361B573A61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08289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913DC9D-436F-5F42-A77D-88FCCCAE2E2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5631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EF7205-82CB-5F47-9C05-6765BF3FC59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5521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199C3AE-A5B5-D844-A9B2-7FC720DCF4A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8751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25E5ED4-156C-E041-AF48-0582017FCE0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969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2377643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9CC7C82-67F6-5040-8AA0-F231F1AAB69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7923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35EACE8-9D42-8340-8C96-8E700BAE356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2179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69A106-F484-DE44-9688-0001599BF2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3735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52FF2FA-F185-F646-B824-701E7DAF077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355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EC499D-EA11-4F40-8D80-16E45D372B5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0235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EB3406-F7F4-9F47-BF26-23D377B7B43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9181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B07B2-1B3E-6248-9534-825461B2BD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8793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1F9046-CBAE-124A-B79F-C36B9DCCDB0A}" type="slidenum">
              <a:rPr lang="en-US"/>
              <a:pPr>
                <a:defRPr/>
              </a:pPr>
              <a:t>‹#›</a:t>
            </a:fld>
            <a:endParaRPr lang="en-US"/>
          </a:p>
        </p:txBody>
      </p:sp>
    </p:spTree>
    <p:extLst>
      <p:ext uri="{BB962C8B-B14F-4D97-AF65-F5344CB8AC3E}">
        <p14:creationId xmlns:p14="http://schemas.microsoft.com/office/powerpoint/2010/main" val="104870873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5F50D96-D45D-274F-A71F-60BB264FDBF6}" type="slidenum">
              <a:rPr lang="en-US"/>
              <a:pPr>
                <a:defRPr/>
              </a:pPr>
              <a:t>‹#›</a:t>
            </a:fld>
            <a:endParaRPr lang="en-US"/>
          </a:p>
        </p:txBody>
      </p:sp>
    </p:spTree>
    <p:extLst>
      <p:ext uri="{BB962C8B-B14F-4D97-AF65-F5344CB8AC3E}">
        <p14:creationId xmlns:p14="http://schemas.microsoft.com/office/powerpoint/2010/main" val="31387150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72347"/>
      </p:ext>
    </p:extLst>
  </p:cSld>
  <p:clrMapOvr>
    <a:masterClrMapping/>
  </p:clrMapOvr>
  <p:transition spd="med">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20450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4401536"/>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409633"/>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5836"/>
      </p:ext>
    </p:extLst>
  </p:cSld>
  <p:clrMapOvr>
    <a:masterClrMapping/>
  </p:clrMapOvr>
  <p:transitio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1921810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117C91A-887B-5B4D-AE2C-1CEEDBAF6801}" type="slidenum">
              <a:rPr lang="en-GB"/>
              <a:pPr>
                <a:defRPr/>
              </a:pPr>
              <a:t>‹#›</a:t>
            </a:fld>
            <a:endParaRPr lang="en-GB"/>
          </a:p>
        </p:txBody>
      </p:sp>
    </p:spTree>
    <p:extLst>
      <p:ext uri="{BB962C8B-B14F-4D97-AF65-F5344CB8AC3E}">
        <p14:creationId xmlns:p14="http://schemas.microsoft.com/office/powerpoint/2010/main" val="201461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63EAD19-E7CA-2B40-AD32-FF4307868B1E}" type="slidenum">
              <a:rPr lang="en-US"/>
              <a:pPr>
                <a:defRPr/>
              </a:pPr>
              <a:t>‹#›</a:t>
            </a:fld>
            <a:endParaRPr lang="en-US"/>
          </a:p>
        </p:txBody>
      </p:sp>
    </p:spTree>
    <p:extLst>
      <p:ext uri="{BB962C8B-B14F-4D97-AF65-F5344CB8AC3E}">
        <p14:creationId xmlns:p14="http://schemas.microsoft.com/office/powerpoint/2010/main" val="1861332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25618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8120912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9659103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6733917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626662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116054626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406027580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53713693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76253543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8916364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96518192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87992271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43052163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4990B4A-EE17-7F4F-A19C-C9531256EEA8}" type="slidenum">
              <a:rPr lang="en-US"/>
              <a:pPr>
                <a:defRPr/>
              </a:pPr>
              <a:t>‹#›</a:t>
            </a:fld>
            <a:endParaRPr lang="en-US"/>
          </a:p>
        </p:txBody>
      </p:sp>
    </p:spTree>
    <p:extLst>
      <p:ext uri="{BB962C8B-B14F-4D97-AF65-F5344CB8AC3E}">
        <p14:creationId xmlns:p14="http://schemas.microsoft.com/office/powerpoint/2010/main" val="143201506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6953474-9DFA-BA43-BDF2-D452EA374E90}" type="slidenum">
              <a:rPr lang="en-US"/>
              <a:pPr>
                <a:defRPr/>
              </a:pPr>
              <a:t>‹#›</a:t>
            </a:fld>
            <a:endParaRPr lang="en-US"/>
          </a:p>
        </p:txBody>
      </p:sp>
    </p:spTree>
    <p:extLst>
      <p:ext uri="{BB962C8B-B14F-4D97-AF65-F5344CB8AC3E}">
        <p14:creationId xmlns:p14="http://schemas.microsoft.com/office/powerpoint/2010/main" val="42339554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93514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D03EED2-07E8-2D49-90F2-FE621C59C5C8}" type="slidenum">
              <a:rPr lang="en-US"/>
              <a:pPr>
                <a:defRPr/>
              </a:pPr>
              <a:t>‹#›</a:t>
            </a:fld>
            <a:endParaRPr lang="en-US"/>
          </a:p>
        </p:txBody>
      </p:sp>
    </p:spTree>
    <p:extLst>
      <p:ext uri="{BB962C8B-B14F-4D97-AF65-F5344CB8AC3E}">
        <p14:creationId xmlns:p14="http://schemas.microsoft.com/office/powerpoint/2010/main" val="31704067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215138E-64B7-E940-B551-3A3B2D7E6E6C}" type="slidenum">
              <a:rPr lang="en-US"/>
              <a:pPr>
                <a:defRPr/>
              </a:pPr>
              <a:t>‹#›</a:t>
            </a:fld>
            <a:endParaRPr lang="en-US"/>
          </a:p>
        </p:txBody>
      </p:sp>
    </p:spTree>
    <p:extLst>
      <p:ext uri="{BB962C8B-B14F-4D97-AF65-F5344CB8AC3E}">
        <p14:creationId xmlns:p14="http://schemas.microsoft.com/office/powerpoint/2010/main" val="318216458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C10944F-C249-7B4D-8B5C-5907B48BAD4B}" type="slidenum">
              <a:rPr lang="en-US"/>
              <a:pPr>
                <a:defRPr/>
              </a:pPr>
              <a:t>‹#›</a:t>
            </a:fld>
            <a:endParaRPr lang="en-US"/>
          </a:p>
        </p:txBody>
      </p:sp>
    </p:spTree>
    <p:extLst>
      <p:ext uri="{BB962C8B-B14F-4D97-AF65-F5344CB8AC3E}">
        <p14:creationId xmlns:p14="http://schemas.microsoft.com/office/powerpoint/2010/main" val="136628733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9B59526-356E-F347-8513-72E77C5BD794}" type="slidenum">
              <a:rPr lang="en-US"/>
              <a:pPr>
                <a:defRPr/>
              </a:pPr>
              <a:t>‹#›</a:t>
            </a:fld>
            <a:endParaRPr lang="en-US"/>
          </a:p>
        </p:txBody>
      </p:sp>
    </p:spTree>
    <p:extLst>
      <p:ext uri="{BB962C8B-B14F-4D97-AF65-F5344CB8AC3E}">
        <p14:creationId xmlns:p14="http://schemas.microsoft.com/office/powerpoint/2010/main" val="355568287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BE90AB4-3643-B041-8CC3-CB6A84E9EA11}" type="slidenum">
              <a:rPr lang="en-US"/>
              <a:pPr>
                <a:defRPr/>
              </a:pPr>
              <a:t>‹#›</a:t>
            </a:fld>
            <a:endParaRPr lang="en-US"/>
          </a:p>
        </p:txBody>
      </p:sp>
    </p:spTree>
    <p:extLst>
      <p:ext uri="{BB962C8B-B14F-4D97-AF65-F5344CB8AC3E}">
        <p14:creationId xmlns:p14="http://schemas.microsoft.com/office/powerpoint/2010/main" val="235902969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2873283-82CE-BE4E-BC13-D7CB6775AC23}" type="slidenum">
              <a:rPr lang="en-US"/>
              <a:pPr>
                <a:defRPr/>
              </a:pPr>
              <a:t>‹#›</a:t>
            </a:fld>
            <a:endParaRPr lang="en-US"/>
          </a:p>
        </p:txBody>
      </p:sp>
    </p:spTree>
    <p:extLst>
      <p:ext uri="{BB962C8B-B14F-4D97-AF65-F5344CB8AC3E}">
        <p14:creationId xmlns:p14="http://schemas.microsoft.com/office/powerpoint/2010/main" val="392768670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E4A9F02-48FD-034D-B73A-A3F2704BFD07}" type="slidenum">
              <a:rPr lang="en-US"/>
              <a:pPr>
                <a:defRPr/>
              </a:pPr>
              <a:t>‹#›</a:t>
            </a:fld>
            <a:endParaRPr lang="en-US"/>
          </a:p>
        </p:txBody>
      </p:sp>
    </p:spTree>
    <p:extLst>
      <p:ext uri="{BB962C8B-B14F-4D97-AF65-F5344CB8AC3E}">
        <p14:creationId xmlns:p14="http://schemas.microsoft.com/office/powerpoint/2010/main" val="18282475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49AE0E5-FDC9-D944-BF3D-073EDD560B52}" type="slidenum">
              <a:rPr lang="en-US"/>
              <a:pPr>
                <a:defRPr/>
              </a:pPr>
              <a:t>‹#›</a:t>
            </a:fld>
            <a:endParaRPr lang="en-US"/>
          </a:p>
        </p:txBody>
      </p:sp>
    </p:spTree>
    <p:extLst>
      <p:ext uri="{BB962C8B-B14F-4D97-AF65-F5344CB8AC3E}">
        <p14:creationId xmlns:p14="http://schemas.microsoft.com/office/powerpoint/2010/main" val="287438729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8656D78-D80F-D642-87A1-8B6BE84059E4}" type="slidenum">
              <a:rPr lang="en-US"/>
              <a:pPr>
                <a:defRPr/>
              </a:pPr>
              <a:t>‹#›</a:t>
            </a:fld>
            <a:endParaRPr lang="en-US"/>
          </a:p>
        </p:txBody>
      </p:sp>
    </p:spTree>
    <p:extLst>
      <p:ext uri="{BB962C8B-B14F-4D97-AF65-F5344CB8AC3E}">
        <p14:creationId xmlns:p14="http://schemas.microsoft.com/office/powerpoint/2010/main" val="229495889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AAD9B2-56DE-B44F-8DC3-D7F38BA59A5E}" type="slidenum">
              <a:rPr lang="en-US"/>
              <a:pPr>
                <a:defRPr/>
              </a:pPr>
              <a:t>‹#›</a:t>
            </a:fld>
            <a:endParaRPr lang="en-US"/>
          </a:p>
        </p:txBody>
      </p:sp>
    </p:spTree>
    <p:extLst>
      <p:ext uri="{BB962C8B-B14F-4D97-AF65-F5344CB8AC3E}">
        <p14:creationId xmlns:p14="http://schemas.microsoft.com/office/powerpoint/2010/main" val="17196761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859596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7250456"/>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325116"/>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952098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5275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99146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4814997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3845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0377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376056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8979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3.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4.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5.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13.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3.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4.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6.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4.pn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6.pn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5.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6.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4.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7.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6.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5.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8.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9.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4.pn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30.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6.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5.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31.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7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4.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9.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8.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9.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image" Target="../media/image7.jpeg"/><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4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867" r:id="rId1"/>
    <p:sldLayoutId id="2147511758" r:id="rId2"/>
    <p:sldLayoutId id="2147511759" r:id="rId3"/>
    <p:sldLayoutId id="2147511760" r:id="rId4"/>
    <p:sldLayoutId id="2147511761" r:id="rId5"/>
    <p:sldLayoutId id="2147511762" r:id="rId6"/>
    <p:sldLayoutId id="2147511763" r:id="rId7"/>
    <p:sldLayoutId id="2147511764" r:id="rId8"/>
    <p:sldLayoutId id="2147511765" r:id="rId9"/>
    <p:sldLayoutId id="2147511766" r:id="rId10"/>
    <p:sldLayoutId id="2147511767" r:id="rId11"/>
    <p:sldLayoutId id="2147511768" r:id="rId12"/>
    <p:sldLayoutId id="214751176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0"/>
            <a:ext cx="3200400" cy="6858000"/>
            <a:chOff x="0" y="0"/>
            <a:chExt cx="2016" cy="4320"/>
          </a:xfrm>
        </p:grpSpPr>
        <p:sp>
          <p:nvSpPr>
            <p:cNvPr id="6759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sp>
          <p:nvSpPr>
            <p:cNvPr id="6759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6758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6758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758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81F9D342-AA2F-AD43-9DC3-48236B87C330}" type="slidenum">
              <a:rPr lang="en-US"/>
              <a:pPr>
                <a:defRPr/>
              </a:pPr>
              <a:t>‹#›</a:t>
            </a:fld>
            <a:endParaRPr lang="en-US"/>
          </a:p>
        </p:txBody>
      </p:sp>
      <p:grpSp>
        <p:nvGrpSpPr>
          <p:cNvPr id="67593" name="Group 11"/>
          <p:cNvGrpSpPr>
            <a:grpSpLocks/>
          </p:cNvGrpSpPr>
          <p:nvPr/>
        </p:nvGrpSpPr>
        <p:grpSpPr bwMode="auto">
          <a:xfrm>
            <a:off x="228600" y="1981200"/>
            <a:ext cx="7391400" cy="319088"/>
            <a:chOff x="144" y="1248"/>
            <a:chExt cx="4656" cy="201"/>
          </a:xfrm>
        </p:grpSpPr>
        <p:sp>
          <p:nvSpPr>
            <p:cNvPr id="6759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6759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511810" r:id="rId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95" r:id="rId1"/>
    <p:sldLayoutId id="2147511896" r:id="rId2"/>
    <p:sldLayoutId id="2147511897" r:id="rId3"/>
    <p:sldLayoutId id="2147511898" r:id="rId4"/>
    <p:sldLayoutId id="2147511899" r:id="rId5"/>
    <p:sldLayoutId id="2147511900" r:id="rId6"/>
    <p:sldLayoutId id="2147511901" r:id="rId7"/>
    <p:sldLayoutId id="2147511902" r:id="rId8"/>
    <p:sldLayoutId id="2147511903" r:id="rId9"/>
    <p:sldLayoutId id="2147511904" r:id="rId10"/>
    <p:sldLayoutId id="214751190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7DB5F7E-6952-B244-8FEE-7D4A10302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06" r:id="rId1"/>
    <p:sldLayoutId id="2147511907" r:id="rId2"/>
    <p:sldLayoutId id="2147511908" r:id="rId3"/>
    <p:sldLayoutId id="2147511909" r:id="rId4"/>
    <p:sldLayoutId id="2147511910" r:id="rId5"/>
    <p:sldLayoutId id="2147511911" r:id="rId6"/>
    <p:sldLayoutId id="2147511912" r:id="rId7"/>
    <p:sldLayoutId id="2147511913" r:id="rId8"/>
    <p:sldLayoutId id="2147511914" r:id="rId9"/>
    <p:sldLayoutId id="2147511915" r:id="rId10"/>
    <p:sldLayoutId id="2147511916" r:id="rId11"/>
    <p:sldLayoutId id="214751191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31"/>
          <p:cNvGrpSpPr>
            <a:grpSpLocks/>
          </p:cNvGrpSpPr>
          <p:nvPr/>
        </p:nvGrpSpPr>
        <p:grpSpPr bwMode="auto">
          <a:xfrm>
            <a:off x="0" y="0"/>
            <a:ext cx="9132888" cy="6845300"/>
            <a:chOff x="0" y="0"/>
            <a:chExt cx="5753" cy="4312"/>
          </a:xfrm>
        </p:grpSpPr>
        <p:sp>
          <p:nvSpPr>
            <p:cNvPr id="1208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1208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208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20839" name="Group 30"/>
            <p:cNvGrpSpPr>
              <a:grpSpLocks/>
            </p:cNvGrpSpPr>
            <p:nvPr/>
          </p:nvGrpSpPr>
          <p:grpSpPr bwMode="auto">
            <a:xfrm>
              <a:off x="0" y="0"/>
              <a:ext cx="1246" cy="1232"/>
              <a:chOff x="0" y="0"/>
              <a:chExt cx="1246" cy="1232"/>
            </a:xfrm>
          </p:grpSpPr>
          <p:sp>
            <p:nvSpPr>
              <p:cNvPr id="1208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1208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1208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000" b="1">
                <a:solidFill>
                  <a:srgbClr val="FFFFFF"/>
                </a:solidFill>
              </a:rPr>
              <a:t>©2006 TBBMI</a:t>
            </a:r>
          </a:p>
        </p:txBody>
      </p:sp>
      <p:sp>
        <p:nvSpPr>
          <p:cNvPr id="1208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r>
              <a:rPr lang="en-US" sz="1000" b="1">
                <a:solidFill>
                  <a:srgbClr val="FFFFFF"/>
                </a:solidFill>
                <a:latin typeface="Arial" charset="0"/>
                <a:cs typeface="Arial" charset="0"/>
              </a:rPr>
              <a:t>9.65.01.</a:t>
            </a:r>
          </a:p>
        </p:txBody>
      </p:sp>
    </p:spTree>
  </p:cSld>
  <p:clrMap bg1="dk2" tx1="lt1" bg2="dk1" tx2="lt2" accent1="accent1" accent2="accent2" accent3="accent3" accent4="accent4" accent5="accent5" accent6="accent6" hlink="hlink" folHlink="folHlink"/>
  <p:sldLayoutIdLst>
    <p:sldLayoutId id="2147511811" r:id="rId1"/>
    <p:sldLayoutId id="2147511812" r:id="rId2"/>
    <p:sldLayoutId id="2147511813" r:id="rId3"/>
    <p:sldLayoutId id="2147511814" r:id="rId4"/>
    <p:sldLayoutId id="2147511815" r:id="rId5"/>
    <p:sldLayoutId id="2147511816" r:id="rId6"/>
    <p:sldLayoutId id="2147511817" r:id="rId7"/>
    <p:sldLayoutId id="2147511818" r:id="rId8"/>
    <p:sldLayoutId id="2147511819" r:id="rId9"/>
    <p:sldLayoutId id="2147511820" r:id="rId10"/>
    <p:sldLayoutId id="214751182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22" r:id="rId1"/>
    <p:sldLayoutId id="2147511823" r:id="rId2"/>
    <p:sldLayoutId id="2147511824" r:id="rId3"/>
    <p:sldLayoutId id="2147511825" r:id="rId4"/>
    <p:sldLayoutId id="2147511826" r:id="rId5"/>
    <p:sldLayoutId id="2147511827" r:id="rId6"/>
    <p:sldLayoutId id="2147511828" r:id="rId7"/>
    <p:sldLayoutId id="2147511829" r:id="rId8"/>
    <p:sldLayoutId id="2147511830" r:id="rId9"/>
    <p:sldLayoutId id="2147511831" r:id="rId10"/>
    <p:sldLayoutId id="214751183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9DED59E-2A40-F748-A0E2-8ACEE795D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defRPr/>
            </a:pPr>
            <a:endParaRPr lang="en-US"/>
          </a:p>
        </p:txBody>
      </p:sp>
      <p:sp>
        <p:nvSpPr>
          <p:cNvPr id="133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a:p>
        </p:txBody>
      </p:sp>
      <p:sp>
        <p:nvSpPr>
          <p:cNvPr id="133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0CAEC081-FEAD-844E-A671-581DD8771E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1833" r:id="rId1"/>
    <p:sldLayoutId id="2147511834" r:id="rId2"/>
    <p:sldLayoutId id="2147511835" r:id="rId3"/>
    <p:sldLayoutId id="2147511836" r:id="rId4"/>
    <p:sldLayoutId id="2147511837" r:id="rId5"/>
    <p:sldLayoutId id="2147511838" r:id="rId6"/>
    <p:sldLayoutId id="2147511839" r:id="rId7"/>
    <p:sldLayoutId id="2147511840" r:id="rId8"/>
    <p:sldLayoutId id="2147511841" r:id="rId9"/>
    <p:sldLayoutId id="2147511842" r:id="rId10"/>
    <p:sldLayoutId id="214751184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44" r:id="rId1"/>
    <p:sldLayoutId id="2147511845" r:id="rId2"/>
    <p:sldLayoutId id="2147511846" r:id="rId3"/>
    <p:sldLayoutId id="2147511847" r:id="rId4"/>
    <p:sldLayoutId id="2147511848" r:id="rId5"/>
    <p:sldLayoutId id="2147511849" r:id="rId6"/>
    <p:sldLayoutId id="2147511850" r:id="rId7"/>
    <p:sldLayoutId id="2147511851" r:id="rId8"/>
    <p:sldLayoutId id="2147511852" r:id="rId9"/>
    <p:sldLayoutId id="2147511853" r:id="rId10"/>
    <p:sldLayoutId id="2147511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70" r:id="rId1"/>
    <p:sldLayoutId id="2147511771" r:id="rId2"/>
    <p:sldLayoutId id="2147511772" r:id="rId3"/>
    <p:sldLayoutId id="2147511773" r:id="rId4"/>
    <p:sldLayoutId id="2147511774" r:id="rId5"/>
    <p:sldLayoutId id="2147511775" r:id="rId6"/>
    <p:sldLayoutId id="2147511776" r:id="rId7"/>
    <p:sldLayoutId id="2147511777" r:id="rId8"/>
    <p:sldLayoutId id="2147511778" r:id="rId9"/>
    <p:sldLayoutId id="2147511779" r:id="rId10"/>
    <p:sldLayoutId id="2147511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252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2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2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B524574-9299-A04A-8750-9E99B4DE9A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1977" r:id="rId1"/>
    <p:sldLayoutId id="2147511978" r:id="rId2"/>
    <p:sldLayoutId id="2147511979" r:id="rId3"/>
    <p:sldLayoutId id="2147511980" r:id="rId4"/>
    <p:sldLayoutId id="2147511981" r:id="rId5"/>
    <p:sldLayoutId id="2147511982" r:id="rId6"/>
    <p:sldLayoutId id="2147511983" r:id="rId7"/>
    <p:sldLayoutId id="2147511984" r:id="rId8"/>
    <p:sldLayoutId id="2147511985" r:id="rId9"/>
    <p:sldLayoutId id="2147511986" r:id="rId10"/>
    <p:sldLayoutId id="21475119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2011" r:id="rId1"/>
    <p:sldLayoutId id="2147512012" r:id="rId2"/>
    <p:sldLayoutId id="2147512013" r:id="rId3"/>
    <p:sldLayoutId id="2147512014" r:id="rId4"/>
    <p:sldLayoutId id="2147512015" r:id="rId5"/>
    <p:sldLayoutId id="2147512016" r:id="rId6"/>
    <p:sldLayoutId id="2147512017" r:id="rId7"/>
    <p:sldLayoutId id="2147512018" r:id="rId8"/>
    <p:sldLayoutId id="2147512019" r:id="rId9"/>
    <p:sldLayoutId id="2147512020" r:id="rId10"/>
    <p:sldLayoutId id="2147512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2056"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2057" r:id="rId1"/>
    <p:sldLayoutId id="2147511855" r:id="rId2"/>
    <p:sldLayoutId id="2147511856" r:id="rId3"/>
    <p:sldLayoutId id="2147511857" r:id="rId4"/>
    <p:sldLayoutId id="2147511858" r:id="rId5"/>
    <p:sldLayoutId id="2147511859" r:id="rId6"/>
    <p:sldLayoutId id="2147511860" r:id="rId7"/>
    <p:sldLayoutId id="2147511861" r:id="rId8"/>
    <p:sldLayoutId id="2147511862" r:id="rId9"/>
    <p:sldLayoutId id="2147511863" r:id="rId10"/>
    <p:sldLayoutId id="2147511864" r:id="rId11"/>
    <p:sldLayoutId id="2147511865" r:id="rId12"/>
    <p:sldLayoutId id="21475118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4723996"/>
      </p:ext>
    </p:extLst>
  </p:cSld>
  <p:clrMap bg1="dk2" tx1="lt1" bg2="dk1" tx2="lt2" accent1="accent1" accent2="accent2" accent3="accent3" accent4="accent4" accent5="accent5" accent6="accent6" hlink="hlink" folHlink="folHlink"/>
  <p:sldLayoutIdLst>
    <p:sldLayoutId id="2147512083" r:id="rId1"/>
    <p:sldLayoutId id="2147512084" r:id="rId2"/>
    <p:sldLayoutId id="2147512085" r:id="rId3"/>
    <p:sldLayoutId id="2147512086" r:id="rId4"/>
    <p:sldLayoutId id="2147512087" r:id="rId5"/>
    <p:sldLayoutId id="2147512088" r:id="rId6"/>
    <p:sldLayoutId id="2147512089" r:id="rId7"/>
    <p:sldLayoutId id="2147512090" r:id="rId8"/>
    <p:sldLayoutId id="2147512091" r:id="rId9"/>
    <p:sldLayoutId id="2147512092" r:id="rId10"/>
    <p:sldLayoutId id="214751209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4028608114"/>
      </p:ext>
    </p:extLst>
  </p:cSld>
  <p:clrMap bg1="lt1" tx1="dk1" bg2="lt2" tx2="dk2" accent1="accent1" accent2="accent2" accent3="accent3" accent4="accent4" accent5="accent5" accent6="accent6" hlink="hlink" folHlink="folHlink"/>
  <p:sldLayoutIdLst>
    <p:sldLayoutId id="2147512095" r:id="rId1"/>
    <p:sldLayoutId id="2147512096" r:id="rId2"/>
    <p:sldLayoutId id="2147512097" r:id="rId3"/>
    <p:sldLayoutId id="2147512098" r:id="rId4"/>
    <p:sldLayoutId id="2147512099" r:id="rId5"/>
    <p:sldLayoutId id="2147512100" r:id="rId6"/>
    <p:sldLayoutId id="2147512101" r:id="rId7"/>
    <p:sldLayoutId id="2147512102" r:id="rId8"/>
    <p:sldLayoutId id="2147512103" r:id="rId9"/>
    <p:sldLayoutId id="2147512104" r:id="rId10"/>
    <p:sldLayoutId id="21475121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3199849750"/>
      </p:ext>
    </p:extLst>
  </p:cSld>
  <p:clrMap bg1="dk2" tx1="lt1" bg2="dk1" tx2="lt2" accent1="accent1" accent2="accent2" accent3="accent3" accent4="accent4" accent5="accent5" accent6="accent6" hlink="hlink" folHlink="folHlink"/>
  <p:sldLayoutIdLst>
    <p:sldLayoutId id="2147512131" r:id="rId1"/>
    <p:sldLayoutId id="2147512132" r:id="rId2"/>
    <p:sldLayoutId id="2147512133" r:id="rId3"/>
    <p:sldLayoutId id="2147512134" r:id="rId4"/>
    <p:sldLayoutId id="2147512135" r:id="rId5"/>
    <p:sldLayoutId id="2147512136" r:id="rId6"/>
    <p:sldLayoutId id="2147512137" r:id="rId7"/>
    <p:sldLayoutId id="2147512138" r:id="rId8"/>
    <p:sldLayoutId id="2147512139" r:id="rId9"/>
    <p:sldLayoutId id="2147512140" r:id="rId10"/>
    <p:sldLayoutId id="21475121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512143" r:id="rId1"/>
    <p:sldLayoutId id="2147512144" r:id="rId2"/>
    <p:sldLayoutId id="2147512145" r:id="rId3"/>
    <p:sldLayoutId id="2147512146" r:id="rId4"/>
    <p:sldLayoutId id="2147512147" r:id="rId5"/>
    <p:sldLayoutId id="2147512148" r:id="rId6"/>
    <p:sldLayoutId id="2147512149" r:id="rId7"/>
    <p:sldLayoutId id="2147512150" r:id="rId8"/>
    <p:sldLayoutId id="2147512151" r:id="rId9"/>
    <p:sldLayoutId id="2147512152" r:id="rId10"/>
    <p:sldLayoutId id="2147512153" r:id="rId11"/>
    <p:sldLayoutId id="214751215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232776"/>
      </p:ext>
    </p:extLst>
  </p:cSld>
  <p:clrMap bg1="lt1" tx1="dk1" bg2="lt2" tx2="dk2" accent1="accent1" accent2="accent2" accent3="accent3" accent4="accent4" accent5="accent5" accent6="accent6" hlink="hlink" folHlink="folHlink"/>
  <p:sldLayoutIdLst>
    <p:sldLayoutId id="2147512168" r:id="rId1"/>
    <p:sldLayoutId id="2147512169" r:id="rId2"/>
    <p:sldLayoutId id="2147512170" r:id="rId3"/>
    <p:sldLayoutId id="2147512171" r:id="rId4"/>
    <p:sldLayoutId id="2147512172" r:id="rId5"/>
    <p:sldLayoutId id="2147512173" r:id="rId6"/>
    <p:sldLayoutId id="2147512174" r:id="rId7"/>
    <p:sldLayoutId id="2147512175" r:id="rId8"/>
    <p:sldLayoutId id="2147512176" r:id="rId9"/>
    <p:sldLayoutId id="2147512177" r:id="rId10"/>
    <p:sldLayoutId id="2147512178"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81" r:id="rId1"/>
    <p:sldLayoutId id="2147511782" r:id="rId2"/>
    <p:sldLayoutId id="2147511783" r:id="rId3"/>
    <p:sldLayoutId id="2147511784" r:id="rId4"/>
    <p:sldLayoutId id="2147511785" r:id="rId5"/>
    <p:sldLayoutId id="2147511786" r:id="rId6"/>
    <p:sldLayoutId id="2147511787" r:id="rId7"/>
    <p:sldLayoutId id="2147511788" r:id="rId8"/>
    <p:sldLayoutId id="2147511789" r:id="rId9"/>
    <p:sldLayoutId id="2147511790" r:id="rId10"/>
    <p:sldLayoutId id="214751179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120041395"/>
      </p:ext>
    </p:extLst>
  </p:cSld>
  <p:clrMap bg1="dk2" tx1="lt1" bg2="dk1" tx2="lt2" accent1="accent1" accent2="accent2" accent3="accent3" accent4="accent4" accent5="accent5" accent6="accent6" hlink="hlink" folHlink="folHlink"/>
  <p:sldLayoutIdLst>
    <p:sldLayoutId id="2147512180" r:id="rId1"/>
    <p:sldLayoutId id="2147512181" r:id="rId2"/>
    <p:sldLayoutId id="2147512182" r:id="rId3"/>
    <p:sldLayoutId id="2147512183" r:id="rId4"/>
    <p:sldLayoutId id="2147512184" r:id="rId5"/>
    <p:sldLayoutId id="2147512185" r:id="rId6"/>
    <p:sldLayoutId id="2147512186" r:id="rId7"/>
    <p:sldLayoutId id="2147512187" r:id="rId8"/>
    <p:sldLayoutId id="2147512188" r:id="rId9"/>
    <p:sldLayoutId id="2147512189" r:id="rId10"/>
    <p:sldLayoutId id="21475121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221890887"/>
      </p:ext>
    </p:extLst>
  </p:cSld>
  <p:clrMap bg1="dk2" tx1="lt1" bg2="dk1" tx2="lt2" accent1="accent1" accent2="accent2" accent3="accent3" accent4="accent4" accent5="accent5" accent6="accent6" hlink="hlink" folHlink="folHlink"/>
  <p:sldLayoutIdLst>
    <p:sldLayoutId id="2147512192" r:id="rId1"/>
    <p:sldLayoutId id="2147512193" r:id="rId2"/>
    <p:sldLayoutId id="2147512194" r:id="rId3"/>
    <p:sldLayoutId id="2147512195" r:id="rId4"/>
    <p:sldLayoutId id="2147512196" r:id="rId5"/>
    <p:sldLayoutId id="2147512197" r:id="rId6"/>
    <p:sldLayoutId id="2147512198" r:id="rId7"/>
    <p:sldLayoutId id="2147512199" r:id="rId8"/>
    <p:sldLayoutId id="2147512200" r:id="rId9"/>
    <p:sldLayoutId id="2147512201" r:id="rId10"/>
    <p:sldLayoutId id="2147512202" r:id="rId11"/>
    <p:sldLayoutId id="21475122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158585135"/>
      </p:ext>
    </p:extLst>
  </p:cSld>
  <p:clrMap bg1="lt1" tx1="dk1" bg2="lt2" tx2="dk2" accent1="accent1" accent2="accent2" accent3="accent3" accent4="accent4" accent5="accent5" accent6="accent6" hlink="hlink" folHlink="folHlink"/>
  <p:sldLayoutIdLst>
    <p:sldLayoutId id="214751222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86968712"/>
      </p:ext>
    </p:extLst>
  </p:cSld>
  <p:clrMap bg1="lt1" tx1="dk1" bg2="lt2" tx2="dk2" accent1="accent1" accent2="accent2" accent3="accent3" accent4="accent4" accent5="accent5" accent6="accent6" hlink="hlink" folHlink="folHlink"/>
  <p:sldLayoutIdLst>
    <p:sldLayoutId id="2147512231" r:id="rId1"/>
    <p:sldLayoutId id="2147512232" r:id="rId2"/>
    <p:sldLayoutId id="2147512233" r:id="rId3"/>
    <p:sldLayoutId id="2147512234" r:id="rId4"/>
    <p:sldLayoutId id="2147512235" r:id="rId5"/>
    <p:sldLayoutId id="2147512236" r:id="rId6"/>
    <p:sldLayoutId id="2147512237" r:id="rId7"/>
    <p:sldLayoutId id="2147512238" r:id="rId8"/>
    <p:sldLayoutId id="2147512239" r:id="rId9"/>
    <p:sldLayoutId id="2147512240" r:id="rId10"/>
    <p:sldLayoutId id="2147512241" r:id="rId11"/>
    <p:sldLayoutId id="2147512242" r:id="rId12"/>
    <p:sldLayoutId id="21475122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521028672"/>
      </p:ext>
    </p:extLst>
  </p:cSld>
  <p:clrMap bg1="dk2" tx1="lt1" bg2="dk1" tx2="lt2" accent1="accent1" accent2="accent2" accent3="accent3" accent4="accent4" accent5="accent5" accent6="accent6" hlink="hlink" folHlink="folHlink"/>
  <p:sldLayoutIdLst>
    <p:sldLayoutId id="2147512245" r:id="rId1"/>
    <p:sldLayoutId id="2147512246" r:id="rId2"/>
    <p:sldLayoutId id="2147512247" r:id="rId3"/>
    <p:sldLayoutId id="2147512248" r:id="rId4"/>
    <p:sldLayoutId id="2147512249" r:id="rId5"/>
    <p:sldLayoutId id="2147512250" r:id="rId6"/>
    <p:sldLayoutId id="2147512251" r:id="rId7"/>
    <p:sldLayoutId id="2147512252" r:id="rId8"/>
    <p:sldLayoutId id="2147512253" r:id="rId9"/>
    <p:sldLayoutId id="2147512254" r:id="rId10"/>
    <p:sldLayoutId id="214751225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4120982803"/>
      </p:ext>
    </p:extLst>
  </p:cSld>
  <p:clrMap bg1="lt1" tx1="dk1" bg2="lt2" tx2="dk2" accent1="accent1" accent2="accent2" accent3="accent3" accent4="accent4" accent5="accent5" accent6="accent6" hlink="hlink" folHlink="folHlink"/>
  <p:sldLayoutIdLst>
    <p:sldLayoutId id="214751225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extLst>
      <p:ext uri="{BB962C8B-B14F-4D97-AF65-F5344CB8AC3E}">
        <p14:creationId xmlns:p14="http://schemas.microsoft.com/office/powerpoint/2010/main" val="1004512740"/>
      </p:ext>
    </p:extLst>
  </p:cSld>
  <p:clrMap bg1="lt1" tx1="dk1" bg2="lt2" tx2="dk2" accent1="accent1" accent2="accent2" accent3="accent3" accent4="accent4" accent5="accent5" accent6="accent6" hlink="hlink" folHlink="folHlink"/>
  <p:sldLayoutIdLst>
    <p:sldLayoutId id="214751225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069609"/>
      </p:ext>
    </p:extLst>
  </p:cSld>
  <p:clrMap bg1="dk2" tx1="lt1" bg2="dk1" tx2="lt2" accent1="accent1" accent2="accent2" accent3="accent3" accent4="accent4" accent5="accent5" accent6="accent6" hlink="hlink" folHlink="folHlink"/>
  <p:sldLayoutIdLst>
    <p:sldLayoutId id="2147512261" r:id="rId1"/>
    <p:sldLayoutId id="2147512262" r:id="rId2"/>
    <p:sldLayoutId id="2147512263" r:id="rId3"/>
    <p:sldLayoutId id="2147512264" r:id="rId4"/>
    <p:sldLayoutId id="2147512265" r:id="rId5"/>
    <p:sldLayoutId id="2147512266" r:id="rId6"/>
    <p:sldLayoutId id="2147512267" r:id="rId7"/>
    <p:sldLayoutId id="2147512268" r:id="rId8"/>
    <p:sldLayoutId id="2147512269" r:id="rId9"/>
    <p:sldLayoutId id="2147512270" r:id="rId10"/>
    <p:sldLayoutId id="2147512271" r:id="rId11"/>
    <p:sldLayoutId id="2147512272" r:id="rId12"/>
    <p:sldLayoutId id="2147512273"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904677384"/>
      </p:ext>
    </p:extLst>
  </p:cSld>
  <p:clrMap bg1="lt1" tx1="dk1" bg2="lt2" tx2="dk2" accent1="accent1" accent2="accent2" accent3="accent3" accent4="accent4" accent5="accent5" accent6="accent6" hlink="hlink" folHlink="folHlink"/>
  <p:sldLayoutIdLst>
    <p:sldLayoutId id="2147512289" r:id="rId1"/>
    <p:sldLayoutId id="2147512290" r:id="rId2"/>
    <p:sldLayoutId id="2147512291" r:id="rId3"/>
    <p:sldLayoutId id="2147512292" r:id="rId4"/>
    <p:sldLayoutId id="2147512293" r:id="rId5"/>
    <p:sldLayoutId id="2147512294" r:id="rId6"/>
    <p:sldLayoutId id="2147512295" r:id="rId7"/>
    <p:sldLayoutId id="2147512296" r:id="rId8"/>
    <p:sldLayoutId id="2147512297" r:id="rId9"/>
    <p:sldLayoutId id="2147512298" r:id="rId10"/>
    <p:sldLayoutId id="2147512299"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150217587"/>
      </p:ext>
    </p:extLst>
  </p:cSld>
  <p:clrMap bg1="lt1" tx1="dk1" bg2="lt2" tx2="dk2" accent1="accent1" accent2="accent2" accent3="accent3" accent4="accent4" accent5="accent5" accent6="accent6" hlink="hlink" folHlink="folHlink"/>
  <p:sldLayoutIdLst>
    <p:sldLayoutId id="2147512301" r:id="rId1"/>
    <p:sldLayoutId id="2147512302" r:id="rId2"/>
    <p:sldLayoutId id="2147512303" r:id="rId3"/>
    <p:sldLayoutId id="2147512304" r:id="rId4"/>
    <p:sldLayoutId id="2147512305" r:id="rId5"/>
    <p:sldLayoutId id="2147512306" r:id="rId6"/>
    <p:sldLayoutId id="2147512307" r:id="rId7"/>
    <p:sldLayoutId id="2147512308" r:id="rId8"/>
    <p:sldLayoutId id="2147512309" r:id="rId9"/>
    <p:sldLayoutId id="2147512310" r:id="rId10"/>
    <p:sldLayoutId id="214751231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5" charset="0"/>
                <a:ea typeface="+mn-ea"/>
                <a:cs typeface="+mn-cs"/>
              </a:defRPr>
            </a:lvl1pPr>
          </a:lstStyle>
          <a:p>
            <a:pPr>
              <a:defRPr/>
            </a:pPr>
            <a:endParaRPr lang="en-US"/>
          </a:p>
        </p:txBody>
      </p:sp>
      <p:sp>
        <p:nvSpPr>
          <p:cNvPr id="604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DA15877-30F0-C249-9DD8-BD5A90151C02}" type="slidenum">
              <a:rPr lang="en-US"/>
              <a:pPr>
                <a:defRPr/>
              </a:pPr>
              <a:t>‹#›</a:t>
            </a:fld>
            <a:endParaRPr lang="en-US"/>
          </a:p>
        </p:txBody>
      </p:sp>
      <p:grpSp>
        <p:nvGrpSpPr>
          <p:cNvPr id="39940" name="Group 4"/>
          <p:cNvGrpSpPr>
            <a:grpSpLocks/>
          </p:cNvGrpSpPr>
          <p:nvPr/>
        </p:nvGrpSpPr>
        <p:grpSpPr bwMode="auto">
          <a:xfrm>
            <a:off x="0" y="0"/>
            <a:ext cx="9140825" cy="6850063"/>
            <a:chOff x="0" y="0"/>
            <a:chExt cx="5758" cy="4315"/>
          </a:xfrm>
        </p:grpSpPr>
        <p:grpSp>
          <p:nvGrpSpPr>
            <p:cNvPr id="39944"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46" name="Freeform 12"/>
            <p:cNvSpPr>
              <a:spLocks/>
            </p:cNvSpPr>
            <p:nvPr/>
          </p:nvSpPr>
          <p:spPr bwMode="hidden">
            <a:xfrm>
              <a:off x="0" y="0"/>
              <a:ext cx="5758" cy="1776"/>
            </a:xfrm>
            <a:custGeom>
              <a:avLst/>
              <a:gdLst>
                <a:gd name="T0" fmla="*/ 0 w 5740"/>
                <a:gd name="T1" fmla="*/ 0 h 1906"/>
                <a:gd name="T2" fmla="*/ 0 w 5740"/>
                <a:gd name="T3" fmla="*/ 9 h 1906"/>
                <a:gd name="T4" fmla="*/ 7259 w 5740"/>
                <a:gd name="T5" fmla="*/ 9 h 1906"/>
                <a:gd name="T6" fmla="*/ 72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5" charset="0"/>
                <a:ea typeface="+mn-ea"/>
                <a:cs typeface="+mn-cs"/>
              </a:defRPr>
            </a:lvl1pPr>
          </a:lstStyle>
          <a:p>
            <a:pPr>
              <a:defRPr/>
            </a:pPr>
            <a:endParaRPr lang="en-US"/>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792" r:id="rId1"/>
    <p:sldLayoutId id="2147511793" r:id="rId2"/>
    <p:sldLayoutId id="2147511794" r:id="rId3"/>
    <p:sldLayoutId id="2147511795" r:id="rId4"/>
    <p:sldLayoutId id="2147511796" r:id="rId5"/>
    <p:sldLayoutId id="2147511797" r:id="rId6"/>
    <p:sldLayoutId id="2147511798" r:id="rId7"/>
    <p:sldLayoutId id="2147511799" r:id="rId8"/>
    <p:sldLayoutId id="2147511800" r:id="rId9"/>
    <p:sldLayoutId id="2147511801" r:id="rId10"/>
    <p:sldLayoutId id="214751180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9ED141E3-9952-C548-BCB7-60763D886130}" type="slidenum">
              <a:rPr lang="en-US"/>
              <a:pPr>
                <a:defRPr/>
              </a:pPr>
              <a:t>‹#›</a:t>
            </a:fld>
            <a:endParaRPr lang="en-US"/>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2970366275"/>
      </p:ext>
    </p:extLst>
  </p:cSld>
  <p:clrMap bg1="dk2" tx1="lt1" bg2="dk1" tx2="lt2" accent1="accent1" accent2="accent2" accent3="accent3" accent4="accent4" accent5="accent5" accent6="accent6" hlink="hlink" folHlink="folHlink"/>
  <p:sldLayoutIdLst>
    <p:sldLayoutId id="2147512313"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197912685"/>
      </p:ext>
    </p:extLst>
  </p:cSld>
  <p:clrMap bg1="lt1" tx1="dk1" bg2="lt2" tx2="dk2" accent1="accent1" accent2="accent2" accent3="accent3" accent4="accent4" accent5="accent5" accent6="accent6" hlink="hlink" folHlink="folHlink"/>
  <p:sldLayoutIdLst>
    <p:sldLayoutId id="2147512315" r:id="rId1"/>
    <p:sldLayoutId id="2147512316" r:id="rId2"/>
    <p:sldLayoutId id="2147512317" r:id="rId3"/>
    <p:sldLayoutId id="2147512318" r:id="rId4"/>
    <p:sldLayoutId id="2147512319" r:id="rId5"/>
    <p:sldLayoutId id="2147512320" r:id="rId6"/>
    <p:sldLayoutId id="2147512321" r:id="rId7"/>
    <p:sldLayoutId id="2147512322" r:id="rId8"/>
    <p:sldLayoutId id="2147512323" r:id="rId9"/>
    <p:sldLayoutId id="2147512324" r:id="rId10"/>
    <p:sldLayoutId id="2147512325" r:id="rId11"/>
    <p:sldLayoutId id="2147512326" r:id="rId12"/>
    <p:sldLayoutId id="2147512327"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65B2636F-5E7E-464F-9A34-12B7100CF4DD}"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773212662"/>
      </p:ext>
    </p:extLst>
  </p:cSld>
  <p:clrMap bg1="dk2" tx1="lt1" bg2="dk1" tx2="lt2" accent1="accent1" accent2="accent2" accent3="accent3" accent4="accent4" accent5="accent5" accent6="accent6" hlink="hlink" folHlink="folHlink"/>
  <p:sldLayoutIdLst>
    <p:sldLayoutId id="2147512329" r:id="rId1"/>
    <p:sldLayoutId id="2147512330" r:id="rId2"/>
    <p:sldLayoutId id="2147512331" r:id="rId3"/>
    <p:sldLayoutId id="2147512332" r:id="rId4"/>
    <p:sldLayoutId id="2147512333" r:id="rId5"/>
    <p:sldLayoutId id="2147512334" r:id="rId6"/>
    <p:sldLayoutId id="2147512335" r:id="rId7"/>
    <p:sldLayoutId id="2147512336" r:id="rId8"/>
    <p:sldLayoutId id="2147512337" r:id="rId9"/>
    <p:sldLayoutId id="2147512338" r:id="rId10"/>
    <p:sldLayoutId id="2147512339"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F59C98A-02B9-7E41-894A-0808366478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32888" cy="6845300"/>
            <a:chOff x="0" y="0"/>
            <a:chExt cx="5753" cy="4312"/>
          </a:xfrm>
        </p:grpSpPr>
        <p:sp>
          <p:nvSpPr>
            <p:cNvPr id="5530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5308"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1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5309" name="Group 28"/>
            <p:cNvGrpSpPr>
              <a:grpSpLocks/>
            </p:cNvGrpSpPr>
            <p:nvPr/>
          </p:nvGrpSpPr>
          <p:grpSpPr bwMode="auto">
            <a:xfrm>
              <a:off x="0" y="0"/>
              <a:ext cx="1246" cy="1232"/>
              <a:chOff x="0" y="0"/>
              <a:chExt cx="1246" cy="1232"/>
            </a:xfrm>
          </p:grpSpPr>
          <p:sp>
            <p:nvSpPr>
              <p:cNvPr id="5531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0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02"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pitchFamily="-112" charset="0"/>
                <a:ea typeface="+mn-ea"/>
                <a:cs typeface="+mn-cs"/>
              </a:rPr>
              <a:t> DRESSING</a:t>
            </a:r>
          </a:p>
          <a:p>
            <a:pPr eaLnBrk="0" hangingPunct="0">
              <a:defRPr/>
            </a:pPr>
            <a:r>
              <a:rPr lang="en-US" sz="2000" b="1">
                <a:solidFill>
                  <a:srgbClr val="FFD34A"/>
                </a:solidFill>
                <a:latin typeface="Times" pitchFamily="-112" charset="0"/>
                <a:ea typeface="+mn-ea"/>
                <a:cs typeface="+mn-cs"/>
              </a:rPr>
              <a:t>        THE                                    </a:t>
            </a:r>
          </a:p>
          <a:p>
            <a:pPr eaLnBrk="0" hangingPunct="0">
              <a:defRPr/>
            </a:pPr>
            <a:r>
              <a:rPr lang="en-US" sz="2000" b="1">
                <a:solidFill>
                  <a:srgbClr val="FFD34A"/>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70665" name="Text Box 38"/>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511803"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511804" r:id="rId1"/>
    <p:sldLayoutId id="2147511805" r:id="rId2"/>
    <p:sldLayoutId id="2147511806"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0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2DA7EC88-54EA-5245-A3B9-4B9BC474C2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1180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205.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274.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2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2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27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6.xml"/><Relationship Id="rId1" Type="http://schemas.openxmlformats.org/officeDocument/2006/relationships/slideLayout" Target="../slideLayouts/slideLayout27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7.xml"/><Relationship Id="rId1" Type="http://schemas.openxmlformats.org/officeDocument/2006/relationships/slideLayout" Target="../slideLayouts/slideLayout27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8.xml"/><Relationship Id="rId1" Type="http://schemas.openxmlformats.org/officeDocument/2006/relationships/slideLayout" Target="../slideLayouts/slideLayout27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9.xml"/><Relationship Id="rId1" Type="http://schemas.openxmlformats.org/officeDocument/2006/relationships/slideLayout" Target="../slideLayouts/slideLayout27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0.xml"/><Relationship Id="rId1" Type="http://schemas.openxmlformats.org/officeDocument/2006/relationships/slideLayout" Target="../slideLayouts/slideLayout27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1.xml"/><Relationship Id="rId1" Type="http://schemas.openxmlformats.org/officeDocument/2006/relationships/slideLayout" Target="../slideLayouts/slideLayout2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2.xml"/><Relationship Id="rId1" Type="http://schemas.openxmlformats.org/officeDocument/2006/relationships/slideLayout" Target="../slideLayouts/slideLayout274.xml"/><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3.xml"/><Relationship Id="rId1" Type="http://schemas.openxmlformats.org/officeDocument/2006/relationships/slideLayout" Target="../slideLayouts/slideLayout29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4.xml"/><Relationship Id="rId1" Type="http://schemas.openxmlformats.org/officeDocument/2006/relationships/slideLayout" Target="../slideLayouts/slideLayout30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6.xml"/><Relationship Id="rId1" Type="http://schemas.openxmlformats.org/officeDocument/2006/relationships/slideLayout" Target="../slideLayouts/slideLayout18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7.xml"/><Relationship Id="rId1" Type="http://schemas.openxmlformats.org/officeDocument/2006/relationships/slideLayout" Target="../slideLayouts/slideLayout275.xml"/><Relationship Id="rId4" Type="http://schemas.openxmlformats.org/officeDocument/2006/relationships/image" Target="../media/image111.jpg"/></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27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9.xml"/><Relationship Id="rId1" Type="http://schemas.openxmlformats.org/officeDocument/2006/relationships/slideLayout" Target="../slideLayouts/slideLayout27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75.xml"/><Relationship Id="rId1" Type="http://schemas.openxmlformats.org/officeDocument/2006/relationships/themeOverride" Target="../theme/themeOverride1.xml"/><Relationship Id="rId4" Type="http://schemas.openxmlformats.org/officeDocument/2006/relationships/image" Target="../media/image114.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30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137.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4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124.emf"/></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2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5.xml"/></Relationships>
</file>

<file path=ppt/slides/_rels/slide13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119.xml"/><Relationship Id="rId1" Type="http://schemas.openxmlformats.org/officeDocument/2006/relationships/slideLayout" Target="../slideLayouts/slideLayout170.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7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7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7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6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158.xml"/><Relationship Id="rId4" Type="http://schemas.openxmlformats.org/officeDocument/2006/relationships/image" Target="../media/image134.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75.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33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33.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28.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29.xml"/><Relationship Id="rId4"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0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06.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75.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5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5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56.emf"/></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5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50.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5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51.xml"/><Relationship Id="rId5" Type="http://schemas.openxmlformats.org/officeDocument/2006/relationships/image" Target="../media/image78.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50.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51.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94.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4.xml"/><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5.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3.xml"/><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3.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4.xml"/><Relationship Id="rId1" Type="http://schemas.openxmlformats.org/officeDocument/2006/relationships/slideLayout" Target="../slideLayouts/slideLayout160.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125.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4109" name="Rectangle 13"/>
          <p:cNvSpPr>
            <a:spLocks noGrp="1" noChangeArrowheads="1"/>
          </p:cNvSpPr>
          <p:nvPr>
            <p:ph type="title" idx="4294967295"/>
          </p:nvPr>
        </p:nvSpPr>
        <p:spPr>
          <a:xfrm>
            <a:off x="0" y="609600"/>
            <a:ext cx="3581400" cy="3810000"/>
          </a:xfrm>
          <a:effectLst>
            <a:outerShdw blurRad="38100" dist="35921" dir="2700000" algn="ctr" rotWithShape="0">
              <a:srgbClr val="040401">
                <a:alpha val="99962"/>
              </a:srgbClr>
            </a:outerShdw>
          </a:effectLst>
        </p:spPr>
        <p:txBody>
          <a:bodyPr/>
          <a:lstStyle/>
          <a:p>
            <a:pPr eaLnBrk="1" hangingPunct="1">
              <a:defRPr/>
            </a:pPr>
            <a:r>
              <a:rPr lang="en-US" sz="4800" dirty="0"/>
              <a:t>New Testament Survey</a:t>
            </a:r>
          </a:p>
        </p:txBody>
      </p:sp>
      <p:pic>
        <p:nvPicPr>
          <p:cNvPr id="330755" name="Picture 1" descr="NTS Survey IBS Cover Cropped.jpg"/>
          <p:cNvPicPr>
            <a:picLocks noChangeAspect="1"/>
          </p:cNvPicPr>
          <p:nvPr/>
        </p:nvPicPr>
        <p:blipFill rotWithShape="1">
          <a:blip r:embed="rId3">
            <a:extLst>
              <a:ext uri="{28A0092B-C50C-407E-A947-70E740481C1C}">
                <a14:useLocalDpi xmlns:a14="http://schemas.microsoft.com/office/drawing/2010/main"/>
              </a:ext>
            </a:extLst>
          </a:blip>
          <a:srcRect b="42315"/>
          <a:stretch/>
        </p:blipFill>
        <p:spPr bwMode="auto">
          <a:xfrm>
            <a:off x="0" y="-50050"/>
            <a:ext cx="9252520" cy="6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4" name="Text Box 8"/>
          <p:cNvSpPr txBox="1">
            <a:spLocks noChangeArrowheads="1"/>
          </p:cNvSpPr>
          <p:nvPr/>
        </p:nvSpPr>
        <p:spPr bwMode="auto">
          <a:xfrm>
            <a:off x="5220072" y="1876425"/>
            <a:ext cx="4032448" cy="1552575"/>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5400" b="1" dirty="0">
                <a:solidFill>
                  <a:srgbClr val="FFFFFF"/>
                </a:solidFill>
                <a:effectLst>
                  <a:glow rad="241300">
                    <a:srgbClr val="040401">
                      <a:alpha val="92000"/>
                    </a:srgbClr>
                  </a:glow>
                </a:effectLst>
                <a:latin typeface="Trebuchet MS" charset="0"/>
                <a:ea typeface="Osaka" charset="0"/>
                <a:cs typeface="Osaka" charset="0"/>
              </a:rPr>
              <a:t>Syllabus</a:t>
            </a:r>
            <a:endParaRPr lang="en-US" sz="5400" b="1" dirty="0">
              <a:solidFill>
                <a:srgbClr val="FFFFFF"/>
              </a:solidFill>
              <a:effectLst>
                <a:glow rad="241300">
                  <a:srgbClr val="040401">
                    <a:alpha val="92000"/>
                  </a:srgbClr>
                </a:glow>
              </a:effectLst>
              <a:latin typeface="Trebuchet MS" charset="0"/>
              <a:ea typeface="Osaka" charset="0"/>
              <a:cs typeface="Osaka" charset="0"/>
            </a:endParaRPr>
          </a:p>
        </p:txBody>
      </p:sp>
      <p:sp>
        <p:nvSpPr>
          <p:cNvPr id="5" name="Rectangle 4">
            <a:extLst>
              <a:ext uri="{FF2B5EF4-FFF2-40B4-BE49-F238E27FC236}">
                <a16:creationId xmlns:a16="http://schemas.microsoft.com/office/drawing/2014/main" id="{95F12BB3-D063-52A5-5FB7-D896A97F17E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dirty="0">
                <a:solidFill>
                  <a:schemeClr val="bg1"/>
                </a:solidFill>
                <a:latin typeface="Arial" charset="0"/>
                <a:ea typeface="ＭＳ Ｐゴシック" charset="0"/>
                <a:cs typeface="ＭＳ Ｐゴシック" charset="0"/>
              </a:rPr>
              <a:t>NT Survey</a:t>
            </a:r>
          </a:p>
          <a:p>
            <a:pPr eaLnBrk="1" hangingPunct="1"/>
            <a:r>
              <a:rPr lang="en-US" sz="4000" b="1" kern="0" dirty="0">
                <a:solidFill>
                  <a:schemeClr val="bg1"/>
                </a:solidFill>
                <a:latin typeface="Arial" charset="0"/>
                <a:ea typeface="ＭＳ Ｐゴシック" charset="0"/>
                <a:cs typeface="ＭＳ Ｐゴシック" charset="0"/>
              </a:rPr>
              <a:t>Class Notes</a:t>
            </a:r>
            <a:endParaRPr lang="en-US" sz="1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dirty="0">
                <a:solidFill>
                  <a:schemeClr val="bg1"/>
                </a:solidFill>
                <a:latin typeface="Arial" charset="0"/>
                <a:ea typeface="ＭＳ Ｐゴシック" charset="0"/>
                <a:cs typeface="ＭＳ Ｐゴシック" charset="0"/>
              </a:rPr>
              <a:t>Translations</a:t>
            </a:r>
            <a:endParaRPr lang="en-US" sz="1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altLang="zh-CN" sz="2800" b="1" kern="0" dirty="0">
                <a:solidFill>
                  <a:schemeClr val="bg1"/>
                </a:solidFill>
                <a:latin typeface="Arial" charset="0"/>
                <a:ea typeface="ＭＳ Ｐゴシック" charset="0"/>
                <a:cs typeface="ＭＳ Ｐゴシック" charset="0"/>
              </a:rPr>
              <a:t>01-</a:t>
            </a:r>
            <a:r>
              <a:rPr lang="zh-CN" altLang="en-US" sz="2800" b="1" kern="0" dirty="0">
                <a:solidFill>
                  <a:schemeClr val="bg1"/>
                </a:solidFill>
                <a:latin typeface="Arial" charset="0"/>
                <a:ea typeface="ＭＳ Ｐゴシック" charset="0"/>
                <a:cs typeface="ＭＳ Ｐゴシック" charset="0"/>
              </a:rPr>
              <a:t>马太福音</a:t>
            </a:r>
            <a:r>
              <a:rPr lang="en-US" altLang="zh-CN" sz="2800" b="1" kern="0" dirty="0">
                <a:solidFill>
                  <a:schemeClr val="bg1"/>
                </a:solidFill>
                <a:latin typeface="Arial" charset="0"/>
                <a:ea typeface="ＭＳ Ｐゴシック" charset="0"/>
                <a:cs typeface="ＭＳ Ｐゴシック" charset="0"/>
              </a:rPr>
              <a:t>_1-14_377_</a:t>
            </a:r>
            <a:r>
              <a:rPr lang="en-US" sz="2800" b="1" kern="0" dirty="0">
                <a:solidFill>
                  <a:schemeClr val="bg1"/>
                </a:solidFill>
                <a:latin typeface="Arial" charset="0"/>
                <a:ea typeface="ＭＳ Ｐゴシック" charset="0"/>
                <a:cs typeface="ＭＳ Ｐゴシック" charset="0"/>
              </a:rPr>
              <a:t>cmn_ns_1773_v20.pptx</a:t>
            </a:r>
            <a:endParaRPr lang="en-US" sz="105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085837719"/>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E434A-4630-42B9-7709-B1CAB3A5DE5A}"/>
              </a:ext>
            </a:extLst>
          </p:cNvPr>
          <p:cNvPicPr>
            <a:picLocks noChangeAspect="1"/>
          </p:cNvPicPr>
          <p:nvPr/>
        </p:nvPicPr>
        <p:blipFill>
          <a:blip r:embed="rId3"/>
          <a:stretch>
            <a:fillRect/>
          </a:stretch>
        </p:blipFill>
        <p:spPr>
          <a:xfrm>
            <a:off x="129579" y="0"/>
            <a:ext cx="8772482" cy="746144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620688"/>
            <a:ext cx="4032448" cy="792088"/>
          </a:xfrm>
          <a:solidFill>
            <a:schemeClr val="tx1"/>
          </a:solidFill>
        </p:spPr>
        <p:txBody>
          <a:bodyPr anchor="ctr"/>
          <a:lstStyle/>
          <a:p>
            <a:pPr eaLnBrk="1" hangingPunct="1"/>
            <a:r>
              <a:rPr lang="en-US" sz="4800" dirty="0">
                <a:solidFill>
                  <a:schemeClr val="bg1"/>
                </a:solidFill>
                <a:ea typeface="ＭＳ Ｐゴシック" charset="0"/>
                <a:cs typeface="ＭＳ Ｐゴシック" charset="0"/>
              </a:rPr>
              <a:t>Arabic </a:t>
            </a:r>
            <a:r>
              <a:rPr lang="ar-SA" sz="4800" dirty="0">
                <a:solidFill>
                  <a:schemeClr val="bg1"/>
                </a:solidFill>
                <a:ea typeface="ＭＳ Ｐゴシック" charset="0"/>
                <a:cs typeface="ＭＳ Ｐゴシック" charset="0"/>
              </a:rPr>
              <a:t>العربية </a:t>
            </a:r>
            <a:endParaRPr lang="en-US" sz="1800" dirty="0">
              <a:solidFill>
                <a:schemeClr val="bg1"/>
              </a:solidFill>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140968"/>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884878" y="620688"/>
            <a:ext cx="4032448" cy="576064"/>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D4407F31-9917-404B-BFA8-AFDD513081D7}"/>
              </a:ext>
            </a:extLst>
          </p:cNvPr>
          <p:cNvPicPr>
            <a:picLocks noChangeAspect="1"/>
          </p:cNvPicPr>
          <p:nvPr/>
        </p:nvPicPr>
        <p:blipFill>
          <a:blip r:embed="rId3"/>
          <a:stretch>
            <a:fillRect/>
          </a:stretch>
        </p:blipFill>
        <p:spPr>
          <a:xfrm>
            <a:off x="-20827" y="947699"/>
            <a:ext cx="9144000" cy="4962601"/>
          </a:xfrm>
          <a:prstGeom prst="rect">
            <a:avLst/>
          </a:prstGeom>
        </p:spPr>
      </p:pic>
      <p:sp>
        <p:nvSpPr>
          <p:cNvPr id="7" name="Rectangle 1026">
            <a:extLst>
              <a:ext uri="{FF2B5EF4-FFF2-40B4-BE49-F238E27FC236}">
                <a16:creationId xmlns:a16="http://schemas.microsoft.com/office/drawing/2014/main" id="{5E595115-99A9-5D42-866B-76CD4DDE9DF1}"/>
              </a:ext>
            </a:extLst>
          </p:cNvPr>
          <p:cNvSpPr txBox="1">
            <a:spLocks noChangeArrowheads="1"/>
          </p:cNvSpPr>
          <p:nvPr/>
        </p:nvSpPr>
        <p:spPr bwMode="auto">
          <a:xfrm>
            <a:off x="11575" y="130215"/>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تفسير الكتاب المقدس</a:t>
            </a:r>
          </a:p>
        </p:txBody>
      </p:sp>
    </p:spTree>
    <p:extLst>
      <p:ext uri="{BB962C8B-B14F-4D97-AF65-F5344CB8AC3E}">
        <p14:creationId xmlns:p14="http://schemas.microsoft.com/office/powerpoint/2010/main" val="23722746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WorldVenture</a:t>
            </a:r>
            <a:r>
              <a:rPr lang="en-US" sz="2800" b="1" dirty="0">
                <a:solidFill>
                  <a:schemeClr val="bg1"/>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chemeClr val="bg1"/>
                </a:solidFill>
                <a:effectLst>
                  <a:outerShdw blurRad="50800" dist="38100" dir="2700000" algn="tl" rotWithShape="0">
                    <a:srgbClr val="000000"/>
                  </a:outerShdw>
                </a:effectLst>
                <a:latin typeface="Arial" charset="0"/>
                <a:cs typeface="Arial" charset="0"/>
              </a:rPr>
              <a:t> Bible &amp; preaching professor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chemeClr val="bg1"/>
                </a:solidFill>
                <a:effectLst>
                  <a:outerShdw blurRad="50800" dist="38100" dir="2700000" algn="tl" rotWithShape="0">
                    <a:srgbClr val="000000"/>
                  </a:outerShdw>
                </a:effectLst>
                <a:latin typeface="Arial" charset="0"/>
                <a:cs typeface="Arial" charset="0"/>
              </a:rPr>
              <a:t> Doctor of Ministry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Adjunct Professor </a:t>
            </a:r>
            <a:r>
              <a:rPr lang="en-US" sz="2800" b="1" dirty="0">
                <a:solidFill>
                  <a:schemeClr val="bg1"/>
                </a:solidFill>
                <a:effectLst>
                  <a:outerShdw blurRad="50800" dist="38100" dir="2700000" algn="tl" rotWithShape="0">
                    <a:srgbClr val="000000"/>
                  </a:outerShdw>
                </a:effectLst>
                <a:latin typeface="Arial" charset="0"/>
                <a:cs typeface="Arial" charset="0"/>
              </a:rPr>
              <a:t>teaching in 12 nations</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The Bible…Basically</a:t>
            </a:r>
            <a:r>
              <a:rPr lang="en-US" sz="2800" b="1" dirty="0">
                <a:solidFill>
                  <a:schemeClr val="bg1"/>
                </a:solidFill>
                <a:effectLst>
                  <a:outerShdw blurRad="50800" dist="38100" dir="2700000" algn="tl" rotWithShape="0">
                    <a:srgbClr val="000000"/>
                  </a:outerShdw>
                </a:effectLst>
                <a:latin typeface="Arial" charset="0"/>
                <a:cs typeface="Arial" charset="0"/>
              </a:rPr>
              <a:t> translation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BibleStudyDownloads.org</a:t>
            </a:r>
            <a:r>
              <a:rPr lang="en-US" sz="2800" b="1" dirty="0">
                <a:solidFill>
                  <a:schemeClr val="bg1"/>
                </a:solidFill>
                <a:effectLst>
                  <a:outerShdw blurRad="50800" dist="38100" dir="2700000" algn="tl" rotWithShape="0">
                    <a:srgbClr val="000000"/>
                  </a:outerShdw>
                </a:effectLst>
                <a:latin typeface="Arial" charset="0"/>
                <a:cs typeface="Arial" charset="0"/>
              </a:rPr>
              <a:t> web author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Crossroads International Church</a:t>
            </a:r>
            <a:r>
              <a:rPr lang="en-US" sz="2800" b="1" dirty="0">
                <a:solidFill>
                  <a:schemeClr val="bg1"/>
                </a:solidFill>
                <a:effectLst>
                  <a:outerShdw blurRad="50800" dist="38100" dir="2700000" algn="tl" rotWithShape="0">
                    <a:srgbClr val="000000"/>
                  </a:outerShdw>
                </a:effectLst>
                <a:latin typeface="Arial" charset="0"/>
                <a:cs typeface="Arial" charset="0"/>
              </a:rPr>
              <a:t> pastor-teacher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a:srcRect r="2806"/>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Please get our latest prayer card</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20003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Amman International Church</a:t>
            </a:r>
          </a:p>
        </p:txBody>
      </p:sp>
      <p:pic>
        <p:nvPicPr>
          <p:cNvPr id="8" name="Picture 7">
            <a:extLst>
              <a:ext uri="{FF2B5EF4-FFF2-40B4-BE49-F238E27FC236}">
                <a16:creationId xmlns:a16="http://schemas.microsoft.com/office/drawing/2014/main" id="{36C02B02-4AB7-D484-1E3A-A343E074973E}"/>
              </a:ext>
            </a:extLst>
          </p:cNvPr>
          <p:cNvPicPr>
            <a:picLocks noChangeAspect="1"/>
          </p:cNvPicPr>
          <p:nvPr/>
        </p:nvPicPr>
        <p:blipFill rotWithShape="1">
          <a:blip r:embed="rId3"/>
          <a:srcRect t="13975" r="1574" b="10465"/>
          <a:stretch/>
        </p:blipFill>
        <p:spPr>
          <a:xfrm>
            <a:off x="-1020006" y="29468"/>
            <a:ext cx="10997598" cy="5276627"/>
          </a:xfrm>
          <a:prstGeom prst="rect">
            <a:avLst/>
          </a:prstGeom>
        </p:spPr>
      </p:pic>
    </p:spTree>
    <p:extLst>
      <p:ext uri="{BB962C8B-B14F-4D97-AF65-F5344CB8AC3E}">
        <p14:creationId xmlns:p14="http://schemas.microsoft.com/office/powerpoint/2010/main" val="18563825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1384389986"/>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b="1" dirty="0">
                <a:effectLst/>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Dr. Rick Griffith</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08" charset="-128"/>
                <a:cs typeface="Traditional Arabic" pitchFamily="2" charset="-78"/>
              </a:rPr>
              <a:t>د. ريك غريفيث</a:t>
            </a:r>
            <a:endParaRPr kumimoji="0" lang="ar-SA" sz="8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4458469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latin typeface="Arial"/>
                <a:ea typeface="+mn-ea"/>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A survey of the message of each of the 27 New Testament books,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their relationships to each other,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introductory issues (author, date, occasion, uniqueness, etc.) and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factors in the first century church (e.g. chronology and history) that influenced the life and ministry of the early church as well as affect the mission of the church today</a:t>
            </a: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a:t>
            </a:r>
          </a:p>
        </p:txBody>
      </p:sp>
      <p:sp>
        <p:nvSpPr>
          <p:cNvPr id="14352" name="Rectangle 16"/>
          <p:cNvSpPr>
            <a:spLocks noChangeArrowheads="1"/>
          </p:cNvSpPr>
          <p:nvPr/>
        </p:nvSpPr>
        <p:spPr bwMode="auto">
          <a:xfrm>
            <a:off x="0" y="1219200"/>
            <a:ext cx="9144000" cy="5638800"/>
          </a:xfrm>
          <a:prstGeom prst="rect">
            <a:avLst/>
          </a:prstGeom>
          <a:noFill/>
          <a:ln w="12700" cap="sq">
            <a:noFill/>
            <a:miter lim="800000"/>
            <a:headEnd type="none" w="sm" len="sm"/>
            <a:tailEnd type="none" w="sm" len="sm"/>
          </a:ln>
          <a:effectLst/>
        </p:spPr>
        <p:txBody>
          <a:bodyPr/>
          <a:lstStyle/>
          <a:p>
            <a:pPr marL="609600" indent="-609600" algn="ctr">
              <a:lnSpc>
                <a:spcPct val="90000"/>
              </a:lnSpc>
              <a:buClr>
                <a:schemeClr val="tx2"/>
              </a:buClr>
              <a:buSzPct val="75000"/>
              <a:buFont typeface="Wingdings" charset="0"/>
              <a:buNone/>
              <a:defRPr/>
            </a:pPr>
            <a:r>
              <a:rPr lang="en-US" altLang="zh-CN" b="1" dirty="0">
                <a:effectLst>
                  <a:outerShdw blurRad="38100" dist="38100" dir="2700000" algn="tl">
                    <a:srgbClr val="000000"/>
                  </a:outerShdw>
                </a:effectLst>
                <a:latin typeface="Arial" charset="0"/>
                <a:cs typeface="Arial" charset="0"/>
              </a:rPr>
              <a:t>By the end of this course the student will be able to…</a:t>
            </a:r>
            <a:endParaRPr lang="en-US" altLang="zh-CN" sz="2000" b="1" dirty="0">
              <a:effectLst>
                <a:outerShdw blurRad="38100" dist="38100" dir="2700000" algn="tl">
                  <a:srgbClr val="000000"/>
                </a:outerShdw>
              </a:effectLst>
              <a:latin typeface="Arial" charset="0"/>
              <a:cs typeface="Arial" charset="0"/>
            </a:endParaRPr>
          </a:p>
          <a:p>
            <a:pPr marL="609600" indent="-609600" algn="ctr">
              <a:lnSpc>
                <a:spcPct val="90000"/>
              </a:lnSpc>
              <a:buClr>
                <a:schemeClr val="tx2"/>
              </a:buClr>
              <a:buSzPct val="75000"/>
              <a:buFont typeface="Wingdings" charset="0"/>
              <a:buNone/>
              <a:defRPr/>
            </a:pPr>
            <a:endParaRPr lang="en-US" sz="2000" b="1" dirty="0">
              <a:effectLst>
                <a:outerShdw blurRad="38100" dist="38100" dir="2700000" algn="tl">
                  <a:srgbClr val="000000"/>
                </a:outerShdw>
              </a:effectLst>
              <a:latin typeface="Arial" charset="0"/>
              <a:cs typeface="Arial" charset="0"/>
            </a:endParaRPr>
          </a:p>
          <a:p>
            <a:pPr marL="609600" indent="-609600" algn="ctr">
              <a:lnSpc>
                <a:spcPct val="90000"/>
              </a:lnSpc>
              <a:buClr>
                <a:schemeClr val="tx2"/>
              </a:buClr>
              <a:buSzPct val="75000"/>
              <a:defRPr/>
            </a:pPr>
            <a:r>
              <a:rPr lang="en-US" altLang="zh-CN" sz="2800" b="1" dirty="0">
                <a:solidFill>
                  <a:schemeClr val="tx2"/>
                </a:solidFill>
                <a:effectLst>
                  <a:outerShdw blurRad="38100" dist="38100" dir="2700000" algn="tl">
                    <a:srgbClr val="000000"/>
                  </a:outerShdw>
                </a:effectLst>
                <a:latin typeface="Arial" charset="0"/>
                <a:cs typeface="Arial" charset="0"/>
              </a:rPr>
              <a:t>A. State the author, date, origin, recipients, occasion, characteristics, relevance and argument of all 27 NT books.</a:t>
            </a:r>
          </a:p>
          <a:p>
            <a:pPr marL="609600" indent="-609600" algn="ctr">
              <a:lnSpc>
                <a:spcPct val="90000"/>
              </a:lnSpc>
              <a:buClr>
                <a:schemeClr val="tx2"/>
              </a:buClr>
              <a:buSzPct val="75000"/>
              <a:defRPr/>
            </a:pPr>
            <a:endParaRPr lang="en-US" sz="20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buFont typeface="Wingdings" charset="0"/>
              <a:buNone/>
              <a:defRPr/>
            </a:pPr>
            <a:r>
              <a:rPr lang="en-US" altLang="zh-CN" sz="2800" b="1" dirty="0">
                <a:solidFill>
                  <a:schemeClr val="tx2"/>
                </a:solidFill>
                <a:effectLst>
                  <a:outerShdw blurRad="38100" dist="38100" dir="2700000" algn="tl">
                    <a:srgbClr val="000000"/>
                  </a:outerShdw>
                </a:effectLst>
                <a:latin typeface="Arial" charset="0"/>
                <a:cs typeface="Arial" charset="0"/>
              </a:rPr>
              <a:t>B. Place each of the NT books in chronological order in conjunction with the Book of Acts, Roman history, and Jewish history.</a:t>
            </a:r>
          </a:p>
          <a:p>
            <a:pPr marL="609600" indent="-609600" algn="ctr">
              <a:lnSpc>
                <a:spcPct val="90000"/>
              </a:lnSpc>
              <a:buClr>
                <a:schemeClr val="tx1"/>
              </a:buClr>
              <a:buSzPct val="75000"/>
              <a:buFont typeface="Wingdings" charset="0"/>
              <a:buNone/>
              <a:defRPr/>
            </a:pPr>
            <a:endParaRPr lang="en-US" altLang="zh-CN" sz="20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defRPr/>
            </a:pPr>
            <a:r>
              <a:rPr lang="en-US" altLang="zh-CN" sz="2800" b="1" dirty="0">
                <a:solidFill>
                  <a:schemeClr val="tx2"/>
                </a:solidFill>
                <a:effectLst>
                  <a:outerShdw blurRad="38100" dist="38100" dir="2700000" algn="tl">
                    <a:srgbClr val="000000"/>
                  </a:outerShdw>
                </a:effectLst>
                <a:latin typeface="Arial" charset="0"/>
                <a:cs typeface="Arial" charset="0"/>
              </a:rPr>
              <a:t>C. Teach the basic content of the course in English and/or prepare for this in one</a:t>
            </a:r>
            <a:r>
              <a:rPr lang="mr-IN" altLang="zh-CN" sz="2800" b="1" dirty="0">
                <a:solidFill>
                  <a:schemeClr val="tx2"/>
                </a:solidFill>
                <a:effectLst>
                  <a:outerShdw blurRad="38100" dist="38100" dir="2700000" algn="tl">
                    <a:srgbClr val="000000"/>
                  </a:outerShdw>
                </a:effectLst>
                <a:latin typeface="Arial" charset="0"/>
                <a:cs typeface="Arial" charset="0"/>
              </a:rPr>
              <a:t>'</a:t>
            </a:r>
            <a:r>
              <a:rPr lang="en-US" altLang="zh-CN" sz="2800" b="1" dirty="0">
                <a:solidFill>
                  <a:schemeClr val="tx2"/>
                </a:solidFill>
                <a:effectLst>
                  <a:outerShdw blurRad="38100" dist="38100" dir="2700000" algn="tl">
                    <a:srgbClr val="000000"/>
                  </a:outerShdw>
                </a:effectLst>
                <a:latin typeface="Arial" charset="0"/>
                <a:cs typeface="Arial" charset="0"/>
              </a:rPr>
              <a:t>s native language.</a:t>
            </a:r>
          </a:p>
          <a:p>
            <a:pPr marL="609600" indent="-609600" algn="ctr">
              <a:lnSpc>
                <a:spcPct val="90000"/>
              </a:lnSpc>
              <a:buClr>
                <a:schemeClr val="tx1"/>
              </a:buClr>
              <a:buSzPct val="75000"/>
              <a:buFont typeface="Wingdings" charset="0"/>
              <a:buNone/>
              <a:defRPr/>
            </a:pPr>
            <a:endParaRPr lang="en-US" altLang="zh-CN" sz="28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buFont typeface="Wingdings" charset="0"/>
              <a:buNone/>
              <a:defRPr/>
            </a:pPr>
            <a:r>
              <a:rPr lang="en-US" altLang="zh-CN" sz="2800" b="1" dirty="0">
                <a:solidFill>
                  <a:schemeClr val="tx2"/>
                </a:solidFill>
                <a:effectLst>
                  <a:outerShdw blurRad="38100" dist="38100" dir="2700000" algn="tl">
                    <a:srgbClr val="000000"/>
                  </a:outerShdw>
                </a:effectLst>
                <a:latin typeface="Arial" charset="0"/>
                <a:cs typeface="Arial" charset="0"/>
              </a:rPr>
              <a:t>D. Know from experience the value of Internet learning to know how to learn from the net.</a:t>
            </a:r>
            <a:endParaRPr lang="en-US" sz="2800" b="1" dirty="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6"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7</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Interest</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Better Learning</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Equipping Others</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Saves Time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en-US" sz="6000" dirty="0">
                <a:latin typeface="Arial" charset="0"/>
                <a:ea typeface="ＭＳ Ｐゴシック" charset="0"/>
              </a:rPr>
              <a:t>Our Two Websites</a:t>
            </a:r>
          </a:p>
        </p:txBody>
      </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charset="0"/>
                  <a:cs typeface="Arial" charset="0"/>
                </a:rPr>
                <a:t>Moodle</a:t>
              </a:r>
              <a:br>
                <a:rPr lang="en-US" sz="3200" b="1" dirty="0">
                  <a:solidFill>
                    <a:srgbClr val="040401"/>
                  </a:solidFill>
                  <a:effectLst>
                    <a:outerShdw blurRad="38100" dist="38100" dir="2700000" algn="tl">
                      <a:srgbClr val="FFFFFF"/>
                    </a:outerShdw>
                  </a:effectLst>
                  <a:latin typeface="Arial" charset="0"/>
                  <a:cs typeface="Arial" charset="0"/>
                </a:rPr>
              </a:br>
              <a:r>
                <a:rPr lang="en-US" sz="3200" b="1" dirty="0">
                  <a:solidFill>
                    <a:srgbClr val="040401"/>
                  </a:solidFill>
                  <a:effectLst>
                    <a:outerShdw blurRad="38100" dist="38100" dir="2700000" algn="tl">
                      <a:srgbClr val="FFFFFF"/>
                    </a:outerShdw>
                  </a:effectLst>
                  <a:latin typeface="Arial" charset="0"/>
                  <a:cs typeface="Arial" charset="0"/>
                </a:rPr>
                <a:t>(Quizzes)</a:t>
              </a:r>
            </a:p>
          </p:txBody>
        </p:sp>
      </p:grpSp>
      <p:grpSp>
        <p:nvGrpSpPr>
          <p:cNvPr id="7" name="Group 6"/>
          <p:cNvGrpSpPr/>
          <p:nvPr/>
        </p:nvGrpSpPr>
        <p:grpSpPr>
          <a:xfrm>
            <a:off x="-252536" y="2996952"/>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charset="0"/>
                  <a:cs typeface="Arial" charset="0"/>
                </a:rPr>
                <a:t>BibleStudyDownloads.org</a:t>
              </a:r>
            </a:p>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charset="0"/>
                  <a:cs typeface="Arial" charset="0"/>
                </a:rPr>
                <a:t>(Downloads)</a:t>
              </a:r>
            </a:p>
          </p:txBody>
        </p:sp>
      </p:grpSp>
    </p:spTree>
    <p:extLst>
      <p:ext uri="{BB962C8B-B14F-4D97-AF65-F5344CB8AC3E}">
        <p14:creationId xmlns:p14="http://schemas.microsoft.com/office/powerpoint/2010/main" val="403634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745C6-41E2-9B43-A36A-EC7F3348D1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066800"/>
            <a:ext cx="9144000" cy="5004673"/>
          </a:xfrm>
          <a:prstGeom prst="rect">
            <a:avLst/>
          </a:prstGeom>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sz="4000" dirty="0">
                <a:solidFill>
                  <a:srgbClr val="000090"/>
                </a:solidFill>
                <a:effectLst>
                  <a:outerShdw blurRad="38100" dist="38100" dir="2700000" algn="tl">
                    <a:srgbClr val="DDDDDD"/>
                  </a:outerShdw>
                </a:effectLst>
                <a:ea typeface="ＭＳ Ｐゴシック" charset="0"/>
              </a:rPr>
              <a:t>How to access Moodle...</a:t>
            </a:r>
          </a:p>
        </p:txBody>
      </p:sp>
      <p:sp>
        <p:nvSpPr>
          <p:cNvPr id="123908" name="Text Box 4"/>
          <p:cNvSpPr txBox="1">
            <a:spLocks noChangeArrowheads="1"/>
          </p:cNvSpPr>
          <p:nvPr/>
        </p:nvSpPr>
        <p:spPr bwMode="auto">
          <a:xfrm>
            <a:off x="8578850" y="152400"/>
            <a:ext cx="336550" cy="45720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05" charset="0"/>
                <a:ea typeface="ＭＳ Ｐゴシック" charset="0"/>
                <a:cs typeface="+mn-cs"/>
              </a:rPr>
              <a:t>1</a:t>
            </a: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Log on at the link JETS gave you</a:t>
            </a:r>
          </a:p>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Type your email address</a:t>
            </a:r>
          </a:p>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Type your password</a:t>
            </a:r>
          </a:p>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Click on the Pauline course</a:t>
            </a:r>
          </a:p>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Take your quiz or post a message</a:t>
            </a: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sz="3600" b="1">
                <a:solidFill>
                  <a:schemeClr val="bg1"/>
                </a:solidFill>
                <a:latin typeface="Arial" charset="0"/>
                <a:ea typeface="ＭＳ Ｐゴシック" charset="0"/>
                <a:cs typeface="Arial" charset="0"/>
              </a:rPr>
              <a:t>Quizzes are over the reading.</a:t>
            </a:r>
          </a:p>
          <a:p>
            <a:pPr eaLnBrk="1" hangingPunct="1"/>
            <a:r>
              <a:rPr lang="en-US" sz="3600" b="1">
                <a:solidFill>
                  <a:schemeClr val="bg1"/>
                </a:solidFill>
                <a:latin typeface="Arial" charset="0"/>
                <a:ea typeface="ＭＳ Ｐゴシック" charset="0"/>
                <a:cs typeface="Arial" charset="0"/>
              </a:rPr>
              <a:t>Exams are over the notes.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1"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1"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4 grades</a:t>
            </a:r>
          </a:p>
        </p:txBody>
      </p:sp>
      <p:sp>
        <p:nvSpPr>
          <p:cNvPr id="8" name="Rectangle 7"/>
          <p:cNvSpPr/>
          <p:nvPr/>
        </p:nvSpPr>
        <p:spPr>
          <a:xfrm>
            <a:off x="251520" y="1196752"/>
            <a:ext cx="3597354" cy="1323439"/>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IBS Study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(date p. 7)</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Midterm</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Final</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Copying Class Notes</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Char char="•"/>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Contacting Me</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Mobile number: +962 7 9725 6061</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My office hours are after chapel</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Email: drrickgriffith@gmail.com</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a:t>
            </a:r>
            <a:r>
              <a:rPr kumimoji="0" lang="mr-IN"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have lunch too!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1"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Rectangle 4"/>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a:solidFill>
                  <a:schemeClr val="bg1"/>
                </a:solidFill>
                <a:effectLst/>
                <a:latin typeface="Arial" charset="0"/>
                <a:ea typeface="ＭＳ Ｐゴシック" charset="0"/>
              </a:rPr>
              <a:t>Course Design</a:t>
            </a:r>
            <a:endParaRPr lang="en-US">
              <a:solidFill>
                <a:schemeClr val="bg1"/>
              </a:solidFill>
              <a:effectLst/>
              <a:latin typeface="Arial" charset="0"/>
              <a:ea typeface="ＭＳ Ｐゴシック" charset="0"/>
            </a:endParaRPr>
          </a:p>
        </p:txBody>
      </p:sp>
      <p:sp>
        <p:nvSpPr>
          <p:cNvPr id="570371"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
        <p:nvSpPr>
          <p:cNvPr id="34818" name="Rectangle 2"/>
          <p:cNvSpPr>
            <a:spLocks noChangeArrowheads="1"/>
          </p:cNvSpPr>
          <p:nvPr/>
        </p:nvSpPr>
        <p:spPr bwMode="auto">
          <a:xfrm>
            <a:off x="762000" y="1998663"/>
            <a:ext cx="5897563"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3200" b="1" dirty="0">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sz="2800" b="1" dirty="0">
                <a:effectLst>
                  <a:outerShdw blurRad="38100" dist="38100" dir="2700000" algn="tl">
                    <a:srgbClr val="000000"/>
                  </a:outerShdw>
                </a:effectLst>
                <a:latin typeface="Arial" charset="0"/>
                <a:cs typeface="Arial" charset="0"/>
              </a:rPr>
              <a:t>used by Jensen, Guthrie, Wilkinson &amp; Boa, class notes</a:t>
            </a:r>
          </a:p>
          <a:p>
            <a:pPr marL="742950" lvl="1" indent="-285750">
              <a:lnSpc>
                <a:spcPct val="90000"/>
              </a:lnSpc>
              <a:spcBef>
                <a:spcPct val="20000"/>
              </a:spcBef>
              <a:buClr>
                <a:schemeClr val="tx1"/>
              </a:buClr>
              <a:defRPr/>
            </a:pPr>
            <a:endParaRPr lang="en-US" altLang="zh-CN" sz="2800" b="1" dirty="0">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5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anim calcmode="lin" valueType="num">
                                      <p:cBhvr additive="base">
                                        <p:cTn id="11" dur="5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915816" y="31676"/>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Acts</a:t>
            </a:r>
          </a:p>
        </p:txBody>
      </p:sp>
      <p:grpSp>
        <p:nvGrpSpPr>
          <p:cNvPr id="2" name="Group 4"/>
          <p:cNvGrpSpPr>
            <a:grpSpLocks/>
          </p:cNvGrpSpPr>
          <p:nvPr/>
        </p:nvGrpSpPr>
        <p:grpSpPr bwMode="auto">
          <a:xfrm>
            <a:off x="250825" y="838200"/>
            <a:ext cx="2470150" cy="1211263"/>
            <a:chOff x="313" y="553"/>
            <a:chExt cx="1556" cy="763"/>
          </a:xfrm>
        </p:grpSpPr>
        <p:sp>
          <p:nvSpPr>
            <p:cNvPr id="572437"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Matthew</a:t>
              </a:r>
            </a:p>
          </p:txBody>
        </p:sp>
        <p:sp>
          <p:nvSpPr>
            <p:cNvPr id="572438" name="Text Box 6"/>
            <p:cNvSpPr txBox="1">
              <a:spLocks noChangeArrowheads="1"/>
            </p:cNvSpPr>
            <p:nvPr/>
          </p:nvSpPr>
          <p:spPr bwMode="auto">
            <a:xfrm rot="-5400000">
              <a:off x="613" y="929"/>
              <a:ext cx="515" cy="258"/>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Mark</a:t>
              </a:r>
            </a:p>
          </p:txBody>
        </p:sp>
        <p:sp>
          <p:nvSpPr>
            <p:cNvPr id="572439" name="Text Box 7"/>
            <p:cNvSpPr txBox="1">
              <a:spLocks noChangeArrowheads="1"/>
            </p:cNvSpPr>
            <p:nvPr/>
          </p:nvSpPr>
          <p:spPr bwMode="auto">
            <a:xfrm rot="-54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Luke</a:t>
              </a:r>
            </a:p>
          </p:txBody>
        </p:sp>
        <p:sp>
          <p:nvSpPr>
            <p:cNvPr id="572440" name="Text Box 8"/>
            <p:cNvSpPr txBox="1">
              <a:spLocks noChangeArrowheads="1"/>
            </p:cNvSpPr>
            <p:nvPr/>
          </p:nvSpPr>
          <p:spPr bwMode="auto">
            <a:xfrm rot="-5400000">
              <a:off x="1492"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John</a:t>
              </a:r>
            </a:p>
          </p:txBody>
        </p:sp>
      </p:grpSp>
      <p:sp>
        <p:nvSpPr>
          <p:cNvPr id="4105" name="Text Box 9"/>
          <p:cNvSpPr txBox="1">
            <a:spLocks noChangeArrowheads="1"/>
          </p:cNvSpPr>
          <p:nvPr/>
        </p:nvSpPr>
        <p:spPr bwMode="auto">
          <a:xfrm>
            <a:off x="693738" y="762000"/>
            <a:ext cx="186055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The Gospels</a:t>
            </a:r>
          </a:p>
        </p:txBody>
      </p:sp>
      <p:sp>
        <p:nvSpPr>
          <p:cNvPr id="4106" name="Text Box 10"/>
          <p:cNvSpPr txBox="1">
            <a:spLocks noChangeArrowheads="1"/>
          </p:cNvSpPr>
          <p:nvPr/>
        </p:nvSpPr>
        <p:spPr bwMode="auto">
          <a:xfrm>
            <a:off x="4953000" y="762000"/>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History</a:t>
            </a:r>
          </a:p>
        </p:txBody>
      </p:sp>
      <p:sp>
        <p:nvSpPr>
          <p:cNvPr id="4107" name="Text Box 11"/>
          <p:cNvSpPr txBox="1">
            <a:spLocks noChangeArrowheads="1"/>
          </p:cNvSpPr>
          <p:nvPr/>
        </p:nvSpPr>
        <p:spPr bwMode="auto">
          <a:xfrm>
            <a:off x="1403350" y="2570163"/>
            <a:ext cx="42672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Letters by Paul</a:t>
            </a:r>
          </a:p>
        </p:txBody>
      </p:sp>
      <p:grpSp>
        <p:nvGrpSpPr>
          <p:cNvPr id="3" name="Group 12"/>
          <p:cNvGrpSpPr>
            <a:grpSpLocks/>
          </p:cNvGrpSpPr>
          <p:nvPr/>
        </p:nvGrpSpPr>
        <p:grpSpPr bwMode="auto">
          <a:xfrm>
            <a:off x="271463" y="2665413"/>
            <a:ext cx="8632825" cy="2181227"/>
            <a:chOff x="171" y="1588"/>
            <a:chExt cx="5438"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Corinthians</a:t>
              </a:r>
            </a:p>
          </p:txBody>
        </p:sp>
        <p:sp>
          <p:nvSpPr>
            <p:cNvPr id="18457" name="Text Box 16"/>
            <p:cNvSpPr txBox="1">
              <a:spLocks noChangeArrowheads="1"/>
            </p:cNvSpPr>
            <p:nvPr/>
          </p:nvSpPr>
          <p:spPr bwMode="auto">
            <a:xfrm rot="16200000">
              <a:off x="1162" y="2414"/>
              <a:ext cx="84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Ephesians</a:t>
              </a:r>
            </a:p>
          </p:txBody>
        </p:sp>
        <p:sp>
          <p:nvSpPr>
            <p:cNvPr id="18459" name="Text Box 18"/>
            <p:cNvSpPr txBox="1">
              <a:spLocks noChangeArrowheads="1"/>
            </p:cNvSpPr>
            <p:nvPr/>
          </p:nvSpPr>
          <p:spPr bwMode="auto">
            <a:xfrm rot="16200000">
              <a:off x="1959" y="2347"/>
              <a:ext cx="978"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Philippians</a:t>
              </a:r>
            </a:p>
          </p:txBody>
        </p:sp>
        <p:sp>
          <p:nvSpPr>
            <p:cNvPr id="18460" name="Text Box 19"/>
            <p:cNvSpPr txBox="1">
              <a:spLocks noChangeArrowheads="1"/>
            </p:cNvSpPr>
            <p:nvPr/>
          </p:nvSpPr>
          <p:spPr bwMode="auto">
            <a:xfrm rot="16200000">
              <a:off x="2345" y="2347"/>
              <a:ext cx="978"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solidFill>
                    <a:srgbClr val="003366"/>
                  </a:solidFill>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Timothy</a:t>
              </a:r>
            </a:p>
          </p:txBody>
        </p:sp>
        <p:sp>
          <p:nvSpPr>
            <p:cNvPr id="18465" name="Text Box 24"/>
            <p:cNvSpPr txBox="1">
              <a:spLocks noChangeArrowheads="1"/>
            </p:cNvSpPr>
            <p:nvPr/>
          </p:nvSpPr>
          <p:spPr bwMode="auto">
            <a:xfrm rot="16200000">
              <a:off x="4792" y="2586"/>
              <a:ext cx="49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Titus</a:t>
              </a:r>
            </a:p>
          </p:txBody>
        </p:sp>
        <p:sp>
          <p:nvSpPr>
            <p:cNvPr id="18466" name="Text Box 25"/>
            <p:cNvSpPr txBox="1">
              <a:spLocks noChangeArrowheads="1"/>
            </p:cNvSpPr>
            <p:nvPr/>
          </p:nvSpPr>
          <p:spPr bwMode="auto">
            <a:xfrm rot="16200000">
              <a:off x="5061" y="2414"/>
              <a:ext cx="843"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Philemon</a:t>
              </a:r>
            </a:p>
          </p:txBody>
        </p:sp>
      </p:grpSp>
      <p:sp>
        <p:nvSpPr>
          <p:cNvPr id="4122" name="Text Box 26"/>
          <p:cNvSpPr txBox="1">
            <a:spLocks noChangeArrowheads="1"/>
          </p:cNvSpPr>
          <p:nvPr/>
        </p:nvSpPr>
        <p:spPr bwMode="auto">
          <a:xfrm>
            <a:off x="965200" y="4983163"/>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General Letters</a:t>
            </a:r>
          </a:p>
        </p:txBody>
      </p:sp>
      <p:sp>
        <p:nvSpPr>
          <p:cNvPr id="4123" name="Text Box 27"/>
          <p:cNvSpPr txBox="1">
            <a:spLocks noChangeArrowheads="1"/>
          </p:cNvSpPr>
          <p:nvPr/>
        </p:nvSpPr>
        <p:spPr bwMode="auto">
          <a:xfrm>
            <a:off x="6618288" y="4876800"/>
            <a:ext cx="14573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Prophecy</a:t>
            </a:r>
          </a:p>
        </p:txBody>
      </p:sp>
      <p:sp>
        <p:nvSpPr>
          <p:cNvPr id="4124" name="Text Box 28"/>
          <p:cNvSpPr txBox="1">
            <a:spLocks noChangeArrowheads="1"/>
          </p:cNvSpPr>
          <p:nvPr/>
        </p:nvSpPr>
        <p:spPr bwMode="auto">
          <a:xfrm rot="-5400000">
            <a:off x="6625431" y="5901532"/>
            <a:ext cx="1481137" cy="400050"/>
          </a:xfrm>
          <a:prstGeom prst="rect">
            <a:avLst/>
          </a:prstGeom>
          <a:solidFill>
            <a:srgbClr val="0000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0"/>
            <a:ext cx="4997450" cy="1254125"/>
            <a:chOff x="164" y="3312"/>
            <a:chExt cx="3148" cy="790"/>
          </a:xfrm>
        </p:grpSpPr>
        <p:sp>
          <p:nvSpPr>
            <p:cNvPr id="572429" name="Text Box 30"/>
            <p:cNvSpPr txBox="1">
              <a:spLocks noChangeArrowheads="1"/>
            </p:cNvSpPr>
            <p:nvPr/>
          </p:nvSpPr>
          <p:spPr bwMode="auto">
            <a:xfrm rot="-54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Hebrews</a:t>
              </a:r>
            </a:p>
          </p:txBody>
        </p:sp>
        <p:sp>
          <p:nvSpPr>
            <p:cNvPr id="572430" name="Text Box 31"/>
            <p:cNvSpPr txBox="1">
              <a:spLocks noChangeArrowheads="1"/>
            </p:cNvSpPr>
            <p:nvPr/>
          </p:nvSpPr>
          <p:spPr bwMode="auto">
            <a:xfrm rot="-54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James</a:t>
              </a:r>
            </a:p>
          </p:txBody>
        </p:sp>
        <p:sp>
          <p:nvSpPr>
            <p:cNvPr id="572431" name="Text Box 32"/>
            <p:cNvSpPr txBox="1">
              <a:spLocks noChangeArrowheads="1"/>
            </p:cNvSpPr>
            <p:nvPr/>
          </p:nvSpPr>
          <p:spPr bwMode="auto">
            <a:xfrm rot="-54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1 Peter</a:t>
              </a:r>
            </a:p>
          </p:txBody>
        </p:sp>
        <p:sp>
          <p:nvSpPr>
            <p:cNvPr id="572432" name="Text Box 33"/>
            <p:cNvSpPr txBox="1">
              <a:spLocks noChangeArrowheads="1"/>
            </p:cNvSpPr>
            <p:nvPr/>
          </p:nvSpPr>
          <p:spPr bwMode="auto">
            <a:xfrm rot="-54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2 Peter</a:t>
              </a:r>
            </a:p>
          </p:txBody>
        </p:sp>
        <p:sp>
          <p:nvSpPr>
            <p:cNvPr id="572433" name="Text Box 34"/>
            <p:cNvSpPr txBox="1">
              <a:spLocks noChangeArrowheads="1"/>
            </p:cNvSpPr>
            <p:nvPr/>
          </p:nvSpPr>
          <p:spPr bwMode="auto">
            <a:xfrm rot="-5400000">
              <a:off x="1602"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1 John</a:t>
              </a:r>
            </a:p>
          </p:txBody>
        </p:sp>
        <p:sp>
          <p:nvSpPr>
            <p:cNvPr id="572434" name="Text Box 35"/>
            <p:cNvSpPr txBox="1">
              <a:spLocks noChangeArrowheads="1"/>
            </p:cNvSpPr>
            <p:nvPr/>
          </p:nvSpPr>
          <p:spPr bwMode="auto">
            <a:xfrm rot="-5400000">
              <a:off x="2034"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2 John</a:t>
              </a:r>
            </a:p>
          </p:txBody>
        </p:sp>
        <p:sp>
          <p:nvSpPr>
            <p:cNvPr id="572435" name="Text Box 36"/>
            <p:cNvSpPr txBox="1">
              <a:spLocks noChangeArrowheads="1"/>
            </p:cNvSpPr>
            <p:nvPr/>
          </p:nvSpPr>
          <p:spPr bwMode="auto">
            <a:xfrm rot="-5400000">
              <a:off x="2467"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3 John</a:t>
              </a:r>
            </a:p>
          </p:txBody>
        </p:sp>
        <p:sp>
          <p:nvSpPr>
            <p:cNvPr id="572436" name="Text Box 37"/>
            <p:cNvSpPr txBox="1">
              <a:spLocks noChangeArrowheads="1"/>
            </p:cNvSpPr>
            <p:nvPr/>
          </p:nvSpPr>
          <p:spPr bwMode="auto">
            <a:xfrm rot="-54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Jude</a:t>
              </a:r>
            </a:p>
          </p:txBody>
        </p:sp>
      </p:grpSp>
      <p:sp>
        <p:nvSpPr>
          <p:cNvPr id="24589" name="Rectangle 38"/>
          <p:cNvSpPr>
            <a:spLocks noGrp="1" noChangeArrowheads="1"/>
          </p:cNvSpPr>
          <p:nvPr>
            <p:ph type="title" idx="4294967295"/>
          </p:nvPr>
        </p:nvSpPr>
        <p:spPr>
          <a:xfrm>
            <a:off x="0" y="0"/>
            <a:ext cx="9144000" cy="657225"/>
          </a:xfrm>
          <a:solidFill>
            <a:srgbClr val="800000"/>
          </a:solidFill>
        </p:spPr>
        <p:txBody>
          <a:bodyPr anchor="t">
            <a:spAutoFit/>
          </a:bodyPr>
          <a:lstStyle/>
          <a:p>
            <a:pPr algn="ctr" eaLnBrk="1" hangingPunct="1">
              <a:defRPr/>
            </a:pPr>
            <a:r>
              <a:rPr lang="en-US" sz="4000">
                <a:solidFill>
                  <a:srgbClr val="FFFFFF"/>
                </a:solidFill>
                <a:effectLst>
                  <a:outerShdw blurRad="38100" dist="38100" dir="2700000" algn="tl">
                    <a:srgbClr val="000000"/>
                  </a:outerShdw>
                </a:effectLst>
                <a:latin typeface="Arial"/>
                <a:ea typeface="ＭＳ Ｐゴシック" charset="0"/>
                <a:cs typeface="Arial"/>
              </a:rPr>
              <a:t>The New Testament Bookshelf</a:t>
            </a:r>
          </a:p>
        </p:txBody>
      </p:sp>
      <p:sp>
        <p:nvSpPr>
          <p:cNvPr id="572428" name="Text Box 5"/>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22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additive="base">
                                        <p:cTn id="7" dur="500" fill="hold"/>
                                        <p:tgtEl>
                                          <p:spTgt spid="4105"/>
                                        </p:tgtEl>
                                        <p:attrNameLst>
                                          <p:attrName>ppt_x</p:attrName>
                                        </p:attrNameLst>
                                      </p:cBhvr>
                                      <p:tavLst>
                                        <p:tav tm="0">
                                          <p:val>
                                            <p:strVal val="#ppt_x"/>
                                          </p:val>
                                        </p:tav>
                                        <p:tav tm="100000">
                                          <p:val>
                                            <p:strVal val="#ppt_x"/>
                                          </p:val>
                                        </p:tav>
                                      </p:tavLst>
                                    </p:anim>
                                    <p:anim calcmode="lin" valueType="num">
                                      <p:cBhvr additive="base">
                                        <p:cTn id="8" dur="500" fill="hold"/>
                                        <p:tgtEl>
                                          <p:spTgt spid="410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1+#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4107"/>
                                        </p:tgtEl>
                                        <p:attrNameLst>
                                          <p:attrName>style.visibility</p:attrName>
                                        </p:attrNameLst>
                                      </p:cBhvr>
                                      <p:to>
                                        <p:strVal val="visible"/>
                                      </p:to>
                                    </p:set>
                                    <p:anim calcmode="lin" valueType="num">
                                      <p:cBhvr additive="base">
                                        <p:cTn id="27" dur="500" fill="hold"/>
                                        <p:tgtEl>
                                          <p:spTgt spid="4107"/>
                                        </p:tgtEl>
                                        <p:attrNameLst>
                                          <p:attrName>ppt_x</p:attrName>
                                        </p:attrNameLst>
                                      </p:cBhvr>
                                      <p:tavLst>
                                        <p:tav tm="0">
                                          <p:val>
                                            <p:strVal val="#ppt_x"/>
                                          </p:val>
                                        </p:tav>
                                        <p:tav tm="100000">
                                          <p:val>
                                            <p:strVal val="#ppt_x"/>
                                          </p:val>
                                        </p:tav>
                                      </p:tavLst>
                                    </p:anim>
                                    <p:anim calcmode="lin" valueType="num">
                                      <p:cBhvr additive="base">
                                        <p:cTn id="28" dur="500" fill="hold"/>
                                        <p:tgtEl>
                                          <p:spTgt spid="4107"/>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122"/>
                                        </p:tgtEl>
                                        <p:attrNameLst>
                                          <p:attrName>style.visibility</p:attrName>
                                        </p:attrNameLst>
                                      </p:cBhvr>
                                      <p:to>
                                        <p:strVal val="visible"/>
                                      </p:to>
                                    </p:set>
                                    <p:anim calcmode="lin" valueType="num">
                                      <p:cBhvr additive="base">
                                        <p:cTn id="37" dur="500" fill="hold"/>
                                        <p:tgtEl>
                                          <p:spTgt spid="4122"/>
                                        </p:tgtEl>
                                        <p:attrNameLst>
                                          <p:attrName>ppt_x</p:attrName>
                                        </p:attrNameLst>
                                      </p:cBhvr>
                                      <p:tavLst>
                                        <p:tav tm="0">
                                          <p:val>
                                            <p:strVal val="#ppt_x"/>
                                          </p:val>
                                        </p:tav>
                                        <p:tav tm="100000">
                                          <p:val>
                                            <p:strVal val="#ppt_x"/>
                                          </p:val>
                                        </p:tav>
                                      </p:tavLst>
                                    </p:anim>
                                    <p:anim calcmode="lin" valueType="num">
                                      <p:cBhvr additive="base">
                                        <p:cTn id="38" dur="500" fill="hold"/>
                                        <p:tgtEl>
                                          <p:spTgt spid="4122"/>
                                        </p:tgtEl>
                                        <p:attrNameLst>
                                          <p:attrName>ppt_y</p:attrName>
                                        </p:attrNameLst>
                                      </p:cBhvr>
                                      <p:tavLst>
                                        <p:tav tm="0">
                                          <p:val>
                                            <p:strVal val="0-#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4123"/>
                                        </p:tgtEl>
                                        <p:attrNameLst>
                                          <p:attrName>style.visibility</p:attrName>
                                        </p:attrNameLst>
                                      </p:cBhvr>
                                      <p:to>
                                        <p:strVal val="visible"/>
                                      </p:to>
                                    </p:set>
                                    <p:anim calcmode="lin" valueType="num">
                                      <p:cBhvr additive="base">
                                        <p:cTn id="47" dur="500" fill="hold"/>
                                        <p:tgtEl>
                                          <p:spTgt spid="4123"/>
                                        </p:tgtEl>
                                        <p:attrNameLst>
                                          <p:attrName>ppt_x</p:attrName>
                                        </p:attrNameLst>
                                      </p:cBhvr>
                                      <p:tavLst>
                                        <p:tav tm="0">
                                          <p:val>
                                            <p:strVal val="#ppt_x"/>
                                          </p:val>
                                        </p:tav>
                                        <p:tav tm="100000">
                                          <p:val>
                                            <p:strVal val="#ppt_x"/>
                                          </p:val>
                                        </p:tav>
                                      </p:tavLst>
                                    </p:anim>
                                    <p:anim calcmode="lin" valueType="num">
                                      <p:cBhvr additive="base">
                                        <p:cTn id="48" dur="500" fill="hold"/>
                                        <p:tgtEl>
                                          <p:spTgt spid="4123"/>
                                        </p:tgtEl>
                                        <p:attrNameLst>
                                          <p:attrName>ppt_y</p:attrName>
                                        </p:attrNameLst>
                                      </p:cBhvr>
                                      <p:tavLst>
                                        <p:tav tm="0">
                                          <p:val>
                                            <p:strVal val="0-#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4124"/>
                                        </p:tgtEl>
                                        <p:attrNameLst>
                                          <p:attrName>style.visibility</p:attrName>
                                        </p:attrNameLst>
                                      </p:cBhvr>
                                      <p:to>
                                        <p:strVal val="visible"/>
                                      </p:to>
                                    </p:set>
                                    <p:anim calcmode="lin" valueType="num">
                                      <p:cBhvr additive="base">
                                        <p:cTn id="51" dur="500" fill="hold"/>
                                        <p:tgtEl>
                                          <p:spTgt spid="4124"/>
                                        </p:tgtEl>
                                        <p:attrNameLst>
                                          <p:attrName>ppt_x</p:attrName>
                                        </p:attrNameLst>
                                      </p:cBhvr>
                                      <p:tavLst>
                                        <p:tav tm="0">
                                          <p:val>
                                            <p:strVal val="1+#ppt_w/2"/>
                                          </p:val>
                                        </p:tav>
                                        <p:tav tm="100000">
                                          <p:val>
                                            <p:strVal val="#ppt_x"/>
                                          </p:val>
                                        </p:tav>
                                      </p:tavLst>
                                    </p:anim>
                                    <p:anim calcmode="lin" valueType="num">
                                      <p:cBhvr additive="base">
                                        <p:cTn id="52"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131</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525934050"/>
              </p:ext>
            </p:extLst>
          </p:nvPr>
        </p:nvGraphicFramePr>
        <p:xfrm>
          <a:off x="-35854" y="1676400"/>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dirty="0">
                          <a:solidFill>
                            <a:schemeClr val="bg1"/>
                          </a:solidFill>
                          <a:effectLst>
                            <a:outerShdw blurRad="38100" dist="38100" dir="2700000" algn="tl">
                              <a:srgbClr val="000000">
                                <a:alpha val="43137"/>
                              </a:srgbClr>
                            </a:outerShdw>
                          </a:effectLst>
                        </a:rPr>
                        <a:t>Paul</a:t>
                      </a:r>
                      <a:r>
                        <a:rPr lang="mr-IN" dirty="0">
                          <a:solidFill>
                            <a:schemeClr val="bg1"/>
                          </a:solidFill>
                          <a:effectLst>
                            <a:outerShdw blurRad="38100" dist="38100" dir="2700000" algn="tl">
                              <a:srgbClr val="000000">
                                <a:alpha val="43137"/>
                              </a:srgbClr>
                            </a:outerShdw>
                          </a:effectLst>
                        </a:rPr>
                        <a:t>'</a:t>
                      </a:r>
                      <a:r>
                        <a:rPr lang="en-US" dirty="0">
                          <a:solidFill>
                            <a:schemeClr val="bg1"/>
                          </a:solidFill>
                          <a:effectLst>
                            <a:outerShdw blurRad="38100" dist="38100" dir="2700000" algn="tl">
                              <a:srgbClr val="000000">
                                <a:alpha val="43137"/>
                              </a:srgbClr>
                            </a:outerShdw>
                          </a:effectLst>
                        </a:rPr>
                        <a:t>'s Letters</a:t>
                      </a:r>
                      <a:r>
                        <a:rPr lang="en-US" baseline="0" dirty="0">
                          <a:solidFill>
                            <a:schemeClr val="bg1"/>
                          </a:solidFill>
                          <a:effectLst>
                            <a:outerShdw blurRad="38100" dist="38100" dir="2700000" algn="tl">
                              <a:srgbClr val="000000">
                                <a:alpha val="43137"/>
                              </a:srgbClr>
                            </a:outerShdw>
                          </a:effectLst>
                        </a:rPr>
                        <a:t> to Pastors</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b="1" dirty="0"/>
                        <a:t>Paul</a:t>
                      </a:r>
                      <a:r>
                        <a:rPr lang="mr-IN" b="1" dirty="0"/>
                        <a:t>’</a:t>
                      </a:r>
                      <a:r>
                        <a:rPr lang="en-US" b="1" dirty="0"/>
                        <a:t>s Letters</a:t>
                      </a:r>
                      <a:r>
                        <a:rPr lang="en-US" b="1" baseline="0" dirty="0"/>
                        <a:t> to Churches</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3"/>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a:t>
            </a:r>
            <a:r>
              <a:rPr lang="mr-IN" sz="2800" b="1" dirty="0">
                <a:solidFill>
                  <a:srgbClr val="FFFFFF"/>
                </a:solidFill>
                <a:effectLst>
                  <a:glow rad="114300">
                    <a:srgbClr val="000000">
                      <a:alpha val="88000"/>
                    </a:srgbClr>
                  </a:glow>
                </a:effectLst>
                <a:latin typeface="Arial"/>
                <a:cs typeface="Arial"/>
              </a:rPr>
              <a:t>'</a:t>
            </a:r>
            <a:r>
              <a:rPr lang="en-US" sz="2800" b="1" dirty="0">
                <a:solidFill>
                  <a:srgbClr val="FFFFFF"/>
                </a:solidFill>
                <a:effectLst>
                  <a:glow rad="114300">
                    <a:srgbClr val="000000">
                      <a:alpha val="88000"/>
                    </a:srgbClr>
                  </a:glow>
                </a:effectLst>
                <a:latin typeface="Arial"/>
                <a:cs typeface="Arial"/>
              </a:rPr>
              <a:t>s letters to churches in the left pillar all fit into Acts chronologically.</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"ns" is Pauline.</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401205"/>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1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8561"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2"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a:solidFill>
                  <a:schemeClr val="bg1"/>
                </a:solidFill>
                <a:effectLst/>
                <a:latin typeface="Arial" charset="0"/>
                <a:ea typeface="ＭＳ Ｐゴシック" charset="0"/>
              </a:rPr>
              <a:t>Course Design</a:t>
            </a:r>
            <a:endParaRPr lang="en-US">
              <a:solidFill>
                <a:schemeClr val="bg1"/>
              </a:solidFill>
              <a:effectLst/>
              <a:latin typeface="Arial" charset="0"/>
              <a:ea typeface="ＭＳ Ｐゴシック" charset="0"/>
            </a:endParaRPr>
          </a:p>
        </p:txBody>
      </p:sp>
      <p:sp>
        <p:nvSpPr>
          <p:cNvPr id="40965" name="Rectangle 5"/>
          <p:cNvSpPr>
            <a:spLocks noChangeArrowheads="1"/>
          </p:cNvSpPr>
          <p:nvPr/>
        </p:nvSpPr>
        <p:spPr bwMode="auto">
          <a:xfrm>
            <a:off x="838200" y="1447800"/>
            <a:ext cx="7772400"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Jensen, Guthrie, Wilkinson &amp; Boa, class notes</a:t>
            </a:r>
          </a:p>
          <a:p>
            <a:pPr marL="742950" lvl="1" indent="-285750">
              <a:lnSpc>
                <a:spcPct val="90000"/>
              </a:lnSpc>
              <a:spcBef>
                <a:spcPct val="20000"/>
              </a:spcBef>
              <a:buClr>
                <a:schemeClr val="tx1"/>
              </a:buClr>
              <a:defRPr/>
            </a:pPr>
            <a:r>
              <a:rPr lang="en-US" altLang="zh-CN"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b="1">
              <a:effectLst>
                <a:outerShdw blurRad="38100" dist="38100" dir="2700000" algn="tl">
                  <a:srgbClr val="000000"/>
                </a:outerShdw>
              </a:effectLst>
              <a:latin typeface="Arial" charset="0"/>
              <a:cs typeface="Arial" charset="0"/>
            </a:endParaRPr>
          </a:p>
        </p:txBody>
      </p:sp>
      <p:sp>
        <p:nvSpPr>
          <p:cNvPr id="578564"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65">
                                            <p:txEl>
                                              <p:pRg st="3" end="3"/>
                                            </p:txEl>
                                          </p:spTgt>
                                        </p:tgtEl>
                                        <p:attrNameLst>
                                          <p:attrName>style.visibility</p:attrName>
                                        </p:attrNameLst>
                                      </p:cBhvr>
                                      <p:to>
                                        <p:strVal val="visible"/>
                                      </p:to>
                                    </p:set>
                                    <p:animEffect transition="in" filter="wipe(down)">
                                      <p:cBhvr>
                                        <p:cTn id="7" dur="500"/>
                                        <p:tgtEl>
                                          <p:spTgt spid="40965">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0965">
                                            <p:txEl>
                                              <p:pRg st="4" end="4"/>
                                            </p:txEl>
                                          </p:spTgt>
                                        </p:tgtEl>
                                        <p:attrNameLst>
                                          <p:attrName>style.visibility</p:attrName>
                                        </p:attrNameLst>
                                      </p:cBhvr>
                                      <p:to>
                                        <p:strVal val="visible"/>
                                      </p:to>
                                    </p:set>
                                    <p:animEffect transition="in" filter="wipe(down)">
                                      <p:cBhvr>
                                        <p:cTn id="10" dur="500"/>
                                        <p:tgtEl>
                                          <p:spTgt spid="409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5358" name="Group 1086"/>
          <p:cNvGraphicFramePr>
            <a:graphicFrameLocks noGrp="1"/>
          </p:cNvGraphicFramePr>
          <p:nvPr/>
        </p:nvGraphicFramePr>
        <p:xfrm>
          <a:off x="0" y="1371600"/>
          <a:ext cx="9144000" cy="5329239"/>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Name</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Nationality</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Home Town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Occupation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Relation-ships</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Matthew</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Tax Collector</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 Jesus Christ</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Matthew</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Mark</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 / Roman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Jerusalem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Missionary</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Peter</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Mark</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9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Luke</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Greek</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Antioch</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Physician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Paul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Luke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Acts</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7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John</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Bethsaida or </a:t>
                      </a: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Fisherman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Jesus Christ</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1,414</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3 John </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Revelation</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80666" name="Text Box 1083"/>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6354" name="Group 34"/>
          <p:cNvGraphicFramePr>
            <a:graphicFrameLocks noGrp="1"/>
          </p:cNvGraphicFramePr>
          <p:nvPr>
            <p:extLst>
              <p:ext uri="{D42A27DB-BD31-4B8C-83A1-F6EECF244321}">
                <p14:modId xmlns:p14="http://schemas.microsoft.com/office/powerpoint/2010/main" val="4246180849"/>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3880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Paul</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Tarsus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Tentmaker</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 of Jesus Christ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87</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00"/>
                          </a:solidFill>
                          <a:effectLst/>
                          <a:latin typeface="Arial" charset="0"/>
                          <a:ea typeface="ＭＳ Ｐゴシック" charset="0"/>
                          <a:cs typeface="Arial" charset="0"/>
                        </a:rPr>
                        <a:t>(100)*</a:t>
                      </a:r>
                      <a:r>
                        <a:rPr kumimoji="0" lang="en-US" sz="1800" b="1" i="0" u="none" strike="noStrike" cap="none" normalizeH="0" baseline="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2,033</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00"/>
                          </a:solidFill>
                          <a:effectLst/>
                          <a:latin typeface="Arial" charset="0"/>
                          <a:ea typeface="ＭＳ Ｐゴシック" charset="0"/>
                          <a:cs typeface="Arial" charset="0"/>
                        </a:rPr>
                        <a:t>(2,336)*</a:t>
                      </a:r>
                      <a:r>
                        <a:rPr kumimoji="0" lang="en-US" sz="1800" b="1" i="0" u="none" strike="noStrike" cap="none" normalizeH="0" baseline="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Romans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Corinthians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Corinthians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Galatians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Ephesians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Philippians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Colossians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Philemon</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Thess.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Thess. </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Timothy</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Timothy</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Titus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charset="0"/>
                          <a:ea typeface="ＭＳ Ｐゴシック" charset="0"/>
                          <a:cs typeface="Arial" charset="0"/>
                        </a:rPr>
                        <a:t>(Hebrews?)</a:t>
                      </a:r>
                      <a:r>
                        <a:rPr kumimoji="0" lang="en-US" sz="1800" b="1" i="0" u="none" strike="noStrike" cap="none" normalizeH="0" baseline="0" dirty="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82687" name="Text Box 32"/>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
        <p:nvSpPr>
          <p:cNvPr id="56353" name="Text Box 33"/>
          <p:cNvSpPr txBox="1">
            <a:spLocks noChangeArrowheads="1"/>
          </p:cNvSpPr>
          <p:nvPr/>
        </p:nvSpPr>
        <p:spPr bwMode="auto">
          <a:xfrm>
            <a:off x="4067175" y="6237288"/>
            <a:ext cx="49307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00"/>
                </a:solidFill>
                <a:latin typeface="Arial" charset="0"/>
                <a:cs typeface="Arial" charset="0"/>
              </a:rPr>
              <a:t>*Indicates total if Hebrews is assigned to Paul.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63663">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1087">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gridCol w="1042987">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James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James</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Peter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Bethsaida</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Fisherman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166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 Peter</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 Peter</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Jude</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84753" name="Text Box 50"/>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6753"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6754"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sz="4000">
                <a:solidFill>
                  <a:schemeClr val="bg1"/>
                </a:solidFill>
                <a:effectLst/>
                <a:latin typeface="Arial" charset="0"/>
                <a:ea typeface="ＭＳ Ｐゴシック" charset="0"/>
              </a:rPr>
              <a:t>Course Design</a:t>
            </a:r>
            <a:endParaRPr lang="en-US" sz="4000">
              <a:solidFill>
                <a:schemeClr val="bg1"/>
              </a:solidFill>
              <a:effectLst/>
              <a:latin typeface="Arial" charset="0"/>
              <a:ea typeface="ＭＳ Ｐゴシック" charset="0"/>
            </a:endParaRPr>
          </a:p>
        </p:txBody>
      </p:sp>
      <p:sp>
        <p:nvSpPr>
          <p:cNvPr id="39941" name="Rectangle 5"/>
          <p:cNvSpPr>
            <a:spLocks noChangeArrowheads="1"/>
          </p:cNvSpPr>
          <p:nvPr/>
        </p:nvSpPr>
        <p:spPr bwMode="auto">
          <a:xfrm>
            <a:off x="914400" y="1489075"/>
            <a:ext cx="8229600"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Jensen, Guthrie, Wilkinson &amp; Boa</a:t>
            </a:r>
          </a:p>
          <a:p>
            <a:pPr marL="742950" lvl="1" indent="-285750">
              <a:lnSpc>
                <a:spcPct val="90000"/>
              </a:lnSpc>
              <a:spcBef>
                <a:spcPct val="20000"/>
              </a:spcBef>
              <a:buClr>
                <a:schemeClr val="tx1"/>
              </a:buClr>
              <a:defRPr/>
            </a:pPr>
            <a:r>
              <a:rPr lang="en-US" altLang="zh-CN"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Content (Theological)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 2)</a:t>
            </a:r>
          </a:p>
        </p:txBody>
      </p:sp>
      <p:sp>
        <p:nvSpPr>
          <p:cNvPr id="586756" name="Text Box 3"/>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1">
                                            <p:txEl>
                                              <p:pRg st="6" end="6"/>
                                            </p:txEl>
                                          </p:spTgt>
                                        </p:tgtEl>
                                        <p:attrNameLst>
                                          <p:attrName>style.visibility</p:attrName>
                                        </p:attrNameLst>
                                      </p:cBhvr>
                                      <p:to>
                                        <p:strVal val="visible"/>
                                      </p:to>
                                    </p:set>
                                    <p:anim calcmode="lin" valueType="num">
                                      <p:cBhvr additive="base">
                                        <p:cTn id="7" dur="500" fill="hold"/>
                                        <p:tgtEl>
                                          <p:spTgt spid="3994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41">
                                            <p:txEl>
                                              <p:pRg st="6" end="6"/>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41">
                                            <p:txEl>
                                              <p:pRg st="7" end="7"/>
                                            </p:txEl>
                                          </p:spTgt>
                                        </p:tgtEl>
                                        <p:attrNameLst>
                                          <p:attrName>style.visibility</p:attrName>
                                        </p:attrNameLst>
                                      </p:cBhvr>
                                      <p:to>
                                        <p:strVal val="visible"/>
                                      </p:to>
                                    </p:set>
                                    <p:anim calcmode="lin" valueType="num">
                                      <p:cBhvr additive="base">
                                        <p:cTn id="11" dur="500" fill="hold"/>
                                        <p:tgtEl>
                                          <p:spTgt spid="39941">
                                            <p:txEl>
                                              <p:pRg st="7" end="7"/>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94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97E45-49CB-8A91-0E8D-D441F616E2E2}"/>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(39) &amp; Cara own their HR consulting business near Seattle</a:t>
            </a:r>
          </a:p>
        </p:txBody>
      </p:sp>
    </p:spTree>
    <p:extLst>
      <p:ext uri="{BB962C8B-B14F-4D97-AF65-F5344CB8AC3E}">
        <p14:creationId xmlns:p14="http://schemas.microsoft.com/office/powerpoint/2010/main" val="2922268186"/>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James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Works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Luke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88869" name="Rectangle 87"/>
          <p:cNvSpPr>
            <a:spLocks noGrp="1" noChangeArrowheads="1"/>
          </p:cNvSpPr>
          <p:nvPr>
            <p:ph type="title" idx="4294967295"/>
          </p:nvPr>
        </p:nvSpPr>
        <p:spPr>
          <a:xfrm>
            <a:off x="2771775" y="76200"/>
            <a:ext cx="3602038" cy="519113"/>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en-US" altLang="zh-CN" sz="2800">
                <a:solidFill>
                  <a:schemeClr val="tx1"/>
                </a:solidFill>
                <a:effectLst/>
                <a:latin typeface="Arial" charset="0"/>
                <a:ea typeface="ＭＳ Ｐゴシック" charset="0"/>
              </a:rPr>
              <a:t>NT Book Key Words</a:t>
            </a:r>
            <a:endParaRPr lang="en-US" sz="2800">
              <a:solidFill>
                <a:schemeClr val="tx1"/>
              </a:solidFill>
              <a:effectLst/>
              <a:latin typeface="Arial" charset="0"/>
              <a:ea typeface="ＭＳ Ｐゴシック" charset="0"/>
            </a:endParaRPr>
          </a:p>
        </p:txBody>
      </p:sp>
      <p:sp>
        <p:nvSpPr>
          <p:cNvPr id="588870"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Acts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Suffering</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Knowledge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Mark</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90917" name="Rectangle 84"/>
          <p:cNvSpPr>
            <a:spLocks noGrp="1" noChangeArrowheads="1"/>
          </p:cNvSpPr>
          <p:nvPr>
            <p:ph type="title" idx="4294967295"/>
          </p:nvPr>
        </p:nvSpPr>
        <p:spPr>
          <a:xfrm>
            <a:off x="2771775" y="0"/>
            <a:ext cx="3602038" cy="519113"/>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en-US" sz="2800">
                <a:solidFill>
                  <a:schemeClr val="tx1"/>
                </a:solidFill>
                <a:effectLst/>
                <a:latin typeface="Arial" charset="0"/>
                <a:ea typeface="SimSun" charset="0"/>
                <a:cs typeface="SimSun" charset="0"/>
              </a:rPr>
              <a:t>NT Book Key Words</a:t>
            </a:r>
          </a:p>
        </p:txBody>
      </p:sp>
      <p:sp>
        <p:nvSpPr>
          <p:cNvPr id="590918"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graphicFrame>
        <p:nvGraphicFramePr>
          <p:cNvPr id="65619" name="Group 83"/>
          <p:cNvGraphicFramePr>
            <a:graphicFrameLocks noGrp="1"/>
          </p:cNvGraphicFramePr>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Hebrews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Superiority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Pretenders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Love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Limits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Missionaries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Revelation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Triumph</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92966" name="Rectangle 84"/>
          <p:cNvSpPr>
            <a:spLocks noGrp="1" noChangeArrowheads="1"/>
          </p:cNvSpPr>
          <p:nvPr>
            <p:ph type="title" idx="4294967295"/>
          </p:nvPr>
        </p:nvSpPr>
        <p:spPr>
          <a:xfrm>
            <a:off x="2771775" y="76200"/>
            <a:ext cx="3602038" cy="519113"/>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en-US" sz="2800">
                <a:solidFill>
                  <a:schemeClr val="tx1"/>
                </a:solidFill>
                <a:effectLst/>
                <a:latin typeface="Arial" charset="0"/>
                <a:ea typeface="SimSun" charset="0"/>
                <a:cs typeface="SimSun" charset="0"/>
              </a:rPr>
              <a:t>NT Book Key Words</a:t>
            </a:r>
          </a:p>
        </p:txBody>
      </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sz="4000">
                <a:solidFill>
                  <a:schemeClr val="bg1"/>
                </a:solidFill>
                <a:effectLst/>
                <a:latin typeface="Arial" charset="0"/>
                <a:ea typeface="ＭＳ Ｐゴシック" charset="0"/>
              </a:rPr>
              <a:t>Course Design</a:t>
            </a:r>
            <a:endParaRPr lang="en-US" sz="4000">
              <a:solidFill>
                <a:schemeClr val="bg1"/>
              </a:solidFill>
              <a:effectLst/>
              <a:latin typeface="Arial" charset="0"/>
              <a:ea typeface="ＭＳ Ｐゴシック" charset="0"/>
            </a:endParaRPr>
          </a:p>
        </p:txBody>
      </p:sp>
      <p:sp>
        <p:nvSpPr>
          <p:cNvPr id="37893" name="Rectangle 5"/>
          <p:cNvSpPr>
            <a:spLocks noChangeArrowheads="1"/>
          </p:cNvSpPr>
          <p:nvPr/>
        </p:nvSpPr>
        <p:spPr bwMode="auto">
          <a:xfrm>
            <a:off x="762000" y="1219200"/>
            <a:ext cx="7848600" cy="5410200"/>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Jensen, Guthrie, Wilkinson &amp; Boa</a:t>
            </a:r>
          </a:p>
          <a:p>
            <a:pPr marL="742950" lvl="1" indent="-285750">
              <a:lnSpc>
                <a:spcPct val="90000"/>
              </a:lnSpc>
              <a:spcBef>
                <a:spcPct val="20000"/>
              </a:spcBef>
              <a:buClr>
                <a:schemeClr val="tx1"/>
              </a:buClr>
              <a:defRPr/>
            </a:pPr>
            <a:r>
              <a:rPr lang="en-US" altLang="zh-CN" sz="2000"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sz="2000"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Content (Theological)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Hiebert (vol. 2)</a:t>
            </a:r>
          </a:p>
          <a:p>
            <a:pPr marL="742950" lvl="1" indent="-285750">
              <a:lnSpc>
                <a:spcPct val="90000"/>
              </a:lnSpc>
              <a:spcBef>
                <a:spcPct val="20000"/>
              </a:spcBef>
              <a:buClr>
                <a:schemeClr val="tx1"/>
              </a:buClr>
              <a:defRPr/>
            </a:pPr>
            <a:endParaRPr lang="en-US" altLang="zh-CN" sz="2000"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Time (Chronological)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Tenney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We will follow this method after studying the gospels and Acts to see the books in their historical context. </a:t>
            </a:r>
            <a:endParaRPr lang="en-US" sz="2000" b="1">
              <a:effectLst>
                <a:outerShdw blurRad="38100" dist="38100" dir="2700000" algn="tl">
                  <a:srgbClr val="000000"/>
                </a:outerShdw>
              </a:effectLst>
              <a:latin typeface="Arial" charset="0"/>
              <a:cs typeface="Arial"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3">
                                            <p:txEl>
                                              <p:pRg st="9" end="9"/>
                                            </p:txEl>
                                          </p:spTgt>
                                        </p:tgtEl>
                                        <p:attrNameLst>
                                          <p:attrName>style.visibility</p:attrName>
                                        </p:attrNameLst>
                                      </p:cBhvr>
                                      <p:to>
                                        <p:strVal val="visible"/>
                                      </p:to>
                                    </p:set>
                                    <p:anim calcmode="lin" valueType="num">
                                      <p:cBhvr additive="base">
                                        <p:cTn id="7" dur="500" fill="hold"/>
                                        <p:tgtEl>
                                          <p:spTgt spid="37893">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3">
                                            <p:txEl>
                                              <p:pRg st="9" end="9"/>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893">
                                            <p:txEl>
                                              <p:pRg st="10" end="10"/>
                                            </p:txEl>
                                          </p:spTgt>
                                        </p:tgtEl>
                                        <p:attrNameLst>
                                          <p:attrName>style.visibility</p:attrName>
                                        </p:attrNameLst>
                                      </p:cBhvr>
                                      <p:to>
                                        <p:strVal val="visible"/>
                                      </p:to>
                                    </p:set>
                                    <p:anim calcmode="lin" valueType="num">
                                      <p:cBhvr additive="base">
                                        <p:cTn id="11" dur="500" fill="hold"/>
                                        <p:tgtEl>
                                          <p:spTgt spid="37893">
                                            <p:txEl>
                                              <p:pRg st="10" end="1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7893">
                                            <p:txEl>
                                              <p:pRg st="10" end="1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893">
                                            <p:txEl>
                                              <p:pRg st="11" end="11"/>
                                            </p:txEl>
                                          </p:spTgt>
                                        </p:tgtEl>
                                        <p:attrNameLst>
                                          <p:attrName>style.visibility</p:attrName>
                                        </p:attrNameLst>
                                      </p:cBhvr>
                                      <p:to>
                                        <p:strVal val="visible"/>
                                      </p:to>
                                    </p:set>
                                    <p:anim calcmode="lin" valueType="num">
                                      <p:cBhvr additive="base">
                                        <p:cTn id="15" dur="500" fill="hold"/>
                                        <p:tgtEl>
                                          <p:spTgt spid="37893">
                                            <p:txEl>
                                              <p:pRg st="11" end="1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789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59699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59699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59699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9699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59699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59700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59700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59700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9700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175737"/>
            <a:ext cx="7772400" cy="76944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400" b="1" dirty="0">
                <a:solidFill>
                  <a:srgbClr val="FFFFFF"/>
                </a:solidFill>
                <a:effectLst>
                  <a:outerShdw blurRad="50800" dist="63500" dir="2700000" algn="tl" rotWithShape="0">
                    <a:srgbClr val="000000">
                      <a:alpha val="74000"/>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59703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59704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59704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35-37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9704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59704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59704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599042" name="Group 48"/>
          <p:cNvGrpSpPr>
            <a:grpSpLocks/>
          </p:cNvGrpSpPr>
          <p:nvPr/>
        </p:nvGrpSpPr>
        <p:grpSpPr bwMode="auto">
          <a:xfrm>
            <a:off x="5638800" y="3336925"/>
            <a:ext cx="3124200" cy="3292475"/>
            <a:chOff x="2448" y="1699"/>
            <a:chExt cx="1968" cy="2074"/>
          </a:xfrm>
        </p:grpSpPr>
        <p:grpSp>
          <p:nvGrpSpPr>
            <p:cNvPr id="599043" name="Group 11"/>
            <p:cNvGrpSpPr>
              <a:grpSpLocks/>
            </p:cNvGrpSpPr>
            <p:nvPr/>
          </p:nvGrpSpPr>
          <p:grpSpPr bwMode="auto">
            <a:xfrm>
              <a:off x="2448" y="1699"/>
              <a:ext cx="672" cy="557"/>
              <a:chOff x="432" y="1651"/>
              <a:chExt cx="672" cy="557"/>
            </a:xfrm>
          </p:grpSpPr>
          <p:sp>
            <p:nvSpPr>
              <p:cNvPr id="599079"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0"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1"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2"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3"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4" name="Text Box 10"/>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1</a:t>
                </a:r>
              </a:p>
            </p:txBody>
          </p:sp>
        </p:grpSp>
        <p:grpSp>
          <p:nvGrpSpPr>
            <p:cNvPr id="599044" name="Group 12"/>
            <p:cNvGrpSpPr>
              <a:grpSpLocks/>
            </p:cNvGrpSpPr>
            <p:nvPr/>
          </p:nvGrpSpPr>
          <p:grpSpPr bwMode="auto">
            <a:xfrm>
              <a:off x="3744" y="1699"/>
              <a:ext cx="672" cy="557"/>
              <a:chOff x="432" y="1651"/>
              <a:chExt cx="672" cy="557"/>
            </a:xfrm>
          </p:grpSpPr>
          <p:sp>
            <p:nvSpPr>
              <p:cNvPr id="599073"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4"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5"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6"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7"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8" name="Text Box 18"/>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4</a:t>
                </a:r>
              </a:p>
            </p:txBody>
          </p:sp>
        </p:grpSp>
        <p:grpSp>
          <p:nvGrpSpPr>
            <p:cNvPr id="599045" name="Group 19"/>
            <p:cNvGrpSpPr>
              <a:grpSpLocks/>
            </p:cNvGrpSpPr>
            <p:nvPr/>
          </p:nvGrpSpPr>
          <p:grpSpPr bwMode="auto">
            <a:xfrm>
              <a:off x="2448" y="2448"/>
              <a:ext cx="672" cy="557"/>
              <a:chOff x="432" y="1651"/>
              <a:chExt cx="672" cy="557"/>
            </a:xfrm>
          </p:grpSpPr>
          <p:sp>
            <p:nvSpPr>
              <p:cNvPr id="599067"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8"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9"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0"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1"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2" name="Text Box 25"/>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2</a:t>
                </a:r>
              </a:p>
            </p:txBody>
          </p:sp>
        </p:grpSp>
        <p:grpSp>
          <p:nvGrpSpPr>
            <p:cNvPr id="599046" name="Group 26"/>
            <p:cNvGrpSpPr>
              <a:grpSpLocks/>
            </p:cNvGrpSpPr>
            <p:nvPr/>
          </p:nvGrpSpPr>
          <p:grpSpPr bwMode="auto">
            <a:xfrm>
              <a:off x="3744" y="2467"/>
              <a:ext cx="672" cy="557"/>
              <a:chOff x="432" y="1651"/>
              <a:chExt cx="672" cy="557"/>
            </a:xfrm>
          </p:grpSpPr>
          <p:sp>
            <p:nvSpPr>
              <p:cNvPr id="599061"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2"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3"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4"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5"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6" name="Text Box 32"/>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5</a:t>
                </a:r>
              </a:p>
            </p:txBody>
          </p:sp>
        </p:grpSp>
        <p:grpSp>
          <p:nvGrpSpPr>
            <p:cNvPr id="599047" name="Group 33"/>
            <p:cNvGrpSpPr>
              <a:grpSpLocks/>
            </p:cNvGrpSpPr>
            <p:nvPr/>
          </p:nvGrpSpPr>
          <p:grpSpPr bwMode="auto">
            <a:xfrm>
              <a:off x="2448" y="3216"/>
              <a:ext cx="672" cy="557"/>
              <a:chOff x="432" y="1651"/>
              <a:chExt cx="672" cy="557"/>
            </a:xfrm>
          </p:grpSpPr>
          <p:sp>
            <p:nvSpPr>
              <p:cNvPr id="599055"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6"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7"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8"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9"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0" name="Text Box 39"/>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3</a:t>
                </a:r>
              </a:p>
            </p:txBody>
          </p:sp>
        </p:grpSp>
        <p:grpSp>
          <p:nvGrpSpPr>
            <p:cNvPr id="599048" name="Group 40"/>
            <p:cNvGrpSpPr>
              <a:grpSpLocks/>
            </p:cNvGrpSpPr>
            <p:nvPr/>
          </p:nvGrpSpPr>
          <p:grpSpPr bwMode="auto">
            <a:xfrm>
              <a:off x="3744" y="3216"/>
              <a:ext cx="672" cy="557"/>
              <a:chOff x="432" y="1651"/>
              <a:chExt cx="672" cy="557"/>
            </a:xfrm>
          </p:grpSpPr>
          <p:sp>
            <p:nvSpPr>
              <p:cNvPr id="599049"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0"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1"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2"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3"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4" name="Text Box 46"/>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6</a:t>
                </a:r>
              </a:p>
            </p:txBody>
          </p:sp>
        </p:grpSp>
      </p:gr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605187"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2" name="Group 1"/>
          <p:cNvGrpSpPr/>
          <p:nvPr/>
        </p:nvGrpSpPr>
        <p:grpSpPr>
          <a:xfrm>
            <a:off x="-19608" y="692696"/>
            <a:ext cx="9146817" cy="5530880"/>
            <a:chOff x="-19608" y="692696"/>
            <a:chExt cx="9146817" cy="5530880"/>
          </a:xfrm>
        </p:grpSpPr>
        <p:pic>
          <p:nvPicPr>
            <p:cNvPr id="5" name="Picture 4"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6" name="Picture 5"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en-US" sz="3600" b="1" dirty="0"/>
              <a:t>KURT &amp; CARA OWN TANDEM MOTION</a:t>
            </a:r>
          </a:p>
        </p:txBody>
      </p:sp>
    </p:spTree>
    <p:extLst>
      <p:ext uri="{BB962C8B-B14F-4D97-AF65-F5344CB8AC3E}">
        <p14:creationId xmlns:p14="http://schemas.microsoft.com/office/powerpoint/2010/main" val="199025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0B69F-2B9D-DBC2-DCD8-591A174B10B8}"/>
              </a:ext>
            </a:extLst>
          </p:cNvPr>
          <p:cNvPicPr>
            <a:picLocks noChangeAspect="1"/>
          </p:cNvPicPr>
          <p:nvPr/>
        </p:nvPicPr>
        <p:blipFill>
          <a:blip r:embed="rId3"/>
          <a:stretch>
            <a:fillRect/>
          </a:stretch>
        </p:blipFill>
        <p:spPr>
          <a:xfrm>
            <a:off x="-623515" y="27036"/>
            <a:ext cx="10246446" cy="6830964"/>
          </a:xfrm>
          <a:prstGeom prst="rect">
            <a:avLst/>
          </a:prstGeom>
        </p:spPr>
      </p:pic>
      <p:sp>
        <p:nvSpPr>
          <p:cNvPr id="2" name="Title 1"/>
          <p:cNvSpPr>
            <a:spLocks noGrp="1"/>
          </p:cNvSpPr>
          <p:nvPr>
            <p:ph type="title"/>
          </p:nvPr>
        </p:nvSpPr>
        <p:spPr>
          <a:xfrm>
            <a:off x="126124" y="4819506"/>
            <a:ext cx="9017876" cy="1892190"/>
          </a:xfrm>
        </p:spPr>
        <p:txBody>
          <a:bodyPr/>
          <a:lstStyle/>
          <a:p>
            <a:pPr algn="l">
              <a:defRPr/>
            </a:pPr>
            <a:r>
              <a:rPr lang="en-US" sz="4000" b="1" dirty="0">
                <a:solidFill>
                  <a:schemeClr val="tx1"/>
                </a:solidFill>
                <a:effectLst>
                  <a:glow rad="266700">
                    <a:schemeClr val="bg1">
                      <a:alpha val="75000"/>
                    </a:schemeClr>
                  </a:glow>
                </a:effectLst>
              </a:rPr>
              <a:t>Kurt (39) &amp; Cara own their HR consulting business near Seattle</a:t>
            </a:r>
          </a:p>
        </p:txBody>
      </p:sp>
    </p:spTree>
    <p:extLst>
      <p:ext uri="{BB962C8B-B14F-4D97-AF65-F5344CB8AC3E}">
        <p14:creationId xmlns:p14="http://schemas.microsoft.com/office/powerpoint/2010/main" val="262370336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4484EF-F5EF-119B-871D-C54B7CD26225}"/>
              </a:ext>
            </a:extLst>
          </p:cNvPr>
          <p:cNvPicPr>
            <a:picLocks noChangeAspect="1"/>
          </p:cNvPicPr>
          <p:nvPr/>
        </p:nvPicPr>
        <p:blipFill>
          <a:blip r:embed="rId2"/>
          <a:stretch>
            <a:fillRect/>
          </a:stretch>
        </p:blipFill>
        <p:spPr>
          <a:xfrm>
            <a:off x="-828600" y="-315416"/>
            <a:ext cx="6068425" cy="9102638"/>
          </a:xfrm>
          <a:prstGeom prst="rect">
            <a:avLst/>
          </a:prstGeom>
        </p:spPr>
      </p:pic>
      <p:pic>
        <p:nvPicPr>
          <p:cNvPr id="7" name="Picture 6">
            <a:extLst>
              <a:ext uri="{FF2B5EF4-FFF2-40B4-BE49-F238E27FC236}">
                <a16:creationId xmlns:a16="http://schemas.microsoft.com/office/drawing/2014/main" id="{C4FD051F-E23D-52C4-BEE7-42ECC6EF9B24}"/>
              </a:ext>
            </a:extLst>
          </p:cNvPr>
          <p:cNvPicPr>
            <a:picLocks noChangeAspect="1"/>
          </p:cNvPicPr>
          <p:nvPr/>
        </p:nvPicPr>
        <p:blipFill>
          <a:blip r:embed="rId3"/>
          <a:stretch>
            <a:fillRect/>
          </a:stretch>
        </p:blipFill>
        <p:spPr>
          <a:xfrm rot="16200000">
            <a:off x="3439034" y="1185790"/>
            <a:ext cx="6845959" cy="4563973"/>
          </a:xfrm>
          <a:prstGeom prst="rect">
            <a:avLst/>
          </a:prstGeom>
        </p:spPr>
      </p:pic>
      <p:sp>
        <p:nvSpPr>
          <p:cNvPr id="184322" name="Title 1"/>
          <p:cNvSpPr>
            <a:spLocks noGrp="1"/>
          </p:cNvSpPr>
          <p:nvPr>
            <p:ph type="title"/>
          </p:nvPr>
        </p:nvSpPr>
        <p:spPr>
          <a:xfrm>
            <a:off x="7374" y="4941169"/>
            <a:ext cx="4492618" cy="1916832"/>
          </a:xfrm>
        </p:spPr>
        <p:txBody>
          <a:bodyPr/>
          <a:lstStyle/>
          <a:p>
            <a:pPr>
              <a:defRPr/>
            </a:pPr>
            <a:r>
              <a:rPr lang="en-US" dirty="0">
                <a:effectLst>
                  <a:glow rad="139700">
                    <a:schemeClr val="tx1"/>
                  </a:glow>
                </a:effectLst>
                <a:ea typeface="ＭＳ Ｐゴシック" charset="0"/>
              </a:rPr>
              <a:t>3</a:t>
            </a:r>
            <a:r>
              <a:rPr lang="en-US" kern="0" dirty="0">
                <a:effectLst>
                  <a:glow rad="139700">
                    <a:schemeClr val="tx1"/>
                  </a:glow>
                </a:effectLst>
                <a:ea typeface="ＭＳ Ｐゴシック" charset="0"/>
              </a:rPr>
              <a:t>-year-old grandson Kadon</a:t>
            </a:r>
          </a:p>
        </p:txBody>
      </p:sp>
      <p:sp>
        <p:nvSpPr>
          <p:cNvPr id="2" name="Title 1">
            <a:extLst>
              <a:ext uri="{FF2B5EF4-FFF2-40B4-BE49-F238E27FC236}">
                <a16:creationId xmlns:a16="http://schemas.microsoft.com/office/drawing/2014/main" id="{019456AC-2403-F425-EFAA-2B30E4C048B6}"/>
              </a:ext>
            </a:extLst>
          </p:cNvPr>
          <p:cNvSpPr txBox="1">
            <a:spLocks/>
          </p:cNvSpPr>
          <p:nvPr/>
        </p:nvSpPr>
        <p:spPr bwMode="auto">
          <a:xfrm>
            <a:off x="4629251" y="4891293"/>
            <a:ext cx="4492618" cy="1916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3-month-old grandson Callum</a:t>
            </a: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D4CE5-77F7-C3B8-528D-BC070F74C18D}"/>
              </a:ext>
            </a:extLst>
          </p:cNvPr>
          <p:cNvPicPr>
            <a:picLocks noChangeAspect="1"/>
          </p:cNvPicPr>
          <p:nvPr/>
        </p:nvPicPr>
        <p:blipFill>
          <a:blip r:embed="rId3"/>
          <a:stretch>
            <a:fillRect/>
          </a:stretch>
        </p:blipFill>
        <p:spPr>
          <a:xfrm>
            <a:off x="755576" y="-1323528"/>
            <a:ext cx="7417932" cy="11133856"/>
          </a:xfrm>
          <a:prstGeom prst="rect">
            <a:avLst/>
          </a:prstGeom>
        </p:spPr>
      </p:pic>
      <p:sp>
        <p:nvSpPr>
          <p:cNvPr id="900098" name="Rectangle 2"/>
          <p:cNvSpPr>
            <a:spLocks noGrp="1" noChangeArrowheads="1"/>
          </p:cNvSpPr>
          <p:nvPr>
            <p:ph type="ctrTitle"/>
          </p:nvPr>
        </p:nvSpPr>
        <p:spPr>
          <a:xfrm>
            <a:off x="0" y="6021287"/>
            <a:ext cx="9144000" cy="8072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16754219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6372200" y="1"/>
            <a:ext cx="2779174" cy="6858000"/>
          </a:xfrm>
        </p:spPr>
        <p:txBody>
          <a:bodyPr/>
          <a:lstStyle/>
          <a:p>
            <a:pPr>
              <a:defRPr/>
            </a:pPr>
            <a:r>
              <a:rPr lang="en-US" b="1" dirty="0">
                <a:effectLst>
                  <a:glow rad="139700">
                    <a:schemeClr val="tx1"/>
                  </a:glow>
                </a:effectLst>
                <a:latin typeface="Arial" charset="0"/>
                <a:ea typeface="ＭＳ Ｐゴシック" charset="0"/>
              </a:rPr>
              <a:t>6-year-old grandson Jesse</a:t>
            </a:r>
          </a:p>
        </p:txBody>
      </p:sp>
      <p:pic>
        <p:nvPicPr>
          <p:cNvPr id="4" name="Picture 3">
            <a:extLst>
              <a:ext uri="{FF2B5EF4-FFF2-40B4-BE49-F238E27FC236}">
                <a16:creationId xmlns:a16="http://schemas.microsoft.com/office/drawing/2014/main" id="{FFC29272-F2B4-A451-F05E-FCE0B04CB7E2}"/>
              </a:ext>
            </a:extLst>
          </p:cNvPr>
          <p:cNvPicPr>
            <a:picLocks noChangeAspect="1"/>
          </p:cNvPicPr>
          <p:nvPr/>
        </p:nvPicPr>
        <p:blipFill>
          <a:blip r:embed="rId2"/>
          <a:stretch>
            <a:fillRect/>
          </a:stretch>
        </p:blipFill>
        <p:spPr>
          <a:xfrm>
            <a:off x="0" y="-27434"/>
            <a:ext cx="6388174" cy="8517565"/>
          </a:xfrm>
          <a:prstGeom prst="rect">
            <a:avLst/>
          </a:prstGeom>
        </p:spPr>
      </p:pic>
    </p:spTree>
    <p:extLst>
      <p:ext uri="{BB962C8B-B14F-4D97-AF65-F5344CB8AC3E}">
        <p14:creationId xmlns:p14="http://schemas.microsoft.com/office/powerpoint/2010/main" val="402408131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698"/>
            <a:ext cx="9468544" cy="6106883"/>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563888" y="1916832"/>
            <a:ext cx="4716016" cy="3096344"/>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Name</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Country</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Program</a:t>
            </a:r>
            <a:b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Family</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Ministry Goal</a:t>
            </a: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56793-3BF4-E8B4-3B8B-2910F2FFD7E4}"/>
              </a:ext>
            </a:extLst>
          </p:cNvPr>
          <p:cNvPicPr>
            <a:picLocks noChangeAspect="1"/>
          </p:cNvPicPr>
          <p:nvPr/>
        </p:nvPicPr>
        <p:blipFill>
          <a:blip r:embed="rId2"/>
          <a:stretch>
            <a:fillRect/>
          </a:stretch>
        </p:blipFill>
        <p:spPr>
          <a:xfrm>
            <a:off x="4932730" y="25152"/>
            <a:ext cx="4211270" cy="6858000"/>
          </a:xfrm>
          <a:prstGeom prst="rect">
            <a:avLst/>
          </a:prstGeom>
        </p:spPr>
      </p:pic>
      <p:pic>
        <p:nvPicPr>
          <p:cNvPr id="6" name="Picture 5">
            <a:extLst>
              <a:ext uri="{FF2B5EF4-FFF2-40B4-BE49-F238E27FC236}">
                <a16:creationId xmlns:a16="http://schemas.microsoft.com/office/drawing/2014/main" id="{60F54E10-622D-8603-2B66-E77318ABB3BF}"/>
              </a:ext>
            </a:extLst>
          </p:cNvPr>
          <p:cNvPicPr>
            <a:picLocks noChangeAspect="1"/>
          </p:cNvPicPr>
          <p:nvPr/>
        </p:nvPicPr>
        <p:blipFill>
          <a:blip r:embed="rId3"/>
          <a:stretch>
            <a:fillRect/>
          </a:stretch>
        </p:blipFill>
        <p:spPr>
          <a:xfrm>
            <a:off x="3247541" y="-243408"/>
            <a:ext cx="7085099" cy="10415464"/>
          </a:xfrm>
          <a:prstGeom prst="rect">
            <a:avLst/>
          </a:prstGeom>
        </p:spPr>
      </p:pic>
      <p:sp>
        <p:nvSpPr>
          <p:cNvPr id="184322" name="Title 1"/>
          <p:cNvSpPr>
            <a:spLocks noGrp="1"/>
          </p:cNvSpPr>
          <p:nvPr>
            <p:ph type="title"/>
          </p:nvPr>
        </p:nvSpPr>
        <p:spPr>
          <a:xfrm>
            <a:off x="-108520" y="3068959"/>
            <a:ext cx="4860032" cy="3789041"/>
          </a:xfrm>
        </p:spPr>
        <p:txBody>
          <a:bodyPr/>
          <a:lstStyle/>
          <a:p>
            <a:pPr>
              <a:defRPr/>
            </a:pPr>
            <a:r>
              <a:rPr lang="en-US" b="1" dirty="0">
                <a:effectLst>
                  <a:glow rad="139700">
                    <a:schemeClr val="tx1"/>
                  </a:glow>
                </a:effectLst>
                <a:latin typeface="Arial" charset="0"/>
                <a:ea typeface="ＭＳ Ｐゴシック" charset="0"/>
              </a:rPr>
              <a:t>4-year-old granddaughter Norah</a:t>
            </a:r>
          </a:p>
        </p:txBody>
      </p:sp>
    </p:spTree>
    <p:extLst>
      <p:ext uri="{BB962C8B-B14F-4D97-AF65-F5344CB8AC3E}">
        <p14:creationId xmlns:p14="http://schemas.microsoft.com/office/powerpoint/2010/main" val="3108239250"/>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(36)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846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06FE-0B5D-6301-A0ED-FB2A3325F0EB}"/>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(33) &amp; Chloe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Pasadena,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63522697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en-US" sz="4000" b="1" dirty="0">
                <a:latin typeface="Arial" panose="020B0604020202020204" pitchFamily="34" charset="0"/>
                <a:cs typeface="Arial" panose="020B0604020202020204" pitchFamily="34" charset="0"/>
              </a:rPr>
              <a:t>John’s Design Website</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3271B40-E882-EE47-A12F-0427300CFDCF}"/>
              </a:ext>
            </a:extLst>
          </p:cNvPr>
          <p:cNvPicPr>
            <a:picLocks noChangeAspect="1"/>
          </p:cNvPicPr>
          <p:nvPr/>
        </p:nvPicPr>
        <p:blipFill>
          <a:blip r:embed="rId2"/>
          <a:stretch>
            <a:fillRect/>
          </a:stretch>
        </p:blipFill>
        <p:spPr>
          <a:xfrm>
            <a:off x="0" y="920035"/>
            <a:ext cx="9144000" cy="5234855"/>
          </a:xfrm>
          <a:prstGeom prst="rect">
            <a:avLst/>
          </a:prstGeom>
        </p:spPr>
      </p:pic>
      <p:pic>
        <p:nvPicPr>
          <p:cNvPr id="7" name="Picture 6">
            <a:extLst>
              <a:ext uri="{FF2B5EF4-FFF2-40B4-BE49-F238E27FC236}">
                <a16:creationId xmlns:a16="http://schemas.microsoft.com/office/drawing/2014/main" id="{6472B217-1F96-204F-989F-7E06B92BE235}"/>
              </a:ext>
            </a:extLst>
          </p:cNvPr>
          <p:cNvPicPr>
            <a:picLocks noChangeAspect="1"/>
          </p:cNvPicPr>
          <p:nvPr/>
        </p:nvPicPr>
        <p:blipFill>
          <a:blip r:embed="rId3"/>
          <a:stretch>
            <a:fillRect/>
          </a:stretch>
        </p:blipFill>
        <p:spPr>
          <a:xfrm>
            <a:off x="179512" y="4005064"/>
            <a:ext cx="4623296" cy="26568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74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FFFFFF"/>
                </a:solidFill>
                <a:effectLst>
                  <a:glow rad="139700">
                    <a:srgbClr val="000000"/>
                  </a:glow>
                </a:effectLst>
                <a:latin typeface="Arial" charset="0"/>
              </a:rPr>
              <a:t>9</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371355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1261B-5C20-1640-A546-30888524FDBF}"/>
              </a:ext>
            </a:extLst>
          </p:cNvPr>
          <p:cNvPicPr>
            <a:picLocks noChangeAspect="1"/>
          </p:cNvPicPr>
          <p:nvPr/>
        </p:nvPicPr>
        <p:blipFill>
          <a:blip r:embed="rId3"/>
          <a:stretch>
            <a:fillRect/>
          </a:stretch>
        </p:blipFill>
        <p:spPr>
          <a:xfrm>
            <a:off x="0" y="0"/>
            <a:ext cx="9144000"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Jim &amp; Jacqui Harmeling</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5682686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Rick &amp; Susan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2006-2021</a:t>
            </a: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Jim &amp; Jacqui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2019-2021</a:t>
            </a: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1094509"/>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7107882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1227265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4"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165100">
                  <a:srgbClr val="000000"/>
                </a:glow>
              </a:effectLst>
              <a:uLnTx/>
              <a:uFillTx/>
              <a:latin typeface="Arial" charset="0"/>
              <a:ea typeface="ＭＳ Ｐゴシック" charset="0"/>
            </a:endParaRPr>
          </a:p>
        </p:txBody>
      </p:sp>
      <p:pic>
        <p:nvPicPr>
          <p:cNvPr id="216066" name="Picture 5"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457200" y="457200"/>
            <a:ext cx="8686800" cy="1295400"/>
          </a:xfrm>
        </p:spPr>
        <p:txBody>
          <a:bodyPr/>
          <a:lstStyle/>
          <a:p>
            <a:pPr eaLnBrk="1" hangingPunct="1">
              <a:defRPr/>
            </a:pPr>
            <a:r>
              <a:rPr lang="en-US" sz="4700" b="1">
                <a:effectLst>
                  <a:glow rad="165100">
                    <a:srgbClr val="000000"/>
                  </a:glow>
                </a:effectLst>
                <a:latin typeface="Arial" charset="0"/>
                <a:ea typeface="ＭＳ Ｐゴシック" charset="0"/>
                <a:cs typeface="ＭＳ Ｐゴシック" charset="0"/>
              </a:rPr>
              <a:t>Who Am I?  (Family Roots)</a:t>
            </a:r>
          </a:p>
        </p:txBody>
      </p:sp>
      <p:sp>
        <p:nvSpPr>
          <p:cNvPr id="6147" name="Rectangle 3"/>
          <p:cNvSpPr>
            <a:spLocks noGrp="1" noChangeArrowheads="1"/>
          </p:cNvSpPr>
          <p:nvPr>
            <p:ph type="body" idx="1"/>
          </p:nvPr>
        </p:nvSpPr>
        <p:spPr>
          <a:xfrm>
            <a:off x="395536" y="1981200"/>
            <a:ext cx="8686800" cy="4114800"/>
          </a:xfrm>
        </p:spPr>
        <p:txBody>
          <a:bodyPr/>
          <a:lstStyle/>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in Tokyo as a MK (1958)</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Moved to California (SF area) at 18 mos.</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Parents divorced (age 4)</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remarried &amp; divorced (ages 8-10)</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again (age 13)</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married third time (age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down)">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wipe(down)">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wipe(down)">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a:cs typeface="+mj-cs"/>
              </a:rPr>
              <a:t>I directed </a:t>
            </a:r>
            <a:r>
              <a:rPr lang="en-US" b="1" dirty="0">
                <a:cs typeface="+mj-cs"/>
              </a:rPr>
              <a:t>the SBC Doctor of Ministry studies (DMin)</a:t>
            </a:r>
          </a:p>
        </p:txBody>
      </p:sp>
    </p:spTree>
    <p:extLst>
      <p:ext uri="{BB962C8B-B14F-4D97-AF65-F5344CB8AC3E}">
        <p14:creationId xmlns:p14="http://schemas.microsoft.com/office/powerpoint/2010/main" val="10554294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7791057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8479887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SBC Pastoral Care Group</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6781336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18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solidFill>
                  <a:schemeClr val="bg1"/>
                </a:solidFill>
                <a:latin typeface="Arial" charset="0"/>
              </a:rPr>
              <a:t>Kurt in </a:t>
            </a:r>
            <a:br>
              <a:rPr lang="en-US" sz="3200" b="1">
                <a:solidFill>
                  <a:schemeClr val="bg1"/>
                </a:solidFill>
                <a:latin typeface="Arial" charset="0"/>
              </a:rPr>
            </a:br>
            <a:r>
              <a:rPr lang="en-US" sz="3200" b="1">
                <a:solidFill>
                  <a:schemeClr val="bg1"/>
                </a:solidFill>
                <a:latin typeface="Arial" charset="0"/>
              </a:rPr>
              <a:t>Hezekiah</a:t>
            </a:r>
            <a:r>
              <a:rPr lang="mr-IN" altLang="ja-JP" sz="3200" b="1">
                <a:solidFill>
                  <a:schemeClr val="bg1"/>
                </a:solidFill>
                <a:latin typeface="Arial" charset="0"/>
              </a:rPr>
              <a:t>'</a:t>
            </a:r>
            <a:r>
              <a:rPr lang="en-US" altLang="ja-JP" sz="3200" b="1">
                <a:solidFill>
                  <a:schemeClr val="bg1"/>
                </a:solidFill>
                <a:latin typeface="Arial" charset="0"/>
              </a:rPr>
              <a:t>s Tunnel</a:t>
            </a:r>
            <a:endParaRPr lang="en-US" sz="4000" b="1">
              <a:solidFill>
                <a:schemeClr val="tx2"/>
              </a:solidFill>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glow rad="127000">
                    <a:srgbClr val="000000"/>
                  </a:glow>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type="body" idx="1"/>
          </p:nvPr>
        </p:nvSpPr>
        <p:spPr>
          <a:xfrm>
            <a:off x="914400" y="5105400"/>
            <a:ext cx="7010400" cy="1752600"/>
          </a:xfrm>
          <a:solidFill>
            <a:schemeClr val="bg1"/>
          </a:solidFill>
        </p:spPr>
        <p:txBody>
          <a:bodyPr/>
          <a:lstStyle/>
          <a:p>
            <a:pPr eaLnBrk="1" hangingPunct="1"/>
            <a:r>
              <a:rPr lang="en-US">
                <a:latin typeface="Arial" charset="0"/>
                <a:ea typeface="ＭＳ Ｐゴシック" charset="0"/>
                <a:cs typeface="ＭＳ Ｐゴシック" charset="0"/>
              </a:rPr>
              <a:t>BS, Business Marketing (Hay U, 1980)</a:t>
            </a:r>
          </a:p>
          <a:p>
            <a:pPr eaLnBrk="1" hangingPunct="1"/>
            <a:r>
              <a:rPr lang="en-US">
                <a:latin typeface="Arial" charset="0"/>
                <a:ea typeface="ＭＳ Ｐゴシック" charset="0"/>
                <a:cs typeface="ＭＳ Ｐゴシック" charset="0"/>
              </a:rPr>
              <a:t>ThM, Pastoral Ministries (Dallas, 1987)</a:t>
            </a:r>
          </a:p>
          <a:p>
            <a:pPr eaLnBrk="1" hangingPunct="1"/>
            <a:r>
              <a:rPr lang="en-US">
                <a:latin typeface="Arial" charset="0"/>
                <a:ea typeface="ＭＳ Ｐゴシック" charset="0"/>
                <a:cs typeface="ＭＳ Ｐゴシック" charset="0"/>
              </a:rPr>
              <a:t>PhD, Bible Exposition (Dallas, 1990)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7620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401411" name="Group 4"/>
          <p:cNvGrpSpPr>
            <a:grpSpLocks/>
          </p:cNvGrpSpPr>
          <p:nvPr/>
        </p:nvGrpSpPr>
        <p:grpSpPr bwMode="auto">
          <a:xfrm>
            <a:off x="0" y="5240338"/>
            <a:ext cx="9144000" cy="1616075"/>
            <a:chOff x="0" y="3385"/>
            <a:chExt cx="5054" cy="101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0" y="3385"/>
              <a:ext cx="5054" cy="67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br>
                <a:rPr lang="en-US" altLang="ko-KR" sz="3200" b="1" i="1" dirty="0">
                  <a:solidFill>
                    <a:srgbClr val="FAFD00"/>
                  </a:solidFill>
                  <a:latin typeface="Times New Roman" charset="0"/>
                  <a:ea typeface="굴림" charset="0"/>
                  <a:cs typeface="굴림" charset="0"/>
                </a:rPr>
              </a:br>
              <a:r>
                <a:rPr lang="en-US" altLang="ko-KR" sz="3200" b="1" i="1" dirty="0">
                  <a:solidFill>
                    <a:srgbClr val="FAFD00"/>
                  </a:solidFill>
                  <a:latin typeface="Times New Roman" charset="0"/>
                  <a:ea typeface="굴림" charset="0"/>
                  <a:cs typeface="굴림" charset="0"/>
                </a:rPr>
                <a:t>Fort Worth, Texas</a:t>
              </a:r>
              <a:endParaRPr lang="en-US" altLang="ko-KR" sz="2800" b="1" dirty="0">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935" y="4035"/>
              <a:ext cx="3144" cy="368"/>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eaLnBrk="0" hangingPunct="0">
                <a:spcBef>
                  <a:spcPct val="50000"/>
                </a:spcBef>
                <a:defRPr/>
              </a:pPr>
              <a:r>
                <a:rPr lang="en-US" altLang="ko-KR" sz="3200" b="1" dirty="0">
                  <a:solidFill>
                    <a:srgbClr val="FFFB0C"/>
                  </a:solidFill>
                  <a:latin typeface="Helvetica" pitchFamily="-112" charset="0"/>
                  <a:ea typeface="굴림" pitchFamily="-112" charset="-127"/>
                  <a:cs typeface="굴림" pitchFamily="-112" charset="-127"/>
                </a:rPr>
                <a:t>BibleBasically.org</a:t>
              </a:r>
            </a:p>
          </p:txBody>
        </p:sp>
      </p:grpSp>
      <p:sp>
        <p:nvSpPr>
          <p:cNvPr id="4014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14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14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1627" name="Text Box 11"/>
          <p:cNvSpPr txBox="1">
            <a:spLocks noChangeArrowheads="1"/>
          </p:cNvSpPr>
          <p:nvPr/>
        </p:nvSpPr>
        <p:spPr bwMode="auto">
          <a:xfrm>
            <a:off x="0" y="421005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6000" b="1" dirty="0">
                <a:solidFill>
                  <a:srgbClr val="FFFF00"/>
                </a:solidFill>
                <a:latin typeface="Kosher-Normal" pitchFamily="-112" charset="0"/>
                <a:ea typeface="ＭＳ Ｐゴシック"/>
                <a:cs typeface="ＭＳ Ｐゴシック"/>
              </a:rPr>
              <a:t>Dr. John </a:t>
            </a:r>
            <a:r>
              <a:rPr lang="en-US" sz="6000" b="1" dirty="0" err="1">
                <a:solidFill>
                  <a:srgbClr val="FFFF00"/>
                </a:solidFill>
                <a:latin typeface="Kosher-Normal" pitchFamily="-112" charset="0"/>
                <a:ea typeface="ＭＳ Ｐゴシック"/>
                <a:cs typeface="ＭＳ Ｐゴシック"/>
              </a:rPr>
              <a:t>Fryman</a:t>
            </a:r>
            <a:endParaRPr lang="en-US" sz="6000" b="1" dirty="0">
              <a:solidFill>
                <a:srgbClr val="FFFF00"/>
              </a:solidFill>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27013"/>
            <a:ext cx="3709988"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eaLnBrk="0" hangingPunct="0">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27384"/>
            <a:ext cx="9144000" cy="1295400"/>
          </a:xfrm>
        </p:spPr>
        <p:txBody>
          <a:bodyPr/>
          <a:lstStyle/>
          <a:p>
            <a:pPr algn="ctr" eaLnBrk="1" hangingPunct="1">
              <a:defRPr/>
            </a:pPr>
            <a:r>
              <a:rPr lang="en-US" sz="4800" b="1" dirty="0">
                <a:effectLst>
                  <a:glow rad="139700">
                    <a:srgbClr val="000000"/>
                  </a:glow>
                </a:effectLst>
                <a:latin typeface="Arial" charset="0"/>
                <a:ea typeface="ＭＳ Ｐゴシック" charset="0"/>
                <a:cs typeface="ＭＳ Ｐゴシック" charset="0"/>
              </a:rPr>
              <a:t>Who Am I?  (My Passions)</a:t>
            </a:r>
          </a:p>
        </p:txBody>
      </p:sp>
      <p:sp>
        <p:nvSpPr>
          <p:cNvPr id="8195" name="Rectangle 3"/>
          <p:cNvSpPr>
            <a:spLocks noGrp="1" noChangeArrowheads="1"/>
          </p:cNvSpPr>
          <p:nvPr>
            <p:ph type="body" idx="1"/>
          </p:nvPr>
        </p:nvSpPr>
        <p:spPr>
          <a:xfrm>
            <a:off x="1676400" y="3284984"/>
            <a:ext cx="7010400" cy="2811016"/>
          </a:xfrm>
        </p:spPr>
        <p:txBody>
          <a:bodyPr/>
          <a:lstStyle/>
          <a:p>
            <a:pPr eaLnBrk="1" hangingPunct="1">
              <a:defRPr/>
            </a:pPr>
            <a:r>
              <a:rPr lang="en-US" sz="4000" b="1" dirty="0">
                <a:effectLst>
                  <a:glow rad="139700">
                    <a:srgbClr val="000000"/>
                  </a:glow>
                </a:effectLst>
                <a:latin typeface="Arial" charset="0"/>
                <a:ea typeface="ＭＳ Ｐゴシック" charset="0"/>
                <a:cs typeface="ＭＳ Ｐゴシック" charset="0"/>
              </a:rPr>
              <a:t>My God</a:t>
            </a:r>
          </a:p>
          <a:p>
            <a:pPr eaLnBrk="1" hangingPunct="1">
              <a:defRPr/>
            </a:pPr>
            <a:r>
              <a:rPr lang="en-US" sz="4000" b="1" dirty="0">
                <a:effectLst>
                  <a:glow rad="139700">
                    <a:srgbClr val="000000"/>
                  </a:glow>
                </a:effectLst>
                <a:latin typeface="Arial" charset="0"/>
                <a:ea typeface="ＭＳ Ｐゴシック" charset="0"/>
                <a:cs typeface="ＭＳ Ｐゴシック" charset="0"/>
              </a:rPr>
              <a:t>My Family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770" decel="100000"/>
                                        <p:tgtEl>
                                          <p:spTgt spid="8195">
                                            <p:txEl>
                                              <p:pRg st="0" end="0"/>
                                            </p:txEl>
                                          </p:spTgt>
                                        </p:tgtEl>
                                      </p:cBhvr>
                                    </p:animEffect>
                                    <p:animScale>
                                      <p:cBhvr>
                                        <p:cTn id="8" dur="770" decel="100000"/>
                                        <p:tgtEl>
                                          <p:spTgt spid="8195">
                                            <p:txEl>
                                              <p:pRg st="0" end="0"/>
                                            </p:txEl>
                                          </p:spTgt>
                                        </p:tgtEl>
                                      </p:cBhvr>
                                      <p:from x="10000" y="10000"/>
                                      <p:to x="200000" y="450000"/>
                                    </p:animScale>
                                    <p:animScale>
                                      <p:cBhvr>
                                        <p:cTn id="9" dur="1230" accel="100000" fill="hold">
                                          <p:stCondLst>
                                            <p:cond delay="770"/>
                                          </p:stCondLst>
                                        </p:cTn>
                                        <p:tgtEl>
                                          <p:spTgt spid="8195">
                                            <p:txEl>
                                              <p:pRg st="0" end="0"/>
                                            </p:txEl>
                                          </p:spTgt>
                                        </p:tgtEl>
                                      </p:cBhvr>
                                      <p:from x="200000" y="450000"/>
                                      <p:to x="100000" y="100000"/>
                                    </p:animScale>
                                    <p:set>
                                      <p:cBhvr>
                                        <p:cTn id="10" dur="770" fill="hold"/>
                                        <p:tgtEl>
                                          <p:spTgt spid="8195">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5">
                                            <p:txEl>
                                              <p:pRg st="0" end="0"/>
                                            </p:txEl>
                                          </p:spTgt>
                                        </p:tgtEl>
                                        <p:attrNameLst>
                                          <p:attrName>ppt_x</p:attrName>
                                        </p:attrNameLst>
                                      </p:cBhvr>
                                    </p:anim>
                                    <p:set>
                                      <p:cBhvr>
                                        <p:cTn id="12" dur="770" fill="hold"/>
                                        <p:tgtEl>
                                          <p:spTgt spid="819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5">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fade">
                                      <p:cBhvr>
                                        <p:cTn id="18" dur="770" decel="100000"/>
                                        <p:tgtEl>
                                          <p:spTgt spid="8195">
                                            <p:txEl>
                                              <p:pRg st="1" end="1"/>
                                            </p:txEl>
                                          </p:spTgt>
                                        </p:tgtEl>
                                      </p:cBhvr>
                                    </p:animEffect>
                                    <p:animScale>
                                      <p:cBhvr>
                                        <p:cTn id="19" dur="770" decel="100000"/>
                                        <p:tgtEl>
                                          <p:spTgt spid="8195">
                                            <p:txEl>
                                              <p:pRg st="1" end="1"/>
                                            </p:txEl>
                                          </p:spTgt>
                                        </p:tgtEl>
                                      </p:cBhvr>
                                      <p:from x="10000" y="10000"/>
                                      <p:to x="200000" y="450000"/>
                                    </p:animScale>
                                    <p:animScale>
                                      <p:cBhvr>
                                        <p:cTn id="20" dur="1230" accel="100000" fill="hold">
                                          <p:stCondLst>
                                            <p:cond delay="770"/>
                                          </p:stCondLst>
                                        </p:cTn>
                                        <p:tgtEl>
                                          <p:spTgt spid="8195">
                                            <p:txEl>
                                              <p:pRg st="1" end="1"/>
                                            </p:txEl>
                                          </p:spTgt>
                                        </p:tgtEl>
                                      </p:cBhvr>
                                      <p:from x="200000" y="450000"/>
                                      <p:to x="100000" y="100000"/>
                                    </p:animScale>
                                    <p:set>
                                      <p:cBhvr>
                                        <p:cTn id="21" dur="770" fill="hold"/>
                                        <p:tgtEl>
                                          <p:spTgt spid="8195">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5">
                                            <p:txEl>
                                              <p:pRg st="1" end="1"/>
                                            </p:txEl>
                                          </p:spTgt>
                                        </p:tgtEl>
                                        <p:attrNameLst>
                                          <p:attrName>ppt_x</p:attrName>
                                        </p:attrNameLst>
                                      </p:cBhvr>
                                    </p:anim>
                                    <p:set>
                                      <p:cBhvr>
                                        <p:cTn id="23" dur="770" fill="hold"/>
                                        <p:tgtEl>
                                          <p:spTgt spid="819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5">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ko-KR" altLang="en-US" sz="2000">
              <a:solidFill>
                <a:srgbClr val="FFFFFF"/>
              </a:solidFill>
              <a:latin typeface="Arial"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900" b="1">
                <a:solidFill>
                  <a:srgbClr val="FFFFFF"/>
                </a:solidFill>
                <a:latin typeface="Arial" charset="0"/>
                <a:ea typeface="굴림" charset="0"/>
                <a:cs typeface="굴림" charset="0"/>
              </a:rPr>
              <a:t>©2003 </a:t>
            </a:r>
            <a:r>
              <a:rPr lang="en-US" altLang="ko-KR" sz="900" b="1">
                <a:solidFill>
                  <a:srgbClr val="FFFFFF"/>
                </a:solidFill>
                <a:latin typeface="Arial"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1000" b="1">
                <a:solidFill>
                  <a:srgbClr val="FFFFFF"/>
                </a:solidFill>
                <a:latin typeface="Arial"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78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200" y="1196752"/>
            <a:ext cx="2733768" cy="3645024"/>
          </a:xfrm>
          <a:prstGeom prst="rect">
            <a:avLst/>
          </a:prstGeom>
        </p:spPr>
      </p:pic>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chemeClr val="bg1"/>
                </a:solidFill>
              </a:rPr>
              <a:t>Printed </a:t>
            </a:r>
            <a:br>
              <a:rPr lang="en-US" b="1">
                <a:solidFill>
                  <a:schemeClr val="bg1"/>
                </a:solidFill>
              </a:rPr>
            </a:br>
            <a:r>
              <a:rPr lang="en-US" b="1">
                <a:solidFill>
                  <a:schemeClr val="bg1"/>
                </a:solidFill>
              </a:rPr>
              <a:t>($20 each)</a:t>
            </a:r>
          </a:p>
        </p:txBody>
      </p:sp>
      <p:pic>
        <p:nvPicPr>
          <p:cNvPr id="7" name="Picture 6" descr="IMG_78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08" y="1988840"/>
            <a:ext cx="2625756" cy="350100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a:solidFill>
                  <a:schemeClr val="bg1"/>
                </a:solidFill>
              </a:rPr>
              <a:t>Digital at BibleStudyDownloads NTS link</a:t>
            </a:r>
            <a:br>
              <a:rPr lang="en-US" sz="3600" b="1">
                <a:solidFill>
                  <a:schemeClr val="bg1"/>
                </a:solidFill>
              </a:rPr>
            </a:br>
            <a:r>
              <a:rPr lang="en-US" sz="3600" b="1">
                <a:solidFill>
                  <a:schemeClr val="bg1"/>
                </a:solidFill>
              </a:rPr>
              <a:t>(Free)</a:t>
            </a:r>
          </a:p>
        </p:txBody>
      </p:sp>
    </p:spTree>
    <p:extLst>
      <p:ext uri="{BB962C8B-B14F-4D97-AF65-F5344CB8AC3E}">
        <p14:creationId xmlns:p14="http://schemas.microsoft.com/office/powerpoint/2010/main" val="7647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269988"/>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rPr>
              <a:t>الكتاب المقدس بشكل أساسي</a:t>
            </a:r>
            <a:endParaRPr kumimoji="0" lang="en-US" sz="13800" b="0"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endParaRPr>
          </a:p>
        </p:txBody>
      </p:sp>
    </p:spTree>
    <p:extLst>
      <p:ext uri="{BB962C8B-B14F-4D97-AF65-F5344CB8AC3E}">
        <p14:creationId xmlns:p14="http://schemas.microsoft.com/office/powerpoint/2010/main" val="2622226788"/>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40322"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23"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a:solidFill>
                    <a:srgbClr val="FFFB0C"/>
                  </a:solidFill>
                  <a:latin typeface="Helvetica" pitchFamily="-112" charset="0"/>
                  <a:ea typeface="굴림" pitchFamily="-112" charset="-127"/>
                  <a:cs typeface="굴림" pitchFamily="-112" charset="-127"/>
                </a:rPr>
                <a:t>www.biblebasically.org</a:t>
              </a:r>
            </a:p>
          </p:txBody>
        </p:sp>
      </p:grpSp>
      <p:sp>
        <p:nvSpPr>
          <p:cNvPr id="4403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4403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4403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English • Chinese • Hindi • Indonesian • Korean • Malay • Mongolian • Russian • Spanish</a:t>
            </a:r>
            <a:endParaRPr lang="en-US" sz="4400" b="1" dirty="0">
              <a:solidFill>
                <a:srgbClr val="FFFF00"/>
              </a:solidFill>
              <a:latin typeface="Helvetica"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pic>
        <p:nvPicPr>
          <p:cNvPr id="442371"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42372"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sz="900">
              <a:solidFill>
                <a:srgbClr val="FFA27C"/>
              </a:solidFill>
              <a:latin typeface="Arial" charset="0"/>
            </a:endParaRPr>
          </a:p>
        </p:txBody>
      </p:sp>
      <p:sp>
        <p:nvSpPr>
          <p:cNvPr id="442373"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2374"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2375"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237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39</a:t>
            </a:r>
          </a:p>
        </p:txBody>
      </p:sp>
      <p:sp>
        <p:nvSpPr>
          <p:cNvPr id="442377"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42378"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C</a:t>
            </a:r>
            <a:endParaRPr lang="zh-CN" altLang="en-US" sz="2000" b="1">
              <a:solidFill>
                <a:srgbClr val="1A0004"/>
              </a:solidFill>
              <a:latin typeface="Arial" charset="0"/>
              <a:ea typeface="宋体" charset="0"/>
              <a:cs typeface="宋体" charset="0"/>
            </a:endParaRPr>
          </a:p>
        </p:txBody>
      </p:sp>
      <p:sp>
        <p:nvSpPr>
          <p:cNvPr id="442379"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7</a:t>
            </a:r>
            <a:endParaRPr lang="zh-CN" altLang="en-US" sz="2000" b="1">
              <a:solidFill>
                <a:srgbClr val="1A0004"/>
              </a:solidFill>
              <a:latin typeface="Arial" charset="0"/>
              <a:ea typeface="宋体" charset="0"/>
              <a:cs typeface="宋体" charset="0"/>
            </a:endParaRPr>
          </a:p>
        </p:txBody>
      </p:sp>
      <p:sp>
        <p:nvSpPr>
          <p:cNvPr id="442380"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S</a:t>
            </a:r>
            <a:endParaRPr lang="zh-CN" altLang="en-US" sz="2000" b="1">
              <a:solidFill>
                <a:srgbClr val="1A0004"/>
              </a:solidFill>
              <a:latin typeface="Arial" charset="0"/>
              <a:ea typeface="宋体" charset="0"/>
              <a:cs typeface="宋体" charset="0"/>
            </a:endParaRPr>
          </a:p>
        </p:txBody>
      </p:sp>
      <p:sp>
        <p:nvSpPr>
          <p:cNvPr id="442381"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J</a:t>
            </a:r>
            <a:endParaRPr lang="zh-CN" altLang="en-US" sz="2000" b="1">
              <a:solidFill>
                <a:srgbClr val="1A0004"/>
              </a:solidFill>
              <a:latin typeface="Arial" charset="0"/>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44418"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C</a:t>
            </a:r>
            <a:endParaRPr lang="zh-CN" altLang="en-US" sz="2000" b="1">
              <a:solidFill>
                <a:srgbClr val="1A0004"/>
              </a:solidFill>
              <a:latin typeface="Arial" charset="0"/>
              <a:ea typeface="宋体" charset="0"/>
              <a:cs typeface="宋体" charset="0"/>
            </a:endParaRPr>
          </a:p>
        </p:txBody>
      </p:sp>
      <p:sp>
        <p:nvSpPr>
          <p:cNvPr id="444419"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7</a:t>
            </a:r>
            <a:endParaRPr lang="zh-CN" altLang="en-US" sz="2000" b="1">
              <a:solidFill>
                <a:srgbClr val="1A0004"/>
              </a:solidFill>
              <a:latin typeface="Arial" charset="0"/>
              <a:ea typeface="宋体" charset="0"/>
              <a:cs typeface="宋体" charset="0"/>
            </a:endParaRPr>
          </a:p>
        </p:txBody>
      </p:sp>
      <p:sp>
        <p:nvSpPr>
          <p:cNvPr id="444420"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S</a:t>
            </a:r>
            <a:endParaRPr lang="zh-CN" altLang="en-US" sz="2000" b="1">
              <a:solidFill>
                <a:srgbClr val="1A0004"/>
              </a:solidFill>
              <a:latin typeface="Arial" charset="0"/>
              <a:ea typeface="宋体" charset="0"/>
              <a:cs typeface="宋体" charset="0"/>
            </a:endParaRPr>
          </a:p>
        </p:txBody>
      </p:sp>
      <p:sp>
        <p:nvSpPr>
          <p:cNvPr id="444421"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J</a:t>
            </a:r>
            <a:endParaRPr lang="zh-CN" altLang="en-US" sz="2000" b="1">
              <a:solidFill>
                <a:srgbClr val="1A0004"/>
              </a:solidFill>
              <a:latin typeface="Arial" charset="0"/>
              <a:ea typeface="宋体" charset="0"/>
              <a:cs typeface="宋体" charset="0"/>
            </a:endParaRPr>
          </a:p>
        </p:txBody>
      </p:sp>
      <p:sp>
        <p:nvSpPr>
          <p:cNvPr id="444422"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sz="900">
              <a:solidFill>
                <a:srgbClr val="FFA27C"/>
              </a:solidFill>
              <a:latin typeface="Arial" charset="0"/>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444495" name="Group 468"/>
            <p:cNvGrpSpPr>
              <a:grpSpLocks/>
            </p:cNvGrpSpPr>
            <p:nvPr/>
          </p:nvGrpSpPr>
          <p:grpSpPr bwMode="auto">
            <a:xfrm>
              <a:off x="1366" y="669"/>
              <a:ext cx="1683" cy="949"/>
              <a:chOff x="1002" y="157"/>
              <a:chExt cx="1683" cy="949"/>
            </a:xfrm>
          </p:grpSpPr>
          <p:sp>
            <p:nvSpPr>
              <p:cNvPr id="444497"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98"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99"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500"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96" name="Text Box 376"/>
            <p:cNvSpPr txBox="1">
              <a:spLocks noChangeArrowheads="1"/>
            </p:cNvSpPr>
            <p:nvPr/>
          </p:nvSpPr>
          <p:spPr bwMode="auto">
            <a:xfrm>
              <a:off x="1830" y="63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444489" name="Group 463"/>
            <p:cNvGrpSpPr>
              <a:grpSpLocks/>
            </p:cNvGrpSpPr>
            <p:nvPr/>
          </p:nvGrpSpPr>
          <p:grpSpPr bwMode="auto">
            <a:xfrm>
              <a:off x="1542" y="909"/>
              <a:ext cx="1683" cy="949"/>
              <a:chOff x="1002" y="157"/>
              <a:chExt cx="1683" cy="949"/>
            </a:xfrm>
          </p:grpSpPr>
          <p:sp>
            <p:nvSpPr>
              <p:cNvPr id="444491"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92"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93"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94"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90" name="Text Box 473"/>
            <p:cNvSpPr txBox="1">
              <a:spLocks noChangeArrowheads="1"/>
            </p:cNvSpPr>
            <p:nvPr/>
          </p:nvSpPr>
          <p:spPr bwMode="auto">
            <a:xfrm>
              <a:off x="2022" y="87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444483" name="Group 428"/>
            <p:cNvGrpSpPr>
              <a:grpSpLocks/>
            </p:cNvGrpSpPr>
            <p:nvPr/>
          </p:nvGrpSpPr>
          <p:grpSpPr bwMode="auto">
            <a:xfrm>
              <a:off x="1754" y="1149"/>
              <a:ext cx="1683" cy="949"/>
              <a:chOff x="1002" y="157"/>
              <a:chExt cx="1683" cy="949"/>
            </a:xfrm>
          </p:grpSpPr>
          <p:sp>
            <p:nvSpPr>
              <p:cNvPr id="444485"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86"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87"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88"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84" name="Text Box 474"/>
            <p:cNvSpPr txBox="1">
              <a:spLocks noChangeArrowheads="1"/>
            </p:cNvSpPr>
            <p:nvPr/>
          </p:nvSpPr>
          <p:spPr bwMode="auto">
            <a:xfrm>
              <a:off x="2206" y="11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444477" name="Group 423"/>
            <p:cNvGrpSpPr>
              <a:grpSpLocks/>
            </p:cNvGrpSpPr>
            <p:nvPr/>
          </p:nvGrpSpPr>
          <p:grpSpPr bwMode="auto">
            <a:xfrm>
              <a:off x="1914" y="1397"/>
              <a:ext cx="1683" cy="949"/>
              <a:chOff x="1002" y="157"/>
              <a:chExt cx="1683" cy="949"/>
            </a:xfrm>
          </p:grpSpPr>
          <p:sp>
            <p:nvSpPr>
              <p:cNvPr id="444479"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80"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81"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82"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78" name="Text Box 475"/>
            <p:cNvSpPr txBox="1">
              <a:spLocks noChangeArrowheads="1"/>
            </p:cNvSpPr>
            <p:nvPr/>
          </p:nvSpPr>
          <p:spPr bwMode="auto">
            <a:xfrm>
              <a:off x="2382" y="136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444471" name="Group 433"/>
            <p:cNvGrpSpPr>
              <a:grpSpLocks/>
            </p:cNvGrpSpPr>
            <p:nvPr/>
          </p:nvGrpSpPr>
          <p:grpSpPr bwMode="auto">
            <a:xfrm>
              <a:off x="2094" y="1637"/>
              <a:ext cx="1683" cy="949"/>
              <a:chOff x="1002" y="157"/>
              <a:chExt cx="1683" cy="949"/>
            </a:xfrm>
          </p:grpSpPr>
          <p:sp>
            <p:nvSpPr>
              <p:cNvPr id="444473"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74"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75"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76"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72" name="Text Box 476"/>
            <p:cNvSpPr txBox="1">
              <a:spLocks noChangeArrowheads="1"/>
            </p:cNvSpPr>
            <p:nvPr/>
          </p:nvSpPr>
          <p:spPr bwMode="auto">
            <a:xfrm>
              <a:off x="2566" y="160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444465" name="Group 438"/>
            <p:cNvGrpSpPr>
              <a:grpSpLocks/>
            </p:cNvGrpSpPr>
            <p:nvPr/>
          </p:nvGrpSpPr>
          <p:grpSpPr bwMode="auto">
            <a:xfrm>
              <a:off x="2286" y="1877"/>
              <a:ext cx="1683" cy="949"/>
              <a:chOff x="1002" y="157"/>
              <a:chExt cx="1683" cy="949"/>
            </a:xfrm>
          </p:grpSpPr>
          <p:sp>
            <p:nvSpPr>
              <p:cNvPr id="444467"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68"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69"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70"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66" name="Text Box 477"/>
            <p:cNvSpPr txBox="1">
              <a:spLocks noChangeArrowheads="1"/>
            </p:cNvSpPr>
            <p:nvPr/>
          </p:nvSpPr>
          <p:spPr bwMode="auto">
            <a:xfrm>
              <a:off x="2734" y="184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444459" name="Group 443"/>
            <p:cNvGrpSpPr>
              <a:grpSpLocks/>
            </p:cNvGrpSpPr>
            <p:nvPr/>
          </p:nvGrpSpPr>
          <p:grpSpPr bwMode="auto">
            <a:xfrm>
              <a:off x="2454" y="2117"/>
              <a:ext cx="1683" cy="949"/>
              <a:chOff x="1002" y="157"/>
              <a:chExt cx="1683" cy="949"/>
            </a:xfrm>
          </p:grpSpPr>
          <p:sp>
            <p:nvSpPr>
              <p:cNvPr id="444461"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62"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63"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64"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60" name="Text Box 478"/>
            <p:cNvSpPr txBox="1">
              <a:spLocks noChangeArrowheads="1"/>
            </p:cNvSpPr>
            <p:nvPr/>
          </p:nvSpPr>
          <p:spPr bwMode="auto">
            <a:xfrm>
              <a:off x="2918" y="208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444453" name="Group 448"/>
            <p:cNvGrpSpPr>
              <a:grpSpLocks/>
            </p:cNvGrpSpPr>
            <p:nvPr/>
          </p:nvGrpSpPr>
          <p:grpSpPr bwMode="auto">
            <a:xfrm>
              <a:off x="2614" y="2357"/>
              <a:ext cx="1683" cy="949"/>
              <a:chOff x="1002" y="157"/>
              <a:chExt cx="1683" cy="949"/>
            </a:xfrm>
          </p:grpSpPr>
          <p:sp>
            <p:nvSpPr>
              <p:cNvPr id="444455"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56"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57"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58"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54" name="Text Box 479"/>
            <p:cNvSpPr txBox="1">
              <a:spLocks noChangeArrowheads="1"/>
            </p:cNvSpPr>
            <p:nvPr/>
          </p:nvSpPr>
          <p:spPr bwMode="auto">
            <a:xfrm>
              <a:off x="3094" y="23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444447" name="Group 453"/>
            <p:cNvGrpSpPr>
              <a:grpSpLocks/>
            </p:cNvGrpSpPr>
            <p:nvPr/>
          </p:nvGrpSpPr>
          <p:grpSpPr bwMode="auto">
            <a:xfrm>
              <a:off x="2814" y="2597"/>
              <a:ext cx="1683" cy="949"/>
              <a:chOff x="1002" y="157"/>
              <a:chExt cx="1683" cy="949"/>
            </a:xfrm>
          </p:grpSpPr>
          <p:sp>
            <p:nvSpPr>
              <p:cNvPr id="444449"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50"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51"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52"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48" name="Text Box 480"/>
            <p:cNvSpPr txBox="1">
              <a:spLocks noChangeArrowheads="1"/>
            </p:cNvSpPr>
            <p:nvPr/>
          </p:nvSpPr>
          <p:spPr bwMode="auto">
            <a:xfrm>
              <a:off x="3270" y="256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444441" name="Group 458"/>
            <p:cNvGrpSpPr>
              <a:grpSpLocks/>
            </p:cNvGrpSpPr>
            <p:nvPr/>
          </p:nvGrpSpPr>
          <p:grpSpPr bwMode="auto">
            <a:xfrm>
              <a:off x="2998" y="2837"/>
              <a:ext cx="1683" cy="949"/>
              <a:chOff x="1002" y="157"/>
              <a:chExt cx="1683" cy="949"/>
            </a:xfrm>
          </p:grpSpPr>
          <p:sp>
            <p:nvSpPr>
              <p:cNvPr id="444443"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44"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45"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46"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42" name="Text Box 481"/>
            <p:cNvSpPr txBox="1">
              <a:spLocks noChangeArrowheads="1"/>
            </p:cNvSpPr>
            <p:nvPr/>
          </p:nvSpPr>
          <p:spPr bwMode="auto">
            <a:xfrm>
              <a:off x="3392" y="280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10</a:t>
              </a:r>
            </a:p>
          </p:txBody>
        </p:sp>
      </p:grpSp>
      <p:sp>
        <p:nvSpPr>
          <p:cNvPr id="444435"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4436"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4437"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4438"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41</a:t>
            </a:r>
          </a:p>
        </p:txBody>
      </p:sp>
      <p:sp>
        <p:nvSpPr>
          <p:cNvPr id="444439"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46470"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446508"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501" name="Group 50"/>
            <p:cNvGrpSpPr>
              <a:grpSpLocks/>
            </p:cNvGrpSpPr>
            <p:nvPr/>
          </p:nvGrpSpPr>
          <p:grpSpPr bwMode="auto">
            <a:xfrm>
              <a:off x="453" y="2043"/>
              <a:ext cx="5145" cy="2055"/>
              <a:chOff x="340" y="380"/>
              <a:chExt cx="5145" cy="2055"/>
            </a:xfrm>
          </p:grpSpPr>
          <p:grpSp>
            <p:nvGrpSpPr>
              <p:cNvPr id="446502"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491" name="Group 85"/>
            <p:cNvGrpSpPr>
              <a:grpSpLocks/>
            </p:cNvGrpSpPr>
            <p:nvPr/>
          </p:nvGrpSpPr>
          <p:grpSpPr bwMode="auto">
            <a:xfrm>
              <a:off x="453" y="2043"/>
              <a:ext cx="5145" cy="2055"/>
              <a:chOff x="340" y="380"/>
              <a:chExt cx="5145" cy="2055"/>
            </a:xfrm>
          </p:grpSpPr>
          <p:grpSp>
            <p:nvGrpSpPr>
              <p:cNvPr id="446492"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481" name="Group 96"/>
            <p:cNvGrpSpPr>
              <a:grpSpLocks/>
            </p:cNvGrpSpPr>
            <p:nvPr/>
          </p:nvGrpSpPr>
          <p:grpSpPr bwMode="auto">
            <a:xfrm>
              <a:off x="453" y="2043"/>
              <a:ext cx="5145" cy="2055"/>
              <a:chOff x="340" y="380"/>
              <a:chExt cx="5145" cy="2055"/>
            </a:xfrm>
          </p:grpSpPr>
          <p:grpSp>
            <p:nvGrpSpPr>
              <p:cNvPr id="446482"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446475"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42</a:t>
            </a:r>
          </a:p>
        </p:txBody>
      </p:sp>
      <p:sp>
        <p:nvSpPr>
          <p:cNvPr id="446476"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4</a:t>
            </a:r>
          </a:p>
        </p:txBody>
      </p:sp>
      <p:sp>
        <p:nvSpPr>
          <p:cNvPr id="446477"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eaLnBrk="0" hangingPunct="0">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eaLnBrk="0" hangingPunct="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latin typeface="Arial" charset="0"/>
              </a:rPr>
              <a:t>= </a:t>
            </a:r>
            <a:r>
              <a:rPr lang="en-US" sz="17200">
                <a:solidFill>
                  <a:srgbClr val="FF6600"/>
                </a:solidFill>
                <a:effectLst>
                  <a:outerShdw blurRad="38100" dist="38100" dir="2700000" algn="tl">
                    <a:srgbClr val="000000"/>
                  </a:outerShdw>
                </a:effectLst>
                <a:latin typeface="Arial" charset="0"/>
              </a:rPr>
              <a:t>4</a:t>
            </a:r>
            <a:r>
              <a:rPr lang="en-US" sz="15600">
                <a:solidFill>
                  <a:srgbClr val="FFFFFF"/>
                </a:solidFill>
                <a:effectLst>
                  <a:outerShdw blurRad="38100" dist="38100" dir="2700000" algn="tl">
                    <a:srgbClr val="000000"/>
                  </a:outerShdw>
                </a:effectLst>
                <a:latin typeface="Arial" charset="0"/>
              </a:rPr>
              <a:t>+</a:t>
            </a:r>
            <a:r>
              <a:rPr lang="en-US" sz="17200">
                <a:solidFill>
                  <a:srgbClr val="33CC33"/>
                </a:solidFill>
                <a:effectLst>
                  <a:outerShdw blurRad="38100" dist="38100" dir="2700000" algn="tl">
                    <a:srgbClr val="000000"/>
                  </a:outerShdw>
                </a:effectLst>
                <a:latin typeface="Arial" charset="0"/>
              </a:rPr>
              <a:t>3</a:t>
            </a:r>
            <a:endParaRPr lang="en-US" sz="17200">
              <a:solidFill>
                <a:srgbClr val="FFFFFF"/>
              </a:solidFill>
              <a:effectLst>
                <a:outerShdw blurRad="38100" dist="38100" dir="2700000" algn="tl">
                  <a:srgbClr val="000000"/>
                </a:outerShdw>
              </a:effectLst>
              <a:latin typeface="Arial" charset="0"/>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4851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852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8521"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852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43</a:t>
            </a:r>
          </a:p>
        </p:txBody>
      </p:sp>
      <p:sp>
        <p:nvSpPr>
          <p:cNvPr id="448523"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48524"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eaLnBrk="0" hangingPunct="0">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450564"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1600" b="1">
              <a:solidFill>
                <a:srgbClr val="FFA27C"/>
              </a:solidFill>
              <a:latin typeface="Arial"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J</a:t>
            </a:r>
            <a:r>
              <a:rPr lang="en-US" sz="15600" b="1">
                <a:solidFill>
                  <a:srgbClr val="00FF00"/>
                </a:solidFill>
                <a:effectLst>
                  <a:outerShdw blurRad="38100" dist="38100" dir="2700000" algn="tl">
                    <a:srgbClr val="000000"/>
                  </a:outerShdw>
                </a:effectLst>
                <a:latin typeface="Arial"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dirty="0">
                <a:solidFill>
                  <a:srgbClr val="E8EC39"/>
                </a:solidFill>
                <a:effectLst>
                  <a:outerShdw blurRad="38100" dist="38100" dir="2700000" algn="tl">
                    <a:srgbClr val="000000"/>
                  </a:outerShdw>
                </a:effectLst>
                <a:latin typeface="Arial" charset="0"/>
              </a:rPr>
              <a:t>C</a:t>
            </a:r>
            <a:r>
              <a:rPr lang="en-US" sz="15600" b="1" dirty="0">
                <a:solidFill>
                  <a:srgbClr val="00FF00"/>
                </a:solidFill>
                <a:effectLst>
                  <a:outerShdw blurRad="38100" dist="38100" dir="2700000" algn="tl">
                    <a:srgbClr val="000000"/>
                  </a:outerShdw>
                </a:effectLst>
                <a:latin typeface="Arial" charset="0"/>
              </a:rPr>
              <a:t> </a:t>
            </a:r>
            <a:r>
              <a:rPr lang="en-US" sz="15600" b="1" dirty="0">
                <a:solidFill>
                  <a:srgbClr val="FF5008"/>
                </a:solidFill>
                <a:effectLst>
                  <a:outerShdw blurRad="38100" dist="38100" dir="2700000" algn="tl">
                    <a:srgbClr val="000000"/>
                  </a:outerShdw>
                </a:effectLst>
                <a:latin typeface="Arial" charset="0"/>
              </a:rPr>
              <a:t>4</a:t>
            </a:r>
            <a:r>
              <a:rPr lang="en-US" sz="15600" b="1" dirty="0">
                <a:solidFill>
                  <a:srgbClr val="00FF00"/>
                </a:solidFill>
                <a:effectLst>
                  <a:outerShdw blurRad="38100" dist="38100" dir="2700000" algn="tl">
                    <a:srgbClr val="000000"/>
                  </a:outerShdw>
                </a:effectLst>
                <a:latin typeface="Arial" charset="0"/>
              </a:rPr>
              <a:t> 3 </a:t>
            </a:r>
            <a:r>
              <a:rPr lang="en-US" sz="15600" b="1" dirty="0">
                <a:solidFill>
                  <a:srgbClr val="114FFB"/>
                </a:solidFill>
                <a:effectLst>
                  <a:outerShdw blurRad="38100" dist="38100" dir="2700000" algn="tl">
                    <a:srgbClr val="000000"/>
                  </a:outerShdw>
                </a:effectLst>
                <a:latin typeface="Arial" charset="0"/>
              </a:rPr>
              <a:t>S</a:t>
            </a:r>
            <a:r>
              <a:rPr lang="en-US" sz="15600" b="1" dirty="0">
                <a:solidFill>
                  <a:srgbClr val="00FF00"/>
                </a:solidFill>
                <a:effectLst>
                  <a:outerShdw blurRad="38100" dist="38100" dir="2700000" algn="tl">
                    <a:srgbClr val="000000"/>
                  </a:outerShdw>
                </a:effectLst>
                <a:latin typeface="Arial" charset="0"/>
              </a:rPr>
              <a:t> </a:t>
            </a:r>
            <a:r>
              <a:rPr lang="en-US" sz="15600" b="1" dirty="0">
                <a:solidFill>
                  <a:srgbClr val="FFFFFF"/>
                </a:solidFill>
                <a:effectLst>
                  <a:outerShdw blurRad="38100" dist="38100" dir="2700000" algn="tl">
                    <a:srgbClr val="000000"/>
                  </a:outerShdw>
                </a:effectLst>
                <a:latin typeface="Arial" charset="0"/>
              </a:rPr>
              <a:t>J</a:t>
            </a:r>
            <a:r>
              <a:rPr lang="en-US" sz="15600" b="1" dirty="0">
                <a:solidFill>
                  <a:srgbClr val="00FF00"/>
                </a:solidFill>
                <a:effectLst>
                  <a:outerShdw blurRad="38100" dist="38100" dir="2700000" algn="tl">
                    <a:srgbClr val="000000"/>
                  </a:outerShdw>
                </a:effectLst>
                <a:latin typeface="Arial" charset="0"/>
              </a:rPr>
              <a:t> </a:t>
            </a:r>
          </a:p>
        </p:txBody>
      </p:sp>
      <p:sp>
        <p:nvSpPr>
          <p:cNvPr id="45056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0568"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0569"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0570"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44</a:t>
            </a:r>
          </a:p>
        </p:txBody>
      </p:sp>
      <p:sp>
        <p:nvSpPr>
          <p:cNvPr id="450571"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1</a:t>
            </a:r>
          </a:p>
        </p:txBody>
      </p:sp>
      <p:sp>
        <p:nvSpPr>
          <p:cNvPr id="450572"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452617"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2618"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2619"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2620"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52621"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52622"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mn-cs"/>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NTS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ENT</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561133"/>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4660"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4661"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4662"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4663"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46</a:t>
            </a:r>
          </a:p>
        </p:txBody>
      </p:sp>
      <p:sp>
        <p:nvSpPr>
          <p:cNvPr id="454664"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454665"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6709"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6710"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56711"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6712"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47</a:t>
            </a:r>
          </a:p>
        </p:txBody>
      </p:sp>
      <p:sp>
        <p:nvSpPr>
          <p:cNvPr id="456713"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456714"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5"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6"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7"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8"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456719"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A</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BRAHAM</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OSEPH</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M</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OSES</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876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8762"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876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8764"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48</a:t>
            </a:r>
          </a:p>
        </p:txBody>
      </p:sp>
      <p:sp>
        <p:nvSpPr>
          <p:cNvPr id="458765"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58766"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600" b="1" dirty="0">
                <a:solidFill>
                  <a:srgbClr val="00FF00"/>
                </a:solidFill>
                <a:effectLst>
                  <a:glow rad="101600">
                    <a:srgbClr val="1A0004">
                      <a:alpha val="75000"/>
                    </a:srgbClr>
                  </a:glow>
                </a:effectLst>
                <a:latin typeface="Arial" pitchFamily="-107" charset="0"/>
              </a:rPr>
              <a:t>A </a:t>
            </a:r>
          </a:p>
          <a:p>
            <a:pPr eaLnBrk="0" hangingPunct="0">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eaLnBrk="0" hangingPunct="0">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eaLnBrk="0" hangingPunct="0">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0804"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0805"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6080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49</a:t>
            </a:r>
          </a:p>
        </p:txBody>
      </p:sp>
      <p:sp>
        <p:nvSpPr>
          <p:cNvPr id="460807"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latin typeface="Arial" charset="0"/>
              </a:rPr>
              <a:t>J</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M</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OSES</a:t>
            </a:r>
          </a:p>
          <a:p>
            <a:pPr marL="1820863" indent="-677863" defTabSz="1033463" eaLnBrk="0" hangingPunct="0">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latin typeface="Arial" charset="0"/>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 J</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A</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A</a:t>
            </a:r>
          </a:p>
        </p:txBody>
      </p:sp>
      <p:sp>
        <p:nvSpPr>
          <p:cNvPr id="462864"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2865"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a:solidFill>
                <a:srgbClr val="FFFFFF"/>
              </a:solidFill>
              <a:latin typeface="Arial" charset="0"/>
            </a:endParaRPr>
          </a:p>
        </p:txBody>
      </p:sp>
      <p:sp>
        <p:nvSpPr>
          <p:cNvPr id="46286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50</a:t>
            </a:r>
          </a:p>
        </p:txBody>
      </p:sp>
      <p:sp>
        <p:nvSpPr>
          <p:cNvPr id="46286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b="1">
                <a:solidFill>
                  <a:srgbClr val="FFFFFF"/>
                </a:solidFill>
                <a:latin typeface="Arial" charset="0"/>
              </a:rPr>
              <a:t>8</a:t>
            </a:r>
          </a:p>
        </p:txBody>
      </p:sp>
      <p:sp>
        <p:nvSpPr>
          <p:cNvPr id="462868"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eaLnBrk="0" hangingPunct="0">
              <a:defRPr/>
            </a:pPr>
            <a:r>
              <a:rPr lang="en-US" sz="6600" b="1" dirty="0">
                <a:solidFill>
                  <a:srgbClr val="F6FE0A"/>
                </a:solidFill>
                <a:effectLst>
                  <a:outerShdw dist="63500" dir="2700000" algn="tl" rotWithShape="0">
                    <a:srgbClr val="000000"/>
                  </a:outerShdw>
                </a:effectLst>
                <a:latin typeface="Arial" charset="0"/>
              </a:rPr>
              <a:t>CREATION</a:t>
            </a:r>
          </a:p>
          <a:p>
            <a:pPr algn="ctr" eaLnBrk="0" hangingPunct="0">
              <a:defRPr/>
            </a:pPr>
            <a:r>
              <a:rPr lang="en-US" sz="6600" b="1" dirty="0">
                <a:solidFill>
                  <a:srgbClr val="FFFFFF"/>
                </a:solidFill>
                <a:effectLst>
                  <a:outerShdw dist="63500" dir="2700000" algn="tl" rotWithShape="0">
                    <a:srgbClr val="000000"/>
                  </a:outerShdw>
                </a:effectLst>
                <a:latin typeface="Arial" charset="0"/>
              </a:rPr>
              <a:t>A</a:t>
            </a:r>
            <a:r>
              <a:rPr lang="en-US" sz="6600" b="1" dirty="0">
                <a:solidFill>
                  <a:srgbClr val="FF5008"/>
                </a:solidFill>
                <a:effectLst>
                  <a:outerShdw dist="63500" dir="2700000" algn="tl" rotWithShape="0">
                    <a:srgbClr val="000000"/>
                  </a:outerShdw>
                </a:effectLst>
                <a:latin typeface="Arial" charset="0"/>
              </a:rPr>
              <a:t>BRAHAM</a:t>
            </a:r>
          </a:p>
          <a:p>
            <a:pPr algn="ctr" eaLnBrk="0" hangingPunct="0">
              <a:defRPr/>
            </a:pPr>
            <a:r>
              <a:rPr lang="en-US" sz="6600" b="1" dirty="0">
                <a:solidFill>
                  <a:srgbClr val="FFFFFF"/>
                </a:solidFill>
                <a:effectLst>
                  <a:outerShdw dist="63500" dir="2700000" algn="tl" rotWithShape="0">
                    <a:srgbClr val="000000"/>
                  </a:outerShdw>
                </a:effectLst>
                <a:latin typeface="Arial" charset="0"/>
              </a:rPr>
              <a:t>J</a:t>
            </a:r>
            <a:r>
              <a:rPr lang="en-US" sz="6600" b="1" dirty="0">
                <a:solidFill>
                  <a:srgbClr val="FF5008"/>
                </a:solidFill>
                <a:effectLst>
                  <a:outerShdw dist="63500" dir="2700000" algn="tl" rotWithShape="0">
                    <a:srgbClr val="000000"/>
                  </a:outerShdw>
                </a:effectLst>
                <a:latin typeface="Arial" charset="0"/>
              </a:rPr>
              <a:t>OSEPH</a:t>
            </a:r>
          </a:p>
          <a:p>
            <a:pPr algn="ctr" eaLnBrk="0" hangingPunct="0">
              <a:defRPr/>
            </a:pPr>
            <a:r>
              <a:rPr lang="en-US" sz="6600" b="1" dirty="0">
                <a:solidFill>
                  <a:srgbClr val="FFFFFF"/>
                </a:solidFill>
                <a:effectLst>
                  <a:outerShdw dist="63500" dir="2700000" algn="tl" rotWithShape="0">
                    <a:srgbClr val="000000"/>
                  </a:outerShdw>
                </a:effectLst>
                <a:latin typeface="Arial" charset="0"/>
              </a:rPr>
              <a:t>M</a:t>
            </a:r>
            <a:r>
              <a:rPr lang="en-US" sz="6600" b="1" dirty="0">
                <a:solidFill>
                  <a:srgbClr val="FF5008"/>
                </a:solidFill>
                <a:effectLst>
                  <a:outerShdw dist="63500" dir="2700000" algn="tl" rotWithShape="0">
                    <a:srgbClr val="000000"/>
                  </a:outerShdw>
                </a:effectLst>
                <a:latin typeface="Arial" charset="0"/>
              </a:rPr>
              <a:t>OSES</a:t>
            </a:r>
          </a:p>
          <a:p>
            <a:pPr algn="ctr" eaLnBrk="0" hangingPunct="0">
              <a:defRPr/>
            </a:pPr>
            <a:r>
              <a:rPr lang="en-US" sz="6600" b="1" dirty="0">
                <a:solidFill>
                  <a:srgbClr val="FFFFFF"/>
                </a:solidFill>
                <a:effectLst>
                  <a:outerShdw dist="63500" dir="2700000" algn="tl" rotWithShape="0">
                    <a:srgbClr val="000000"/>
                  </a:outerShdw>
                </a:effectLst>
                <a:latin typeface="Arial" charset="0"/>
              </a:rPr>
              <a:t>J</a:t>
            </a:r>
            <a:r>
              <a:rPr lang="en-US" sz="6600" b="1" dirty="0">
                <a:solidFill>
                  <a:srgbClr val="FF5008"/>
                </a:solidFill>
                <a:effectLst>
                  <a:outerShdw dist="63500" dir="2700000" algn="tl" rotWithShape="0">
                    <a:srgbClr val="000000"/>
                  </a:outerShdw>
                </a:effectLst>
                <a:latin typeface="Arial" charset="0"/>
              </a:rPr>
              <a:t>OSHUA</a:t>
            </a:r>
          </a:p>
        </p:txBody>
      </p:sp>
      <p:sp>
        <p:nvSpPr>
          <p:cNvPr id="464900"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4901"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64902"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4903"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51</a:t>
            </a:r>
          </a:p>
        </p:txBody>
      </p:sp>
      <p:sp>
        <p:nvSpPr>
          <p:cNvPr id="464904"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64905"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6948"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6949"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66950"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6951"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52</a:t>
            </a:r>
          </a:p>
        </p:txBody>
      </p:sp>
      <p:sp>
        <p:nvSpPr>
          <p:cNvPr id="466952"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466953"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4"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5"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6"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7"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89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89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8998"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899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900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69001"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9002"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53</a:t>
            </a:r>
          </a:p>
        </p:txBody>
      </p:sp>
      <p:sp>
        <p:nvSpPr>
          <p:cNvPr id="46900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
        <p:nvSpPr>
          <p:cNvPr id="469004"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9006"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69007"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69008"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69009"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69010"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69011"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eaLnBrk="0" hangingPunct="0">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1"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71047"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71048"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71049"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71050"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54</a:t>
            </a:r>
          </a:p>
        </p:txBody>
      </p:sp>
      <p:sp>
        <p:nvSpPr>
          <p:cNvPr id="471051"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471052"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309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3092"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473093"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55</a:t>
            </a:r>
          </a:p>
        </p:txBody>
      </p:sp>
      <p:sp>
        <p:nvSpPr>
          <p:cNvPr id="473094"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latin typeface="Times" charset="0"/>
                <a:ea typeface="ＭＳ Ｐゴシック" charset="0"/>
                <a:cs typeface="ＭＳ Ｐゴシック" charset="0"/>
              </a:rPr>
            </a:br>
            <a:br>
              <a:rPr lang="en-US" b="1" dirty="0">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Women on Wednesday</a:t>
            </a:r>
          </a:p>
        </p:txBody>
      </p:sp>
    </p:spTree>
    <p:extLst>
      <p:ext uri="{BB962C8B-B14F-4D97-AF65-F5344CB8AC3E}">
        <p14:creationId xmlns:p14="http://schemas.microsoft.com/office/powerpoint/2010/main" val="34920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000" i="1">
                <a:effectLst>
                  <a:outerShdw blurRad="38100" dist="38100" dir="2700000" algn="tl">
                    <a:srgbClr val="000000"/>
                  </a:outerShdw>
                </a:effectLst>
                <a:latin typeface="Times" charset="0"/>
              </a:rPr>
              <a:t>TO REVIEW... </a:t>
            </a:r>
          </a:p>
        </p:txBody>
      </p:sp>
      <p:sp>
        <p:nvSpPr>
          <p:cNvPr id="475141"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a:solidFill>
                    <a:srgbClr val="F6FE0A"/>
                  </a:solidFill>
                  <a:effectLst>
                    <a:outerShdw blurRad="38100" dist="38100" dir="2700000" algn="tl">
                      <a:srgbClr val="000000"/>
                    </a:outerShdw>
                  </a:effectLst>
                </a:rPr>
                <a:t>C</a:t>
              </a:r>
              <a:r>
                <a:rPr lang="en-US" sz="15600">
                  <a:solidFill>
                    <a:srgbClr val="00FF00"/>
                  </a:solidFill>
                  <a:effectLst>
                    <a:outerShdw blurRad="38100" dist="38100" dir="2700000" algn="tl">
                      <a:srgbClr val="000000"/>
                    </a:outerShdw>
                  </a:effectLst>
                </a:rPr>
                <a:t> </a:t>
              </a:r>
              <a:r>
                <a:rPr lang="en-US" sz="15600">
                  <a:solidFill>
                    <a:srgbClr val="FF5008"/>
                  </a:solidFill>
                  <a:effectLst>
                    <a:outerShdw blurRad="38100" dist="38100" dir="2700000" algn="tl">
                      <a:srgbClr val="000000"/>
                    </a:outerShdw>
                  </a:effectLst>
                </a:rPr>
                <a:t>4</a:t>
              </a:r>
              <a:r>
                <a:rPr lang="en-US" sz="15600">
                  <a:solidFill>
                    <a:srgbClr val="00FF00"/>
                  </a:solidFill>
                  <a:effectLst>
                    <a:outerShdw blurRad="38100" dist="38100" dir="2700000" algn="tl">
                      <a:srgbClr val="000000"/>
                    </a:outerShdw>
                  </a:effectLst>
                </a:rPr>
                <a:t> 3 </a:t>
              </a:r>
              <a:r>
                <a:rPr lang="en-US" sz="15600">
                  <a:solidFill>
                    <a:schemeClr val="accent1"/>
                  </a:solidFill>
                  <a:effectLst>
                    <a:outerShdw blurRad="38100" dist="38100" dir="2700000" algn="tl">
                      <a:srgbClr val="000000"/>
                    </a:outerShdw>
                  </a:effectLst>
                </a:rPr>
                <a:t>S</a:t>
              </a:r>
              <a:r>
                <a:rPr lang="en-US" sz="15600">
                  <a:solidFill>
                    <a:srgbClr val="00FF00"/>
                  </a:solidFill>
                  <a:effectLst>
                    <a:outerShdw blurRad="38100" dist="38100" dir="2700000" algn="tl">
                      <a:srgbClr val="000000"/>
                    </a:outerShdw>
                  </a:effectLst>
                </a:rPr>
                <a:t> </a:t>
              </a:r>
              <a:r>
                <a:rPr lang="en-US" sz="15600">
                  <a:solidFill>
                    <a:schemeClr val="hlink"/>
                  </a:solidFill>
                  <a:effectLst>
                    <a:outerShdw blurRad="38100" dist="38100" dir="2700000" algn="tl">
                      <a:srgbClr val="000000"/>
                    </a:outerShdw>
                  </a:effectLst>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475143"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75144"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75145"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56</a:t>
            </a:r>
          </a:p>
        </p:txBody>
      </p:sp>
      <p:sp>
        <p:nvSpPr>
          <p:cNvPr id="475146"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3</a:t>
            </a:r>
          </a:p>
        </p:txBody>
      </p:sp>
      <p:sp>
        <p:nvSpPr>
          <p:cNvPr id="475147"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a:solidFill>
                    <a:srgbClr val="FAFD00"/>
                  </a:solidFill>
                  <a:effectLst>
                    <a:outerShdw blurRad="38100" dist="38100" dir="2700000" algn="tl">
                      <a:srgbClr val="000000"/>
                    </a:outerShdw>
                  </a:effectLst>
                </a:rPr>
                <a:t>C 7 S J</a:t>
              </a:r>
              <a:endParaRPr lang="en-US" sz="15600">
                <a:solidFill>
                  <a:schemeClr val="hlink"/>
                </a:solidFill>
                <a:effectLst>
                  <a:outerShdw blurRad="38100" dist="38100" dir="2700000" algn="tl">
                    <a:srgbClr val="000000"/>
                  </a:outerShdw>
                </a:effectLst>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7187"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7188"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77189"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57</a:t>
            </a:r>
          </a:p>
        </p:txBody>
      </p:sp>
      <p:sp>
        <p:nvSpPr>
          <p:cNvPr id="477190"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chemeClr val="accent1"/>
                </a:solidFill>
                <a:latin typeface="Arial" charset="0"/>
                <a:ea typeface="ＭＳ Ｐゴシック" charset="0"/>
                <a:cs typeface="ＭＳ Ｐゴシック" charset="0"/>
              </a:rPr>
            </a:br>
            <a:r>
              <a:rPr lang="en-US" sz="8000" b="1" i="1" dirty="0">
                <a:solidFill>
                  <a:schemeClr val="hlink"/>
                </a:solidFill>
                <a:latin typeface="Arial" charset="0"/>
                <a:ea typeface="ＭＳ Ｐゴシック" charset="0"/>
                <a:cs typeface="ＭＳ Ｐゴシック" charset="0"/>
              </a:rPr>
              <a:t>JESUS</a:t>
            </a:r>
            <a:endParaRPr lang="en-US" sz="8000" i="1" dirty="0">
              <a:solidFill>
                <a:schemeClr val="hlink"/>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ChangeArrowheads="1"/>
          </p:cNvSpPr>
          <p:nvPr/>
        </p:nvSpPr>
        <p:spPr bwMode="auto">
          <a:xfrm>
            <a:off x="614363" y="2182813"/>
            <a:ext cx="184150" cy="9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6FE0A"/>
                </a:solidFill>
                <a:latin typeface="Arial" pitchFamily="-107" charset="0"/>
                <a:ea typeface="+mn-ea"/>
                <a:cs typeface="+mn-cs"/>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defRPr/>
            </a:pPr>
            <a:r>
              <a:rPr lang="en-US" sz="3600" b="1" i="1">
                <a:solidFill>
                  <a:srgbClr val="FF5008"/>
                </a:solidFill>
                <a:latin typeface="Arial" pitchFamily="-107" charset="0"/>
                <a:ea typeface="+mn-ea"/>
                <a:cs typeface="+mn-cs"/>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E8EC39"/>
                </a:solidFill>
                <a:latin typeface="Arial" pitchFamily="-107" charset="0"/>
                <a:ea typeface="+mn-ea"/>
                <a:cs typeface="+mn-cs"/>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4400" b="1" i="1">
                <a:solidFill>
                  <a:schemeClr val="hlink"/>
                </a:solidFill>
                <a:latin typeface="Arial" pitchFamily="-107" charset="0"/>
                <a:ea typeface="+mn-ea"/>
                <a:cs typeface="+mn-cs"/>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9246"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9247"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Arial" charset="0"/>
              </a:rPr>
              <a:t> </a:t>
            </a:r>
          </a:p>
        </p:txBody>
      </p:sp>
      <p:sp>
        <p:nvSpPr>
          <p:cNvPr id="479248"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79249"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400" b="1">
              <a:solidFill>
                <a:srgbClr val="FFFFFF"/>
              </a:solidFill>
              <a:latin typeface="Arial" charset="0"/>
            </a:endParaRPr>
          </a:p>
        </p:txBody>
      </p:sp>
      <p:sp>
        <p:nvSpPr>
          <p:cNvPr id="479250"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58</a:t>
            </a:r>
          </a:p>
        </p:txBody>
      </p:sp>
      <p:sp>
        <p:nvSpPr>
          <p:cNvPr id="479251"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2</a:t>
            </a:r>
          </a:p>
        </p:txBody>
      </p:sp>
      <p:sp>
        <p:nvSpPr>
          <p:cNvPr id="479252"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481353"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55"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1356"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57"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CREATION</a:t>
              </a:r>
              <a:endParaRPr lang="en-US" sz="800" b="1">
                <a:effectLst>
                  <a:outerShdw blurRad="38100" dist="38100" dir="2700000" algn="tl">
                    <a:srgbClr val="000000"/>
                  </a:outerShdw>
                </a:effectLst>
                <a:latin typeface="Helvetica" charset="0"/>
              </a:endParaRPr>
            </a:p>
          </p:txBody>
        </p:sp>
        <p:sp>
          <p:nvSpPr>
            <p:cNvPr id="481359"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60"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61"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63"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64"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65"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ABRAHAM</a:t>
              </a:r>
              <a:endParaRPr lang="en-US" sz="800" b="1">
                <a:effectLst>
                  <a:outerShdw blurRad="38100" dist="38100" dir="2700000" algn="tl">
                    <a:srgbClr val="000000"/>
                  </a:outerShdw>
                </a:effectLst>
                <a:latin typeface="Helvetica" charset="0"/>
              </a:endParaRPr>
            </a:p>
          </p:txBody>
        </p:sp>
        <p:sp>
          <p:nvSpPr>
            <p:cNvPr id="481367"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68"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69"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71"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1372"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73"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JOSEPH</a:t>
              </a:r>
              <a:endParaRPr lang="en-US" sz="800" b="1">
                <a:effectLst>
                  <a:outerShdw blurRad="38100" dist="38100" dir="2700000" algn="tl">
                    <a:srgbClr val="000000"/>
                  </a:outerShdw>
                </a:effectLst>
                <a:latin typeface="Helvetica" charset="0"/>
              </a:endParaRPr>
            </a:p>
          </p:txBody>
        </p:sp>
        <p:sp>
          <p:nvSpPr>
            <p:cNvPr id="481375"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76"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77"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78"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79"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MOSES</a:t>
              </a:r>
              <a:endParaRPr lang="en-US" sz="800" b="1">
                <a:effectLst>
                  <a:outerShdw blurRad="38100" dist="38100" dir="2700000" algn="tl">
                    <a:srgbClr val="000000"/>
                  </a:outerShdw>
                </a:effectLst>
                <a:latin typeface="Helvetica" charset="0"/>
              </a:endParaRPr>
            </a:p>
          </p:txBody>
        </p:sp>
        <p:sp>
          <p:nvSpPr>
            <p:cNvPr id="481381"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82"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83"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84"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85"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JOSHUA</a:t>
              </a:r>
              <a:endParaRPr lang="en-US" sz="800" b="1">
                <a:effectLst>
                  <a:outerShdw blurRad="38100" dist="38100" dir="2700000" algn="tl">
                    <a:srgbClr val="000000"/>
                  </a:outerShdw>
                </a:effectLst>
                <a:latin typeface="Helvetica" charset="0"/>
              </a:endParaRPr>
            </a:p>
          </p:txBody>
        </p:sp>
        <p:sp>
          <p:nvSpPr>
            <p:cNvPr id="481387"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88"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89"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81390"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ANARCHY</a:t>
              </a:r>
              <a:endParaRPr lang="en-US" sz="800" b="1">
                <a:effectLst>
                  <a:outerShdw blurRad="38100" dist="38100" dir="2700000" algn="tl">
                    <a:srgbClr val="000000"/>
                  </a:outerShdw>
                </a:effectLst>
                <a:latin typeface="Helvetica" charset="0"/>
              </a:endParaRPr>
            </a:p>
          </p:txBody>
        </p:sp>
        <p:sp>
          <p:nvSpPr>
            <p:cNvPr id="481392"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93"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81394"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95"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ROYALTY</a:t>
              </a:r>
              <a:endParaRPr lang="en-US" sz="800" b="1">
                <a:effectLst>
                  <a:outerShdw blurRad="38100" dist="38100" dir="2700000" algn="tl">
                    <a:srgbClr val="000000"/>
                  </a:outerShdw>
                </a:effectLst>
                <a:latin typeface="Helvetica" charset="0"/>
              </a:endParaRPr>
            </a:p>
          </p:txBody>
        </p:sp>
        <p:sp>
          <p:nvSpPr>
            <p:cNvPr id="481397"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98"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99"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400"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CAPTIVITY</a:t>
              </a:r>
              <a:endParaRPr lang="en-US" sz="800" b="1">
                <a:effectLst>
                  <a:outerShdw blurRad="38100" dist="38100" dir="2700000" algn="tl">
                    <a:srgbClr val="000000"/>
                  </a:outerShdw>
                </a:effectLst>
                <a:latin typeface="Helvetica" charset="0"/>
              </a:endParaRPr>
            </a:p>
          </p:txBody>
        </p:sp>
        <p:sp>
          <p:nvSpPr>
            <p:cNvPr id="481402"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403"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404"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81405"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406"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SILENCE</a:t>
              </a:r>
              <a:endParaRPr lang="en-US" sz="800" b="1">
                <a:effectLst>
                  <a:outerShdw blurRad="38100" dist="38100" dir="2700000" algn="tl">
                    <a:srgbClr val="000000"/>
                  </a:outerShdw>
                </a:effectLst>
                <a:latin typeface="Helvetica" charset="0"/>
              </a:endParaRPr>
            </a:p>
          </p:txBody>
        </p:sp>
        <p:sp>
          <p:nvSpPr>
            <p:cNvPr id="481408"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409"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410"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81411"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412"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81413"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a:defRPr/>
                </a:pPr>
                <a:r>
                  <a:rPr lang="en-US" sz="800" b="1">
                    <a:solidFill>
                      <a:schemeClr val="accent1"/>
                    </a:solidFill>
                    <a:latin typeface="Helvetica" charset="0"/>
                  </a:rPr>
                  <a:t>   </a:t>
                </a:r>
                <a:endParaRPr lang="en-US" sz="800" b="1">
                  <a:solidFill>
                    <a:schemeClr val="accent1"/>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a:defRPr/>
                </a:pPr>
                <a:r>
                  <a:rPr lang="en-US" sz="800" b="1">
                    <a:solidFill>
                      <a:schemeClr val="accent1"/>
                    </a:solidFill>
                    <a:latin typeface="Helvetica" charset="0"/>
                  </a:rPr>
                  <a:t>JESUS</a:t>
                </a:r>
                <a:endParaRPr lang="en-US" sz="800" b="1">
                  <a:solidFill>
                    <a:schemeClr val="accent1"/>
                  </a:solidFill>
                  <a:effectLst>
                    <a:outerShdw blurRad="38100" dist="38100" dir="2700000" algn="tl">
                      <a:srgbClr val="000000"/>
                    </a:outerShdw>
                  </a:effectLst>
                  <a:latin typeface="Helvetica" charset="0"/>
                </a:endParaRPr>
              </a:p>
            </p:txBody>
          </p:sp>
        </p:grpSp>
        <p:sp>
          <p:nvSpPr>
            <p:cNvPr id="481414"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415"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 name="Group 72"/>
          <p:cNvGrpSpPr>
            <a:grpSpLocks/>
          </p:cNvGrpSpPr>
          <p:nvPr/>
        </p:nvGrpSpPr>
        <p:grpSpPr bwMode="auto">
          <a:xfrm>
            <a:off x="2076450" y="1225550"/>
            <a:ext cx="2763838" cy="1343025"/>
            <a:chOff x="2412" y="2052"/>
            <a:chExt cx="1741" cy="846"/>
          </a:xfrm>
        </p:grpSpPr>
        <p:sp>
          <p:nvSpPr>
            <p:cNvPr id="481348"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49"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50"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CREATION</a:t>
              </a:r>
              <a:endParaRPr lang="en-US" sz="2800" b="1">
                <a:effectLst>
                  <a:outerShdw blurRad="38100" dist="38100" dir="2700000" algn="tl">
                    <a:srgbClr val="000000"/>
                  </a:outerShdw>
                </a:effectLst>
                <a:latin typeface="Helvetica" charset="0"/>
              </a:endParaRPr>
            </a:p>
          </p:txBody>
        </p:sp>
        <p:sp>
          <p:nvSpPr>
            <p:cNvPr id="481352"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 name="Group 78"/>
          <p:cNvGrpSpPr>
            <a:grpSpLocks/>
          </p:cNvGrpSpPr>
          <p:nvPr/>
        </p:nvGrpSpPr>
        <p:grpSpPr bwMode="auto">
          <a:xfrm>
            <a:off x="2317750" y="1581150"/>
            <a:ext cx="2763838" cy="1343025"/>
            <a:chOff x="2412" y="2052"/>
            <a:chExt cx="1741" cy="846"/>
          </a:xfrm>
        </p:grpSpPr>
        <p:sp>
          <p:nvSpPr>
            <p:cNvPr id="481343"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44"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45"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ABRAHAM</a:t>
              </a:r>
              <a:endParaRPr lang="en-US" sz="2800" b="1">
                <a:effectLst>
                  <a:outerShdw blurRad="38100" dist="38100" dir="2700000" algn="tl">
                    <a:srgbClr val="000000"/>
                  </a:outerShdw>
                </a:effectLst>
                <a:latin typeface="Helvetica" charset="0"/>
              </a:endParaRPr>
            </a:p>
          </p:txBody>
        </p:sp>
        <p:sp>
          <p:nvSpPr>
            <p:cNvPr id="481347"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 name="Group 84"/>
          <p:cNvGrpSpPr>
            <a:grpSpLocks/>
          </p:cNvGrpSpPr>
          <p:nvPr/>
        </p:nvGrpSpPr>
        <p:grpSpPr bwMode="auto">
          <a:xfrm>
            <a:off x="2597150" y="1924050"/>
            <a:ext cx="2763838" cy="1343025"/>
            <a:chOff x="2412" y="2052"/>
            <a:chExt cx="1741" cy="846"/>
          </a:xfrm>
        </p:grpSpPr>
        <p:sp>
          <p:nvSpPr>
            <p:cNvPr id="481338"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39"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40"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JOSEPH</a:t>
              </a:r>
              <a:endParaRPr lang="en-US" sz="2800" b="1">
                <a:effectLst>
                  <a:outerShdw blurRad="38100" dist="38100" dir="2700000" algn="tl">
                    <a:srgbClr val="000000"/>
                  </a:outerShdw>
                </a:effectLst>
                <a:latin typeface="Helvetica" charset="0"/>
              </a:endParaRPr>
            </a:p>
          </p:txBody>
        </p:sp>
        <p:sp>
          <p:nvSpPr>
            <p:cNvPr id="481342"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 name="Group 90"/>
          <p:cNvGrpSpPr>
            <a:grpSpLocks/>
          </p:cNvGrpSpPr>
          <p:nvPr/>
        </p:nvGrpSpPr>
        <p:grpSpPr bwMode="auto">
          <a:xfrm>
            <a:off x="2889250" y="2241550"/>
            <a:ext cx="2763838" cy="1343025"/>
            <a:chOff x="2412" y="2052"/>
            <a:chExt cx="1741" cy="846"/>
          </a:xfrm>
        </p:grpSpPr>
        <p:sp>
          <p:nvSpPr>
            <p:cNvPr id="481333"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34"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35"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MOSES</a:t>
              </a:r>
              <a:endParaRPr lang="en-US" sz="2800" b="1">
                <a:effectLst>
                  <a:outerShdw blurRad="38100" dist="38100" dir="2700000" algn="tl">
                    <a:srgbClr val="000000"/>
                  </a:outerShdw>
                </a:effectLst>
                <a:latin typeface="Helvetica" charset="0"/>
              </a:endParaRPr>
            </a:p>
          </p:txBody>
        </p:sp>
        <p:sp>
          <p:nvSpPr>
            <p:cNvPr id="481337"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 name="Group 96"/>
          <p:cNvGrpSpPr>
            <a:grpSpLocks/>
          </p:cNvGrpSpPr>
          <p:nvPr/>
        </p:nvGrpSpPr>
        <p:grpSpPr bwMode="auto">
          <a:xfrm>
            <a:off x="3155950" y="2546350"/>
            <a:ext cx="2763838" cy="1343025"/>
            <a:chOff x="2412" y="2052"/>
            <a:chExt cx="1741" cy="846"/>
          </a:xfrm>
        </p:grpSpPr>
        <p:sp>
          <p:nvSpPr>
            <p:cNvPr id="481328"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29"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30"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JOSHUA</a:t>
              </a:r>
              <a:endParaRPr lang="en-US" sz="2800" b="1">
                <a:effectLst>
                  <a:outerShdw blurRad="38100" dist="38100" dir="2700000" algn="tl">
                    <a:srgbClr val="000000"/>
                  </a:outerShdw>
                </a:effectLst>
                <a:latin typeface="Helvetica" charset="0"/>
              </a:endParaRPr>
            </a:p>
          </p:txBody>
        </p:sp>
        <p:sp>
          <p:nvSpPr>
            <p:cNvPr id="481332"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 name="Group 102"/>
          <p:cNvGrpSpPr>
            <a:grpSpLocks/>
          </p:cNvGrpSpPr>
          <p:nvPr/>
        </p:nvGrpSpPr>
        <p:grpSpPr bwMode="auto">
          <a:xfrm>
            <a:off x="3435350" y="2851150"/>
            <a:ext cx="2763838" cy="1343025"/>
            <a:chOff x="2412" y="2052"/>
            <a:chExt cx="1741" cy="846"/>
          </a:xfrm>
        </p:grpSpPr>
        <p:sp>
          <p:nvSpPr>
            <p:cNvPr id="481323"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24"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25"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ANARCHY</a:t>
              </a:r>
              <a:endParaRPr lang="en-US" sz="2800" b="1">
                <a:effectLst>
                  <a:outerShdw blurRad="38100" dist="38100" dir="2700000" algn="tl">
                    <a:srgbClr val="000000"/>
                  </a:outerShdw>
                </a:effectLst>
                <a:latin typeface="Helvetica" charset="0"/>
              </a:endParaRPr>
            </a:p>
          </p:txBody>
        </p:sp>
        <p:sp>
          <p:nvSpPr>
            <p:cNvPr id="481327"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0" name="Group 108"/>
          <p:cNvGrpSpPr>
            <a:grpSpLocks/>
          </p:cNvGrpSpPr>
          <p:nvPr/>
        </p:nvGrpSpPr>
        <p:grpSpPr bwMode="auto">
          <a:xfrm>
            <a:off x="3727450" y="3168650"/>
            <a:ext cx="2763838" cy="1343025"/>
            <a:chOff x="2412" y="2052"/>
            <a:chExt cx="1741" cy="846"/>
          </a:xfrm>
        </p:grpSpPr>
        <p:sp>
          <p:nvSpPr>
            <p:cNvPr id="481318"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19"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20"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ROYALTY</a:t>
              </a:r>
              <a:endParaRPr lang="en-US" sz="2800" b="1">
                <a:effectLst>
                  <a:outerShdw blurRad="38100" dist="38100" dir="2700000" algn="tl">
                    <a:srgbClr val="000000"/>
                  </a:outerShdw>
                </a:effectLst>
                <a:latin typeface="Helvetica" charset="0"/>
              </a:endParaRPr>
            </a:p>
          </p:txBody>
        </p:sp>
        <p:sp>
          <p:nvSpPr>
            <p:cNvPr id="481322"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 name="Group 114"/>
          <p:cNvGrpSpPr>
            <a:grpSpLocks/>
          </p:cNvGrpSpPr>
          <p:nvPr/>
        </p:nvGrpSpPr>
        <p:grpSpPr bwMode="auto">
          <a:xfrm>
            <a:off x="3968750" y="3524250"/>
            <a:ext cx="2763838" cy="1343025"/>
            <a:chOff x="2412" y="2052"/>
            <a:chExt cx="1741" cy="846"/>
          </a:xfrm>
        </p:grpSpPr>
        <p:sp>
          <p:nvSpPr>
            <p:cNvPr id="481313"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14"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15"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CAPTIVITY</a:t>
              </a:r>
              <a:endParaRPr lang="en-US" sz="2800" b="1">
                <a:effectLst>
                  <a:outerShdw blurRad="38100" dist="38100" dir="2700000" algn="tl">
                    <a:srgbClr val="000000"/>
                  </a:outerShdw>
                </a:effectLst>
                <a:latin typeface="Helvetica" charset="0"/>
              </a:endParaRPr>
            </a:p>
          </p:txBody>
        </p:sp>
        <p:sp>
          <p:nvSpPr>
            <p:cNvPr id="481317"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2" name="Group 120"/>
          <p:cNvGrpSpPr>
            <a:grpSpLocks/>
          </p:cNvGrpSpPr>
          <p:nvPr/>
        </p:nvGrpSpPr>
        <p:grpSpPr bwMode="auto">
          <a:xfrm>
            <a:off x="4273550" y="3859213"/>
            <a:ext cx="2760663" cy="1333500"/>
            <a:chOff x="2652" y="2271"/>
            <a:chExt cx="1739" cy="840"/>
          </a:xfrm>
        </p:grpSpPr>
        <p:sp>
          <p:nvSpPr>
            <p:cNvPr id="481309"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81310"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11"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SILENCE</a:t>
              </a:r>
              <a:endParaRPr lang="en-US" sz="2800" b="1">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481301"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p>
          </p:txBody>
        </p:sp>
        <p:sp>
          <p:nvSpPr>
            <p:cNvPr id="481302"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p>
          </p:txBody>
        </p:sp>
        <p:sp>
          <p:nvSpPr>
            <p:cNvPr id="481303"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p>
          </p:txBody>
        </p:sp>
        <p:grpSp>
          <p:nvGrpSpPr>
            <p:cNvPr id="481304"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defRPr/>
                </a:pPr>
                <a:r>
                  <a:rPr lang="en-US" sz="2800" b="1">
                    <a:solidFill>
                      <a:srgbClr val="790015"/>
                    </a:solidFill>
                    <a:latin typeface="Helvetica" charset="0"/>
                  </a:rPr>
                  <a:t>   </a:t>
                </a:r>
                <a:endParaRPr lang="en-US" sz="4000" b="1">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defRPr/>
                </a:pPr>
                <a:r>
                  <a:rPr lang="en-US" sz="2900" b="1">
                    <a:solidFill>
                      <a:srgbClr val="790015"/>
                    </a:solidFill>
                    <a:latin typeface="Helvetica" charset="0"/>
                  </a:rPr>
                  <a:t>JESUS</a:t>
                </a:r>
                <a:endParaRPr lang="en-US" sz="4000" b="1">
                  <a:effectLst>
                    <a:outerShdw blurRad="38100" dist="38100" dir="2700000" algn="tl">
                      <a:srgbClr val="000000"/>
                    </a:outerShdw>
                  </a:effectLst>
                  <a:latin typeface="Helvetica" charset="0"/>
                </a:endParaRPr>
              </a:p>
            </p:txBody>
          </p:sp>
        </p:grpSp>
        <p:sp>
          <p:nvSpPr>
            <p:cNvPr id="481305"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1306"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294"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81295"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81296"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400" b="1">
              <a:solidFill>
                <a:srgbClr val="FFFFFF"/>
              </a:solidFill>
              <a:latin typeface="Arial" charset="0"/>
            </a:endParaRPr>
          </a:p>
        </p:txBody>
      </p:sp>
      <p:sp>
        <p:nvSpPr>
          <p:cNvPr id="481297"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59</a:t>
            </a:r>
          </a:p>
        </p:txBody>
      </p:sp>
      <p:sp>
        <p:nvSpPr>
          <p:cNvPr id="481298"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11</a:t>
            </a:r>
          </a:p>
        </p:txBody>
      </p:sp>
      <p:sp>
        <p:nvSpPr>
          <p:cNvPr id="481299"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en-US" altLang="ja-JP"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sp>
        <p:nvSpPr>
          <p:cNvPr id="483333"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3334"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3335"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3336"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40</a:t>
            </a:r>
          </a:p>
        </p:txBody>
      </p:sp>
      <p:sp>
        <p:nvSpPr>
          <p:cNvPr id="483337"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56"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52"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48"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latin typeface="Arial" charset="0"/>
                </a:rPr>
                <a:t>C</a:t>
              </a:r>
              <a:r>
                <a:rPr lang="en-US" sz="18900" dirty="0">
                  <a:solidFill>
                    <a:srgbClr val="FFFFFF"/>
                  </a:solidFill>
                  <a:effectLst>
                    <a:outerShdw blurRad="38100" dist="38100" dir="2700000" algn="tl">
                      <a:srgbClr val="000000"/>
                    </a:outerShdw>
                  </a:effectLst>
                  <a:latin typeface="Arial" charset="0"/>
                </a:rPr>
                <a:t>   </a:t>
              </a:r>
              <a:r>
                <a:rPr lang="en-US" sz="18900" dirty="0">
                  <a:solidFill>
                    <a:srgbClr val="114FFB"/>
                  </a:solidFill>
                  <a:effectLst>
                    <a:outerShdw blurRad="38100" dist="38100" dir="2700000" algn="tl">
                      <a:srgbClr val="000000"/>
                    </a:outerShdw>
                  </a:effectLst>
                  <a:latin typeface="Arial" charset="0"/>
                </a:rPr>
                <a:t>S</a:t>
              </a:r>
              <a:r>
                <a:rPr lang="en-US" sz="18900" dirty="0">
                  <a:solidFill>
                    <a:srgbClr val="FFFFFF"/>
                  </a:solidFill>
                  <a:effectLst>
                    <a:outerShdw blurRad="38100" dist="38100" dir="2700000" algn="tl">
                      <a:srgbClr val="000000"/>
                    </a:outerShdw>
                  </a:effectLst>
                  <a:latin typeface="Arial" charset="0"/>
                </a:rPr>
                <a:t> Y </a:t>
              </a:r>
            </a:p>
          </p:txBody>
        </p:sp>
        <p:grpSp>
          <p:nvGrpSpPr>
            <p:cNvPr id="483344"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sp>
        <p:nvSpPr>
          <p:cNvPr id="483342"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eaLnBrk="0" hangingPunct="0">
              <a:spcBef>
                <a:spcPct val="50000"/>
              </a:spcBef>
              <a:defRPr/>
            </a:pPr>
            <a:r>
              <a:rPr lang="en-US" sz="18900">
                <a:solidFill>
                  <a:srgbClr val="FFD34A"/>
                </a:solidFill>
                <a:latin typeface="Times" pitchFamily="-112" charset="0"/>
                <a:ea typeface="+mn-ea"/>
                <a:cs typeface="+mn-cs"/>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en-US" altLang="ja-JP"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482975"/>
            <a:ext cx="6173787" cy="2682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eaLnBrk="0" hangingPunct="0">
              <a:spcBef>
                <a:spcPct val="20000"/>
              </a:spcBef>
              <a:buClr>
                <a:srgbClr val="790015"/>
              </a:buClr>
              <a:buSzPct val="75000"/>
              <a:buFont typeface="Monotype Sorts" charset="0"/>
              <a:buNone/>
              <a:defRPr/>
            </a:pPr>
            <a:r>
              <a:rPr lang="en-US" sz="17200" dirty="0">
                <a:solidFill>
                  <a:srgbClr val="FFFFFF"/>
                </a:solidFill>
                <a:effectLst>
                  <a:outerShdw blurRad="38100" dist="38100" dir="2700000" algn="tl">
                    <a:srgbClr val="000000"/>
                  </a:outerShdw>
                </a:effectLst>
                <a:latin typeface="Arial" charset="0"/>
              </a:rPr>
              <a:t>= </a:t>
            </a:r>
            <a:r>
              <a:rPr lang="en-US" sz="17200" dirty="0">
                <a:solidFill>
                  <a:srgbClr val="FF6600"/>
                </a:solidFill>
                <a:effectLst>
                  <a:outerShdw blurRad="38100" dist="38100" dir="2700000" algn="tl">
                    <a:srgbClr val="000000"/>
                  </a:outerShdw>
                </a:effectLst>
                <a:latin typeface="Arial" charset="0"/>
              </a:rPr>
              <a:t>4</a:t>
            </a:r>
            <a:r>
              <a:rPr lang="en-US" sz="15600" dirty="0">
                <a:solidFill>
                  <a:srgbClr val="FFFFFF"/>
                </a:solidFill>
                <a:effectLst>
                  <a:outerShdw blurRad="38100" dist="38100" dir="2700000" algn="tl">
                    <a:srgbClr val="000000"/>
                  </a:outerShdw>
                </a:effectLst>
                <a:latin typeface="Arial" charset="0"/>
              </a:rPr>
              <a:t>+</a:t>
            </a:r>
            <a:r>
              <a:rPr lang="en-US" sz="17200" dirty="0">
                <a:solidFill>
                  <a:srgbClr val="33CC33"/>
                </a:solidFill>
                <a:effectLst>
                  <a:outerShdw blurRad="38100" dist="38100" dir="2700000" algn="tl">
                    <a:srgbClr val="000000"/>
                  </a:outerShdw>
                </a:effectLst>
                <a:latin typeface="Arial" charset="0"/>
              </a:rPr>
              <a:t>3</a:t>
            </a:r>
            <a:endParaRPr lang="en-US" sz="17200" dirty="0">
              <a:solidFill>
                <a:srgbClr val="FFFFFF"/>
              </a:solidFill>
              <a:effectLst>
                <a:outerShdw blurRad="38100" dist="38100" dir="2700000" algn="tl">
                  <a:srgbClr val="000000"/>
                </a:outerShdw>
              </a:effectLst>
              <a:latin typeface="Arial" charset="0"/>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85383"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5384"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85385"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5386"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41</a:t>
            </a:r>
          </a:p>
        </p:txBody>
      </p:sp>
      <p:sp>
        <p:nvSpPr>
          <p:cNvPr id="485387"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
        <p:nvSpPr>
          <p:cNvPr id="485388"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87427"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1600" b="1">
              <a:solidFill>
                <a:srgbClr val="FFA27C"/>
              </a:solidFill>
              <a:latin typeface="Arial"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Y</a:t>
            </a:r>
            <a:r>
              <a:rPr lang="en-US" sz="15600" b="1">
                <a:solidFill>
                  <a:srgbClr val="00FF00"/>
                </a:solidFill>
                <a:effectLst>
                  <a:outerShdw blurRad="38100" dist="38100" dir="2700000" algn="tl">
                    <a:srgbClr val="000000"/>
                  </a:outerShdw>
                </a:effectLst>
                <a:latin typeface="Arial"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Y</a:t>
            </a:r>
            <a:r>
              <a:rPr lang="en-US" sz="15600" b="1">
                <a:solidFill>
                  <a:srgbClr val="00FF00"/>
                </a:solidFill>
                <a:effectLst>
                  <a:outerShdw blurRad="38100" dist="38100" dir="2700000" algn="tl">
                    <a:srgbClr val="000000"/>
                  </a:outerShdw>
                </a:effectLst>
                <a:latin typeface="Arial" charset="0"/>
              </a:rPr>
              <a:t> </a:t>
            </a:r>
          </a:p>
        </p:txBody>
      </p:sp>
      <p:sp>
        <p:nvSpPr>
          <p:cNvPr id="487430"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7431"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7432"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7433"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42</a:t>
            </a:r>
          </a:p>
        </p:txBody>
      </p:sp>
      <p:sp>
        <p:nvSpPr>
          <p:cNvPr id="487434"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1</a:t>
            </a:r>
          </a:p>
        </p:txBody>
      </p:sp>
      <p:sp>
        <p:nvSpPr>
          <p:cNvPr id="487435"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489480"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9481"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9482"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9483"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89484"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89486"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491524"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1525"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91526"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91527"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45</a:t>
            </a:r>
          </a:p>
        </p:txBody>
      </p:sp>
      <p:grpSp>
        <p:nvGrpSpPr>
          <p:cNvPr id="491528"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1529"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nvGrpSpPr>
          <p:cNvPr id="491532"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1533"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91535"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49357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357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93579"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93580"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46</a:t>
            </a:r>
          </a:p>
        </p:txBody>
      </p:sp>
      <p:sp>
        <p:nvSpPr>
          <p:cNvPr id="493581"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93582"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17103972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A</a:t>
            </a:r>
            <a:r>
              <a:rPr lang="en-US" sz="9000" b="1" dirty="0">
                <a:solidFill>
                  <a:srgbClr val="FAFD00"/>
                </a:solidFill>
                <a:effectLst>
                  <a:outerShdw blurRad="127000" dist="127000" dir="2700000" algn="tl" rotWithShape="0">
                    <a:srgbClr val="000000"/>
                  </a:outerShdw>
                </a:effectLst>
                <a:latin typeface="Arial" pitchFamily="-112" charset="0"/>
                <a:ea typeface="+mn-ea"/>
                <a:cs typeface="+mn-cs"/>
              </a:rPr>
              <a:t>NUGERAH</a:t>
            </a:r>
            <a:endParaRPr lang="en-US" sz="9000" b="1" dirty="0">
              <a:solidFill>
                <a:srgbClr val="00FF00"/>
              </a:solidFill>
              <a:effectLst>
                <a:outerShdw blurRad="127000" dist="127000" dir="2700000" algn="tl" rotWithShape="0">
                  <a:srgbClr val="000000"/>
                </a:outerShdw>
              </a:effectLst>
              <a:latin typeface="Arial" pitchFamily="-112" charset="0"/>
              <a:ea typeface="+mn-ea"/>
              <a:cs typeface="+mn-cs"/>
            </a:endParaRP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ANG</a:t>
            </a: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M</a:t>
            </a:r>
            <a:r>
              <a:rPr lang="en-US" sz="5000" b="1" dirty="0">
                <a:solidFill>
                  <a:srgbClr val="FAFD00"/>
                </a:solidFill>
                <a:effectLst>
                  <a:outerShdw blurRad="127000" dist="127000" dir="2700000" algn="tl" rotWithShape="0">
                    <a:srgbClr val="000000"/>
                  </a:outerShdw>
                </a:effectLst>
                <a:latin typeface="Arial" pitchFamily="-112" charset="0"/>
                <a:ea typeface="+mn-ea"/>
                <a:cs typeface="+mn-cs"/>
              </a:rPr>
              <a:t>ENAKJUBKAN </a:t>
            </a: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a:t>
            </a: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1" name="Oval 7"/>
            <p:cNvSpPr>
              <a:spLocks noChangeArrowheads="1"/>
            </p:cNvSpPr>
            <p:nvPr/>
          </p:nvSpPr>
          <p:spPr bwMode="auto">
            <a:xfrm>
              <a:off x="1519" y="1299"/>
              <a:ext cx="951"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2" name="Oval 8"/>
            <p:cNvSpPr>
              <a:spLocks noChangeArrowheads="1"/>
            </p:cNvSpPr>
            <p:nvPr/>
          </p:nvSpPr>
          <p:spPr bwMode="auto">
            <a:xfrm>
              <a:off x="2033" y="2188"/>
              <a:ext cx="951"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49562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5622"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95623"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47</a:t>
            </a:r>
          </a:p>
        </p:txBody>
      </p:sp>
      <p:sp>
        <p:nvSpPr>
          <p:cNvPr id="495624"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97667"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7668"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97669"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97670"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50</a:t>
            </a:r>
          </a:p>
        </p:txBody>
      </p:sp>
      <p:grpSp>
        <p:nvGrpSpPr>
          <p:cNvPr id="497671"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7672"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nvGrpSpPr>
          <p:cNvPr id="497675"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7676"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497679"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8800">
                <a:solidFill>
                  <a:schemeClr val="tx2"/>
                </a:solidFill>
                <a:latin typeface="Times" charset="0"/>
                <a:cs typeface="+mn-cs"/>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40968" name="Rectangle 8"/>
          <p:cNvSpPr>
            <a:spLocks noChangeArrowheads="1"/>
          </p:cNvSpPr>
          <p:nvPr/>
        </p:nvSpPr>
        <p:spPr bwMode="auto">
          <a:xfrm>
            <a:off x="1731963" y="314325"/>
            <a:ext cx="163195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15600">
                <a:solidFill>
                  <a:srgbClr val="51DC00"/>
                </a:solidFill>
                <a:effectLst>
                  <a:outerShdw blurRad="34925" dist="63500" dir="2700000" algn="tl" rotWithShape="0">
                    <a:srgbClr val="000000">
                      <a:alpha val="85000"/>
                    </a:srgbClr>
                  </a:outerShdw>
                </a:effectLst>
                <a:cs typeface="+mn-cs"/>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endParaRPr lang="en-US">
              <a:latin typeface="Comic Sans MS" charset="0"/>
              <a:cs typeface="+mn-cs"/>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a:solidFill>
                  <a:srgbClr val="FFFFFF"/>
                </a:solidFill>
                <a:cs typeface="+mn-cs"/>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endParaRPr lang="en-US" sz="1400" b="1">
              <a:solidFill>
                <a:srgbClr val="FFFFFF"/>
              </a:solidFill>
              <a:cs typeface="+mn-cs"/>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000" b="1">
                <a:solidFill>
                  <a:srgbClr val="FFFFFF"/>
                </a:solidFill>
                <a:cs typeface="+mn-cs"/>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a:solidFill>
                  <a:srgbClr val="FFFFFF"/>
                </a:solidFill>
                <a:cs typeface="+mn-cs"/>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200" b="1">
                <a:cs typeface="+mn-cs"/>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5" y="307975"/>
            <a:ext cx="163195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K</a:t>
            </a:r>
          </a:p>
        </p:txBody>
      </p:sp>
      <p:sp>
        <p:nvSpPr>
          <p:cNvPr id="40999" name="Rectangle 39"/>
          <p:cNvSpPr>
            <a:spLocks noChangeArrowheads="1"/>
          </p:cNvSpPr>
          <p:nvPr/>
        </p:nvSpPr>
        <p:spPr bwMode="auto">
          <a:xfrm>
            <a:off x="3203575" y="307975"/>
            <a:ext cx="160655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A</a:t>
            </a:r>
          </a:p>
        </p:txBody>
      </p:sp>
      <p:sp>
        <p:nvSpPr>
          <p:cNvPr id="41000" name="Rectangle 40"/>
          <p:cNvSpPr>
            <a:spLocks noChangeArrowheads="1"/>
          </p:cNvSpPr>
          <p:nvPr/>
        </p:nvSpPr>
        <p:spPr bwMode="auto">
          <a:xfrm>
            <a:off x="5953125" y="301625"/>
            <a:ext cx="160655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A</a:t>
            </a:r>
          </a:p>
        </p:txBody>
      </p:sp>
      <p:sp>
        <p:nvSpPr>
          <p:cNvPr id="41001" name="Rectangle 41"/>
          <p:cNvSpPr>
            <a:spLocks noChangeArrowheads="1"/>
          </p:cNvSpPr>
          <p:nvPr/>
        </p:nvSpPr>
        <p:spPr bwMode="auto">
          <a:xfrm>
            <a:off x="7232650" y="304800"/>
            <a:ext cx="1220788"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501765"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01766"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501767"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501768"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501769"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52</a:t>
            </a:r>
          </a:p>
        </p:txBody>
      </p:sp>
      <p:sp>
        <p:nvSpPr>
          <p:cNvPr id="501770"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01775"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HONG KONG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079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079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latin typeface="Arial" charset="0"/>
            </a:endParaRPr>
          </a:p>
        </p:txBody>
      </p:sp>
      <p:pic>
        <p:nvPicPr>
          <p:cNvPr id="5099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1200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1:</a:t>
            </a:r>
            <a:r>
              <a:rPr lang="en-US" sz="4000" b="1">
                <a:solidFill>
                  <a:srgbClr val="FFFFFF"/>
                </a:solidFill>
                <a:effectLst>
                  <a:glow rad="101600">
                    <a:schemeClr val="tx1"/>
                  </a:glow>
                </a:effectLst>
                <a:latin typeface="Arial"/>
                <a:ea typeface="+mn-ea"/>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2:</a:t>
            </a:r>
            <a:r>
              <a:rPr lang="en-US" sz="4000" b="1">
                <a:solidFill>
                  <a:srgbClr val="FFFFFF"/>
                </a:solidFill>
                <a:effectLst>
                  <a:glow rad="101600">
                    <a:schemeClr val="tx1"/>
                  </a:glow>
                </a:effectLst>
                <a:latin typeface="Arial"/>
                <a:ea typeface="+mn-ea"/>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spcBef>
                <a:spcPct val="50000"/>
              </a:spcBef>
              <a:defRPr/>
            </a:pPr>
            <a:r>
              <a:rPr lang="en-US" sz="4000" b="1">
                <a:solidFill>
                  <a:srgbClr val="FFFF00"/>
                </a:solidFill>
                <a:effectLst>
                  <a:glow rad="101600">
                    <a:schemeClr val="tx1"/>
                  </a:glow>
                </a:effectLst>
                <a:latin typeface="Arial"/>
                <a:ea typeface="+mn-ea"/>
                <a:cs typeface="Arial"/>
              </a:rPr>
              <a:t>Day 3:</a:t>
            </a:r>
            <a:r>
              <a:rPr lang="en-US" sz="4000" b="1">
                <a:solidFill>
                  <a:srgbClr val="FFFFFF"/>
                </a:solidFill>
                <a:effectLst>
                  <a:glow rad="101600">
                    <a:schemeClr val="tx1"/>
                  </a:glow>
                </a:effectLst>
                <a:latin typeface="Arial"/>
                <a:ea typeface="+mn-ea"/>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4:</a:t>
            </a:r>
            <a:r>
              <a:rPr lang="en-US" sz="4000" b="1">
                <a:solidFill>
                  <a:srgbClr val="FFFFFF"/>
                </a:solidFill>
                <a:effectLst>
                  <a:glow rad="101600">
                    <a:schemeClr val="tx1"/>
                  </a:glow>
                </a:effectLst>
                <a:latin typeface="Arial"/>
                <a:ea typeface="+mn-ea"/>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5:</a:t>
            </a:r>
            <a:r>
              <a:rPr lang="en-US" sz="4000" b="1">
                <a:solidFill>
                  <a:srgbClr val="FFFFFF"/>
                </a:solidFill>
                <a:effectLst>
                  <a:glow rad="101600">
                    <a:schemeClr val="tx1"/>
                  </a:glow>
                </a:effectLst>
                <a:latin typeface="Arial"/>
                <a:ea typeface="+mn-ea"/>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6:</a:t>
            </a:r>
            <a:r>
              <a:rPr lang="en-US" sz="4000" b="1">
                <a:solidFill>
                  <a:srgbClr val="FFFFFF"/>
                </a:solidFill>
                <a:effectLst>
                  <a:glow rad="101600">
                    <a:schemeClr val="tx1"/>
                  </a:glow>
                </a:effectLst>
                <a:latin typeface="Arial"/>
                <a:ea typeface="+mn-ea"/>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3200" b="1">
                <a:solidFill>
                  <a:srgbClr val="FFFFFF"/>
                </a:solidFill>
                <a:effectLst>
                  <a:glow rad="101600">
                    <a:schemeClr val="tx1"/>
                  </a:glow>
                </a:effectLst>
                <a:latin typeface="Arial"/>
                <a:ea typeface="+mn-ea"/>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a:solidFill>
                <a:srgbClr val="FFFFFF"/>
              </a:solidFill>
              <a:effectLst>
                <a:glow rad="101600">
                  <a:schemeClr val="tx1"/>
                </a:glow>
              </a:effectLst>
              <a:latin typeface="Arial"/>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101600">
                    <a:schemeClr val="tx1"/>
                  </a:glow>
                </a:effectLst>
                <a:latin typeface="Arial"/>
                <a:cs typeface="Arial"/>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1:</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Terang</a:t>
            </a:r>
            <a:endParaRPr lang="en-GB" sz="3600" b="1" dirty="0">
              <a:solidFill>
                <a:srgbClr val="FFFFFF"/>
              </a:solidFill>
              <a:effectLst>
                <a:glow rad="101600">
                  <a:schemeClr val="tx2"/>
                </a:glow>
              </a:effectLst>
              <a:latin typeface="Arial"/>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2:</a:t>
            </a:r>
            <a:r>
              <a:rPr lang="en-GB" sz="3600" b="1" dirty="0">
                <a:solidFill>
                  <a:srgbClr val="FFFFFF"/>
                </a:solidFill>
                <a:effectLst>
                  <a:glow rad="101600">
                    <a:schemeClr val="tx2"/>
                  </a:glow>
                </a:effectLst>
                <a:latin typeface="Arial"/>
                <a:cs typeface="Arial"/>
              </a:rPr>
              <a:t> Air &amp;  </a:t>
            </a:r>
            <a:br>
              <a:rPr lang="en-GB" sz="3600" b="1" dirty="0">
                <a:solidFill>
                  <a:srgbClr val="FFFFFF"/>
                </a:solidFill>
                <a:effectLst>
                  <a:glow rad="101600">
                    <a:schemeClr val="tx2"/>
                  </a:glow>
                </a:effectLst>
                <a:latin typeface="Arial"/>
                <a:cs typeface="Arial"/>
              </a:rPr>
            </a:br>
            <a:r>
              <a:rPr lang="en-GB" sz="3600" b="1" dirty="0" err="1">
                <a:solidFill>
                  <a:srgbClr val="FFFFFF"/>
                </a:solidFill>
                <a:effectLst>
                  <a:glow rad="101600">
                    <a:schemeClr val="tx2"/>
                  </a:glow>
                </a:effectLst>
                <a:latin typeface="Arial"/>
                <a:cs typeface="Arial"/>
              </a:rPr>
              <a:t>udara</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3:</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Darat</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laut</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a:solidFill>
                  <a:srgbClr val="FFFF00"/>
                </a:solidFill>
                <a:effectLst>
                  <a:glow rad="101600">
                    <a:schemeClr val="tx2"/>
                  </a:glow>
                </a:effectLst>
                <a:latin typeface="Arial"/>
                <a:cs typeface="Arial"/>
              </a:rPr>
              <a:t>Hari 4:</a:t>
            </a:r>
            <a:r>
              <a:rPr lang="en-GB" sz="3600" b="1">
                <a:solidFill>
                  <a:srgbClr val="FFFFFF"/>
                </a:solidFill>
                <a:effectLst>
                  <a:glow rad="101600">
                    <a:schemeClr val="tx2"/>
                  </a:glow>
                </a:effectLst>
                <a:latin typeface="Arial"/>
                <a:cs typeface="Arial"/>
              </a:rPr>
              <a:t>  </a:t>
            </a:r>
            <a:r>
              <a:rPr lang="en-GB" sz="2800" b="1">
                <a:solidFill>
                  <a:srgbClr val="FFFFFF"/>
                </a:solidFill>
                <a:effectLst>
                  <a:glow rad="101600">
                    <a:schemeClr val="tx2"/>
                  </a:glow>
                </a:effectLst>
                <a:latin typeface="Arial"/>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5:</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Ikan</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unggas</a:t>
            </a:r>
            <a:endParaRPr lang="en-GB" sz="3600" b="1" dirty="0">
              <a:solidFill>
                <a:srgbClr val="FFFFFF"/>
              </a:solidFill>
              <a:effectLst>
                <a:glow rad="101600">
                  <a:schemeClr val="tx2"/>
                </a:glow>
              </a:effectLst>
              <a:latin typeface="Arial"/>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6:</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Binatang</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manusia</a:t>
            </a:r>
            <a:endParaRPr lang="en-GB" sz="3600" b="1" dirty="0">
              <a:solidFill>
                <a:srgbClr val="FFFFFF"/>
              </a:solidFill>
              <a:effectLst>
                <a:glow rad="101600">
                  <a:schemeClr val="tx2"/>
                </a:glow>
              </a:effectLst>
              <a:latin typeface="Arial"/>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a:solidFill>
                  <a:srgbClr val="FFFFFF"/>
                </a:solidFill>
                <a:effectLst>
                  <a:glow rad="101600">
                    <a:schemeClr val="tx2"/>
                  </a:glow>
                </a:effectLst>
                <a:latin typeface="Arial"/>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a:solidFill>
                  <a:srgbClr val="FFFFFF"/>
                </a:solidFill>
                <a:effectLst>
                  <a:glow rad="101600">
                    <a:schemeClr val="tx2"/>
                  </a:glow>
                </a:effectLst>
                <a:latin typeface="Arial"/>
                <a:cs typeface="Arial"/>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a:solidFill>
                  <a:srgbClr val="FAFE1E"/>
                </a:solidFill>
                <a:effectLst>
                  <a:glow rad="101600">
                    <a:schemeClr val="tx2"/>
                  </a:glow>
                </a:effectLst>
                <a:latin typeface="Arial"/>
                <a:cs typeface="Arial"/>
              </a:rPr>
              <a:t>Hari-hari penciptaan</a:t>
            </a:r>
          </a:p>
        </p:txBody>
      </p:sp>
      <p:sp>
        <p:nvSpPr>
          <p:cNvPr id="516118"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cSld>
  <p:clrMapOvr>
    <a:masterClrMapping/>
  </p:clrMapOvr>
  <p:transition spd="med">
    <p:randomBar dir="vert"/>
  </p:transition>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18186</TotalTime>
  <Words>6993</Words>
  <Application>Microsoft Macintosh PowerPoint</Application>
  <PresentationFormat>On-screen Show (4:3)</PresentationFormat>
  <Paragraphs>1668</Paragraphs>
  <Slides>146</Slides>
  <Notes>131</Notes>
  <HiddenSlides>1</HiddenSlides>
  <MMClips>0</MMClips>
  <ScaleCrop>false</ScaleCrop>
  <HeadingPairs>
    <vt:vector size="6" baseType="variant">
      <vt:variant>
        <vt:lpstr>Fonts Used</vt:lpstr>
      </vt:variant>
      <vt:variant>
        <vt:i4>29</vt:i4>
      </vt:variant>
      <vt:variant>
        <vt:lpstr>Theme</vt:lpstr>
      </vt:variant>
      <vt:variant>
        <vt:i4>42</vt:i4>
      </vt:variant>
      <vt:variant>
        <vt:lpstr>Slide Titles</vt:lpstr>
      </vt:variant>
      <vt:variant>
        <vt:i4>146</vt:i4>
      </vt:variant>
    </vt:vector>
  </HeadingPairs>
  <TitlesOfParts>
    <vt:vector size="217" baseType="lpstr">
      <vt:lpstr>굴림</vt:lpstr>
      <vt:lpstr>楷体</vt:lpstr>
      <vt:lpstr>ＭＳ Ｐゴシック</vt:lpstr>
      <vt:lpstr>ＭＳ Ｐゴシック</vt:lpstr>
      <vt:lpstr>宋体</vt:lpstr>
      <vt:lpstr>宋体</vt:lpstr>
      <vt:lpstr>26</vt:lpstr>
      <vt:lpstr>Arial</vt:lpstr>
      <vt:lpstr>Arial Black</vt:lpstr>
      <vt:lpstr>Arial Narrow</vt:lpstr>
      <vt:lpstr>B VAG Rounded Bold</vt:lpstr>
      <vt:lpstr>Calibri</vt:lpstr>
      <vt:lpstr>Comic Sans MS</vt:lpstr>
      <vt:lpstr>Garamond</vt:lpstr>
      <vt:lpstr>Helvetica</vt:lpstr>
      <vt:lpstr>Impact</vt:lpstr>
      <vt:lpstr>Kantipur Regular</vt:lpstr>
      <vt:lpstr>KeralaLite</vt:lpstr>
      <vt:lpstr>Kosher-Normal</vt:lpstr>
      <vt:lpstr>Limon F1</vt:lpstr>
      <vt:lpstr>Limon S1</vt:lpstr>
      <vt:lpstr>Lucida Grande</vt:lpstr>
      <vt:lpstr>Monotype Sorts</vt:lpstr>
      <vt:lpstr>Tharmini Plain</vt:lpstr>
      <vt:lpstr>Times</vt:lpstr>
      <vt:lpstr>Times New Roman</vt:lpstr>
      <vt:lpstr>Trebuchet MS</vt:lpstr>
      <vt:lpstr>Wingdings</vt:lpstr>
      <vt:lpstr>WwinBurmese</vt:lpstr>
      <vt:lpstr>Blue Diagonal</vt:lpstr>
      <vt:lpstr>Blank Presentation</vt:lpstr>
      <vt:lpstr>Default Design</vt:lpstr>
      <vt:lpstr>Stream</vt:lpstr>
      <vt:lpstr>2_Blank Presentation</vt:lpstr>
      <vt:lpstr>7.5.02-MAP-SBC 10_03</vt:lpstr>
      <vt:lpstr>untitled 1</vt:lpstr>
      <vt:lpstr>2_Default Design</vt:lpstr>
      <vt:lpstr>1_Default Design</vt:lpstr>
      <vt:lpstr>1_Capsules</vt:lpstr>
      <vt:lpstr>7_Default Design</vt:lpstr>
      <vt:lpstr>Clipboard</vt:lpstr>
      <vt:lpstr>4_Blank Presentation</vt:lpstr>
      <vt:lpstr>1_untitled 1</vt:lpstr>
      <vt:lpstr>8_Default Design</vt:lpstr>
      <vt:lpstr>9_Default Design</vt:lpstr>
      <vt:lpstr>6_Blank Presentation</vt:lpstr>
      <vt:lpstr>1_Crumple</vt:lpstr>
      <vt:lpstr>10_Default Design</vt:lpstr>
      <vt:lpstr>Orbit</vt:lpstr>
      <vt:lpstr>1_Beam</vt:lpstr>
      <vt:lpstr>6_Default Design</vt:lpstr>
      <vt:lpstr>2_Blue Diagonal</vt:lpstr>
      <vt:lpstr>4_Beam</vt:lpstr>
      <vt:lpstr>1_Orbit</vt:lpstr>
      <vt:lpstr>3_Blank Presentation</vt:lpstr>
      <vt:lpstr>Beam</vt:lpstr>
      <vt:lpstr>5_Blank Presentation</vt:lpstr>
      <vt:lpstr>White on Black Background</vt:lpstr>
      <vt:lpstr>5_Beam</vt:lpstr>
      <vt:lpstr>1_Blank Presentation</vt:lpstr>
      <vt:lpstr>11_Default Design</vt:lpstr>
      <vt:lpstr>50_Blank Presentation</vt:lpstr>
      <vt:lpstr>untitled 2</vt:lpstr>
      <vt:lpstr>12_Default Design</vt:lpstr>
      <vt:lpstr>13_Default Design</vt:lpstr>
      <vt:lpstr>1_Blue Diagonal</vt:lpstr>
      <vt:lpstr>14_Default Design</vt:lpstr>
      <vt:lpstr>3_Default Design</vt:lpstr>
      <vt:lpstr>Cascade</vt:lpstr>
      <vt:lpstr>1_預設簡報設計</vt:lpstr>
      <vt:lpstr>1_Cascade</vt:lpstr>
      <vt:lpstr>New Testament Survey</vt:lpstr>
      <vt:lpstr>Introduce Yourself!</vt:lpstr>
      <vt:lpstr>Who Am I?  (Family Roots)</vt:lpstr>
      <vt:lpstr>Who Am I?  (Education Roots)</vt:lpstr>
      <vt:lpstr>Who Am I?  (My Passions)</vt:lpstr>
      <vt:lpstr>Notes Options</vt:lpstr>
      <vt:lpstr>NTS Sign Up List</vt:lpstr>
      <vt:lpstr>WOW Women’s Ministry</vt:lpstr>
      <vt:lpstr>International Community School  (est. 1993)</vt:lpstr>
      <vt:lpstr>ICS now has 480 students!</vt:lpstr>
      <vt:lpstr>Our Three Sons</vt:lpstr>
      <vt:lpstr>Our Three Sons</vt:lpstr>
      <vt:lpstr>The Griffiths  28 Nov 2019</vt:lpstr>
      <vt:lpstr>Kurt (39) &amp; Cara own their HR consulting business near Seattle</vt:lpstr>
      <vt:lpstr>KURT &amp; CARA OWN TANDEM MOTION</vt:lpstr>
      <vt:lpstr>Kurt (39) &amp; Cara own their HR consulting business near Seattle</vt:lpstr>
      <vt:lpstr>3-year-old grandson Kadon</vt:lpstr>
      <vt:lpstr>Stephen, Katie, Jesse &amp; Norah in Denver</vt:lpstr>
      <vt:lpstr>6-year-old grandson Jesse</vt:lpstr>
      <vt:lpstr>4-year-old granddaughter Norah</vt:lpstr>
      <vt:lpstr>Stephen (36) trains United B777 pilots in Denver</vt:lpstr>
      <vt:lpstr>John (33) &amp; Chloe  in Pasadena, California</vt:lpstr>
      <vt:lpstr>John’s Design Website</vt:lpstr>
      <vt:lpstr>Our People</vt:lpstr>
      <vt:lpstr>Crossroads People • June 2021</vt:lpstr>
      <vt:lpstr>Our People</vt:lpstr>
      <vt:lpstr>Our People</vt:lpstr>
      <vt:lpstr>Rick &amp; Susan 2006-2021</vt:lpstr>
      <vt:lpstr>SINGAPORE BIBLE COLLEGE</vt:lpstr>
      <vt:lpstr>I directed the SBC Doctor of Ministry studies (DMin)</vt:lpstr>
      <vt:lpstr>Leading Change &amp; Conflict Resolution  (Dr. Alan McMahan Oct 2016)</vt:lpstr>
      <vt:lpstr>Singapore Bible College Students</vt:lpstr>
      <vt:lpstr>Our Singapore Bible College Apt.</vt:lpstr>
      <vt:lpstr>SBC Pastoral Care Group</vt:lpstr>
      <vt:lpstr>Courses Taught Since 1991</vt:lpstr>
      <vt:lpstr>Our Mission Organization…</vt:lpstr>
      <vt:lpstr>WorldVenture Seminary Professors in Israel</vt:lpstr>
      <vt:lpstr>Susan &amp; Rick at Mount of Olives</vt:lpstr>
      <vt:lpstr>Dead Sea Mud</vt:lpstr>
      <vt:lpstr>"Preach to every creature" (Mark 16:15)</vt:lpstr>
      <vt:lpstr>Assignment File System</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Chinese (Mandarin)</vt:lpstr>
      <vt:lpstr>PowerPoint Presentation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Singapore Bible College Students</vt:lpstr>
      <vt:lpstr>"in the beginning"</vt:lpstr>
      <vt:lpstr>"pada mulanya"</vt:lpstr>
      <vt:lpstr>"起初"</vt:lpstr>
      <vt:lpstr>Days of Creation</vt:lpstr>
      <vt:lpstr>Days of Creation in Bahasa Indonesian</vt:lpstr>
      <vt:lpstr>六天的创造</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BibleStudyDownloads.org</vt:lpstr>
      <vt:lpstr>Ministries God Gave Us</vt:lpstr>
      <vt:lpstr>Teaching 1997-2021</vt:lpstr>
      <vt:lpstr>Please get our latest prayer card</vt:lpstr>
      <vt:lpstr>God led us from Asia to MENA in 2021</vt:lpstr>
      <vt:lpstr>Amman International Church</vt:lpstr>
      <vt:lpstr>Arabic</vt:lpstr>
      <vt:lpstr>Course Description</vt:lpstr>
      <vt:lpstr>Course Objectives</vt:lpstr>
      <vt:lpstr>Internet Advantages</vt:lpstr>
      <vt:lpstr>Our Two Websites</vt:lpstr>
      <vt:lpstr>How to access Moodle...</vt:lpstr>
      <vt:lpstr>All Quizzes and Exams are Closed Book!</vt:lpstr>
      <vt:lpstr>Grad Student Grading</vt:lpstr>
      <vt:lpstr>Other Matters</vt:lpstr>
      <vt:lpstr>Course Design</vt:lpstr>
      <vt:lpstr>The New Testament Bookshelf</vt:lpstr>
      <vt:lpstr>The New Testament “Building”</vt:lpstr>
      <vt:lpstr>Observations on NT Structure</vt:lpstr>
      <vt:lpstr>Observations on NT Structure</vt:lpstr>
      <vt:lpstr>Observations on NT Structure</vt:lpstr>
      <vt:lpstr>Course Design</vt:lpstr>
      <vt:lpstr>Authors of the New Testament </vt:lpstr>
      <vt:lpstr>Authors of the New Testament </vt:lpstr>
      <vt:lpstr>Authors of the New Testament </vt:lpstr>
      <vt:lpstr>Course Design</vt:lpstr>
      <vt:lpstr>NT Book Key Words</vt:lpstr>
      <vt:lpstr>NT Book Key Words</vt:lpstr>
      <vt:lpstr>NT Book Key Words</vt:lpstr>
      <vt:lpstr>Course Design</vt:lpstr>
      <vt:lpstr>NT Overview</vt:lpstr>
      <vt:lpstr>Black</vt:lpstr>
      <vt:lpstr>NT Survey link at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Susan Griffith</cp:lastModifiedBy>
  <cp:revision>480</cp:revision>
  <dcterms:created xsi:type="dcterms:W3CDTF">2009-01-06T13:25:15Z</dcterms:created>
  <dcterms:modified xsi:type="dcterms:W3CDTF">2026-01-21T16:15:42Z</dcterms:modified>
  <cp:category/>
</cp:coreProperties>
</file>